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dp" ContentType="image/vnd.ms-photo"/>
  <Default Extension="xlsb" ContentType="application/vnd.ms-excel.sheet.binary.macroEnabled.12"/>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2.xml" ContentType="application/vnd.openxmlformats-officedocument.them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heme/theme3.xml" ContentType="application/vnd.openxmlformats-officedocument.them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tags/tag59.xml" ContentType="application/vnd.openxmlformats-officedocument.presentationml.tags+xml"/>
  <Override PartName="/ppt/notesSlides/notesSlide1.xml" ContentType="application/vnd.openxmlformats-officedocument.presentationml.notesSlide+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charts/chart5.xml" ContentType="application/vnd.openxmlformats-officedocument.drawingml.chart+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charts/chart6.xml" ContentType="application/vnd.openxmlformats-officedocument.drawingml.chart+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charts/chart7.xml" ContentType="application/vnd.openxmlformats-officedocument.drawingml.chart+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charts/chart8.xml" ContentType="application/vnd.openxmlformats-officedocument.drawingml.chart+xml"/>
  <Override PartName="/ppt/tags/tag103.xml" ContentType="application/vnd.openxmlformats-officedocument.presentationml.tags+xml"/>
  <Override PartName="/ppt/notesSlides/notesSlide2.xml" ContentType="application/vnd.openxmlformats-officedocument.presentationml.notesSlide+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charts/chart9.xml" ContentType="application/vnd.openxmlformats-officedocument.drawingml.chart+xml"/>
  <Override PartName="/ppt/charts/chart10.xml" ContentType="application/vnd.openxmlformats-officedocument.drawingml.chart+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charts/chart11.xml" ContentType="application/vnd.openxmlformats-officedocument.drawingml.chart+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charts/chart12.xml" ContentType="application/vnd.openxmlformats-officedocument.drawingml.chart+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charts/chart13.xml" ContentType="application/vnd.openxmlformats-officedocument.drawingml.chart+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charts/chart14.xml" ContentType="application/vnd.openxmlformats-officedocument.drawingml.chart+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charts/chart15.xml" ContentType="application/vnd.openxmlformats-officedocument.drawingml.chart+xml"/>
  <Override PartName="/ppt/tags/tag206.xml" ContentType="application/vnd.openxmlformats-officedocument.presentationml.tags+xml"/>
  <Override PartName="/ppt/notesSlides/notesSlide3.xml" ContentType="application/vnd.openxmlformats-officedocument.presentationml.notesSlide+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charts/chart16.xml" ContentType="application/vnd.openxmlformats-officedocument.drawingml.chart+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charts/chart17.xml" ContentType="application/vnd.openxmlformats-officedocument.drawingml.chart+xml"/>
  <Override PartName="/ppt/charts/chart18.xml" ContentType="application/vnd.openxmlformats-officedocument.drawingml.chart+xml"/>
  <Override PartName="/ppt/tags/tag250.xml" ContentType="application/vnd.openxmlformats-officedocument.presentationml.tags+xml"/>
  <Override PartName="/ppt/notesSlides/notesSlide4.xml" ContentType="application/vnd.openxmlformats-officedocument.presentationml.notesSlide+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charts/chart19.xml" ContentType="application/vnd.openxmlformats-officedocument.drawingml.chart+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charts/chart20.xml" ContentType="application/vnd.openxmlformats-officedocument.drawingml.chart+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charts/chart21.xml" ContentType="application/vnd.openxmlformats-officedocument.drawingml.chart+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charts/chart22.xml" ContentType="application/vnd.openxmlformats-officedocument.drawingml.chart+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728" r:id="rId2"/>
  </p:sldMasterIdLst>
  <p:notesMasterIdLst>
    <p:notesMasterId r:id="rId26"/>
  </p:notesMasterIdLst>
  <p:sldIdLst>
    <p:sldId id="2147479484" r:id="rId3"/>
    <p:sldId id="2147479446" r:id="rId4"/>
    <p:sldId id="2113417838" r:id="rId5"/>
    <p:sldId id="277" r:id="rId6"/>
    <p:sldId id="2147479494" r:id="rId7"/>
    <p:sldId id="2147479467" r:id="rId8"/>
    <p:sldId id="2113417781" r:id="rId9"/>
    <p:sldId id="2147479491" r:id="rId10"/>
    <p:sldId id="258" r:id="rId11"/>
    <p:sldId id="2147479481" r:id="rId12"/>
    <p:sldId id="2147479490" r:id="rId13"/>
    <p:sldId id="2147479474" r:id="rId14"/>
    <p:sldId id="2147479476" r:id="rId15"/>
    <p:sldId id="2147479486" r:id="rId16"/>
    <p:sldId id="2147479492" r:id="rId17"/>
    <p:sldId id="2147479440" r:id="rId18"/>
    <p:sldId id="2147479485" r:id="rId19"/>
    <p:sldId id="2147479493" r:id="rId20"/>
    <p:sldId id="2147479488" r:id="rId21"/>
    <p:sldId id="2147479487" r:id="rId22"/>
    <p:sldId id="2147479479" r:id="rId23"/>
    <p:sldId id="2147479489" r:id="rId24"/>
    <p:sldId id="2147479452" r:id="rId25"/>
  </p:sldIdLst>
  <p:sldSz cx="12192000" cy="6858000"/>
  <p:notesSz cx="6858000" cy="9144000"/>
  <p:custDataLst>
    <p:tags r:id="rId2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744" userDrawn="1">
          <p15:clr>
            <a:srgbClr val="A4A3A4"/>
          </p15:clr>
        </p15:guide>
        <p15:guide id="2" orient="horz" pos="1272" userDrawn="1">
          <p15:clr>
            <a:srgbClr val="A4A3A4"/>
          </p15:clr>
        </p15:guide>
        <p15:guide id="3" pos="4992" userDrawn="1">
          <p15:clr>
            <a:srgbClr val="A4A3A4"/>
          </p15:clr>
        </p15:guide>
        <p15:guide id="4" orient="horz" pos="3336"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64C6A73-C72E-9F53-4CFF-78B8D9549590}" name="Craig Riley" initials="CR" userId="S::craig.riley@sbigrowth.com::0dbce5a2-7c63-4d31-af62-8df186005ae6" providerId="AD"/>
  <p188:author id="{3744E5BE-5AB0-EE41-0EB2-698F31816154}" name="Nick Toman" initials="NT" userId="S::nick.toman@sbigrowth.com::5fc96732-ee7e-49c2-92b3-e7fb7f3ccd0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6CF896B-8104-B243-AACC-91AA74E3A01A}" v="1327" dt="2024-07-11T21:41:30.43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639" autoAdjust="0"/>
    <p:restoredTop sz="95939"/>
  </p:normalViewPr>
  <p:slideViewPr>
    <p:cSldViewPr snapToGrid="0">
      <p:cViewPr varScale="1">
        <p:scale>
          <a:sx n="106" d="100"/>
          <a:sy n="106" d="100"/>
        </p:scale>
        <p:origin x="216" y="2296"/>
      </p:cViewPr>
      <p:guideLst>
        <p:guide pos="744"/>
        <p:guide orient="horz" pos="1272"/>
        <p:guide pos="4992"/>
        <p:guide orient="horz" pos="3336"/>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34" Type="http://schemas.microsoft.com/office/2018/10/relationships/authors" Target="author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microsoft.com/office/2016/11/relationships/changesInfo" Target="changesInfos/changesInfo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gs" Target="tags/tag1.xml"/><Relationship Id="rId30" Type="http://schemas.openxmlformats.org/officeDocument/2006/relationships/theme" Target="theme/theme1.xml"/><Relationship Id="rId8" Type="http://schemas.openxmlformats.org/officeDocument/2006/relationships/slide" Target="slides/slide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yan Kurey" userId="69602309-4ead-41c8-945b-2cfaeffdc69c" providerId="ADAL" clId="{A6CF896B-8104-B243-AACC-91AA74E3A01A}"/>
    <pc:docChg chg="undo custSel modSld modMainMaster replTag">
      <pc:chgData name="Bryan Kurey" userId="69602309-4ead-41c8-945b-2cfaeffdc69c" providerId="ADAL" clId="{A6CF896B-8104-B243-AACC-91AA74E3A01A}" dt="2024-07-11T21:41:30.435" v="5165"/>
      <pc:docMkLst>
        <pc:docMk/>
      </pc:docMkLst>
      <pc:sldChg chg="modSp mod">
        <pc:chgData name="Bryan Kurey" userId="69602309-4ead-41c8-945b-2cfaeffdc69c" providerId="ADAL" clId="{A6CF896B-8104-B243-AACC-91AA74E3A01A}" dt="2024-07-11T20:28:05.146" v="1544" actId="948"/>
        <pc:sldMkLst>
          <pc:docMk/>
          <pc:sldMk cId="2662984364" sldId="258"/>
        </pc:sldMkLst>
        <pc:spChg chg="mod">
          <ac:chgData name="Bryan Kurey" userId="69602309-4ead-41c8-945b-2cfaeffdc69c" providerId="ADAL" clId="{A6CF896B-8104-B243-AACC-91AA74E3A01A}" dt="2024-07-11T20:28:05.146" v="1544" actId="948"/>
          <ac:spMkLst>
            <pc:docMk/>
            <pc:sldMk cId="2662984364" sldId="258"/>
            <ac:spMk id="56" creationId="{0EF27EAA-F6EC-B0B8-D9FA-A0D50A80C506}"/>
          </ac:spMkLst>
        </pc:spChg>
      </pc:sldChg>
      <pc:sldChg chg="addSp delSp modSp mod">
        <pc:chgData name="Bryan Kurey" userId="69602309-4ead-41c8-945b-2cfaeffdc69c" providerId="ADAL" clId="{A6CF896B-8104-B243-AACC-91AA74E3A01A}" dt="2024-07-11T20:27:13.746" v="1538" actId="20577"/>
        <pc:sldMkLst>
          <pc:docMk/>
          <pc:sldMk cId="704137846" sldId="277"/>
        </pc:sldMkLst>
        <pc:spChg chg="mod">
          <ac:chgData name="Bryan Kurey" userId="69602309-4ead-41c8-945b-2cfaeffdc69c" providerId="ADAL" clId="{A6CF896B-8104-B243-AACC-91AA74E3A01A}" dt="2024-07-11T20:24:59.186" v="1457" actId="948"/>
          <ac:spMkLst>
            <pc:docMk/>
            <pc:sldMk cId="704137846" sldId="277"/>
            <ac:spMk id="2" creationId="{DE80C64D-5FAC-1BBB-7569-F8942543333B}"/>
          </ac:spMkLst>
        </pc:spChg>
        <pc:spChg chg="add del mod modVis">
          <ac:chgData name="Bryan Kurey" userId="69602309-4ead-41c8-945b-2cfaeffdc69c" providerId="ADAL" clId="{A6CF896B-8104-B243-AACC-91AA74E3A01A}" dt="2024-07-11T20:24:58.006" v="1450"/>
          <ac:spMkLst>
            <pc:docMk/>
            <pc:sldMk cId="704137846" sldId="277"/>
            <ac:spMk id="6" creationId="{6B0DE9EB-A16E-C705-698C-E26B4DD33AE4}"/>
          </ac:spMkLst>
        </pc:spChg>
        <pc:spChg chg="add del mod modVis">
          <ac:chgData name="Bryan Kurey" userId="69602309-4ead-41c8-945b-2cfaeffdc69c" providerId="ADAL" clId="{A6CF896B-8104-B243-AACC-91AA74E3A01A}" dt="2024-07-11T20:24:59.219" v="1481"/>
          <ac:spMkLst>
            <pc:docMk/>
            <pc:sldMk cId="704137846" sldId="277"/>
            <ac:spMk id="9" creationId="{D698BD4E-50E1-BBF7-1CC7-C15B80E6EA16}"/>
          </ac:spMkLst>
        </pc:spChg>
        <pc:spChg chg="add mod">
          <ac:chgData name="Bryan Kurey" userId="69602309-4ead-41c8-945b-2cfaeffdc69c" providerId="ADAL" clId="{A6CF896B-8104-B243-AACC-91AA74E3A01A}" dt="2024-07-11T20:26:17.448" v="1517"/>
          <ac:spMkLst>
            <pc:docMk/>
            <pc:sldMk cId="704137846" sldId="277"/>
            <ac:spMk id="10" creationId="{39772931-74B3-DA6D-1835-9F311D1AB324}"/>
          </ac:spMkLst>
        </pc:spChg>
        <pc:spChg chg="add del mod">
          <ac:chgData name="Bryan Kurey" userId="69602309-4ead-41c8-945b-2cfaeffdc69c" providerId="ADAL" clId="{A6CF896B-8104-B243-AACC-91AA74E3A01A}" dt="2024-07-11T20:27:13.746" v="1538" actId="20577"/>
          <ac:spMkLst>
            <pc:docMk/>
            <pc:sldMk cId="704137846" sldId="277"/>
            <ac:spMk id="148" creationId="{2CB322A5-86A0-F2AE-E562-CB861F656EF2}"/>
          </ac:spMkLst>
        </pc:spChg>
        <pc:graphicFrameChg chg="mod">
          <ac:chgData name="Bryan Kurey" userId="69602309-4ead-41c8-945b-2cfaeffdc69c" providerId="ADAL" clId="{A6CF896B-8104-B243-AACC-91AA74E3A01A}" dt="2024-07-11T20:24:59.222" v="1483"/>
          <ac:graphicFrameMkLst>
            <pc:docMk/>
            <pc:sldMk cId="704137846" sldId="277"/>
            <ac:graphicFrameMk id="5" creationId="{6D17ECE8-B542-179F-04EA-40AF78A0F711}"/>
          </ac:graphicFrameMkLst>
        </pc:graphicFrameChg>
      </pc:sldChg>
      <pc:sldChg chg="addSp delSp modSp mod">
        <pc:chgData name="Bryan Kurey" userId="69602309-4ead-41c8-945b-2cfaeffdc69c" providerId="ADAL" clId="{A6CF896B-8104-B243-AACC-91AA74E3A01A}" dt="2024-07-11T20:31:50.231" v="1650"/>
        <pc:sldMkLst>
          <pc:docMk/>
          <pc:sldMk cId="4003692321" sldId="2113417781"/>
        </pc:sldMkLst>
        <pc:spChg chg="mod">
          <ac:chgData name="Bryan Kurey" userId="69602309-4ead-41c8-945b-2cfaeffdc69c" providerId="ADAL" clId="{A6CF896B-8104-B243-AACC-91AA74E3A01A}" dt="2024-07-11T20:31:50.209" v="1637" actId="948"/>
          <ac:spMkLst>
            <pc:docMk/>
            <pc:sldMk cId="4003692321" sldId="2113417781"/>
            <ac:spMk id="2" creationId="{DE80C64D-5FAC-1BBB-7569-F8942543333B}"/>
          </ac:spMkLst>
        </pc:spChg>
        <pc:spChg chg="mod">
          <ac:chgData name="Bryan Kurey" userId="69602309-4ead-41c8-945b-2cfaeffdc69c" providerId="ADAL" clId="{A6CF896B-8104-B243-AACC-91AA74E3A01A}" dt="2024-07-11T20:31:50.204" v="1634"/>
          <ac:spMkLst>
            <pc:docMk/>
            <pc:sldMk cId="4003692321" sldId="2113417781"/>
            <ac:spMk id="3" creationId="{D72D08B3-99CD-01EC-4DA6-B351D9E14BFD}"/>
          </ac:spMkLst>
        </pc:spChg>
        <pc:spChg chg="add del mod modVis">
          <ac:chgData name="Bryan Kurey" userId="69602309-4ead-41c8-945b-2cfaeffdc69c" providerId="ADAL" clId="{A6CF896B-8104-B243-AACC-91AA74E3A01A}" dt="2024-07-11T20:31:50.226" v="1648"/>
          <ac:spMkLst>
            <pc:docMk/>
            <pc:sldMk cId="4003692321" sldId="2113417781"/>
            <ac:spMk id="4" creationId="{6EB2C5F2-53C0-970B-9860-95ADC4ED381A}"/>
          </ac:spMkLst>
        </pc:spChg>
        <pc:spChg chg="mod">
          <ac:chgData name="Bryan Kurey" userId="69602309-4ead-41c8-945b-2cfaeffdc69c" providerId="ADAL" clId="{A6CF896B-8104-B243-AACC-91AA74E3A01A}" dt="2024-07-11T20:29:36.973" v="1566" actId="20577"/>
          <ac:spMkLst>
            <pc:docMk/>
            <pc:sldMk cId="4003692321" sldId="2113417781"/>
            <ac:spMk id="27" creationId="{A3078CD6-B387-4E2C-BE6A-CBC136C2AA0E}"/>
          </ac:spMkLst>
        </pc:spChg>
        <pc:spChg chg="mod">
          <ac:chgData name="Bryan Kurey" userId="69602309-4ead-41c8-945b-2cfaeffdc69c" providerId="ADAL" clId="{A6CF896B-8104-B243-AACC-91AA74E3A01A}" dt="2024-07-11T20:31:50.174" v="1611"/>
          <ac:spMkLst>
            <pc:docMk/>
            <pc:sldMk cId="4003692321" sldId="2113417781"/>
            <ac:spMk id="69" creationId="{97B93CF6-2309-4345-AA1D-B104C260F806}"/>
          </ac:spMkLst>
        </pc:spChg>
        <pc:spChg chg="mod">
          <ac:chgData name="Bryan Kurey" userId="69602309-4ead-41c8-945b-2cfaeffdc69c" providerId="ADAL" clId="{A6CF896B-8104-B243-AACC-91AA74E3A01A}" dt="2024-07-11T20:31:50.200" v="1631"/>
          <ac:spMkLst>
            <pc:docMk/>
            <pc:sldMk cId="4003692321" sldId="2113417781"/>
            <ac:spMk id="71" creationId="{97B93CF6-2309-4345-AA1D-B104C260F806}"/>
          </ac:spMkLst>
        </pc:spChg>
        <pc:graphicFrameChg chg="mod">
          <ac:chgData name="Bryan Kurey" userId="69602309-4ead-41c8-945b-2cfaeffdc69c" providerId="ADAL" clId="{A6CF896B-8104-B243-AACC-91AA74E3A01A}" dt="2024-07-11T20:31:50.231" v="1650"/>
          <ac:graphicFrameMkLst>
            <pc:docMk/>
            <pc:sldMk cId="4003692321" sldId="2113417781"/>
            <ac:graphicFrameMk id="5" creationId="{6D17ECE8-B542-179F-04EA-40AF78A0F711}"/>
          </ac:graphicFrameMkLst>
        </pc:graphicFrameChg>
      </pc:sldChg>
      <pc:sldChg chg="modSp mod delCm modCm">
        <pc:chgData name="Bryan Kurey" userId="69602309-4ead-41c8-945b-2cfaeffdc69c" providerId="ADAL" clId="{A6CF896B-8104-B243-AACC-91AA74E3A01A}" dt="2024-07-11T21:31:58.012" v="3320" actId="20577"/>
        <pc:sldMkLst>
          <pc:docMk/>
          <pc:sldMk cId="679088044" sldId="2113417838"/>
        </pc:sldMkLst>
        <pc:spChg chg="mod">
          <ac:chgData name="Bryan Kurey" userId="69602309-4ead-41c8-945b-2cfaeffdc69c" providerId="ADAL" clId="{A6CF896B-8104-B243-AACC-91AA74E3A01A}" dt="2024-07-11T21:31:58.012" v="3320" actId="20577"/>
          <ac:spMkLst>
            <pc:docMk/>
            <pc:sldMk cId="679088044" sldId="2113417838"/>
            <ac:spMk id="2" creationId="{4E4F0C56-6A48-7310-964D-9D1EC91A6D7F}"/>
          </ac:spMkLst>
        </pc:spChg>
        <pc:spChg chg="mod">
          <ac:chgData name="Bryan Kurey" userId="69602309-4ead-41c8-945b-2cfaeffdc69c" providerId="ADAL" clId="{A6CF896B-8104-B243-AACC-91AA74E3A01A}" dt="2024-07-11T20:23:56.618" v="1417" actId="27107"/>
          <ac:spMkLst>
            <pc:docMk/>
            <pc:sldMk cId="679088044" sldId="2113417838"/>
            <ac:spMk id="3" creationId="{AC73CD6A-6BEB-5EA9-C6FE-8AC5E7F4177F}"/>
          </ac:spMkLst>
        </pc:spChg>
        <pc:spChg chg="mod">
          <ac:chgData name="Bryan Kurey" userId="69602309-4ead-41c8-945b-2cfaeffdc69c" providerId="ADAL" clId="{A6CF896B-8104-B243-AACC-91AA74E3A01A}" dt="2024-07-11T20:24:27.772" v="1420" actId="14100"/>
          <ac:spMkLst>
            <pc:docMk/>
            <pc:sldMk cId="679088044" sldId="2113417838"/>
            <ac:spMk id="6" creationId="{1205D979-1AB7-BE09-FC44-7C1C9340120B}"/>
          </ac:spMkLst>
        </pc:spChg>
        <pc:extLst>
          <p:ext xmlns:p="http://schemas.openxmlformats.org/presentationml/2006/main" uri="{D6D511B9-2390-475A-947B-AFAB55BFBCF1}">
            <pc226:cmChg xmlns:pc226="http://schemas.microsoft.com/office/powerpoint/2022/06/main/command" chg="del mod">
              <pc226:chgData name="Bryan Kurey" userId="69602309-4ead-41c8-945b-2cfaeffdc69c" providerId="ADAL" clId="{A6CF896B-8104-B243-AACC-91AA74E3A01A}" dt="2024-07-11T20:19:15.747" v="1328"/>
              <pc2:cmMkLst xmlns:pc2="http://schemas.microsoft.com/office/powerpoint/2019/9/main/command">
                <pc:docMk/>
                <pc:sldMk cId="679088044" sldId="2113417838"/>
                <pc2:cmMk id="{85DB3113-6846-410F-BBDF-2CAA90E6C08F}"/>
              </pc2:cmMkLst>
            </pc226:cmChg>
          </p:ext>
        </pc:extLst>
      </pc:sldChg>
      <pc:sldChg chg="addSp delSp modSp mod">
        <pc:chgData name="Bryan Kurey" userId="69602309-4ead-41c8-945b-2cfaeffdc69c" providerId="ADAL" clId="{A6CF896B-8104-B243-AACC-91AA74E3A01A}" dt="2024-07-11T21:38:22.841" v="4545"/>
        <pc:sldMkLst>
          <pc:docMk/>
          <pc:sldMk cId="2354933746" sldId="2147479440"/>
        </pc:sldMkLst>
        <pc:spChg chg="mod">
          <ac:chgData name="Bryan Kurey" userId="69602309-4ead-41c8-945b-2cfaeffdc69c" providerId="ADAL" clId="{A6CF896B-8104-B243-AACC-91AA74E3A01A}" dt="2024-07-11T21:38:22.807" v="4501"/>
          <ac:spMkLst>
            <pc:docMk/>
            <pc:sldMk cId="2354933746" sldId="2147479440"/>
            <ac:spMk id="2" creationId="{14E76DFB-8E38-619B-EA8D-1DF86172103E}"/>
          </ac:spMkLst>
        </pc:spChg>
        <pc:spChg chg="mod">
          <ac:chgData name="Bryan Kurey" userId="69602309-4ead-41c8-945b-2cfaeffdc69c" providerId="ADAL" clId="{A6CF896B-8104-B243-AACC-91AA74E3A01A}" dt="2024-07-11T21:38:22.810" v="4506"/>
          <ac:spMkLst>
            <pc:docMk/>
            <pc:sldMk cId="2354933746" sldId="2147479440"/>
            <ac:spMk id="3" creationId="{142315B7-DB28-4D1D-F832-1CC6EBF69549}"/>
          </ac:spMkLst>
        </pc:spChg>
        <pc:spChg chg="mod">
          <ac:chgData name="Bryan Kurey" userId="69602309-4ead-41c8-945b-2cfaeffdc69c" providerId="ADAL" clId="{A6CF896B-8104-B243-AACC-91AA74E3A01A}" dt="2024-07-11T21:38:22.818" v="4518"/>
          <ac:spMkLst>
            <pc:docMk/>
            <pc:sldMk cId="2354933746" sldId="2147479440"/>
            <ac:spMk id="4" creationId="{0F8F1515-D811-6564-2623-490AEFC3B431}"/>
          </ac:spMkLst>
        </pc:spChg>
        <pc:spChg chg="add del mod modVis">
          <ac:chgData name="Bryan Kurey" userId="69602309-4ead-41c8-945b-2cfaeffdc69c" providerId="ADAL" clId="{A6CF896B-8104-B243-AACC-91AA74E3A01A}" dt="2024-07-11T21:35:57.950" v="3674"/>
          <ac:spMkLst>
            <pc:docMk/>
            <pc:sldMk cId="2354933746" sldId="2147479440"/>
            <ac:spMk id="6" creationId="{A50316D6-CF03-583C-AEA8-1DB5DE40D7BC}"/>
          </ac:spMkLst>
        </pc:spChg>
        <pc:spChg chg="mod">
          <ac:chgData name="Bryan Kurey" userId="69602309-4ead-41c8-945b-2cfaeffdc69c" providerId="ADAL" clId="{A6CF896B-8104-B243-AACC-91AA74E3A01A}" dt="2024-07-11T21:38:22.807" v="4502"/>
          <ac:spMkLst>
            <pc:docMk/>
            <pc:sldMk cId="2354933746" sldId="2147479440"/>
            <ac:spMk id="7" creationId="{364C4713-CD14-4E65-9019-BE931E5923F0}"/>
          </ac:spMkLst>
        </pc:spChg>
        <pc:spChg chg="mod">
          <ac:chgData name="Bryan Kurey" userId="69602309-4ead-41c8-945b-2cfaeffdc69c" providerId="ADAL" clId="{A6CF896B-8104-B243-AACC-91AA74E3A01A}" dt="2024-07-11T21:38:22.830" v="4534"/>
          <ac:spMkLst>
            <pc:docMk/>
            <pc:sldMk cId="2354933746" sldId="2147479440"/>
            <ac:spMk id="8" creationId="{A5BD0488-DA57-6B1B-11C3-FE026C91C87F}"/>
          </ac:spMkLst>
        </pc:spChg>
        <pc:spChg chg="mod">
          <ac:chgData name="Bryan Kurey" userId="69602309-4ead-41c8-945b-2cfaeffdc69c" providerId="ADAL" clId="{A6CF896B-8104-B243-AACC-91AA74E3A01A}" dt="2024-07-11T21:38:22.832" v="4537"/>
          <ac:spMkLst>
            <pc:docMk/>
            <pc:sldMk cId="2354933746" sldId="2147479440"/>
            <ac:spMk id="9" creationId="{78290AD6-34AD-9C6F-8D1B-BAA9CDA90899}"/>
          </ac:spMkLst>
        </pc:spChg>
        <pc:spChg chg="add del mod modVis">
          <ac:chgData name="Bryan Kurey" userId="69602309-4ead-41c8-945b-2cfaeffdc69c" providerId="ADAL" clId="{A6CF896B-8104-B243-AACC-91AA74E3A01A}" dt="2024-07-11T21:35:59.160" v="3706"/>
          <ac:spMkLst>
            <pc:docMk/>
            <pc:sldMk cId="2354933746" sldId="2147479440"/>
            <ac:spMk id="10" creationId="{A9A10E07-BA3C-14DB-A0BD-66CEA51428F9}"/>
          </ac:spMkLst>
        </pc:spChg>
        <pc:spChg chg="add del mod modVis">
          <ac:chgData name="Bryan Kurey" userId="69602309-4ead-41c8-945b-2cfaeffdc69c" providerId="ADAL" clId="{A6CF896B-8104-B243-AACC-91AA74E3A01A}" dt="2024-07-11T21:36:01.017" v="3747"/>
          <ac:spMkLst>
            <pc:docMk/>
            <pc:sldMk cId="2354933746" sldId="2147479440"/>
            <ac:spMk id="11" creationId="{2C24602F-3984-E160-6922-7B725FDB156F}"/>
          </ac:spMkLst>
        </pc:spChg>
        <pc:spChg chg="mod">
          <ac:chgData name="Bryan Kurey" userId="69602309-4ead-41c8-945b-2cfaeffdc69c" providerId="ADAL" clId="{A6CF896B-8104-B243-AACC-91AA74E3A01A}" dt="2024-07-11T21:38:22.833" v="4538"/>
          <ac:spMkLst>
            <pc:docMk/>
            <pc:sldMk cId="2354933746" sldId="2147479440"/>
            <ac:spMk id="12" creationId="{E309344B-DE51-BFA1-B797-CF5261A6DBC0}"/>
          </ac:spMkLst>
        </pc:spChg>
        <pc:spChg chg="mod">
          <ac:chgData name="Bryan Kurey" userId="69602309-4ead-41c8-945b-2cfaeffdc69c" providerId="ADAL" clId="{A6CF896B-8104-B243-AACC-91AA74E3A01A}" dt="2024-07-11T21:38:22.811" v="4508"/>
          <ac:spMkLst>
            <pc:docMk/>
            <pc:sldMk cId="2354933746" sldId="2147479440"/>
            <ac:spMk id="13" creationId="{88B3E806-D404-3C33-6848-E66D9646B4C2}"/>
          </ac:spMkLst>
        </pc:spChg>
        <pc:spChg chg="mod">
          <ac:chgData name="Bryan Kurey" userId="69602309-4ead-41c8-945b-2cfaeffdc69c" providerId="ADAL" clId="{A6CF896B-8104-B243-AACC-91AA74E3A01A}" dt="2024-07-11T21:38:22.814" v="4512"/>
          <ac:spMkLst>
            <pc:docMk/>
            <pc:sldMk cId="2354933746" sldId="2147479440"/>
            <ac:spMk id="14" creationId="{BAD1967F-C00A-E12D-B74B-14BAD058F009}"/>
          </ac:spMkLst>
        </pc:spChg>
        <pc:spChg chg="mod">
          <ac:chgData name="Bryan Kurey" userId="69602309-4ead-41c8-945b-2cfaeffdc69c" providerId="ADAL" clId="{A6CF896B-8104-B243-AACC-91AA74E3A01A}" dt="2024-07-11T21:38:22.819" v="4519"/>
          <ac:spMkLst>
            <pc:docMk/>
            <pc:sldMk cId="2354933746" sldId="2147479440"/>
            <ac:spMk id="15" creationId="{0401E83F-81A3-57F5-AEE2-84CAA0B8E3B3}"/>
          </ac:spMkLst>
        </pc:spChg>
        <pc:spChg chg="mod">
          <ac:chgData name="Bryan Kurey" userId="69602309-4ead-41c8-945b-2cfaeffdc69c" providerId="ADAL" clId="{A6CF896B-8104-B243-AACC-91AA74E3A01A}" dt="2024-07-11T21:38:22.827" v="4530"/>
          <ac:spMkLst>
            <pc:docMk/>
            <pc:sldMk cId="2354933746" sldId="2147479440"/>
            <ac:spMk id="16" creationId="{829775D8-FAD9-053B-4A44-3C92D9AB69DB}"/>
          </ac:spMkLst>
        </pc:spChg>
        <pc:spChg chg="mod">
          <ac:chgData name="Bryan Kurey" userId="69602309-4ead-41c8-945b-2cfaeffdc69c" providerId="ADAL" clId="{A6CF896B-8104-B243-AACC-91AA74E3A01A}" dt="2024-07-11T21:38:22.809" v="4505"/>
          <ac:spMkLst>
            <pc:docMk/>
            <pc:sldMk cId="2354933746" sldId="2147479440"/>
            <ac:spMk id="17" creationId="{2E95A6EA-EB3B-D432-D0C1-0CB689C79D75}"/>
          </ac:spMkLst>
        </pc:spChg>
        <pc:spChg chg="mod">
          <ac:chgData name="Bryan Kurey" userId="69602309-4ead-41c8-945b-2cfaeffdc69c" providerId="ADAL" clId="{A6CF896B-8104-B243-AACC-91AA74E3A01A}" dt="2024-07-11T21:38:22.828" v="4531"/>
          <ac:spMkLst>
            <pc:docMk/>
            <pc:sldMk cId="2354933746" sldId="2147479440"/>
            <ac:spMk id="18" creationId="{C5855F87-9E88-2A7E-D110-207E529E6DBF}"/>
          </ac:spMkLst>
        </pc:spChg>
        <pc:spChg chg="add del mod modVis">
          <ac:chgData name="Bryan Kurey" userId="69602309-4ead-41c8-945b-2cfaeffdc69c" providerId="ADAL" clId="{A6CF896B-8104-B243-AACC-91AA74E3A01A}" dt="2024-07-11T21:36:05.830" v="3778"/>
          <ac:spMkLst>
            <pc:docMk/>
            <pc:sldMk cId="2354933746" sldId="2147479440"/>
            <ac:spMk id="19" creationId="{F41B44D6-272F-E45E-0ED7-7B096D98A7FB}"/>
          </ac:spMkLst>
        </pc:spChg>
        <pc:spChg chg="mod">
          <ac:chgData name="Bryan Kurey" userId="69602309-4ead-41c8-945b-2cfaeffdc69c" providerId="ADAL" clId="{A6CF896B-8104-B243-AACC-91AA74E3A01A}" dt="2024-07-11T21:38:22.814" v="4513"/>
          <ac:spMkLst>
            <pc:docMk/>
            <pc:sldMk cId="2354933746" sldId="2147479440"/>
            <ac:spMk id="20" creationId="{D2735A25-4929-4BDE-C4D4-90CF57AD8DEA}"/>
          </ac:spMkLst>
        </pc:spChg>
        <pc:spChg chg="add del mod modVis">
          <ac:chgData name="Bryan Kurey" userId="69602309-4ead-41c8-945b-2cfaeffdc69c" providerId="ADAL" clId="{A6CF896B-8104-B243-AACC-91AA74E3A01A}" dt="2024-07-11T21:36:07.171" v="3809"/>
          <ac:spMkLst>
            <pc:docMk/>
            <pc:sldMk cId="2354933746" sldId="2147479440"/>
            <ac:spMk id="21" creationId="{AC393956-E938-D1DC-844B-32E28F478BD2}"/>
          </ac:spMkLst>
        </pc:spChg>
        <pc:spChg chg="add del mod modVis">
          <ac:chgData name="Bryan Kurey" userId="69602309-4ead-41c8-945b-2cfaeffdc69c" providerId="ADAL" clId="{A6CF896B-8104-B243-AACC-91AA74E3A01A}" dt="2024-07-11T21:36:16.348" v="3877"/>
          <ac:spMkLst>
            <pc:docMk/>
            <pc:sldMk cId="2354933746" sldId="2147479440"/>
            <ac:spMk id="22" creationId="{8F226DD9-5505-59B3-495A-B0C17BF67FBD}"/>
          </ac:spMkLst>
        </pc:spChg>
        <pc:spChg chg="mod">
          <ac:chgData name="Bryan Kurey" userId="69602309-4ead-41c8-945b-2cfaeffdc69c" providerId="ADAL" clId="{A6CF896B-8104-B243-AACC-91AA74E3A01A}" dt="2024-07-11T21:38:22.810" v="4507"/>
          <ac:spMkLst>
            <pc:docMk/>
            <pc:sldMk cId="2354933746" sldId="2147479440"/>
            <ac:spMk id="23" creationId="{8AE9009D-2326-31A3-C554-1BB9F0D02790}"/>
          </ac:spMkLst>
        </pc:spChg>
        <pc:spChg chg="mod">
          <ac:chgData name="Bryan Kurey" userId="69602309-4ead-41c8-945b-2cfaeffdc69c" providerId="ADAL" clId="{A6CF896B-8104-B243-AACC-91AA74E3A01A}" dt="2024-07-11T21:38:22.831" v="4535"/>
          <ac:spMkLst>
            <pc:docMk/>
            <pc:sldMk cId="2354933746" sldId="2147479440"/>
            <ac:spMk id="24" creationId="{F189682B-45F6-F37F-9A08-66820F7F37B6}"/>
          </ac:spMkLst>
        </pc:spChg>
        <pc:spChg chg="mod">
          <ac:chgData name="Bryan Kurey" userId="69602309-4ead-41c8-945b-2cfaeffdc69c" providerId="ADAL" clId="{A6CF896B-8104-B243-AACC-91AA74E3A01A}" dt="2024-07-11T21:38:22.819" v="4520"/>
          <ac:spMkLst>
            <pc:docMk/>
            <pc:sldMk cId="2354933746" sldId="2147479440"/>
            <ac:spMk id="25" creationId="{2D7971AF-BCB1-F716-55F9-98AF5873EBFD}"/>
          </ac:spMkLst>
        </pc:spChg>
        <pc:spChg chg="mod">
          <ac:chgData name="Bryan Kurey" userId="69602309-4ead-41c8-945b-2cfaeffdc69c" providerId="ADAL" clId="{A6CF896B-8104-B243-AACC-91AA74E3A01A}" dt="2024-07-11T21:38:22.831" v="4536"/>
          <ac:spMkLst>
            <pc:docMk/>
            <pc:sldMk cId="2354933746" sldId="2147479440"/>
            <ac:spMk id="26" creationId="{A60BED79-7AFA-FD77-1580-67A1146DEAAA}"/>
          </ac:spMkLst>
        </pc:spChg>
        <pc:spChg chg="add del mod modVis">
          <ac:chgData name="Bryan Kurey" userId="69602309-4ead-41c8-945b-2cfaeffdc69c" providerId="ADAL" clId="{A6CF896B-8104-B243-AACC-91AA74E3A01A}" dt="2024-07-11T21:38:22.836" v="4543"/>
          <ac:spMkLst>
            <pc:docMk/>
            <pc:sldMk cId="2354933746" sldId="2147479440"/>
            <ac:spMk id="27" creationId="{1E15F49F-7215-DE9F-0CB7-8E5CA5031CAB}"/>
          </ac:spMkLst>
        </pc:spChg>
        <pc:spChg chg="mod">
          <ac:chgData name="Bryan Kurey" userId="69602309-4ead-41c8-945b-2cfaeffdc69c" providerId="ADAL" clId="{A6CF896B-8104-B243-AACC-91AA74E3A01A}" dt="2024-07-11T21:38:22.820" v="4521"/>
          <ac:spMkLst>
            <pc:docMk/>
            <pc:sldMk cId="2354933746" sldId="2147479440"/>
            <ac:spMk id="30" creationId="{3E591147-805B-0E14-15E7-2A946DB7991C}"/>
          </ac:spMkLst>
        </pc:spChg>
        <pc:spChg chg="mod">
          <ac:chgData name="Bryan Kurey" userId="69602309-4ead-41c8-945b-2cfaeffdc69c" providerId="ADAL" clId="{A6CF896B-8104-B243-AACC-91AA74E3A01A}" dt="2024-07-11T21:38:22.812" v="4509"/>
          <ac:spMkLst>
            <pc:docMk/>
            <pc:sldMk cId="2354933746" sldId="2147479440"/>
            <ac:spMk id="33" creationId="{4186CC1A-44C3-92B4-202D-7CB5E8D23E75}"/>
          </ac:spMkLst>
        </pc:spChg>
        <pc:spChg chg="mod">
          <ac:chgData name="Bryan Kurey" userId="69602309-4ead-41c8-945b-2cfaeffdc69c" providerId="ADAL" clId="{A6CF896B-8104-B243-AACC-91AA74E3A01A}" dt="2024-07-11T21:38:22.822" v="4524"/>
          <ac:spMkLst>
            <pc:docMk/>
            <pc:sldMk cId="2354933746" sldId="2147479440"/>
            <ac:spMk id="34" creationId="{2AC3B1FB-E86A-91C2-3CC3-BD64A513D949}"/>
          </ac:spMkLst>
        </pc:spChg>
        <pc:spChg chg="mod">
          <ac:chgData name="Bryan Kurey" userId="69602309-4ead-41c8-945b-2cfaeffdc69c" providerId="ADAL" clId="{A6CF896B-8104-B243-AACC-91AA74E3A01A}" dt="2024-07-11T21:38:22.822" v="4525"/>
          <ac:spMkLst>
            <pc:docMk/>
            <pc:sldMk cId="2354933746" sldId="2147479440"/>
            <ac:spMk id="35" creationId="{639C49AD-77F0-F7BF-4A93-0B678D150198}"/>
          </ac:spMkLst>
        </pc:spChg>
        <pc:spChg chg="mod">
          <ac:chgData name="Bryan Kurey" userId="69602309-4ead-41c8-945b-2cfaeffdc69c" providerId="ADAL" clId="{A6CF896B-8104-B243-AACC-91AA74E3A01A}" dt="2024-07-11T21:38:22.812" v="4510"/>
          <ac:spMkLst>
            <pc:docMk/>
            <pc:sldMk cId="2354933746" sldId="2147479440"/>
            <ac:spMk id="39" creationId="{3A42BE5E-43A4-3460-52E1-62FA10B5A414}"/>
          </ac:spMkLst>
        </pc:spChg>
        <pc:spChg chg="mod">
          <ac:chgData name="Bryan Kurey" userId="69602309-4ead-41c8-945b-2cfaeffdc69c" providerId="ADAL" clId="{A6CF896B-8104-B243-AACC-91AA74E3A01A}" dt="2024-07-11T21:38:22.823" v="4526"/>
          <ac:spMkLst>
            <pc:docMk/>
            <pc:sldMk cId="2354933746" sldId="2147479440"/>
            <ac:spMk id="42" creationId="{4424B1F0-C96A-EBA3-6EBE-D444EF1C6443}"/>
          </ac:spMkLst>
        </pc:spChg>
        <pc:spChg chg="mod">
          <ac:chgData name="Bryan Kurey" userId="69602309-4ead-41c8-945b-2cfaeffdc69c" providerId="ADAL" clId="{A6CF896B-8104-B243-AACC-91AA74E3A01A}" dt="2024-07-11T21:38:22.825" v="4527"/>
          <ac:spMkLst>
            <pc:docMk/>
            <pc:sldMk cId="2354933746" sldId="2147479440"/>
            <ac:spMk id="43" creationId="{5F8A6CA7-8AAA-E6A5-38F7-DDC46BDC35E4}"/>
          </ac:spMkLst>
        </pc:spChg>
        <pc:spChg chg="mod">
          <ac:chgData name="Bryan Kurey" userId="69602309-4ead-41c8-945b-2cfaeffdc69c" providerId="ADAL" clId="{A6CF896B-8104-B243-AACC-91AA74E3A01A}" dt="2024-07-11T21:38:22.813" v="4511"/>
          <ac:spMkLst>
            <pc:docMk/>
            <pc:sldMk cId="2354933746" sldId="2147479440"/>
            <ac:spMk id="46" creationId="{339F3669-A407-8A78-D7F7-8B3EB2AA00F1}"/>
          </ac:spMkLst>
        </pc:spChg>
        <pc:spChg chg="mod">
          <ac:chgData name="Bryan Kurey" userId="69602309-4ead-41c8-945b-2cfaeffdc69c" providerId="ADAL" clId="{A6CF896B-8104-B243-AACC-91AA74E3A01A}" dt="2024-07-11T21:38:22.826" v="4528"/>
          <ac:spMkLst>
            <pc:docMk/>
            <pc:sldMk cId="2354933746" sldId="2147479440"/>
            <ac:spMk id="47" creationId="{C5C26C06-8756-A97B-5DE2-E21E7D74AD41}"/>
          </ac:spMkLst>
        </pc:spChg>
        <pc:spChg chg="mod">
          <ac:chgData name="Bryan Kurey" userId="69602309-4ead-41c8-945b-2cfaeffdc69c" providerId="ADAL" clId="{A6CF896B-8104-B243-AACC-91AA74E3A01A}" dt="2024-07-11T21:38:22.827" v="4529"/>
          <ac:spMkLst>
            <pc:docMk/>
            <pc:sldMk cId="2354933746" sldId="2147479440"/>
            <ac:spMk id="48" creationId="{AFB0C542-F3A5-5D39-D090-257164273AC9}"/>
          </ac:spMkLst>
        </pc:spChg>
        <pc:spChg chg="mod">
          <ac:chgData name="Bryan Kurey" userId="69602309-4ead-41c8-945b-2cfaeffdc69c" providerId="ADAL" clId="{A6CF896B-8104-B243-AACC-91AA74E3A01A}" dt="2024-07-11T21:38:22.821" v="4522"/>
          <ac:spMkLst>
            <pc:docMk/>
            <pc:sldMk cId="2354933746" sldId="2147479440"/>
            <ac:spMk id="51" creationId="{4AFAEFF6-5373-ED0A-039C-3BB1881F6849}"/>
          </ac:spMkLst>
        </pc:spChg>
        <pc:spChg chg="mod">
          <ac:chgData name="Bryan Kurey" userId="69602309-4ead-41c8-945b-2cfaeffdc69c" providerId="ADAL" clId="{A6CF896B-8104-B243-AACC-91AA74E3A01A}" dt="2024-07-11T21:38:22.829" v="4532"/>
          <ac:spMkLst>
            <pc:docMk/>
            <pc:sldMk cId="2354933746" sldId="2147479440"/>
            <ac:spMk id="54" creationId="{3F2B0BD6-DF77-3D75-A3BB-50A8312B5B3D}"/>
          </ac:spMkLst>
        </pc:spChg>
        <pc:spChg chg="mod">
          <ac:chgData name="Bryan Kurey" userId="69602309-4ead-41c8-945b-2cfaeffdc69c" providerId="ADAL" clId="{A6CF896B-8104-B243-AACC-91AA74E3A01A}" dt="2024-07-11T21:38:22.821" v="4523"/>
          <ac:spMkLst>
            <pc:docMk/>
            <pc:sldMk cId="2354933746" sldId="2147479440"/>
            <ac:spMk id="134" creationId="{FD49D8B1-4088-F1DD-17B1-48C6919878DF}"/>
          </ac:spMkLst>
        </pc:spChg>
        <pc:spChg chg="mod">
          <ac:chgData name="Bryan Kurey" userId="69602309-4ead-41c8-945b-2cfaeffdc69c" providerId="ADAL" clId="{A6CF896B-8104-B243-AACC-91AA74E3A01A}" dt="2024-07-11T21:38:22.830" v="4533"/>
          <ac:spMkLst>
            <pc:docMk/>
            <pc:sldMk cId="2354933746" sldId="2147479440"/>
            <ac:spMk id="135" creationId="{534AE884-D438-9F6A-9D38-0D755746469D}"/>
          </ac:spMkLst>
        </pc:spChg>
        <pc:spChg chg="mod">
          <ac:chgData name="Bryan Kurey" userId="69602309-4ead-41c8-945b-2cfaeffdc69c" providerId="ADAL" clId="{A6CF896B-8104-B243-AACC-91AA74E3A01A}" dt="2024-07-11T21:38:22.808" v="4503"/>
          <ac:spMkLst>
            <pc:docMk/>
            <pc:sldMk cId="2354933746" sldId="2147479440"/>
            <ac:spMk id="148" creationId="{2C9F283F-8475-1BCF-333B-24571C0D0EB7}"/>
          </ac:spMkLst>
        </pc:spChg>
        <pc:spChg chg="mod">
          <ac:chgData name="Bryan Kurey" userId="69602309-4ead-41c8-945b-2cfaeffdc69c" providerId="ADAL" clId="{A6CF896B-8104-B243-AACC-91AA74E3A01A}" dt="2024-07-11T21:38:22.834" v="4539"/>
          <ac:spMkLst>
            <pc:docMk/>
            <pc:sldMk cId="2354933746" sldId="2147479440"/>
            <ac:spMk id="151" creationId="{F09E958B-D32B-0007-300D-8546136A69D2}"/>
          </ac:spMkLst>
        </pc:spChg>
        <pc:spChg chg="mod">
          <ac:chgData name="Bryan Kurey" userId="69602309-4ead-41c8-945b-2cfaeffdc69c" providerId="ADAL" clId="{A6CF896B-8104-B243-AACC-91AA74E3A01A}" dt="2024-07-11T21:38:22.815" v="4514"/>
          <ac:spMkLst>
            <pc:docMk/>
            <pc:sldMk cId="2354933746" sldId="2147479440"/>
            <ac:spMk id="152" creationId="{73B14E01-BF1F-BF39-59CE-430FC108C7AA}"/>
          </ac:spMkLst>
        </pc:spChg>
        <pc:spChg chg="mod">
          <ac:chgData name="Bryan Kurey" userId="69602309-4ead-41c8-945b-2cfaeffdc69c" providerId="ADAL" clId="{A6CF896B-8104-B243-AACC-91AA74E3A01A}" dt="2024-07-11T21:38:22.816" v="4515"/>
          <ac:spMkLst>
            <pc:docMk/>
            <pc:sldMk cId="2354933746" sldId="2147479440"/>
            <ac:spMk id="163" creationId="{A3120167-D25C-AE9B-A53B-BC9E0FB9B3D2}"/>
          </ac:spMkLst>
        </pc:spChg>
        <pc:spChg chg="mod">
          <ac:chgData name="Bryan Kurey" userId="69602309-4ead-41c8-945b-2cfaeffdc69c" providerId="ADAL" clId="{A6CF896B-8104-B243-AACC-91AA74E3A01A}" dt="2024-07-11T21:38:22.817" v="4516"/>
          <ac:spMkLst>
            <pc:docMk/>
            <pc:sldMk cId="2354933746" sldId="2147479440"/>
            <ac:spMk id="164" creationId="{3BA37130-5112-78BF-AACF-52D76A910599}"/>
          </ac:spMkLst>
        </pc:spChg>
        <pc:spChg chg="mod">
          <ac:chgData name="Bryan Kurey" userId="69602309-4ead-41c8-945b-2cfaeffdc69c" providerId="ADAL" clId="{A6CF896B-8104-B243-AACC-91AA74E3A01A}" dt="2024-07-11T21:38:22.817" v="4517"/>
          <ac:spMkLst>
            <pc:docMk/>
            <pc:sldMk cId="2354933746" sldId="2147479440"/>
            <ac:spMk id="165" creationId="{4C90D6E6-18D4-008A-BC04-39ACFDB1502D}"/>
          </ac:spMkLst>
        </pc:spChg>
        <pc:graphicFrameChg chg="mod">
          <ac:chgData name="Bryan Kurey" userId="69602309-4ead-41c8-945b-2cfaeffdc69c" providerId="ADAL" clId="{A6CF896B-8104-B243-AACC-91AA74E3A01A}" dt="2024-07-11T21:38:22.841" v="4545"/>
          <ac:graphicFrameMkLst>
            <pc:docMk/>
            <pc:sldMk cId="2354933746" sldId="2147479440"/>
            <ac:graphicFrameMk id="5" creationId="{987212EB-7F28-5F8E-2CD9-C8D71B2BD8E9}"/>
          </ac:graphicFrameMkLst>
        </pc:graphicFrameChg>
        <pc:graphicFrameChg chg="add mod replST">
          <ac:chgData name="Bryan Kurey" userId="69602309-4ead-41c8-945b-2cfaeffdc69c" providerId="ADAL" clId="{A6CF896B-8104-B243-AACC-91AA74E3A01A}" dt="2024-07-11T21:38:22.808" v="4504"/>
          <ac:graphicFrameMkLst>
            <pc:docMk/>
            <pc:sldMk cId="2354933746" sldId="2147479440"/>
            <ac:graphicFrameMk id="28" creationId="{A50CE566-9CB5-B37F-2B11-1A5AFF995462}"/>
          </ac:graphicFrameMkLst>
        </pc:graphicFrameChg>
        <pc:graphicFrameChg chg="del">
          <ac:chgData name="Bryan Kurey" userId="69602309-4ead-41c8-945b-2cfaeffdc69c" providerId="ADAL" clId="{A6CF896B-8104-B243-AACC-91AA74E3A01A}" dt="2024-07-11T21:38:22.777" v="4492"/>
          <ac:graphicFrameMkLst>
            <pc:docMk/>
            <pc:sldMk cId="2354933746" sldId="2147479440"/>
            <ac:graphicFrameMk id="60" creationId="{6194316E-A621-3A5F-A919-5D416AFED1A6}"/>
          </ac:graphicFrameMkLst>
        </pc:graphicFrameChg>
      </pc:sldChg>
      <pc:sldChg chg="modSp mod">
        <pc:chgData name="Bryan Kurey" userId="69602309-4ead-41c8-945b-2cfaeffdc69c" providerId="ADAL" clId="{A6CF896B-8104-B243-AACC-91AA74E3A01A}" dt="2024-07-11T20:22:58.102" v="1393" actId="27107"/>
        <pc:sldMkLst>
          <pc:docMk/>
          <pc:sldMk cId="2675722361" sldId="2147479446"/>
        </pc:sldMkLst>
        <pc:spChg chg="mod">
          <ac:chgData name="Bryan Kurey" userId="69602309-4ead-41c8-945b-2cfaeffdc69c" providerId="ADAL" clId="{A6CF896B-8104-B243-AACC-91AA74E3A01A}" dt="2024-07-11T20:22:58.102" v="1393" actId="27107"/>
          <ac:spMkLst>
            <pc:docMk/>
            <pc:sldMk cId="2675722361" sldId="2147479446"/>
            <ac:spMk id="3" creationId="{E2827E6E-3C80-2A19-777A-90B407D02FB6}"/>
          </ac:spMkLst>
        </pc:spChg>
      </pc:sldChg>
      <pc:sldChg chg="modSp mod">
        <pc:chgData name="Bryan Kurey" userId="69602309-4ead-41c8-945b-2cfaeffdc69c" providerId="ADAL" clId="{A6CF896B-8104-B243-AACC-91AA74E3A01A}" dt="2024-07-11T20:31:33.435" v="1602" actId="20577"/>
        <pc:sldMkLst>
          <pc:docMk/>
          <pc:sldMk cId="251046309" sldId="2147479467"/>
        </pc:sldMkLst>
        <pc:spChg chg="mod">
          <ac:chgData name="Bryan Kurey" userId="69602309-4ead-41c8-945b-2cfaeffdc69c" providerId="ADAL" clId="{A6CF896B-8104-B243-AACC-91AA74E3A01A}" dt="2024-07-11T20:31:33.435" v="1602" actId="20577"/>
          <ac:spMkLst>
            <pc:docMk/>
            <pc:sldMk cId="251046309" sldId="2147479467"/>
            <ac:spMk id="68" creationId="{66B81EE0-C69F-049E-BAB9-154AC21A087B}"/>
          </ac:spMkLst>
        </pc:spChg>
      </pc:sldChg>
      <pc:sldChg chg="addSp delSp modSp mod delCm modCm">
        <pc:chgData name="Bryan Kurey" userId="69602309-4ead-41c8-945b-2cfaeffdc69c" providerId="ADAL" clId="{A6CF896B-8104-B243-AACC-91AA74E3A01A}" dt="2024-07-11T20:34:44.110" v="1671" actId="14100"/>
        <pc:sldMkLst>
          <pc:docMk/>
          <pc:sldMk cId="3594828757" sldId="2147479474"/>
        </pc:sldMkLst>
        <pc:spChg chg="mod">
          <ac:chgData name="Bryan Kurey" userId="69602309-4ead-41c8-945b-2cfaeffdc69c" providerId="ADAL" clId="{A6CF896B-8104-B243-AACC-91AA74E3A01A}" dt="2024-07-11T19:57:41.980" v="867" actId="948"/>
          <ac:spMkLst>
            <pc:docMk/>
            <pc:sldMk cId="3594828757" sldId="2147479474"/>
            <ac:spMk id="2" creationId="{DE80C64D-5FAC-1BBB-7569-F8942543333B}"/>
          </ac:spMkLst>
        </pc:spChg>
        <pc:spChg chg="mod">
          <ac:chgData name="Bryan Kurey" userId="69602309-4ead-41c8-945b-2cfaeffdc69c" providerId="ADAL" clId="{A6CF896B-8104-B243-AACC-91AA74E3A01A}" dt="2024-07-11T20:34:44.110" v="1671" actId="14100"/>
          <ac:spMkLst>
            <pc:docMk/>
            <pc:sldMk cId="3594828757" sldId="2147479474"/>
            <ac:spMk id="6" creationId="{BF2E3CDE-1A60-0D29-787B-12649D7FE9B9}"/>
          </ac:spMkLst>
        </pc:spChg>
        <pc:spChg chg="add del mod modVis">
          <ac:chgData name="Bryan Kurey" userId="69602309-4ead-41c8-945b-2cfaeffdc69c" providerId="ADAL" clId="{A6CF896B-8104-B243-AACC-91AA74E3A01A}" dt="2024-07-11T19:57:12.671" v="512"/>
          <ac:spMkLst>
            <pc:docMk/>
            <pc:sldMk cId="3594828757" sldId="2147479474"/>
            <ac:spMk id="8" creationId="{17FD4C45-9201-CAE8-C4D7-40349124C7F0}"/>
          </ac:spMkLst>
        </pc:spChg>
        <pc:spChg chg="add del mod modVis">
          <ac:chgData name="Bryan Kurey" userId="69602309-4ead-41c8-945b-2cfaeffdc69c" providerId="ADAL" clId="{A6CF896B-8104-B243-AACC-91AA74E3A01A}" dt="2024-07-11T19:57:13.478" v="540"/>
          <ac:spMkLst>
            <pc:docMk/>
            <pc:sldMk cId="3594828757" sldId="2147479474"/>
            <ac:spMk id="9" creationId="{0B84C2FF-3693-A0F7-EF9B-A7B0A3D6034D}"/>
          </ac:spMkLst>
        </pc:spChg>
        <pc:spChg chg="add del mod modVis">
          <ac:chgData name="Bryan Kurey" userId="69602309-4ead-41c8-945b-2cfaeffdc69c" providerId="ADAL" clId="{A6CF896B-8104-B243-AACC-91AA74E3A01A}" dt="2024-07-11T19:57:14.063" v="568"/>
          <ac:spMkLst>
            <pc:docMk/>
            <pc:sldMk cId="3594828757" sldId="2147479474"/>
            <ac:spMk id="10" creationId="{CD274C41-FFA8-6769-9C33-D3E4AA8B8D7B}"/>
          </ac:spMkLst>
        </pc:spChg>
        <pc:spChg chg="add del mod modVis">
          <ac:chgData name="Bryan Kurey" userId="69602309-4ead-41c8-945b-2cfaeffdc69c" providerId="ADAL" clId="{A6CF896B-8104-B243-AACC-91AA74E3A01A}" dt="2024-07-11T19:57:17.075" v="598"/>
          <ac:spMkLst>
            <pc:docMk/>
            <pc:sldMk cId="3594828757" sldId="2147479474"/>
            <ac:spMk id="12" creationId="{F4543262-7D26-12DE-C519-B99396CFC556}"/>
          </ac:spMkLst>
        </pc:spChg>
        <pc:spChg chg="add del mod modVis">
          <ac:chgData name="Bryan Kurey" userId="69602309-4ead-41c8-945b-2cfaeffdc69c" providerId="ADAL" clId="{A6CF896B-8104-B243-AACC-91AA74E3A01A}" dt="2024-07-11T19:57:19.002" v="636"/>
          <ac:spMkLst>
            <pc:docMk/>
            <pc:sldMk cId="3594828757" sldId="2147479474"/>
            <ac:spMk id="15" creationId="{CAB8BF6C-6AD0-6A61-2316-2A26C7441977}"/>
          </ac:spMkLst>
        </pc:spChg>
        <pc:spChg chg="add del mod modVis">
          <ac:chgData name="Bryan Kurey" userId="69602309-4ead-41c8-945b-2cfaeffdc69c" providerId="ADAL" clId="{A6CF896B-8104-B243-AACC-91AA74E3A01A}" dt="2024-07-11T19:57:20.957" v="667"/>
          <ac:spMkLst>
            <pc:docMk/>
            <pc:sldMk cId="3594828757" sldId="2147479474"/>
            <ac:spMk id="17" creationId="{79FEB70C-13DA-E0C4-5594-D2E8D33D781A}"/>
          </ac:spMkLst>
        </pc:spChg>
        <pc:spChg chg="add del mod modVis">
          <ac:chgData name="Bryan Kurey" userId="69602309-4ead-41c8-945b-2cfaeffdc69c" providerId="ADAL" clId="{A6CF896B-8104-B243-AACC-91AA74E3A01A}" dt="2024-07-11T19:57:22.064" v="697"/>
          <ac:spMkLst>
            <pc:docMk/>
            <pc:sldMk cId="3594828757" sldId="2147479474"/>
            <ac:spMk id="19" creationId="{2953A0F4-64EA-5742-6EC1-F566135B9114}"/>
          </ac:spMkLst>
        </pc:spChg>
        <pc:spChg chg="add del mod modVis">
          <ac:chgData name="Bryan Kurey" userId="69602309-4ead-41c8-945b-2cfaeffdc69c" providerId="ADAL" clId="{A6CF896B-8104-B243-AACC-91AA74E3A01A}" dt="2024-07-11T19:57:26.797" v="751"/>
          <ac:spMkLst>
            <pc:docMk/>
            <pc:sldMk cId="3594828757" sldId="2147479474"/>
            <ac:spMk id="21" creationId="{C9DC6C8D-CE16-6D93-A01A-B7345F643CF3}"/>
          </ac:spMkLst>
        </pc:spChg>
        <pc:spChg chg="add del mod modVis">
          <ac:chgData name="Bryan Kurey" userId="69602309-4ead-41c8-945b-2cfaeffdc69c" providerId="ADAL" clId="{A6CF896B-8104-B243-AACC-91AA74E3A01A}" dt="2024-07-11T19:57:33.892" v="779"/>
          <ac:spMkLst>
            <pc:docMk/>
            <pc:sldMk cId="3594828757" sldId="2147479474"/>
            <ac:spMk id="22" creationId="{93E9E710-8C65-2300-FE44-D63DE59A8B6B}"/>
          </ac:spMkLst>
        </pc:spChg>
        <pc:spChg chg="add del mod modVis">
          <ac:chgData name="Bryan Kurey" userId="69602309-4ead-41c8-945b-2cfaeffdc69c" providerId="ADAL" clId="{A6CF896B-8104-B243-AACC-91AA74E3A01A}" dt="2024-07-11T19:57:36.625" v="814"/>
          <ac:spMkLst>
            <pc:docMk/>
            <pc:sldMk cId="3594828757" sldId="2147479474"/>
            <ac:spMk id="23" creationId="{8FA7F19D-81E6-B1DC-AEEC-C576585A1B17}"/>
          </ac:spMkLst>
        </pc:spChg>
        <pc:spChg chg="add del mod modVis">
          <ac:chgData name="Bryan Kurey" userId="69602309-4ead-41c8-945b-2cfaeffdc69c" providerId="ADAL" clId="{A6CF896B-8104-B243-AACC-91AA74E3A01A}" dt="2024-07-11T19:57:38.671" v="842"/>
          <ac:spMkLst>
            <pc:docMk/>
            <pc:sldMk cId="3594828757" sldId="2147479474"/>
            <ac:spMk id="24" creationId="{A5AC4FE8-981E-0B9C-A2F3-01A79E6464D7}"/>
          </ac:spMkLst>
        </pc:spChg>
        <pc:spChg chg="add del mod modVis">
          <ac:chgData name="Bryan Kurey" userId="69602309-4ead-41c8-945b-2cfaeffdc69c" providerId="ADAL" clId="{A6CF896B-8104-B243-AACC-91AA74E3A01A}" dt="2024-07-11T19:57:42.007" v="891"/>
          <ac:spMkLst>
            <pc:docMk/>
            <pc:sldMk cId="3594828757" sldId="2147479474"/>
            <ac:spMk id="25" creationId="{DC0599E7-1329-DB03-9C1C-785550E73A24}"/>
          </ac:spMkLst>
        </pc:spChg>
        <pc:graphicFrameChg chg="mod">
          <ac:chgData name="Bryan Kurey" userId="69602309-4ead-41c8-945b-2cfaeffdc69c" providerId="ADAL" clId="{A6CF896B-8104-B243-AACC-91AA74E3A01A}" dt="2024-07-11T19:57:42.012" v="893"/>
          <ac:graphicFrameMkLst>
            <pc:docMk/>
            <pc:sldMk cId="3594828757" sldId="2147479474"/>
            <ac:graphicFrameMk id="5" creationId="{6D17ECE8-B542-179F-04EA-40AF78A0F711}"/>
          </ac:graphicFrameMkLst>
        </pc:graphicFrameChg>
        <pc:extLst>
          <p:ext xmlns:p="http://schemas.openxmlformats.org/presentationml/2006/main" uri="{D6D511B9-2390-475A-947B-AFAB55BFBCF1}">
            <pc226:cmChg xmlns:pc226="http://schemas.microsoft.com/office/powerpoint/2022/06/main/command" chg="del mod">
              <pc226:chgData name="Bryan Kurey" userId="69602309-4ead-41c8-945b-2cfaeffdc69c" providerId="ADAL" clId="{A6CF896B-8104-B243-AACC-91AA74E3A01A}" dt="2024-07-11T19:57:45.905" v="894"/>
              <pc2:cmMkLst xmlns:pc2="http://schemas.microsoft.com/office/powerpoint/2019/9/main/command">
                <pc:docMk/>
                <pc:sldMk cId="3594828757" sldId="2147479474"/>
                <pc2:cmMk id="{795BC781-3BAA-4C49-AF14-D9CFCAE2B255}"/>
              </pc2:cmMkLst>
            </pc226:cmChg>
            <pc226:cmChg xmlns:pc226="http://schemas.microsoft.com/office/powerpoint/2022/06/main/command" chg="del">
              <pc226:chgData name="Bryan Kurey" userId="69602309-4ead-41c8-945b-2cfaeffdc69c" providerId="ADAL" clId="{A6CF896B-8104-B243-AACC-91AA74E3A01A}" dt="2024-07-11T19:57:48.250" v="895"/>
              <pc2:cmMkLst xmlns:pc2="http://schemas.microsoft.com/office/powerpoint/2019/9/main/command">
                <pc:docMk/>
                <pc:sldMk cId="3594828757" sldId="2147479474"/>
                <pc2:cmMk id="{D74B4196-A8AC-496D-B6E7-13B5C1E41EF8}"/>
              </pc2:cmMkLst>
            </pc226:cmChg>
          </p:ext>
        </pc:extLst>
      </pc:sldChg>
      <pc:sldChg chg="addSp delSp modSp mod delCm">
        <pc:chgData name="Bryan Kurey" userId="69602309-4ead-41c8-945b-2cfaeffdc69c" providerId="ADAL" clId="{A6CF896B-8104-B243-AACC-91AA74E3A01A}" dt="2024-07-11T21:37:26.682" v="4103"/>
        <pc:sldMkLst>
          <pc:docMk/>
          <pc:sldMk cId="2566021623" sldId="2147479476"/>
        </pc:sldMkLst>
        <pc:spChg chg="mod">
          <ac:chgData name="Bryan Kurey" userId="69602309-4ead-41c8-945b-2cfaeffdc69c" providerId="ADAL" clId="{A6CF896B-8104-B243-AACC-91AA74E3A01A}" dt="2024-07-11T21:37:26.674" v="4094"/>
          <ac:spMkLst>
            <pc:docMk/>
            <pc:sldMk cId="2566021623" sldId="2147479476"/>
            <ac:spMk id="2" creationId="{9E450996-5AA9-04C6-A547-40DA695E20EA}"/>
          </ac:spMkLst>
        </pc:spChg>
        <pc:spChg chg="add del mod modVis">
          <ac:chgData name="Bryan Kurey" userId="69602309-4ead-41c8-945b-2cfaeffdc69c" providerId="ADAL" clId="{A6CF896B-8104-B243-AACC-91AA74E3A01A}" dt="2024-07-11T21:36:36.802" v="3902"/>
          <ac:spMkLst>
            <pc:docMk/>
            <pc:sldMk cId="2566021623" sldId="2147479476"/>
            <ac:spMk id="3" creationId="{6DCD609B-900C-81CD-221B-5055AAF0603F}"/>
          </ac:spMkLst>
        </pc:spChg>
        <pc:spChg chg="add del mod modVis">
          <ac:chgData name="Bryan Kurey" userId="69602309-4ead-41c8-945b-2cfaeffdc69c" providerId="ADAL" clId="{A6CF896B-8104-B243-AACC-91AA74E3A01A}" dt="2024-07-11T21:36:53.875" v="3972"/>
          <ac:spMkLst>
            <pc:docMk/>
            <pc:sldMk cId="2566021623" sldId="2147479476"/>
            <ac:spMk id="5" creationId="{DACCF2C3-F268-AAD3-9E60-4D279A228C46}"/>
          </ac:spMkLst>
        </pc:spChg>
        <pc:spChg chg="add del mod modVis">
          <ac:chgData name="Bryan Kurey" userId="69602309-4ead-41c8-945b-2cfaeffdc69c" providerId="ADAL" clId="{A6CF896B-8104-B243-AACC-91AA74E3A01A}" dt="2024-07-11T21:37:02.520" v="4029"/>
          <ac:spMkLst>
            <pc:docMk/>
            <pc:sldMk cId="2566021623" sldId="2147479476"/>
            <ac:spMk id="7" creationId="{644393D5-565A-59AA-0EE3-0F9ACD855810}"/>
          </ac:spMkLst>
        </pc:spChg>
        <pc:spChg chg="mod">
          <ac:chgData name="Bryan Kurey" userId="69602309-4ead-41c8-945b-2cfaeffdc69c" providerId="ADAL" clId="{A6CF896B-8104-B243-AACC-91AA74E3A01A}" dt="2024-07-11T21:37:26.675" v="4095"/>
          <ac:spMkLst>
            <pc:docMk/>
            <pc:sldMk cId="2566021623" sldId="2147479476"/>
            <ac:spMk id="8" creationId="{70ED4D80-CDFF-1A65-D5E7-5F16F013A564}"/>
          </ac:spMkLst>
        </pc:spChg>
        <pc:spChg chg="del mod">
          <ac:chgData name="Bryan Kurey" userId="69602309-4ead-41c8-945b-2cfaeffdc69c" providerId="ADAL" clId="{A6CF896B-8104-B243-AACC-91AA74E3A01A}" dt="2024-07-11T21:37:05.860" v="4032"/>
          <ac:spMkLst>
            <pc:docMk/>
            <pc:sldMk cId="2566021623" sldId="2147479476"/>
            <ac:spMk id="11" creationId="{8DA0357B-13D5-CB53-11D7-B5535596D375}"/>
          </ac:spMkLst>
        </pc:spChg>
        <pc:spChg chg="mod">
          <ac:chgData name="Bryan Kurey" userId="69602309-4ead-41c8-945b-2cfaeffdc69c" providerId="ADAL" clId="{A6CF896B-8104-B243-AACC-91AA74E3A01A}" dt="2024-07-11T21:37:26.677" v="4098"/>
          <ac:spMkLst>
            <pc:docMk/>
            <pc:sldMk cId="2566021623" sldId="2147479476"/>
            <ac:spMk id="12" creationId="{CC80DEA4-BA96-4400-BE5E-F432A68F9C26}"/>
          </ac:spMkLst>
        </pc:spChg>
        <pc:spChg chg="mod">
          <ac:chgData name="Bryan Kurey" userId="69602309-4ead-41c8-945b-2cfaeffdc69c" providerId="ADAL" clId="{A6CF896B-8104-B243-AACC-91AA74E3A01A}" dt="2024-07-11T21:37:26.676" v="4097"/>
          <ac:spMkLst>
            <pc:docMk/>
            <pc:sldMk cId="2566021623" sldId="2147479476"/>
            <ac:spMk id="13" creationId="{71290287-1C97-3D27-8A73-7FE97504030D}"/>
          </ac:spMkLst>
        </pc:spChg>
        <pc:spChg chg="mod">
          <ac:chgData name="Bryan Kurey" userId="69602309-4ead-41c8-945b-2cfaeffdc69c" providerId="ADAL" clId="{A6CF896B-8104-B243-AACC-91AA74E3A01A}" dt="2024-07-11T21:37:26.677" v="4099"/>
          <ac:spMkLst>
            <pc:docMk/>
            <pc:sldMk cId="2566021623" sldId="2147479476"/>
            <ac:spMk id="28" creationId="{061E32C8-18EA-6F0B-84F9-CDB7C594ED2A}"/>
          </ac:spMkLst>
        </pc:spChg>
        <pc:graphicFrameChg chg="mod">
          <ac:chgData name="Bryan Kurey" userId="69602309-4ead-41c8-945b-2cfaeffdc69c" providerId="ADAL" clId="{A6CF896B-8104-B243-AACC-91AA74E3A01A}" dt="2024-07-11T21:37:26.682" v="4103"/>
          <ac:graphicFrameMkLst>
            <pc:docMk/>
            <pc:sldMk cId="2566021623" sldId="2147479476"/>
            <ac:graphicFrameMk id="4" creationId="{86244573-85E3-FAC2-A443-19CD6CA54A32}"/>
          </ac:graphicFrameMkLst>
        </pc:graphicFrameChg>
        <pc:graphicFrameChg chg="add del mod replST">
          <ac:chgData name="Bryan Kurey" userId="69602309-4ead-41c8-945b-2cfaeffdc69c" providerId="ADAL" clId="{A6CF896B-8104-B243-AACC-91AA74E3A01A}" dt="2024-07-11T21:37:02.485" v="4012"/>
          <ac:graphicFrameMkLst>
            <pc:docMk/>
            <pc:sldMk cId="2566021623" sldId="2147479476"/>
            <ac:graphicFrameMk id="6" creationId="{1FD5C890-1012-4029-9BF4-36ED4C32DC31}"/>
          </ac:graphicFrameMkLst>
        </pc:graphicFrameChg>
        <pc:graphicFrameChg chg="add del mod replST">
          <ac:chgData name="Bryan Kurey" userId="69602309-4ead-41c8-945b-2cfaeffdc69c" providerId="ADAL" clId="{A6CF896B-8104-B243-AACC-91AA74E3A01A}" dt="2024-07-11T21:37:05.876" v="4045"/>
          <ac:graphicFrameMkLst>
            <pc:docMk/>
            <pc:sldMk cId="2566021623" sldId="2147479476"/>
            <ac:graphicFrameMk id="9" creationId="{CD6C752C-127B-5662-8224-E0320CCCE14B}"/>
          </ac:graphicFrameMkLst>
        </pc:graphicFrameChg>
        <pc:graphicFrameChg chg="add del mod replST">
          <ac:chgData name="Bryan Kurey" userId="69602309-4ead-41c8-945b-2cfaeffdc69c" providerId="ADAL" clId="{A6CF896B-8104-B243-AACC-91AA74E3A01A}" dt="2024-07-11T21:37:17.130" v="4066"/>
          <ac:graphicFrameMkLst>
            <pc:docMk/>
            <pc:sldMk cId="2566021623" sldId="2147479476"/>
            <ac:graphicFrameMk id="10" creationId="{8A0D851E-2AA7-6D0F-0DDF-D4EF1D3322A7}"/>
          </ac:graphicFrameMkLst>
        </pc:graphicFrameChg>
        <pc:graphicFrameChg chg="add del mod replST">
          <ac:chgData name="Bryan Kurey" userId="69602309-4ead-41c8-945b-2cfaeffdc69c" providerId="ADAL" clId="{A6CF896B-8104-B243-AACC-91AA74E3A01A}" dt="2024-07-11T21:37:26.648" v="4087"/>
          <ac:graphicFrameMkLst>
            <pc:docMk/>
            <pc:sldMk cId="2566021623" sldId="2147479476"/>
            <ac:graphicFrameMk id="14" creationId="{364DE120-692A-BB2D-8FFC-6C4757035516}"/>
          </ac:graphicFrameMkLst>
        </pc:graphicFrameChg>
        <pc:graphicFrameChg chg="add mod replST">
          <ac:chgData name="Bryan Kurey" userId="69602309-4ead-41c8-945b-2cfaeffdc69c" providerId="ADAL" clId="{A6CF896B-8104-B243-AACC-91AA74E3A01A}" dt="2024-07-11T21:37:26.676" v="4096"/>
          <ac:graphicFrameMkLst>
            <pc:docMk/>
            <pc:sldMk cId="2566021623" sldId="2147479476"/>
            <ac:graphicFrameMk id="15" creationId="{B2F950BA-B5D7-E2C5-3B03-1E341A4B6489}"/>
          </ac:graphicFrameMkLst>
        </pc:graphicFrameChg>
        <pc:graphicFrameChg chg="del">
          <ac:chgData name="Bryan Kurey" userId="69602309-4ead-41c8-945b-2cfaeffdc69c" providerId="ADAL" clId="{A6CF896B-8104-B243-AACC-91AA74E3A01A}" dt="2024-07-11T21:36:53.847" v="3955"/>
          <ac:graphicFrameMkLst>
            <pc:docMk/>
            <pc:sldMk cId="2566021623" sldId="2147479476"/>
            <ac:graphicFrameMk id="24" creationId="{7FF6E8E7-A762-F3CF-714C-82D0D2907E1E}"/>
          </ac:graphicFrameMkLst>
        </pc:graphicFrameChg>
        <pc:extLst>
          <p:ext xmlns:p="http://schemas.openxmlformats.org/presentationml/2006/main" uri="{D6D511B9-2390-475A-947B-AFAB55BFBCF1}">
            <pc226:cmChg xmlns:pc226="http://schemas.microsoft.com/office/powerpoint/2022/06/main/command" chg="del">
              <pc226:chgData name="Bryan Kurey" userId="69602309-4ead-41c8-945b-2cfaeffdc69c" providerId="ADAL" clId="{A6CF896B-8104-B243-AACC-91AA74E3A01A}" dt="2024-07-11T19:58:33.046" v="1024"/>
              <pc2:cmMkLst xmlns:pc2="http://schemas.microsoft.com/office/powerpoint/2019/9/main/command">
                <pc:docMk/>
                <pc:sldMk cId="2566021623" sldId="2147479476"/>
                <pc2:cmMk id="{AC7156E3-2453-46A4-B1B5-8CA5B3BA01B6}"/>
              </pc2:cmMkLst>
            </pc226:cmChg>
          </p:ext>
        </pc:extLst>
      </pc:sldChg>
      <pc:sldChg chg="addSp delSp modSp mod">
        <pc:chgData name="Bryan Kurey" userId="69602309-4ead-41c8-945b-2cfaeffdc69c" providerId="ADAL" clId="{A6CF896B-8104-B243-AACC-91AA74E3A01A}" dt="2024-07-11T21:41:30.435" v="5165"/>
        <pc:sldMkLst>
          <pc:docMk/>
          <pc:sldMk cId="627734044" sldId="2147479479"/>
        </pc:sldMkLst>
        <pc:spChg chg="mod">
          <ac:chgData name="Bryan Kurey" userId="69602309-4ead-41c8-945b-2cfaeffdc69c" providerId="ADAL" clId="{A6CF896B-8104-B243-AACC-91AA74E3A01A}" dt="2024-07-11T21:41:30.390" v="5139" actId="948"/>
          <ac:spMkLst>
            <pc:docMk/>
            <pc:sldMk cId="627734044" sldId="2147479479"/>
            <ac:spMk id="2" creationId="{DE80C64D-5FAC-1BBB-7569-F8942543333B}"/>
          </ac:spMkLst>
        </pc:spChg>
        <pc:spChg chg="add del mod modVis">
          <ac:chgData name="Bryan Kurey" userId="69602309-4ead-41c8-945b-2cfaeffdc69c" providerId="ADAL" clId="{A6CF896B-8104-B243-AACC-91AA74E3A01A}" dt="2024-07-11T21:41:20.571" v="5133"/>
          <ac:spMkLst>
            <pc:docMk/>
            <pc:sldMk cId="627734044" sldId="2147479479"/>
            <ac:spMk id="6" creationId="{3011076A-F009-46F5-0039-59D5D50CE28D}"/>
          </ac:spMkLst>
        </pc:spChg>
        <pc:spChg chg="add del mod modVis">
          <ac:chgData name="Bryan Kurey" userId="69602309-4ead-41c8-945b-2cfaeffdc69c" providerId="ADAL" clId="{A6CF896B-8104-B243-AACC-91AA74E3A01A}" dt="2024-07-11T21:41:30.431" v="5163"/>
          <ac:spMkLst>
            <pc:docMk/>
            <pc:sldMk cId="627734044" sldId="2147479479"/>
            <ac:spMk id="8" creationId="{2E107550-AD73-4CD2-A442-51256A25C753}"/>
          </ac:spMkLst>
        </pc:spChg>
        <pc:spChg chg="mod">
          <ac:chgData name="Bryan Kurey" userId="69602309-4ead-41c8-945b-2cfaeffdc69c" providerId="ADAL" clId="{A6CF896B-8104-B243-AACC-91AA74E3A01A}" dt="2024-07-11T21:41:30.389" v="5138"/>
          <ac:spMkLst>
            <pc:docMk/>
            <pc:sldMk cId="627734044" sldId="2147479479"/>
            <ac:spMk id="23" creationId="{4AB461DE-0AE4-2FFC-1C24-451BC65D6367}"/>
          </ac:spMkLst>
        </pc:spChg>
        <pc:spChg chg="mod">
          <ac:chgData name="Bryan Kurey" userId="69602309-4ead-41c8-945b-2cfaeffdc69c" providerId="ADAL" clId="{A6CF896B-8104-B243-AACC-91AA74E3A01A}" dt="2024-07-11T21:41:30.387" v="5137"/>
          <ac:spMkLst>
            <pc:docMk/>
            <pc:sldMk cId="627734044" sldId="2147479479"/>
            <ac:spMk id="25" creationId="{5F6A27DB-C205-C07E-7CE7-EAD3AB9F5596}"/>
          </ac:spMkLst>
        </pc:spChg>
        <pc:spChg chg="mod">
          <ac:chgData name="Bryan Kurey" userId="69602309-4ead-41c8-945b-2cfaeffdc69c" providerId="ADAL" clId="{A6CF896B-8104-B243-AACC-91AA74E3A01A}" dt="2024-07-11T20:43:06.463" v="3265" actId="20577"/>
          <ac:spMkLst>
            <pc:docMk/>
            <pc:sldMk cId="627734044" sldId="2147479479"/>
            <ac:spMk id="148" creationId="{2CB322A5-86A0-F2AE-E562-CB861F656EF2}"/>
          </ac:spMkLst>
        </pc:spChg>
        <pc:graphicFrameChg chg="mod">
          <ac:chgData name="Bryan Kurey" userId="69602309-4ead-41c8-945b-2cfaeffdc69c" providerId="ADAL" clId="{A6CF896B-8104-B243-AACC-91AA74E3A01A}" dt="2024-07-11T21:41:30.435" v="5165"/>
          <ac:graphicFrameMkLst>
            <pc:docMk/>
            <pc:sldMk cId="627734044" sldId="2147479479"/>
            <ac:graphicFrameMk id="5" creationId="{6D17ECE8-B542-179F-04EA-40AF78A0F711}"/>
          </ac:graphicFrameMkLst>
        </pc:graphicFrameChg>
      </pc:sldChg>
      <pc:sldChg chg="addSp delSp modSp mod delCm modCm">
        <pc:chgData name="Bryan Kurey" userId="69602309-4ead-41c8-945b-2cfaeffdc69c" providerId="ADAL" clId="{A6CF896B-8104-B243-AACC-91AA74E3A01A}" dt="2024-07-11T19:56:20.304" v="361"/>
        <pc:sldMkLst>
          <pc:docMk/>
          <pc:sldMk cId="3261672957" sldId="2147479481"/>
        </pc:sldMkLst>
        <pc:spChg chg="mod">
          <ac:chgData name="Bryan Kurey" userId="69602309-4ead-41c8-945b-2cfaeffdc69c" providerId="ADAL" clId="{A6CF896B-8104-B243-AACC-91AA74E3A01A}" dt="2024-07-11T19:56:15.073" v="334" actId="948"/>
          <ac:spMkLst>
            <pc:docMk/>
            <pc:sldMk cId="3261672957" sldId="2147479481"/>
            <ac:spMk id="2" creationId="{0062F3C0-A5E8-3DAF-1A4C-24032BFFB54C}"/>
          </ac:spMkLst>
        </pc:spChg>
        <pc:spChg chg="add del mod modVis">
          <ac:chgData name="Bryan Kurey" userId="69602309-4ead-41c8-945b-2cfaeffdc69c" providerId="ADAL" clId="{A6CF896B-8104-B243-AACC-91AA74E3A01A}" dt="2024-07-11T19:55:57.372" v="215"/>
          <ac:spMkLst>
            <pc:docMk/>
            <pc:sldMk cId="3261672957" sldId="2147479481"/>
            <ac:spMk id="7" creationId="{A1E07C00-2480-D573-5F27-F359EFCDEA02}"/>
          </ac:spMkLst>
        </pc:spChg>
        <pc:spChg chg="add del mod modVis">
          <ac:chgData name="Bryan Kurey" userId="69602309-4ead-41c8-945b-2cfaeffdc69c" providerId="ADAL" clId="{A6CF896B-8104-B243-AACC-91AA74E3A01A}" dt="2024-07-11T19:56:00.247" v="248"/>
          <ac:spMkLst>
            <pc:docMk/>
            <pc:sldMk cId="3261672957" sldId="2147479481"/>
            <ac:spMk id="8" creationId="{A4FAA750-4A91-0E3B-380C-541ADAD68F17}"/>
          </ac:spMkLst>
        </pc:spChg>
        <pc:spChg chg="add del mod modVis">
          <ac:chgData name="Bryan Kurey" userId="69602309-4ead-41c8-945b-2cfaeffdc69c" providerId="ADAL" clId="{A6CF896B-8104-B243-AACC-91AA74E3A01A}" dt="2024-07-11T19:56:02.432" v="290"/>
          <ac:spMkLst>
            <pc:docMk/>
            <pc:sldMk cId="3261672957" sldId="2147479481"/>
            <ac:spMk id="9" creationId="{5034953D-67C6-32C8-8E5B-BF6DC429F4BB}"/>
          </ac:spMkLst>
        </pc:spChg>
        <pc:spChg chg="add del mod modVis">
          <ac:chgData name="Bryan Kurey" userId="69602309-4ead-41c8-945b-2cfaeffdc69c" providerId="ADAL" clId="{A6CF896B-8104-B243-AACC-91AA74E3A01A}" dt="2024-07-11T19:56:11.913" v="320"/>
          <ac:spMkLst>
            <pc:docMk/>
            <pc:sldMk cId="3261672957" sldId="2147479481"/>
            <ac:spMk id="10" creationId="{E8DD3EC1-6109-49B6-A552-7E46254DEDE4}"/>
          </ac:spMkLst>
        </pc:spChg>
        <pc:spChg chg="add del mod modVis">
          <ac:chgData name="Bryan Kurey" userId="69602309-4ead-41c8-945b-2cfaeffdc69c" providerId="ADAL" clId="{A6CF896B-8104-B243-AACC-91AA74E3A01A}" dt="2024-07-11T19:56:15.100" v="358"/>
          <ac:spMkLst>
            <pc:docMk/>
            <pc:sldMk cId="3261672957" sldId="2147479481"/>
            <ac:spMk id="11" creationId="{38ECB042-B373-DD40-80DC-3B3CC08304F7}"/>
          </ac:spMkLst>
        </pc:spChg>
        <pc:spChg chg="mod">
          <ac:chgData name="Bryan Kurey" userId="69602309-4ead-41c8-945b-2cfaeffdc69c" providerId="ADAL" clId="{A6CF896B-8104-B243-AACC-91AA74E3A01A}" dt="2024-07-11T19:56:15.070" v="332"/>
          <ac:spMkLst>
            <pc:docMk/>
            <pc:sldMk cId="3261672957" sldId="2147479481"/>
            <ac:spMk id="31" creationId="{4A697632-D383-E2EF-D83C-4B325D28A02C}"/>
          </ac:spMkLst>
        </pc:spChg>
        <pc:spChg chg="mod">
          <ac:chgData name="Bryan Kurey" userId="69602309-4ead-41c8-945b-2cfaeffdc69c" providerId="ADAL" clId="{A6CF896B-8104-B243-AACC-91AA74E3A01A}" dt="2024-07-11T19:56:15.072" v="333"/>
          <ac:spMkLst>
            <pc:docMk/>
            <pc:sldMk cId="3261672957" sldId="2147479481"/>
            <ac:spMk id="56" creationId="{B0F7ECD3-1F7C-2C67-7394-0F836B163C77}"/>
          </ac:spMkLst>
        </pc:spChg>
        <pc:graphicFrameChg chg="mod">
          <ac:chgData name="Bryan Kurey" userId="69602309-4ead-41c8-945b-2cfaeffdc69c" providerId="ADAL" clId="{A6CF896B-8104-B243-AACC-91AA74E3A01A}" dt="2024-07-11T19:56:15.105" v="360"/>
          <ac:graphicFrameMkLst>
            <pc:docMk/>
            <pc:sldMk cId="3261672957" sldId="2147479481"/>
            <ac:graphicFrameMk id="12" creationId="{0659D10E-7F02-A5EF-55FF-D94F27E01607}"/>
          </ac:graphicFrameMkLst>
        </pc:graphicFrameChg>
        <pc:extLst>
          <p:ext xmlns:p="http://schemas.openxmlformats.org/presentationml/2006/main" uri="{D6D511B9-2390-475A-947B-AFAB55BFBCF1}">
            <pc226:cmChg xmlns:pc226="http://schemas.microsoft.com/office/powerpoint/2022/06/main/command" chg="del mod">
              <pc226:chgData name="Bryan Kurey" userId="69602309-4ead-41c8-945b-2cfaeffdc69c" providerId="ADAL" clId="{A6CF896B-8104-B243-AACC-91AA74E3A01A}" dt="2024-07-11T19:56:20.304" v="361"/>
              <pc2:cmMkLst xmlns:pc2="http://schemas.microsoft.com/office/powerpoint/2019/9/main/command">
                <pc:docMk/>
                <pc:sldMk cId="3261672957" sldId="2147479481"/>
                <pc2:cmMk id="{203D4A16-7485-4A91-A008-43064421C03F}"/>
              </pc2:cmMkLst>
            </pc226:cmChg>
          </p:ext>
        </pc:extLst>
      </pc:sldChg>
      <pc:sldChg chg="addSp delSp modSp mod">
        <pc:chgData name="Bryan Kurey" userId="69602309-4ead-41c8-945b-2cfaeffdc69c" providerId="ADAL" clId="{A6CF896B-8104-B243-AACC-91AA74E3A01A}" dt="2024-07-11T21:39:35.700" v="4952"/>
        <pc:sldMkLst>
          <pc:docMk/>
          <pc:sldMk cId="1505947481" sldId="2147479485"/>
        </pc:sldMkLst>
        <pc:spChg chg="mod">
          <ac:chgData name="Bryan Kurey" userId="69602309-4ead-41c8-945b-2cfaeffdc69c" providerId="ADAL" clId="{A6CF896B-8104-B243-AACC-91AA74E3A01A}" dt="2024-07-11T21:39:35.690" v="4939"/>
          <ac:spMkLst>
            <pc:docMk/>
            <pc:sldMk cId="1505947481" sldId="2147479485"/>
            <ac:spMk id="2" creationId="{9E450996-5AA9-04C6-A547-40DA695E20EA}"/>
          </ac:spMkLst>
        </pc:spChg>
        <pc:spChg chg="add del mod modVis">
          <ac:chgData name="Bryan Kurey" userId="69602309-4ead-41c8-945b-2cfaeffdc69c" providerId="ADAL" clId="{A6CF896B-8104-B243-AACC-91AA74E3A01A}" dt="2024-07-11T21:38:46.456" v="4630"/>
          <ac:spMkLst>
            <pc:docMk/>
            <pc:sldMk cId="1505947481" sldId="2147479485"/>
            <ac:spMk id="3" creationId="{6CABBEBB-A290-7ACC-B7CD-2A6E9FE3BCAC}"/>
          </ac:spMkLst>
        </pc:spChg>
        <pc:spChg chg="add del mod modVis">
          <ac:chgData name="Bryan Kurey" userId="69602309-4ead-41c8-945b-2cfaeffdc69c" providerId="ADAL" clId="{A6CF896B-8104-B243-AACC-91AA74E3A01A}" dt="2024-07-11T21:38:50.150" v="4691"/>
          <ac:spMkLst>
            <pc:docMk/>
            <pc:sldMk cId="1505947481" sldId="2147479485"/>
            <ac:spMk id="6" creationId="{B3BA5A81-2C7C-D6E3-7A26-52CBDC050F9A}"/>
          </ac:spMkLst>
        </pc:spChg>
        <pc:spChg chg="mod">
          <ac:chgData name="Bryan Kurey" userId="69602309-4ead-41c8-945b-2cfaeffdc69c" providerId="ADAL" clId="{A6CF896B-8104-B243-AACC-91AA74E3A01A}" dt="2024-07-11T21:39:35.691" v="4940"/>
          <ac:spMkLst>
            <pc:docMk/>
            <pc:sldMk cId="1505947481" sldId="2147479485"/>
            <ac:spMk id="8" creationId="{70ED4D80-CDFF-1A65-D5E7-5F16F013A564}"/>
          </ac:spMkLst>
        </pc:spChg>
        <pc:spChg chg="del mod">
          <ac:chgData name="Bryan Kurey" userId="69602309-4ead-41c8-945b-2cfaeffdc69c" providerId="ADAL" clId="{A6CF896B-8104-B243-AACC-91AA74E3A01A}" dt="2024-07-11T21:38:53.700" v="4694"/>
          <ac:spMkLst>
            <pc:docMk/>
            <pc:sldMk cId="1505947481" sldId="2147479485"/>
            <ac:spMk id="11" creationId="{8DA0357B-13D5-CB53-11D7-B5535596D375}"/>
          </ac:spMkLst>
        </pc:spChg>
        <pc:spChg chg="mod">
          <ac:chgData name="Bryan Kurey" userId="69602309-4ead-41c8-945b-2cfaeffdc69c" providerId="ADAL" clId="{A6CF896B-8104-B243-AACC-91AA74E3A01A}" dt="2024-07-11T21:39:35.693" v="4943"/>
          <ac:spMkLst>
            <pc:docMk/>
            <pc:sldMk cId="1505947481" sldId="2147479485"/>
            <ac:spMk id="12" creationId="{CC80DEA4-BA96-4400-BE5E-F432A68F9C26}"/>
          </ac:spMkLst>
        </pc:spChg>
        <pc:spChg chg="mod">
          <ac:chgData name="Bryan Kurey" userId="69602309-4ead-41c8-945b-2cfaeffdc69c" providerId="ADAL" clId="{A6CF896B-8104-B243-AACC-91AA74E3A01A}" dt="2024-07-11T21:39:35.692" v="4942"/>
          <ac:spMkLst>
            <pc:docMk/>
            <pc:sldMk cId="1505947481" sldId="2147479485"/>
            <ac:spMk id="13" creationId="{71290287-1C97-3D27-8A73-7FE97504030D}"/>
          </ac:spMkLst>
        </pc:spChg>
        <pc:spChg chg="add del mod modVis">
          <ac:chgData name="Bryan Kurey" userId="69602309-4ead-41c8-945b-2cfaeffdc69c" providerId="ADAL" clId="{A6CF896B-8104-B243-AACC-91AA74E3A01A}" dt="2024-07-11T21:39:18.724" v="4830"/>
          <ac:spMkLst>
            <pc:docMk/>
            <pc:sldMk cId="1505947481" sldId="2147479485"/>
            <ac:spMk id="14" creationId="{B2FC0E87-6E10-E42E-7805-5A117D9304C2}"/>
          </ac:spMkLst>
        </pc:spChg>
        <pc:spChg chg="add del mod modVis">
          <ac:chgData name="Bryan Kurey" userId="69602309-4ead-41c8-945b-2cfaeffdc69c" providerId="ADAL" clId="{A6CF896B-8104-B243-AACC-91AA74E3A01A}" dt="2024-07-11T21:39:26.034" v="4891"/>
          <ac:spMkLst>
            <pc:docMk/>
            <pc:sldMk cId="1505947481" sldId="2147479485"/>
            <ac:spMk id="16" creationId="{D2151352-CD50-7017-9C19-0965C183AA4E}"/>
          </ac:spMkLst>
        </pc:spChg>
        <pc:spChg chg="mod">
          <ac:chgData name="Bryan Kurey" userId="69602309-4ead-41c8-945b-2cfaeffdc69c" providerId="ADAL" clId="{A6CF896B-8104-B243-AACC-91AA74E3A01A}" dt="2024-07-11T21:39:35.693" v="4944"/>
          <ac:spMkLst>
            <pc:docMk/>
            <pc:sldMk cId="1505947481" sldId="2147479485"/>
            <ac:spMk id="28" creationId="{061E32C8-18EA-6F0B-84F9-CDB7C594ED2A}"/>
          </ac:spMkLst>
        </pc:spChg>
        <pc:spChg chg="mod">
          <ac:chgData name="Bryan Kurey" userId="69602309-4ead-41c8-945b-2cfaeffdc69c" providerId="ADAL" clId="{A6CF896B-8104-B243-AACC-91AA74E3A01A}" dt="2024-07-11T21:39:35.694" v="4946"/>
          <ac:spMkLst>
            <pc:docMk/>
            <pc:sldMk cId="1505947481" sldId="2147479485"/>
            <ac:spMk id="46" creationId="{C792D6EF-C917-C6AA-78B3-40C3C4B9515F}"/>
          </ac:spMkLst>
        </pc:spChg>
        <pc:spChg chg="del mod">
          <ac:chgData name="Bryan Kurey" userId="69602309-4ead-41c8-945b-2cfaeffdc69c" providerId="ADAL" clId="{A6CF896B-8104-B243-AACC-91AA74E3A01A}" dt="2024-07-11T21:39:29.776" v="4894"/>
          <ac:spMkLst>
            <pc:docMk/>
            <pc:sldMk cId="1505947481" sldId="2147479485"/>
            <ac:spMk id="47" creationId="{7291FBF3-40B4-43A9-C8CB-5106B63D256D}"/>
          </ac:spMkLst>
        </pc:spChg>
        <pc:spChg chg="mod">
          <ac:chgData name="Bryan Kurey" userId="69602309-4ead-41c8-945b-2cfaeffdc69c" providerId="ADAL" clId="{A6CF896B-8104-B243-AACC-91AA74E3A01A}" dt="2024-07-11T21:39:35.695" v="4947"/>
          <ac:spMkLst>
            <pc:docMk/>
            <pc:sldMk cId="1505947481" sldId="2147479485"/>
            <ac:spMk id="48" creationId="{10A0DB6C-9B98-460A-943F-91CEF671E14C}"/>
          </ac:spMkLst>
        </pc:spChg>
        <pc:spChg chg="mod">
          <ac:chgData name="Bryan Kurey" userId="69602309-4ead-41c8-945b-2cfaeffdc69c" providerId="ADAL" clId="{A6CF896B-8104-B243-AACC-91AA74E3A01A}" dt="2024-07-11T21:39:35.695" v="4948"/>
          <ac:spMkLst>
            <pc:docMk/>
            <pc:sldMk cId="1505947481" sldId="2147479485"/>
            <ac:spMk id="49" creationId="{0AB09087-0F26-6CF7-8AEF-E451CA845C3B}"/>
          </ac:spMkLst>
        </pc:spChg>
        <pc:graphicFrameChg chg="mod">
          <ac:chgData name="Bryan Kurey" userId="69602309-4ead-41c8-945b-2cfaeffdc69c" providerId="ADAL" clId="{A6CF896B-8104-B243-AACC-91AA74E3A01A}" dt="2024-07-11T21:39:35.700" v="4952"/>
          <ac:graphicFrameMkLst>
            <pc:docMk/>
            <pc:sldMk cId="1505947481" sldId="2147479485"/>
            <ac:graphicFrameMk id="4" creationId="{86244573-85E3-FAC2-A443-19CD6CA54A32}"/>
          </ac:graphicFrameMkLst>
        </pc:graphicFrameChg>
        <pc:graphicFrameChg chg="add del mod replST">
          <ac:chgData name="Bryan Kurey" userId="69602309-4ead-41c8-945b-2cfaeffdc69c" providerId="ADAL" clId="{A6CF896B-8104-B243-AACC-91AA74E3A01A}" dt="2024-07-11T21:38:50.102" v="4669"/>
          <ac:graphicFrameMkLst>
            <pc:docMk/>
            <pc:sldMk cId="1505947481" sldId="2147479485"/>
            <ac:graphicFrameMk id="5" creationId="{8AF24469-6CB9-FA8B-B03D-098E1491C6AA}"/>
          </ac:graphicFrameMkLst>
        </pc:graphicFrameChg>
        <pc:graphicFrameChg chg="add del mod replST">
          <ac:chgData name="Bryan Kurey" userId="69602309-4ead-41c8-945b-2cfaeffdc69c" providerId="ADAL" clId="{A6CF896B-8104-B243-AACC-91AA74E3A01A}" dt="2024-07-11T21:38:53.715" v="4707"/>
          <ac:graphicFrameMkLst>
            <pc:docMk/>
            <pc:sldMk cId="1505947481" sldId="2147479485"/>
            <ac:graphicFrameMk id="7" creationId="{E8C58AB8-F211-D87D-AEB9-E2A81FABC8F9}"/>
          </ac:graphicFrameMkLst>
        </pc:graphicFrameChg>
        <pc:graphicFrameChg chg="add del mod replST">
          <ac:chgData name="Bryan Kurey" userId="69602309-4ead-41c8-945b-2cfaeffdc69c" providerId="ADAL" clId="{A6CF896B-8104-B243-AACC-91AA74E3A01A}" dt="2024-07-11T21:39:01.403" v="4733"/>
          <ac:graphicFrameMkLst>
            <pc:docMk/>
            <pc:sldMk cId="1505947481" sldId="2147479485"/>
            <ac:graphicFrameMk id="9" creationId="{01F18391-86B2-0559-801E-0F00D78D6587}"/>
          </ac:graphicFrameMkLst>
        </pc:graphicFrameChg>
        <pc:graphicFrameChg chg="add mod replST">
          <ac:chgData name="Bryan Kurey" userId="69602309-4ead-41c8-945b-2cfaeffdc69c" providerId="ADAL" clId="{A6CF896B-8104-B243-AACC-91AA74E3A01A}" dt="2024-07-11T21:39:35.691" v="4941"/>
          <ac:graphicFrameMkLst>
            <pc:docMk/>
            <pc:sldMk cId="1505947481" sldId="2147479485"/>
            <ac:graphicFrameMk id="10" creationId="{87EAAF7E-06CD-73DB-705D-7E43E1C43DB8}"/>
          </ac:graphicFrameMkLst>
        </pc:graphicFrameChg>
        <pc:graphicFrameChg chg="add del mod replST">
          <ac:chgData name="Bryan Kurey" userId="69602309-4ead-41c8-945b-2cfaeffdc69c" providerId="ADAL" clId="{A6CF896B-8104-B243-AACC-91AA74E3A01A}" dt="2024-07-11T21:39:26.001" v="4870"/>
          <ac:graphicFrameMkLst>
            <pc:docMk/>
            <pc:sldMk cId="1505947481" sldId="2147479485"/>
            <ac:graphicFrameMk id="15" creationId="{5A6F3C01-16BC-1133-8445-B2AE857ACBBA}"/>
          </ac:graphicFrameMkLst>
        </pc:graphicFrameChg>
        <pc:graphicFrameChg chg="add del mod replST">
          <ac:chgData name="Bryan Kurey" userId="69602309-4ead-41c8-945b-2cfaeffdc69c" providerId="ADAL" clId="{A6CF896B-8104-B243-AACC-91AA74E3A01A}" dt="2024-07-11T21:39:29.792" v="4907"/>
          <ac:graphicFrameMkLst>
            <pc:docMk/>
            <pc:sldMk cId="1505947481" sldId="2147479485"/>
            <ac:graphicFrameMk id="17" creationId="{A94A8810-BAFD-9CEB-16C7-4A42532A47BA}"/>
          </ac:graphicFrameMkLst>
        </pc:graphicFrameChg>
        <pc:graphicFrameChg chg="add del mod replST">
          <ac:chgData name="Bryan Kurey" userId="69602309-4ead-41c8-945b-2cfaeffdc69c" providerId="ADAL" clId="{A6CF896B-8104-B243-AACC-91AA74E3A01A}" dt="2024-07-11T21:39:35.659" v="4932"/>
          <ac:graphicFrameMkLst>
            <pc:docMk/>
            <pc:sldMk cId="1505947481" sldId="2147479485"/>
            <ac:graphicFrameMk id="18" creationId="{DBBDA6CA-FE53-BD26-C108-AA60DF62C263}"/>
          </ac:graphicFrameMkLst>
        </pc:graphicFrameChg>
        <pc:graphicFrameChg chg="add mod replST">
          <ac:chgData name="Bryan Kurey" userId="69602309-4ead-41c8-945b-2cfaeffdc69c" providerId="ADAL" clId="{A6CF896B-8104-B243-AACC-91AA74E3A01A}" dt="2024-07-11T21:39:35.694" v="4945"/>
          <ac:graphicFrameMkLst>
            <pc:docMk/>
            <pc:sldMk cId="1505947481" sldId="2147479485"/>
            <ac:graphicFrameMk id="19" creationId="{4305A5DC-9B4B-DB70-6A1F-52B0A32CDFA3}"/>
          </ac:graphicFrameMkLst>
        </pc:graphicFrameChg>
        <pc:graphicFrameChg chg="del">
          <ac:chgData name="Bryan Kurey" userId="69602309-4ead-41c8-945b-2cfaeffdc69c" providerId="ADAL" clId="{A6CF896B-8104-B243-AACC-91AA74E3A01A}" dt="2024-07-11T21:38:46.419" v="4608"/>
          <ac:graphicFrameMkLst>
            <pc:docMk/>
            <pc:sldMk cId="1505947481" sldId="2147479485"/>
            <ac:graphicFrameMk id="50" creationId="{10C243B4-1AFE-8D86-D8E8-91E5CB376F36}"/>
          </ac:graphicFrameMkLst>
        </pc:graphicFrameChg>
        <pc:graphicFrameChg chg="del mod">
          <ac:chgData name="Bryan Kurey" userId="69602309-4ead-41c8-945b-2cfaeffdc69c" providerId="ADAL" clId="{A6CF896B-8104-B243-AACC-91AA74E3A01A}" dt="2024-07-11T21:39:18.691" v="4809"/>
          <ac:graphicFrameMkLst>
            <pc:docMk/>
            <pc:sldMk cId="1505947481" sldId="2147479485"/>
            <ac:graphicFrameMk id="58" creationId="{C980DA86-F299-92EF-B1F6-79984650751E}"/>
          </ac:graphicFrameMkLst>
        </pc:graphicFrameChg>
      </pc:sldChg>
      <pc:sldChg chg="addSp delSp modSp mod delCm modCm">
        <pc:chgData name="Bryan Kurey" userId="69602309-4ead-41c8-945b-2cfaeffdc69c" providerId="ADAL" clId="{A6CF896B-8104-B243-AACC-91AA74E3A01A}" dt="2024-07-11T21:37:44.611" v="4144"/>
        <pc:sldMkLst>
          <pc:docMk/>
          <pc:sldMk cId="821491504" sldId="2147479486"/>
        </pc:sldMkLst>
        <pc:spChg chg="mod">
          <ac:chgData name="Bryan Kurey" userId="69602309-4ead-41c8-945b-2cfaeffdc69c" providerId="ADAL" clId="{A6CF896B-8104-B243-AACC-91AA74E3A01A}" dt="2024-07-11T21:37:44.595" v="4125"/>
          <ac:spMkLst>
            <pc:docMk/>
            <pc:sldMk cId="821491504" sldId="2147479486"/>
            <ac:spMk id="2" creationId="{32B756E1-8AE3-7D09-F41C-C1D4A215AA73}"/>
          </ac:spMkLst>
        </pc:spChg>
        <pc:spChg chg="add del mod modVis">
          <ac:chgData name="Bryan Kurey" userId="69602309-4ead-41c8-945b-2cfaeffdc69c" providerId="ADAL" clId="{A6CF896B-8104-B243-AACC-91AA74E3A01A}" dt="2024-07-11T20:37:05.474" v="2707"/>
          <ac:spMkLst>
            <pc:docMk/>
            <pc:sldMk cId="821491504" sldId="2147479486"/>
            <ac:spMk id="3" creationId="{B4880CA7-67C0-9A63-696E-B6F6DFFAF3C4}"/>
          </ac:spMkLst>
        </pc:spChg>
        <pc:spChg chg="add del mod modVis">
          <ac:chgData name="Bryan Kurey" userId="69602309-4ead-41c8-945b-2cfaeffdc69c" providerId="ADAL" clId="{A6CF896B-8104-B243-AACC-91AA74E3A01A}" dt="2024-07-11T21:34:01.415" v="3498"/>
          <ac:spMkLst>
            <pc:docMk/>
            <pc:sldMk cId="821491504" sldId="2147479486"/>
            <ac:spMk id="3" creationId="{F5BBD7DD-200B-AB84-3DAF-9A40BF7E36CA}"/>
          </ac:spMkLst>
        </pc:spChg>
        <pc:spChg chg="add del mod modVis">
          <ac:chgData name="Bryan Kurey" userId="69602309-4ead-41c8-945b-2cfaeffdc69c" providerId="ADAL" clId="{A6CF896B-8104-B243-AACC-91AA74E3A01A}" dt="2024-07-11T20:37:04.715" v="2577"/>
          <ac:spMkLst>
            <pc:docMk/>
            <pc:sldMk cId="821491504" sldId="2147479486"/>
            <ac:spMk id="6" creationId="{26BEB9AF-73EC-A303-87D4-3BB26D2A2965}"/>
          </ac:spMkLst>
        </pc:spChg>
        <pc:spChg chg="add del mod modVis">
          <ac:chgData name="Bryan Kurey" userId="69602309-4ead-41c8-945b-2cfaeffdc69c" providerId="ADAL" clId="{A6CF896B-8104-B243-AACC-91AA74E3A01A}" dt="2024-07-11T20:37:04.051" v="2531"/>
          <ac:spMkLst>
            <pc:docMk/>
            <pc:sldMk cId="821491504" sldId="2147479486"/>
            <ac:spMk id="8" creationId="{4E2C2F80-CD12-7157-2F02-6D7B4970663C}"/>
          </ac:spMkLst>
        </pc:spChg>
        <pc:spChg chg="mod">
          <ac:chgData name="Bryan Kurey" userId="69602309-4ead-41c8-945b-2cfaeffdc69c" providerId="ADAL" clId="{A6CF896B-8104-B243-AACC-91AA74E3A01A}" dt="2024-07-11T21:37:44.599" v="4132"/>
          <ac:spMkLst>
            <pc:docMk/>
            <pc:sldMk cId="821491504" sldId="2147479486"/>
            <ac:spMk id="10" creationId="{F3F444C2-05FC-762F-A6D0-0093DA9A0B50}"/>
          </ac:spMkLst>
        </pc:spChg>
        <pc:spChg chg="mod">
          <ac:chgData name="Bryan Kurey" userId="69602309-4ead-41c8-945b-2cfaeffdc69c" providerId="ADAL" clId="{A6CF896B-8104-B243-AACC-91AA74E3A01A}" dt="2024-07-11T21:37:44.597" v="4128"/>
          <ac:spMkLst>
            <pc:docMk/>
            <pc:sldMk cId="821491504" sldId="2147479486"/>
            <ac:spMk id="11" creationId="{9891ECE0-B836-6A21-F5BB-8160056F6D03}"/>
          </ac:spMkLst>
        </pc:spChg>
        <pc:spChg chg="mod">
          <ac:chgData name="Bryan Kurey" userId="69602309-4ead-41c8-945b-2cfaeffdc69c" providerId="ADAL" clId="{A6CF896B-8104-B243-AACC-91AA74E3A01A}" dt="2024-07-11T21:37:44.596" v="4127"/>
          <ac:spMkLst>
            <pc:docMk/>
            <pc:sldMk cId="821491504" sldId="2147479486"/>
            <ac:spMk id="12" creationId="{9A6AB2DD-DFE9-9B5B-2873-8EF16A0942BF}"/>
          </ac:spMkLst>
        </pc:spChg>
        <pc:spChg chg="mod">
          <ac:chgData name="Bryan Kurey" userId="69602309-4ead-41c8-945b-2cfaeffdc69c" providerId="ADAL" clId="{A6CF896B-8104-B243-AACC-91AA74E3A01A}" dt="2024-07-11T21:37:44.597" v="4129"/>
          <ac:spMkLst>
            <pc:docMk/>
            <pc:sldMk cId="821491504" sldId="2147479486"/>
            <ac:spMk id="13" creationId="{AC468DE6-F726-151C-19EB-CD2AB830E391}"/>
          </ac:spMkLst>
        </pc:spChg>
        <pc:spChg chg="add del mod modVis">
          <ac:chgData name="Bryan Kurey" userId="69602309-4ead-41c8-945b-2cfaeffdc69c" providerId="ADAL" clId="{A6CF896B-8104-B243-AACC-91AA74E3A01A}" dt="2024-07-11T20:37:03.397" v="2483"/>
          <ac:spMkLst>
            <pc:docMk/>
            <pc:sldMk cId="821491504" sldId="2147479486"/>
            <ac:spMk id="14" creationId="{D55D0692-BF16-6A45-3B8D-F03BA505EA57}"/>
          </ac:spMkLst>
        </pc:spChg>
        <pc:spChg chg="add del mod modVis">
          <ac:chgData name="Bryan Kurey" userId="69602309-4ead-41c8-945b-2cfaeffdc69c" providerId="ADAL" clId="{A6CF896B-8104-B243-AACC-91AA74E3A01A}" dt="2024-07-11T20:37:02.576" v="2437"/>
          <ac:spMkLst>
            <pc:docMk/>
            <pc:sldMk cId="821491504" sldId="2147479486"/>
            <ac:spMk id="17" creationId="{6B3A5B81-19E5-082F-C3EE-FA5C35DBA88C}"/>
          </ac:spMkLst>
        </pc:spChg>
        <pc:spChg chg="add del mod modVis">
          <ac:chgData name="Bryan Kurey" userId="69602309-4ead-41c8-945b-2cfaeffdc69c" providerId="ADAL" clId="{A6CF896B-8104-B243-AACC-91AA74E3A01A}" dt="2024-07-11T20:37:00.502" v="2385"/>
          <ac:spMkLst>
            <pc:docMk/>
            <pc:sldMk cId="821491504" sldId="2147479486"/>
            <ac:spMk id="19" creationId="{144EF3E7-8009-9ED6-B943-19CA0AD2EB34}"/>
          </ac:spMkLst>
        </pc:spChg>
        <pc:spChg chg="mod">
          <ac:chgData name="Bryan Kurey" userId="69602309-4ead-41c8-945b-2cfaeffdc69c" providerId="ADAL" clId="{A6CF896B-8104-B243-AACC-91AA74E3A01A}" dt="2024-07-11T21:37:44.603" v="4139"/>
          <ac:spMkLst>
            <pc:docMk/>
            <pc:sldMk cId="821491504" sldId="2147479486"/>
            <ac:spMk id="21" creationId="{A684CB20-2A35-9C10-1325-993E0CB674DC}"/>
          </ac:spMkLst>
        </pc:spChg>
        <pc:spChg chg="add del mod modVis">
          <ac:chgData name="Bryan Kurey" userId="69602309-4ead-41c8-945b-2cfaeffdc69c" providerId="ADAL" clId="{A6CF896B-8104-B243-AACC-91AA74E3A01A}" dt="2024-07-11T20:38:14.337" v="2753"/>
          <ac:spMkLst>
            <pc:docMk/>
            <pc:sldMk cId="821491504" sldId="2147479486"/>
            <ac:spMk id="22" creationId="{37072FFF-5BA7-0D10-7C47-A74F83648D1F}"/>
          </ac:spMkLst>
        </pc:spChg>
        <pc:spChg chg="add del mod modVis">
          <ac:chgData name="Bryan Kurey" userId="69602309-4ead-41c8-945b-2cfaeffdc69c" providerId="ADAL" clId="{A6CF896B-8104-B243-AACC-91AA74E3A01A}" dt="2024-07-11T20:38:15.394" v="2785"/>
          <ac:spMkLst>
            <pc:docMk/>
            <pc:sldMk cId="821491504" sldId="2147479486"/>
            <ac:spMk id="23" creationId="{FBCC8209-15ED-1F67-6B9C-BD1BF35D8370}"/>
          </ac:spMkLst>
        </pc:spChg>
        <pc:spChg chg="add del mod modVis">
          <ac:chgData name="Bryan Kurey" userId="69602309-4ead-41c8-945b-2cfaeffdc69c" providerId="ADAL" clId="{A6CF896B-8104-B243-AACC-91AA74E3A01A}" dt="2024-07-11T20:38:20.696" v="2817"/>
          <ac:spMkLst>
            <pc:docMk/>
            <pc:sldMk cId="821491504" sldId="2147479486"/>
            <ac:spMk id="24" creationId="{46647C05-531E-169B-716C-B410352EFF4B}"/>
          </ac:spMkLst>
        </pc:spChg>
        <pc:spChg chg="add del mod modVis">
          <ac:chgData name="Bryan Kurey" userId="69602309-4ead-41c8-945b-2cfaeffdc69c" providerId="ADAL" clId="{A6CF896B-8104-B243-AACC-91AA74E3A01A}" dt="2024-07-11T20:38:22.673" v="2858"/>
          <ac:spMkLst>
            <pc:docMk/>
            <pc:sldMk cId="821491504" sldId="2147479486"/>
            <ac:spMk id="25" creationId="{7E1929E4-C2D7-F2FC-E7C5-77BCC4CFBB24}"/>
          </ac:spMkLst>
        </pc:spChg>
        <pc:spChg chg="add del mod modVis">
          <ac:chgData name="Bryan Kurey" userId="69602309-4ead-41c8-945b-2cfaeffdc69c" providerId="ADAL" clId="{A6CF896B-8104-B243-AACC-91AA74E3A01A}" dt="2024-07-11T20:38:24.058" v="2892"/>
          <ac:spMkLst>
            <pc:docMk/>
            <pc:sldMk cId="821491504" sldId="2147479486"/>
            <ac:spMk id="26" creationId="{C2789D09-91FD-0D0C-5350-C83EFABDEC33}"/>
          </ac:spMkLst>
        </pc:spChg>
        <pc:spChg chg="add del mod modVis">
          <ac:chgData name="Bryan Kurey" userId="69602309-4ead-41c8-945b-2cfaeffdc69c" providerId="ADAL" clId="{A6CF896B-8104-B243-AACC-91AA74E3A01A}" dt="2024-07-11T20:38:25.920" v="2924"/>
          <ac:spMkLst>
            <pc:docMk/>
            <pc:sldMk cId="821491504" sldId="2147479486"/>
            <ac:spMk id="27" creationId="{CBF0484D-740B-FE3E-3E46-895DFB06DB0C}"/>
          </ac:spMkLst>
        </pc:spChg>
        <pc:spChg chg="add del mod modVis">
          <ac:chgData name="Bryan Kurey" userId="69602309-4ead-41c8-945b-2cfaeffdc69c" providerId="ADAL" clId="{A6CF896B-8104-B243-AACC-91AA74E3A01A}" dt="2024-07-11T20:38:26.818" v="2955"/>
          <ac:spMkLst>
            <pc:docMk/>
            <pc:sldMk cId="821491504" sldId="2147479486"/>
            <ac:spMk id="28" creationId="{DC12CE5E-5F59-16B5-DA95-4080C7218AE4}"/>
          </ac:spMkLst>
        </pc:spChg>
        <pc:spChg chg="add del mod modVis">
          <ac:chgData name="Bryan Kurey" userId="69602309-4ead-41c8-945b-2cfaeffdc69c" providerId="ADAL" clId="{A6CF896B-8104-B243-AACC-91AA74E3A01A}" dt="2024-07-11T20:38:28.820" v="2983"/>
          <ac:spMkLst>
            <pc:docMk/>
            <pc:sldMk cId="821491504" sldId="2147479486"/>
            <ac:spMk id="29" creationId="{CBE47960-2501-D5B4-C49C-35F30A7453F8}"/>
          </ac:spMkLst>
        </pc:spChg>
        <pc:spChg chg="add del mod modVis">
          <ac:chgData name="Bryan Kurey" userId="69602309-4ead-41c8-945b-2cfaeffdc69c" providerId="ADAL" clId="{A6CF896B-8104-B243-AACC-91AA74E3A01A}" dt="2024-07-11T20:38:30.451" v="3011"/>
          <ac:spMkLst>
            <pc:docMk/>
            <pc:sldMk cId="821491504" sldId="2147479486"/>
            <ac:spMk id="30" creationId="{96406DC8-4C61-FFF6-B639-58C77F1D6306}"/>
          </ac:spMkLst>
        </pc:spChg>
        <pc:spChg chg="add del mod modVis">
          <ac:chgData name="Bryan Kurey" userId="69602309-4ead-41c8-945b-2cfaeffdc69c" providerId="ADAL" clId="{A6CF896B-8104-B243-AACC-91AA74E3A01A}" dt="2024-07-11T20:38:37.722" v="3069"/>
          <ac:spMkLst>
            <pc:docMk/>
            <pc:sldMk cId="821491504" sldId="2147479486"/>
            <ac:spMk id="31" creationId="{AD2A25B1-6CD0-9075-09EB-433157BBDCD5}"/>
          </ac:spMkLst>
        </pc:spChg>
        <pc:spChg chg="add del mod modVis">
          <ac:chgData name="Bryan Kurey" userId="69602309-4ead-41c8-945b-2cfaeffdc69c" providerId="ADAL" clId="{A6CF896B-8104-B243-AACC-91AA74E3A01A}" dt="2024-07-11T20:38:49.987" v="3100"/>
          <ac:spMkLst>
            <pc:docMk/>
            <pc:sldMk cId="821491504" sldId="2147479486"/>
            <ac:spMk id="32" creationId="{F06A694C-E573-D348-C51B-332FA4F6E47E}"/>
          </ac:spMkLst>
        </pc:spChg>
        <pc:spChg chg="add del mod modVis">
          <ac:chgData name="Bryan Kurey" userId="69602309-4ead-41c8-945b-2cfaeffdc69c" providerId="ADAL" clId="{A6CF896B-8104-B243-AACC-91AA74E3A01A}" dt="2024-07-11T20:38:51.775" v="3135"/>
          <ac:spMkLst>
            <pc:docMk/>
            <pc:sldMk cId="821491504" sldId="2147479486"/>
            <ac:spMk id="33" creationId="{24775752-45C9-E1BC-BF19-67AD6D855228}"/>
          </ac:spMkLst>
        </pc:spChg>
        <pc:spChg chg="mod">
          <ac:chgData name="Bryan Kurey" userId="69602309-4ead-41c8-945b-2cfaeffdc69c" providerId="ADAL" clId="{A6CF896B-8104-B243-AACC-91AA74E3A01A}" dt="2024-07-11T21:37:44.598" v="4130"/>
          <ac:spMkLst>
            <pc:docMk/>
            <pc:sldMk cId="821491504" sldId="2147479486"/>
            <ac:spMk id="43" creationId="{0E9D8803-904C-8B2D-4EBC-BE3BF587D62F}"/>
          </ac:spMkLst>
        </pc:spChg>
        <pc:spChg chg="mod">
          <ac:chgData name="Bryan Kurey" userId="69602309-4ead-41c8-945b-2cfaeffdc69c" providerId="ADAL" clId="{A6CF896B-8104-B243-AACC-91AA74E3A01A}" dt="2024-07-11T21:37:44.599" v="4131"/>
          <ac:spMkLst>
            <pc:docMk/>
            <pc:sldMk cId="821491504" sldId="2147479486"/>
            <ac:spMk id="46" creationId="{419400E0-53B3-5FB3-9B9E-4757B7460313}"/>
          </ac:spMkLst>
        </pc:spChg>
        <pc:spChg chg="mod">
          <ac:chgData name="Bryan Kurey" userId="69602309-4ead-41c8-945b-2cfaeffdc69c" providerId="ADAL" clId="{A6CF896B-8104-B243-AACC-91AA74E3A01A}" dt="2024-07-11T21:37:44.603" v="4138"/>
          <ac:spMkLst>
            <pc:docMk/>
            <pc:sldMk cId="821491504" sldId="2147479486"/>
            <ac:spMk id="76" creationId="{EF9E3A1D-A5CD-6600-A5A2-ADB9345AEAF2}"/>
          </ac:spMkLst>
        </pc:spChg>
        <pc:spChg chg="mod">
          <ac:chgData name="Bryan Kurey" userId="69602309-4ead-41c8-945b-2cfaeffdc69c" providerId="ADAL" clId="{A6CF896B-8104-B243-AACC-91AA74E3A01A}" dt="2024-07-11T21:37:44.600" v="4133"/>
          <ac:spMkLst>
            <pc:docMk/>
            <pc:sldMk cId="821491504" sldId="2147479486"/>
            <ac:spMk id="87" creationId="{3343D3C5-B3F0-431C-9757-1CCBF03D1A11}"/>
          </ac:spMkLst>
        </pc:spChg>
        <pc:spChg chg="mod">
          <ac:chgData name="Bryan Kurey" userId="69602309-4ead-41c8-945b-2cfaeffdc69c" providerId="ADAL" clId="{A6CF896B-8104-B243-AACC-91AA74E3A01A}" dt="2024-07-11T21:37:44.600" v="4134"/>
          <ac:spMkLst>
            <pc:docMk/>
            <pc:sldMk cId="821491504" sldId="2147479486"/>
            <ac:spMk id="88" creationId="{30CD28A8-B7D9-D11C-C71A-903167C449B2}"/>
          </ac:spMkLst>
        </pc:spChg>
        <pc:spChg chg="mod">
          <ac:chgData name="Bryan Kurey" userId="69602309-4ead-41c8-945b-2cfaeffdc69c" providerId="ADAL" clId="{A6CF896B-8104-B243-AACC-91AA74E3A01A}" dt="2024-07-11T21:37:44.601" v="4135"/>
          <ac:spMkLst>
            <pc:docMk/>
            <pc:sldMk cId="821491504" sldId="2147479486"/>
            <ac:spMk id="89" creationId="{457F8243-4753-1993-0CD4-D90BCAC4780F}"/>
          </ac:spMkLst>
        </pc:spChg>
        <pc:spChg chg="mod">
          <ac:chgData name="Bryan Kurey" userId="69602309-4ead-41c8-945b-2cfaeffdc69c" providerId="ADAL" clId="{A6CF896B-8104-B243-AACC-91AA74E3A01A}" dt="2024-07-11T21:37:44.601" v="4136"/>
          <ac:spMkLst>
            <pc:docMk/>
            <pc:sldMk cId="821491504" sldId="2147479486"/>
            <ac:spMk id="90" creationId="{6453294C-80B7-25D7-DFE4-C1ED68C6A46E}"/>
          </ac:spMkLst>
        </pc:spChg>
        <pc:spChg chg="mod">
          <ac:chgData name="Bryan Kurey" userId="69602309-4ead-41c8-945b-2cfaeffdc69c" providerId="ADAL" clId="{A6CF896B-8104-B243-AACC-91AA74E3A01A}" dt="2024-07-11T21:37:44.602" v="4137"/>
          <ac:spMkLst>
            <pc:docMk/>
            <pc:sldMk cId="821491504" sldId="2147479486"/>
            <ac:spMk id="91" creationId="{E86147D5-3331-5B63-5C58-A47132DD8A02}"/>
          </ac:spMkLst>
        </pc:spChg>
        <pc:spChg chg="mod">
          <ac:chgData name="Bryan Kurey" userId="69602309-4ead-41c8-945b-2cfaeffdc69c" providerId="ADAL" clId="{A6CF896B-8104-B243-AACC-91AA74E3A01A}" dt="2024-07-11T21:37:44.604" v="4140"/>
          <ac:spMkLst>
            <pc:docMk/>
            <pc:sldMk cId="821491504" sldId="2147479486"/>
            <ac:spMk id="101" creationId="{39EF267F-C4E0-8AC7-CB70-6BEC3DC69588}"/>
          </ac:spMkLst>
        </pc:spChg>
        <pc:graphicFrameChg chg="mod">
          <ac:chgData name="Bryan Kurey" userId="69602309-4ead-41c8-945b-2cfaeffdc69c" providerId="ADAL" clId="{A6CF896B-8104-B243-AACC-91AA74E3A01A}" dt="2024-07-11T21:37:44.611" v="4144"/>
          <ac:graphicFrameMkLst>
            <pc:docMk/>
            <pc:sldMk cId="821491504" sldId="2147479486"/>
            <ac:graphicFrameMk id="4" creationId="{1D02B5CE-8A08-09D3-6960-A61C441A41B2}"/>
          </ac:graphicFrameMkLst>
        </pc:graphicFrameChg>
        <pc:graphicFrameChg chg="add del mod replST delST">
          <ac:chgData name="Bryan Kurey" userId="69602309-4ead-41c8-945b-2cfaeffdc69c" providerId="ADAL" clId="{A6CF896B-8104-B243-AACC-91AA74E3A01A}" dt="2024-07-11T20:37:05.474" v="2707"/>
          <ac:graphicFrameMkLst>
            <pc:docMk/>
            <pc:sldMk cId="821491504" sldId="2147479486"/>
            <ac:graphicFrameMk id="5" creationId="{6B4598E2-13FC-EE29-9B61-6F44044EB074}"/>
          </ac:graphicFrameMkLst>
        </pc:graphicFrameChg>
        <pc:graphicFrameChg chg="add del mod replST">
          <ac:chgData name="Bryan Kurey" userId="69602309-4ead-41c8-945b-2cfaeffdc69c" providerId="ADAL" clId="{A6CF896B-8104-B243-AACC-91AA74E3A01A}" dt="2024-07-11T21:34:07.845" v="3515"/>
          <ac:graphicFrameMkLst>
            <pc:docMk/>
            <pc:sldMk cId="821491504" sldId="2147479486"/>
            <ac:graphicFrameMk id="5" creationId="{9AB26174-DA70-267B-CCE1-5AE587231965}"/>
          </ac:graphicFrameMkLst>
        </pc:graphicFrameChg>
        <pc:graphicFrameChg chg="add del mod replST">
          <ac:chgData name="Bryan Kurey" userId="69602309-4ead-41c8-945b-2cfaeffdc69c" providerId="ADAL" clId="{A6CF896B-8104-B243-AACC-91AA74E3A01A}" dt="2024-07-11T21:37:44.572" v="4118"/>
          <ac:graphicFrameMkLst>
            <pc:docMk/>
            <pc:sldMk cId="821491504" sldId="2147479486"/>
            <ac:graphicFrameMk id="6" creationId="{636F1E52-BA97-302E-40B9-515CFF7D748C}"/>
          </ac:graphicFrameMkLst>
        </pc:graphicFrameChg>
        <pc:graphicFrameChg chg="add del mod replST delST">
          <ac:chgData name="Bryan Kurey" userId="69602309-4ead-41c8-945b-2cfaeffdc69c" providerId="ADAL" clId="{A6CF896B-8104-B243-AACC-91AA74E3A01A}" dt="2024-07-11T20:37:04.715" v="2577"/>
          <ac:graphicFrameMkLst>
            <pc:docMk/>
            <pc:sldMk cId="821491504" sldId="2147479486"/>
            <ac:graphicFrameMk id="7" creationId="{45F8F371-D6A7-D3F0-D8E1-FC4343CE2564}"/>
          </ac:graphicFrameMkLst>
        </pc:graphicFrameChg>
        <pc:graphicFrameChg chg="add mod replST">
          <ac:chgData name="Bryan Kurey" userId="69602309-4ead-41c8-945b-2cfaeffdc69c" providerId="ADAL" clId="{A6CF896B-8104-B243-AACC-91AA74E3A01A}" dt="2024-07-11T21:37:44.596" v="4126"/>
          <ac:graphicFrameMkLst>
            <pc:docMk/>
            <pc:sldMk cId="821491504" sldId="2147479486"/>
            <ac:graphicFrameMk id="7" creationId="{83DFCB55-DFB4-3228-CEA2-62A67572B30F}"/>
          </ac:graphicFrameMkLst>
        </pc:graphicFrameChg>
        <pc:graphicFrameChg chg="add del mod replST delST">
          <ac:chgData name="Bryan Kurey" userId="69602309-4ead-41c8-945b-2cfaeffdc69c" providerId="ADAL" clId="{A6CF896B-8104-B243-AACC-91AA74E3A01A}" dt="2024-07-11T20:37:04.051" v="2531"/>
          <ac:graphicFrameMkLst>
            <pc:docMk/>
            <pc:sldMk cId="821491504" sldId="2147479486"/>
            <ac:graphicFrameMk id="9" creationId="{AC3272E1-64A8-D600-C82F-6CEBBED46180}"/>
          </ac:graphicFrameMkLst>
        </pc:graphicFrameChg>
        <pc:graphicFrameChg chg="add del">
          <ac:chgData name="Bryan Kurey" userId="69602309-4ead-41c8-945b-2cfaeffdc69c" providerId="ADAL" clId="{A6CF896B-8104-B243-AACC-91AA74E3A01A}" dt="2024-07-11T21:34:01.382" v="3472"/>
          <ac:graphicFrameMkLst>
            <pc:docMk/>
            <pc:sldMk cId="821491504" sldId="2147479486"/>
            <ac:graphicFrameMk id="15" creationId="{AC5B5BA9-BE83-9530-E816-6CB21507B8C7}"/>
          </ac:graphicFrameMkLst>
        </pc:graphicFrameChg>
        <pc:graphicFrameChg chg="add del mod replST delST">
          <ac:chgData name="Bryan Kurey" userId="69602309-4ead-41c8-945b-2cfaeffdc69c" providerId="ADAL" clId="{A6CF896B-8104-B243-AACC-91AA74E3A01A}" dt="2024-07-11T20:37:03.397" v="2483"/>
          <ac:graphicFrameMkLst>
            <pc:docMk/>
            <pc:sldMk cId="821491504" sldId="2147479486"/>
            <ac:graphicFrameMk id="16" creationId="{9F8630E8-A358-251B-F6DC-17AE5154B91D}"/>
          </ac:graphicFrameMkLst>
        </pc:graphicFrameChg>
        <pc:graphicFrameChg chg="add del mod replST delST">
          <ac:chgData name="Bryan Kurey" userId="69602309-4ead-41c8-945b-2cfaeffdc69c" providerId="ADAL" clId="{A6CF896B-8104-B243-AACC-91AA74E3A01A}" dt="2024-07-11T20:37:02.576" v="2437"/>
          <ac:graphicFrameMkLst>
            <pc:docMk/>
            <pc:sldMk cId="821491504" sldId="2147479486"/>
            <ac:graphicFrameMk id="18" creationId="{23E7B527-E485-BAB0-8EF6-CAFD7859E387}"/>
          </ac:graphicFrameMkLst>
        </pc:graphicFrameChg>
        <pc:graphicFrameChg chg="add mod replST delST">
          <ac:chgData name="Bryan Kurey" userId="69602309-4ead-41c8-945b-2cfaeffdc69c" providerId="ADAL" clId="{A6CF896B-8104-B243-AACC-91AA74E3A01A}" dt="2024-07-11T20:37:00.502" v="2385"/>
          <ac:graphicFrameMkLst>
            <pc:docMk/>
            <pc:sldMk cId="821491504" sldId="2147479486"/>
            <ac:graphicFrameMk id="20" creationId="{5174D98A-6C4C-19F7-45B8-6B105CE7EA7E}"/>
          </ac:graphicFrameMkLst>
        </pc:graphicFrameChg>
        <pc:extLst>
          <p:ext xmlns:p="http://schemas.openxmlformats.org/presentationml/2006/main" uri="{D6D511B9-2390-475A-947B-AFAB55BFBCF1}">
            <pc226:cmChg xmlns:pc226="http://schemas.microsoft.com/office/powerpoint/2022/06/main/command" chg="del mod">
              <pc226:chgData name="Bryan Kurey" userId="69602309-4ead-41c8-945b-2cfaeffdc69c" providerId="ADAL" clId="{A6CF896B-8104-B243-AACC-91AA74E3A01A}" dt="2024-07-11T19:59:04.859" v="1078"/>
              <pc2:cmMkLst xmlns:pc2="http://schemas.microsoft.com/office/powerpoint/2019/9/main/command">
                <pc:docMk/>
                <pc:sldMk cId="821491504" sldId="2147479486"/>
                <pc2:cmMk id="{F4A7D93C-CEFB-4846-950A-E4D978469F49}"/>
              </pc2:cmMkLst>
            </pc226:cmChg>
          </p:ext>
        </pc:extLst>
      </pc:sldChg>
      <pc:sldChg chg="addSp delSp modSp mod delCm">
        <pc:chgData name="Bryan Kurey" userId="69602309-4ead-41c8-945b-2cfaeffdc69c" providerId="ADAL" clId="{A6CF896B-8104-B243-AACC-91AA74E3A01A}" dt="2024-07-11T21:39:49.879" v="5045"/>
        <pc:sldMkLst>
          <pc:docMk/>
          <pc:sldMk cId="512871714" sldId="2147479488"/>
        </pc:sldMkLst>
        <pc:spChg chg="mod">
          <ac:chgData name="Bryan Kurey" userId="69602309-4ead-41c8-945b-2cfaeffdc69c" providerId="ADAL" clId="{A6CF896B-8104-B243-AACC-91AA74E3A01A}" dt="2024-07-11T21:39:49.870" v="5031"/>
          <ac:spMkLst>
            <pc:docMk/>
            <pc:sldMk cId="512871714" sldId="2147479488"/>
            <ac:spMk id="2" creationId="{99DF8E07-F293-D8BB-96EA-01447AB6017E}"/>
          </ac:spMkLst>
        </pc:spChg>
        <pc:spChg chg="add del mod modVis">
          <ac:chgData name="Bryan Kurey" userId="69602309-4ead-41c8-945b-2cfaeffdc69c" providerId="ADAL" clId="{A6CF896B-8104-B243-AACC-91AA74E3A01A}" dt="2024-07-11T21:39:49.876" v="5043"/>
          <ac:spMkLst>
            <pc:docMk/>
            <pc:sldMk cId="512871714" sldId="2147479488"/>
            <ac:spMk id="3" creationId="{4DF4FEA8-0D36-59C8-D0DC-EBCC7DDDD504}"/>
          </ac:spMkLst>
        </pc:spChg>
        <pc:spChg chg="add del mod modVis">
          <ac:chgData name="Bryan Kurey" userId="69602309-4ead-41c8-945b-2cfaeffdc69c" providerId="ADAL" clId="{A6CF896B-8104-B243-AACC-91AA74E3A01A}" dt="2024-07-11T20:42:19.222" v="3261"/>
          <ac:spMkLst>
            <pc:docMk/>
            <pc:sldMk cId="512871714" sldId="2147479488"/>
            <ac:spMk id="3" creationId="{E4CEDD5C-C591-68FB-33A8-341A6A11EA6F}"/>
          </ac:spMkLst>
        </pc:spChg>
        <pc:spChg chg="mod">
          <ac:chgData name="Bryan Kurey" userId="69602309-4ead-41c8-945b-2cfaeffdc69c" providerId="ADAL" clId="{A6CF896B-8104-B243-AACC-91AA74E3A01A}" dt="2024-07-11T21:39:49.874" v="5039"/>
          <ac:spMkLst>
            <pc:docMk/>
            <pc:sldMk cId="512871714" sldId="2147479488"/>
            <ac:spMk id="4" creationId="{1148F2BE-23E8-6C11-8238-6D2313B06ACD}"/>
          </ac:spMkLst>
        </pc:spChg>
        <pc:spChg chg="mod">
          <ac:chgData name="Bryan Kurey" userId="69602309-4ead-41c8-945b-2cfaeffdc69c" providerId="ADAL" clId="{A6CF896B-8104-B243-AACC-91AA74E3A01A}" dt="2024-07-11T21:39:49.871" v="5033"/>
          <ac:spMkLst>
            <pc:docMk/>
            <pc:sldMk cId="512871714" sldId="2147479488"/>
            <ac:spMk id="5" creationId="{431E318C-3A78-1841-A4A8-B93F89D9F1D7}"/>
          </ac:spMkLst>
        </pc:spChg>
        <pc:spChg chg="mod">
          <ac:chgData name="Bryan Kurey" userId="69602309-4ead-41c8-945b-2cfaeffdc69c" providerId="ADAL" clId="{A6CF896B-8104-B243-AACC-91AA74E3A01A}" dt="2024-07-11T21:39:49.872" v="5035"/>
          <ac:spMkLst>
            <pc:docMk/>
            <pc:sldMk cId="512871714" sldId="2147479488"/>
            <ac:spMk id="7" creationId="{754647CA-76F1-15DE-844C-785E779D9439}"/>
          </ac:spMkLst>
        </pc:spChg>
        <pc:spChg chg="mod">
          <ac:chgData name="Bryan Kurey" userId="69602309-4ead-41c8-945b-2cfaeffdc69c" providerId="ADAL" clId="{A6CF896B-8104-B243-AACC-91AA74E3A01A}" dt="2024-07-11T21:39:49.872" v="5036"/>
          <ac:spMkLst>
            <pc:docMk/>
            <pc:sldMk cId="512871714" sldId="2147479488"/>
            <ac:spMk id="8" creationId="{42143CC2-5EF0-7532-D0A3-CFACBD1D8909}"/>
          </ac:spMkLst>
        </pc:spChg>
        <pc:spChg chg="mod">
          <ac:chgData name="Bryan Kurey" userId="69602309-4ead-41c8-945b-2cfaeffdc69c" providerId="ADAL" clId="{A6CF896B-8104-B243-AACC-91AA74E3A01A}" dt="2024-07-11T21:39:49.871" v="5034"/>
          <ac:spMkLst>
            <pc:docMk/>
            <pc:sldMk cId="512871714" sldId="2147479488"/>
            <ac:spMk id="12" creationId="{FB91BE92-016F-92C1-A78F-93EA7FB11F4B}"/>
          </ac:spMkLst>
        </pc:spChg>
        <pc:spChg chg="mod">
          <ac:chgData name="Bryan Kurey" userId="69602309-4ead-41c8-945b-2cfaeffdc69c" providerId="ADAL" clId="{A6CF896B-8104-B243-AACC-91AA74E3A01A}" dt="2024-07-11T21:39:49.873" v="5037"/>
          <ac:spMkLst>
            <pc:docMk/>
            <pc:sldMk cId="512871714" sldId="2147479488"/>
            <ac:spMk id="68" creationId="{84C8DE82-0719-6BCB-5611-11E9EC51690D}"/>
          </ac:spMkLst>
        </pc:spChg>
        <pc:spChg chg="mod">
          <ac:chgData name="Bryan Kurey" userId="69602309-4ead-41c8-945b-2cfaeffdc69c" providerId="ADAL" clId="{A6CF896B-8104-B243-AACC-91AA74E3A01A}" dt="2024-07-11T21:39:49.873" v="5038"/>
          <ac:spMkLst>
            <pc:docMk/>
            <pc:sldMk cId="512871714" sldId="2147479488"/>
            <ac:spMk id="72" creationId="{D2228811-355C-CC33-FB26-80B2B85EBB64}"/>
          </ac:spMkLst>
        </pc:spChg>
        <pc:graphicFrameChg chg="add del mod replST">
          <ac:chgData name="Bryan Kurey" userId="69602309-4ead-41c8-945b-2cfaeffdc69c" providerId="ADAL" clId="{A6CF896B-8104-B243-AACC-91AA74E3A01A}" dt="2024-07-11T21:39:49.848" v="5024"/>
          <ac:graphicFrameMkLst>
            <pc:docMk/>
            <pc:sldMk cId="512871714" sldId="2147479488"/>
            <ac:graphicFrameMk id="6" creationId="{F033B714-2FB4-64B5-CBC8-0029EF389837}"/>
          </ac:graphicFrameMkLst>
        </pc:graphicFrameChg>
        <pc:graphicFrameChg chg="add mod replST">
          <ac:chgData name="Bryan Kurey" userId="69602309-4ead-41c8-945b-2cfaeffdc69c" providerId="ADAL" clId="{A6CF896B-8104-B243-AACC-91AA74E3A01A}" dt="2024-07-11T21:39:49.870" v="5032"/>
          <ac:graphicFrameMkLst>
            <pc:docMk/>
            <pc:sldMk cId="512871714" sldId="2147479488"/>
            <ac:graphicFrameMk id="9" creationId="{D26E84C1-9D66-44B8-A024-6E31CF1508D8}"/>
          </ac:graphicFrameMkLst>
        </pc:graphicFrameChg>
        <pc:graphicFrameChg chg="del">
          <ac:chgData name="Bryan Kurey" userId="69602309-4ead-41c8-945b-2cfaeffdc69c" providerId="ADAL" clId="{A6CF896B-8104-B243-AACC-91AA74E3A01A}" dt="2024-07-11T20:42:19.198" v="3242"/>
          <ac:graphicFrameMkLst>
            <pc:docMk/>
            <pc:sldMk cId="512871714" sldId="2147479488"/>
            <ac:graphicFrameMk id="9" creationId="{ED2E53BF-73F1-1FB2-5243-2B7A855A930E}"/>
          </ac:graphicFrameMkLst>
        </pc:graphicFrameChg>
        <pc:graphicFrameChg chg="mod">
          <ac:chgData name="Bryan Kurey" userId="69602309-4ead-41c8-945b-2cfaeffdc69c" providerId="ADAL" clId="{A6CF896B-8104-B243-AACC-91AA74E3A01A}" dt="2024-07-11T21:39:49.879" v="5045"/>
          <ac:graphicFrameMkLst>
            <pc:docMk/>
            <pc:sldMk cId="512871714" sldId="2147479488"/>
            <ac:graphicFrameMk id="17" creationId="{02AAFD91-302A-9397-6C43-8D353D9E54D2}"/>
          </ac:graphicFrameMkLst>
        </pc:graphicFrameChg>
        <pc:extLst>
          <p:ext xmlns:p="http://schemas.openxmlformats.org/presentationml/2006/main" uri="{D6D511B9-2390-475A-947B-AFAB55BFBCF1}">
            <pc226:cmChg xmlns:pc226="http://schemas.microsoft.com/office/powerpoint/2022/06/main/command" chg="del">
              <pc226:chgData name="Bryan Kurey" userId="69602309-4ead-41c8-945b-2cfaeffdc69c" providerId="ADAL" clId="{A6CF896B-8104-B243-AACC-91AA74E3A01A}" dt="2024-07-11T20:01:09.775" v="1278"/>
              <pc2:cmMkLst xmlns:pc2="http://schemas.microsoft.com/office/powerpoint/2019/9/main/command">
                <pc:docMk/>
                <pc:sldMk cId="512871714" sldId="2147479488"/>
                <pc2:cmMk id="{2BEDAD38-0E71-4B23-95CD-27430E41BE2A}"/>
              </pc2:cmMkLst>
            </pc226:cmChg>
          </p:ext>
        </pc:extLst>
      </pc:sldChg>
      <pc:sldChg chg="modSp mod">
        <pc:chgData name="Bryan Kurey" userId="69602309-4ead-41c8-945b-2cfaeffdc69c" providerId="ADAL" clId="{A6CF896B-8104-B243-AACC-91AA74E3A01A}" dt="2024-07-11T20:31:16.077" v="1600" actId="20577"/>
        <pc:sldMkLst>
          <pc:docMk/>
          <pc:sldMk cId="553528874" sldId="2147479489"/>
        </pc:sldMkLst>
        <pc:spChg chg="mod">
          <ac:chgData name="Bryan Kurey" userId="69602309-4ead-41c8-945b-2cfaeffdc69c" providerId="ADAL" clId="{A6CF896B-8104-B243-AACC-91AA74E3A01A}" dt="2024-07-11T20:31:16.077" v="1600" actId="20577"/>
          <ac:spMkLst>
            <pc:docMk/>
            <pc:sldMk cId="553528874" sldId="2147479489"/>
            <ac:spMk id="67" creationId="{08482825-1CEF-FF19-3F73-DD978245223E}"/>
          </ac:spMkLst>
        </pc:spChg>
      </pc:sldChg>
      <pc:sldChg chg="addSp delSp modSp mod delCm modCm">
        <pc:chgData name="Bryan Kurey" userId="69602309-4ead-41c8-945b-2cfaeffdc69c" providerId="ADAL" clId="{A6CF896B-8104-B243-AACC-91AA74E3A01A}" dt="2024-07-11T21:37:56.042" v="4230"/>
        <pc:sldMkLst>
          <pc:docMk/>
          <pc:sldMk cId="1255565156" sldId="2147479490"/>
        </pc:sldMkLst>
        <pc:spChg chg="mod">
          <ac:chgData name="Bryan Kurey" userId="69602309-4ead-41c8-945b-2cfaeffdc69c" providerId="ADAL" clId="{A6CF896B-8104-B243-AACC-91AA74E3A01A}" dt="2024-07-11T21:37:55.992" v="4213"/>
          <ac:spMkLst>
            <pc:docMk/>
            <pc:sldMk cId="1255565156" sldId="2147479490"/>
            <ac:spMk id="2" creationId="{32B756E1-8AE3-7D09-F41C-C1D4A215AA73}"/>
          </ac:spMkLst>
        </pc:spChg>
        <pc:spChg chg="add del mod modVis">
          <ac:chgData name="Bryan Kurey" userId="69602309-4ead-41c8-945b-2cfaeffdc69c" providerId="ADAL" clId="{A6CF896B-8104-B243-AACC-91AA74E3A01A}" dt="2024-07-11T21:37:56.001" v="4228"/>
          <ac:spMkLst>
            <pc:docMk/>
            <pc:sldMk cId="1255565156" sldId="2147479490"/>
            <ac:spMk id="3" creationId="{220666EE-5C83-CFB0-28B3-C0C3B80A5701}"/>
          </ac:spMkLst>
        </pc:spChg>
        <pc:spChg chg="add del mod modVis">
          <ac:chgData name="Bryan Kurey" userId="69602309-4ead-41c8-945b-2cfaeffdc69c" providerId="ADAL" clId="{A6CF896B-8104-B243-AACC-91AA74E3A01A}" dt="2024-07-11T19:56:28.769" v="389"/>
          <ac:spMkLst>
            <pc:docMk/>
            <pc:sldMk cId="1255565156" sldId="2147479490"/>
            <ac:spMk id="3" creationId="{7DB9B1F1-D9CA-9F1B-F34D-1AA268F5048F}"/>
          </ac:spMkLst>
        </pc:spChg>
        <pc:spChg chg="add del mod modVis">
          <ac:chgData name="Bryan Kurey" userId="69602309-4ead-41c8-945b-2cfaeffdc69c" providerId="ADAL" clId="{A6CF896B-8104-B243-AACC-91AA74E3A01A}" dt="2024-07-11T19:56:30.926" v="420"/>
          <ac:spMkLst>
            <pc:docMk/>
            <pc:sldMk cId="1255565156" sldId="2147479490"/>
            <ac:spMk id="5" creationId="{BAC5A367-B781-0C0E-EE0F-59188D4FBA6C}"/>
          </ac:spMkLst>
        </pc:spChg>
        <pc:spChg chg="add del mod modVis">
          <ac:chgData name="Bryan Kurey" userId="69602309-4ead-41c8-945b-2cfaeffdc69c" providerId="ADAL" clId="{A6CF896B-8104-B243-AACC-91AA74E3A01A}" dt="2024-07-11T19:56:37.518" v="449"/>
          <ac:spMkLst>
            <pc:docMk/>
            <pc:sldMk cId="1255565156" sldId="2147479490"/>
            <ac:spMk id="6" creationId="{73D07291-28C4-6AA5-F186-B6979231B646}"/>
          </ac:spMkLst>
        </pc:spChg>
        <pc:spChg chg="add del mod modVis">
          <ac:chgData name="Bryan Kurey" userId="69602309-4ead-41c8-945b-2cfaeffdc69c" providerId="ADAL" clId="{A6CF896B-8104-B243-AACC-91AA74E3A01A}" dt="2024-07-11T19:56:44.201" v="483"/>
          <ac:spMkLst>
            <pc:docMk/>
            <pc:sldMk cId="1255565156" sldId="2147479490"/>
            <ac:spMk id="7" creationId="{7D8CCD3A-3DC4-4BBF-1327-4D65396BF9E8}"/>
          </ac:spMkLst>
        </pc:spChg>
        <pc:spChg chg="add mod">
          <ac:chgData name="Bryan Kurey" userId="69602309-4ead-41c8-945b-2cfaeffdc69c" providerId="ADAL" clId="{A6CF896B-8104-B243-AACC-91AA74E3A01A}" dt="2024-07-11T21:37:55.999" v="4224"/>
          <ac:spMkLst>
            <pc:docMk/>
            <pc:sldMk cId="1255565156" sldId="2147479490"/>
            <ac:spMk id="8" creationId="{BB8AC6FD-B32B-0D98-0582-31862FA61E2E}"/>
          </ac:spMkLst>
        </pc:spChg>
        <pc:spChg chg="mod">
          <ac:chgData name="Bryan Kurey" userId="69602309-4ead-41c8-945b-2cfaeffdc69c" providerId="ADAL" clId="{A6CF896B-8104-B243-AACC-91AA74E3A01A}" dt="2024-07-11T21:37:55.994" v="4216"/>
          <ac:spMkLst>
            <pc:docMk/>
            <pc:sldMk cId="1255565156" sldId="2147479490"/>
            <ac:spMk id="10" creationId="{F3F444C2-05FC-762F-A6D0-0093DA9A0B50}"/>
          </ac:spMkLst>
        </pc:spChg>
        <pc:spChg chg="mod">
          <ac:chgData name="Bryan Kurey" userId="69602309-4ead-41c8-945b-2cfaeffdc69c" providerId="ADAL" clId="{A6CF896B-8104-B243-AACC-91AA74E3A01A}" dt="2024-07-11T21:37:55.995" v="4217"/>
          <ac:spMkLst>
            <pc:docMk/>
            <pc:sldMk cId="1255565156" sldId="2147479490"/>
            <ac:spMk id="12" creationId="{9A6AB2DD-DFE9-9B5B-2873-8EF16A0942BF}"/>
          </ac:spMkLst>
        </pc:spChg>
        <pc:spChg chg="mod">
          <ac:chgData name="Bryan Kurey" userId="69602309-4ead-41c8-945b-2cfaeffdc69c" providerId="ADAL" clId="{A6CF896B-8104-B243-AACC-91AA74E3A01A}" dt="2024-07-11T21:37:55.999" v="4223"/>
          <ac:spMkLst>
            <pc:docMk/>
            <pc:sldMk cId="1255565156" sldId="2147479490"/>
            <ac:spMk id="21" creationId="{A684CB20-2A35-9C10-1325-993E0CB674DC}"/>
          </ac:spMkLst>
        </pc:spChg>
        <pc:spChg chg="mod">
          <ac:chgData name="Bryan Kurey" userId="69602309-4ead-41c8-945b-2cfaeffdc69c" providerId="ADAL" clId="{A6CF896B-8104-B243-AACC-91AA74E3A01A}" dt="2024-07-11T21:37:55.994" v="4215"/>
          <ac:spMkLst>
            <pc:docMk/>
            <pc:sldMk cId="1255565156" sldId="2147479490"/>
            <ac:spMk id="32" creationId="{50BABBA6-D1A4-A68A-B637-4B10F9557D42}"/>
          </ac:spMkLst>
        </pc:spChg>
        <pc:spChg chg="mod">
          <ac:chgData name="Bryan Kurey" userId="69602309-4ead-41c8-945b-2cfaeffdc69c" providerId="ADAL" clId="{A6CF896B-8104-B243-AACC-91AA74E3A01A}" dt="2024-07-11T21:37:55.996" v="4219"/>
          <ac:spMkLst>
            <pc:docMk/>
            <pc:sldMk cId="1255565156" sldId="2147479490"/>
            <ac:spMk id="35" creationId="{29888091-5F51-465F-2914-A568A5FA4077}"/>
          </ac:spMkLst>
        </pc:spChg>
        <pc:spChg chg="mod">
          <ac:chgData name="Bryan Kurey" userId="69602309-4ead-41c8-945b-2cfaeffdc69c" providerId="ADAL" clId="{A6CF896B-8104-B243-AACC-91AA74E3A01A}" dt="2024-07-11T21:37:55.995" v="4218"/>
          <ac:spMkLst>
            <pc:docMk/>
            <pc:sldMk cId="1255565156" sldId="2147479490"/>
            <ac:spMk id="40" creationId="{92AA1C6D-A242-06BA-BA0D-BF7EBAB37CD5}"/>
          </ac:spMkLst>
        </pc:spChg>
        <pc:spChg chg="mod">
          <ac:chgData name="Bryan Kurey" userId="69602309-4ead-41c8-945b-2cfaeffdc69c" providerId="ADAL" clId="{A6CF896B-8104-B243-AACC-91AA74E3A01A}" dt="2024-07-11T21:37:55.998" v="4222"/>
          <ac:spMkLst>
            <pc:docMk/>
            <pc:sldMk cId="1255565156" sldId="2147479490"/>
            <ac:spMk id="44" creationId="{0D95AE9B-86DF-46C2-30D2-739F9D741FC5}"/>
          </ac:spMkLst>
        </pc:spChg>
        <pc:spChg chg="del mod">
          <ac:chgData name="Bryan Kurey" userId="69602309-4ead-41c8-945b-2cfaeffdc69c" providerId="ADAL" clId="{A6CF896B-8104-B243-AACC-91AA74E3A01A}" dt="2024-07-11T20:30:29.225" v="1578" actId="478"/>
          <ac:spMkLst>
            <pc:docMk/>
            <pc:sldMk cId="1255565156" sldId="2147479490"/>
            <ac:spMk id="51" creationId="{68B17A3D-8508-DBB6-2583-B4AE6D0477AB}"/>
          </ac:spMkLst>
        </pc:spChg>
        <pc:spChg chg="mod">
          <ac:chgData name="Bryan Kurey" userId="69602309-4ead-41c8-945b-2cfaeffdc69c" providerId="ADAL" clId="{A6CF896B-8104-B243-AACC-91AA74E3A01A}" dt="2024-07-11T21:37:55.997" v="4220"/>
          <ac:spMkLst>
            <pc:docMk/>
            <pc:sldMk cId="1255565156" sldId="2147479490"/>
            <ac:spMk id="76" creationId="{EF9E3A1D-A5CD-6600-A5A2-ADB9345AEAF2}"/>
          </ac:spMkLst>
        </pc:spChg>
        <pc:spChg chg="mod">
          <ac:chgData name="Bryan Kurey" userId="69602309-4ead-41c8-945b-2cfaeffdc69c" providerId="ADAL" clId="{A6CF896B-8104-B243-AACC-91AA74E3A01A}" dt="2024-07-11T21:37:55.997" v="4221"/>
          <ac:spMkLst>
            <pc:docMk/>
            <pc:sldMk cId="1255565156" sldId="2147479490"/>
            <ac:spMk id="87" creationId="{3343D3C5-B3F0-431C-9757-1CCBF03D1A11}"/>
          </ac:spMkLst>
        </pc:spChg>
        <pc:graphicFrameChg chg="mod">
          <ac:chgData name="Bryan Kurey" userId="69602309-4ead-41c8-945b-2cfaeffdc69c" providerId="ADAL" clId="{A6CF896B-8104-B243-AACC-91AA74E3A01A}" dt="2024-07-11T21:37:56.042" v="4230"/>
          <ac:graphicFrameMkLst>
            <pc:docMk/>
            <pc:sldMk cId="1255565156" sldId="2147479490"/>
            <ac:graphicFrameMk id="4" creationId="{1D02B5CE-8A08-09D3-6960-A61C441A41B2}"/>
          </ac:graphicFrameMkLst>
        </pc:graphicFrameChg>
        <pc:graphicFrameChg chg="add mod replST">
          <ac:chgData name="Bryan Kurey" userId="69602309-4ead-41c8-945b-2cfaeffdc69c" providerId="ADAL" clId="{A6CF896B-8104-B243-AACC-91AA74E3A01A}" dt="2024-07-11T21:37:55.993" v="4214"/>
          <ac:graphicFrameMkLst>
            <pc:docMk/>
            <pc:sldMk cId="1255565156" sldId="2147479490"/>
            <ac:graphicFrameMk id="5" creationId="{6B546BA2-0E2E-9726-327B-92CDADF6A864}"/>
          </ac:graphicFrameMkLst>
        </pc:graphicFrameChg>
        <pc:graphicFrameChg chg="del">
          <ac:chgData name="Bryan Kurey" userId="69602309-4ead-41c8-945b-2cfaeffdc69c" providerId="ADAL" clId="{A6CF896B-8104-B243-AACC-91AA74E3A01A}" dt="2024-07-11T21:37:55.968" v="4206"/>
          <ac:graphicFrameMkLst>
            <pc:docMk/>
            <pc:sldMk cId="1255565156" sldId="2147479490"/>
            <ac:graphicFrameMk id="53" creationId="{35389D3C-0EB1-4932-1838-3CD4A5191811}"/>
          </ac:graphicFrameMkLst>
        </pc:graphicFrameChg>
        <pc:extLst>
          <p:ext xmlns:p="http://schemas.openxmlformats.org/presentationml/2006/main" uri="{D6D511B9-2390-475A-947B-AFAB55BFBCF1}">
            <pc226:cmChg xmlns:pc226="http://schemas.microsoft.com/office/powerpoint/2022/06/main/command" chg="del mod">
              <pc226:chgData name="Bryan Kurey" userId="69602309-4ead-41c8-945b-2cfaeffdc69c" providerId="ADAL" clId="{A6CF896B-8104-B243-AACC-91AA74E3A01A}" dt="2024-07-11T19:56:46.859" v="486"/>
              <pc2:cmMkLst xmlns:pc2="http://schemas.microsoft.com/office/powerpoint/2019/9/main/command">
                <pc:docMk/>
                <pc:sldMk cId="1255565156" sldId="2147479490"/>
                <pc2:cmMk id="{6C0743AC-7D08-4F41-A856-101BA9FF4BC0}"/>
              </pc2:cmMkLst>
            </pc226:cmChg>
          </p:ext>
        </pc:extLst>
      </pc:sldChg>
      <pc:sldChg chg="modSp mod delCm modCm">
        <pc:chgData name="Bryan Kurey" userId="69602309-4ead-41c8-945b-2cfaeffdc69c" providerId="ADAL" clId="{A6CF896B-8104-B243-AACC-91AA74E3A01A}" dt="2024-07-11T21:33:21.473" v="3342" actId="20577"/>
        <pc:sldMkLst>
          <pc:docMk/>
          <pc:sldMk cId="1504071849" sldId="2147479491"/>
        </pc:sldMkLst>
        <pc:spChg chg="mod">
          <ac:chgData name="Bryan Kurey" userId="69602309-4ead-41c8-945b-2cfaeffdc69c" providerId="ADAL" clId="{A6CF896B-8104-B243-AACC-91AA74E3A01A}" dt="2024-07-11T21:33:21.473" v="3342" actId="20577"/>
          <ac:spMkLst>
            <pc:docMk/>
            <pc:sldMk cId="1504071849" sldId="2147479491"/>
            <ac:spMk id="2" creationId="{4E4F0C56-6A48-7310-964D-9D1EC91A6D7F}"/>
          </ac:spMkLst>
        </pc:spChg>
        <pc:spChg chg="mod">
          <ac:chgData name="Bryan Kurey" userId="69602309-4ead-41c8-945b-2cfaeffdc69c" providerId="ADAL" clId="{A6CF896B-8104-B243-AACC-91AA74E3A01A}" dt="2024-07-11T20:32:49.751" v="1668" actId="27107"/>
          <ac:spMkLst>
            <pc:docMk/>
            <pc:sldMk cId="1504071849" sldId="2147479491"/>
            <ac:spMk id="3" creationId="{AC73CD6A-6BEB-5EA9-C6FE-8AC5E7F4177F}"/>
          </ac:spMkLst>
        </pc:spChg>
        <pc:spChg chg="mod">
          <ac:chgData name="Bryan Kurey" userId="69602309-4ead-41c8-945b-2cfaeffdc69c" providerId="ADAL" clId="{A6CF896B-8104-B243-AACC-91AA74E3A01A}" dt="2024-07-11T20:22:00.602" v="1384" actId="1076"/>
          <ac:spMkLst>
            <pc:docMk/>
            <pc:sldMk cId="1504071849" sldId="2147479491"/>
            <ac:spMk id="4" creationId="{8DFFAE70-E405-6D07-5EBF-D035F39CE3D7}"/>
          </ac:spMkLst>
        </pc:spChg>
        <pc:spChg chg="mod">
          <ac:chgData name="Bryan Kurey" userId="69602309-4ead-41c8-945b-2cfaeffdc69c" providerId="ADAL" clId="{A6CF896B-8104-B243-AACC-91AA74E3A01A}" dt="2024-07-11T20:33:18.005" v="1669" actId="14100"/>
          <ac:spMkLst>
            <pc:docMk/>
            <pc:sldMk cId="1504071849" sldId="2147479491"/>
            <ac:spMk id="6" creationId="{1205D979-1AB7-BE09-FC44-7C1C9340120B}"/>
          </ac:spMkLst>
        </pc:spChg>
        <pc:extLst>
          <p:ext xmlns:p="http://schemas.openxmlformats.org/presentationml/2006/main" uri="{D6D511B9-2390-475A-947B-AFAB55BFBCF1}">
            <pc226:cmChg xmlns:pc226="http://schemas.microsoft.com/office/powerpoint/2022/06/main/command" chg="del mod">
              <pc226:chgData name="Bryan Kurey" userId="69602309-4ead-41c8-945b-2cfaeffdc69c" providerId="ADAL" clId="{A6CF896B-8104-B243-AACC-91AA74E3A01A}" dt="2024-07-11T19:53:41.760" v="105"/>
              <pc2:cmMkLst xmlns:pc2="http://schemas.microsoft.com/office/powerpoint/2019/9/main/command">
                <pc:docMk/>
                <pc:sldMk cId="1504071849" sldId="2147479491"/>
                <pc2:cmMk id="{CDBFDF41-E153-4193-80AF-8EC157018CEA}"/>
              </pc2:cmMkLst>
            </pc226:cmChg>
            <pc226:cmChg xmlns:pc226="http://schemas.microsoft.com/office/powerpoint/2022/06/main/command" chg="del mod">
              <pc226:chgData name="Bryan Kurey" userId="69602309-4ead-41c8-945b-2cfaeffdc69c" providerId="ADAL" clId="{A6CF896B-8104-B243-AACC-91AA74E3A01A}" dt="2024-07-11T19:53:16.989" v="53"/>
              <pc2:cmMkLst xmlns:pc2="http://schemas.microsoft.com/office/powerpoint/2019/9/main/command">
                <pc:docMk/>
                <pc:sldMk cId="1504071849" sldId="2147479491"/>
                <pc2:cmMk id="{C4D9DE7E-B065-4C0F-B862-25738BE3A3ED}"/>
              </pc2:cmMkLst>
            </pc226:cmChg>
            <pc226:cmChg xmlns:pc226="http://schemas.microsoft.com/office/powerpoint/2022/06/main/command" chg="del mod">
              <pc226:chgData name="Bryan Kurey" userId="69602309-4ead-41c8-945b-2cfaeffdc69c" providerId="ADAL" clId="{A6CF896B-8104-B243-AACC-91AA74E3A01A}" dt="2024-07-11T19:54:12.701" v="140"/>
              <pc2:cmMkLst xmlns:pc2="http://schemas.microsoft.com/office/powerpoint/2019/9/main/command">
                <pc:docMk/>
                <pc:sldMk cId="1504071849" sldId="2147479491"/>
                <pc2:cmMk id="{5D3F8EC9-E5A3-498D-B685-E3848383C6F8}"/>
              </pc2:cmMkLst>
            </pc226:cmChg>
          </p:ext>
        </pc:extLst>
      </pc:sldChg>
      <pc:sldChg chg="modSp mod delCm modCm">
        <pc:chgData name="Bryan Kurey" userId="69602309-4ead-41c8-945b-2cfaeffdc69c" providerId="ADAL" clId="{A6CF896B-8104-B243-AACC-91AA74E3A01A}" dt="2024-07-11T21:35:39.039" v="3620" actId="20577"/>
        <pc:sldMkLst>
          <pc:docMk/>
          <pc:sldMk cId="602482356" sldId="2147479492"/>
        </pc:sldMkLst>
        <pc:spChg chg="mod">
          <ac:chgData name="Bryan Kurey" userId="69602309-4ead-41c8-945b-2cfaeffdc69c" providerId="ADAL" clId="{A6CF896B-8104-B243-AACC-91AA74E3A01A}" dt="2024-07-11T19:59:58.029" v="1188" actId="20577"/>
          <ac:spMkLst>
            <pc:docMk/>
            <pc:sldMk cId="602482356" sldId="2147479492"/>
            <ac:spMk id="2" creationId="{4E4F0C56-6A48-7310-964D-9D1EC91A6D7F}"/>
          </ac:spMkLst>
        </pc:spChg>
        <pc:spChg chg="mod">
          <ac:chgData name="Bryan Kurey" userId="69602309-4ead-41c8-945b-2cfaeffdc69c" providerId="ADAL" clId="{A6CF896B-8104-B243-AACC-91AA74E3A01A}" dt="2024-07-11T21:35:39.039" v="3620" actId="20577"/>
          <ac:spMkLst>
            <pc:docMk/>
            <pc:sldMk cId="602482356" sldId="2147479492"/>
            <ac:spMk id="3" creationId="{AC73CD6A-6BEB-5EA9-C6FE-8AC5E7F4177F}"/>
          </ac:spMkLst>
        </pc:spChg>
        <pc:spChg chg="mod">
          <ac:chgData name="Bryan Kurey" userId="69602309-4ead-41c8-945b-2cfaeffdc69c" providerId="ADAL" clId="{A6CF896B-8104-B243-AACC-91AA74E3A01A}" dt="2024-07-11T20:22:26.943" v="1390" actId="1076"/>
          <ac:spMkLst>
            <pc:docMk/>
            <pc:sldMk cId="602482356" sldId="2147479492"/>
            <ac:spMk id="4" creationId="{8DFFAE70-E405-6D07-5EBF-D035F39CE3D7}"/>
          </ac:spMkLst>
        </pc:spChg>
        <pc:spChg chg="mod">
          <ac:chgData name="Bryan Kurey" userId="69602309-4ead-41c8-945b-2cfaeffdc69c" providerId="ADAL" clId="{A6CF896B-8104-B243-AACC-91AA74E3A01A}" dt="2024-07-11T20:40:15.676" v="3156" actId="14100"/>
          <ac:spMkLst>
            <pc:docMk/>
            <pc:sldMk cId="602482356" sldId="2147479492"/>
            <ac:spMk id="6" creationId="{1205D979-1AB7-BE09-FC44-7C1C9340120B}"/>
          </ac:spMkLst>
        </pc:spChg>
        <pc:extLst>
          <p:ext xmlns:p="http://schemas.openxmlformats.org/presentationml/2006/main" uri="{D6D511B9-2390-475A-947B-AFAB55BFBCF1}">
            <pc226:cmChg xmlns:pc226="http://schemas.microsoft.com/office/powerpoint/2022/06/main/command" chg="del">
              <pc226:chgData name="Bryan Kurey" userId="69602309-4ead-41c8-945b-2cfaeffdc69c" providerId="ADAL" clId="{A6CF896B-8104-B243-AACC-91AA74E3A01A}" dt="2024-07-11T19:59:14.622" v="1079"/>
              <pc2:cmMkLst xmlns:pc2="http://schemas.microsoft.com/office/powerpoint/2019/9/main/command">
                <pc:docMk/>
                <pc:sldMk cId="602482356" sldId="2147479492"/>
                <pc2:cmMk id="{F8A661A1-F24A-480D-9BAE-B921C56E1799}"/>
              </pc2:cmMkLst>
            </pc226:cmChg>
            <pc226:cmChg xmlns:pc226="http://schemas.microsoft.com/office/powerpoint/2022/06/main/command" chg="del mod">
              <pc226:chgData name="Bryan Kurey" userId="69602309-4ead-41c8-945b-2cfaeffdc69c" providerId="ADAL" clId="{A6CF896B-8104-B243-AACC-91AA74E3A01A}" dt="2024-07-11T19:59:54.672" v="1181"/>
              <pc2:cmMkLst xmlns:pc2="http://schemas.microsoft.com/office/powerpoint/2019/9/main/command">
                <pc:docMk/>
                <pc:sldMk cId="602482356" sldId="2147479492"/>
                <pc2:cmMk id="{AF65CEB9-1F8B-43FB-A362-85B5EA59B0F0}"/>
              </pc2:cmMkLst>
            </pc226:cmChg>
          </p:ext>
        </pc:extLst>
      </pc:sldChg>
      <pc:sldChg chg="modSp mod delCm modCm">
        <pc:chgData name="Bryan Kurey" userId="69602309-4ead-41c8-945b-2cfaeffdc69c" providerId="ADAL" clId="{A6CF896B-8104-B243-AACC-91AA74E3A01A}" dt="2024-07-11T21:40:59.397" v="5089" actId="20577"/>
        <pc:sldMkLst>
          <pc:docMk/>
          <pc:sldMk cId="2758547868" sldId="2147479493"/>
        </pc:sldMkLst>
        <pc:spChg chg="mod">
          <ac:chgData name="Bryan Kurey" userId="69602309-4ead-41c8-945b-2cfaeffdc69c" providerId="ADAL" clId="{A6CF896B-8104-B243-AACC-91AA74E3A01A}" dt="2024-07-11T21:40:59.397" v="5089" actId="20577"/>
          <ac:spMkLst>
            <pc:docMk/>
            <pc:sldMk cId="2758547868" sldId="2147479493"/>
            <ac:spMk id="2" creationId="{4E4F0C56-6A48-7310-964D-9D1EC91A6D7F}"/>
          </ac:spMkLst>
        </pc:spChg>
        <pc:spChg chg="mod">
          <ac:chgData name="Bryan Kurey" userId="69602309-4ead-41c8-945b-2cfaeffdc69c" providerId="ADAL" clId="{A6CF896B-8104-B243-AACC-91AA74E3A01A}" dt="2024-07-11T20:41:04.556" v="3157" actId="27107"/>
          <ac:spMkLst>
            <pc:docMk/>
            <pc:sldMk cId="2758547868" sldId="2147479493"/>
            <ac:spMk id="3" creationId="{AC73CD6A-6BEB-5EA9-C6FE-8AC5E7F4177F}"/>
          </ac:spMkLst>
        </pc:spChg>
        <pc:spChg chg="mod">
          <ac:chgData name="Bryan Kurey" userId="69602309-4ead-41c8-945b-2cfaeffdc69c" providerId="ADAL" clId="{A6CF896B-8104-B243-AACC-91AA74E3A01A}" dt="2024-07-11T20:22:45.764" v="1392" actId="14100"/>
          <ac:spMkLst>
            <pc:docMk/>
            <pc:sldMk cId="2758547868" sldId="2147479493"/>
            <ac:spMk id="4" creationId="{8DFFAE70-E405-6D07-5EBF-D035F39CE3D7}"/>
          </ac:spMkLst>
        </pc:spChg>
        <pc:extLst>
          <p:ext xmlns:p="http://schemas.openxmlformats.org/presentationml/2006/main" uri="{D6D511B9-2390-475A-947B-AFAB55BFBCF1}">
            <pc226:cmChg xmlns:pc226="http://schemas.microsoft.com/office/powerpoint/2022/06/main/command" chg="del mod">
              <pc226:chgData name="Bryan Kurey" userId="69602309-4ead-41c8-945b-2cfaeffdc69c" providerId="ADAL" clId="{A6CF896B-8104-B243-AACC-91AA74E3A01A}" dt="2024-07-11T20:00:24.459" v="1190"/>
              <pc2:cmMkLst xmlns:pc2="http://schemas.microsoft.com/office/powerpoint/2019/9/main/command">
                <pc:docMk/>
                <pc:sldMk cId="2758547868" sldId="2147479493"/>
                <pc2:cmMk id="{C9F85F0F-E020-4260-B291-178D5ECCAE2A}"/>
              </pc2:cmMkLst>
            </pc226:cmChg>
          </p:ext>
        </pc:extLst>
      </pc:sldChg>
      <pc:sldChg chg="modSp mod">
        <pc:chgData name="Bryan Kurey" userId="69602309-4ead-41c8-945b-2cfaeffdc69c" providerId="ADAL" clId="{A6CF896B-8104-B243-AACC-91AA74E3A01A}" dt="2024-07-11T20:27:30.483" v="1539" actId="255"/>
        <pc:sldMkLst>
          <pc:docMk/>
          <pc:sldMk cId="2650530746" sldId="2147479494"/>
        </pc:sldMkLst>
        <pc:spChg chg="mod">
          <ac:chgData name="Bryan Kurey" userId="69602309-4ead-41c8-945b-2cfaeffdc69c" providerId="ADAL" clId="{A6CF896B-8104-B243-AACC-91AA74E3A01A}" dt="2024-07-11T20:27:30.483" v="1539" actId="255"/>
          <ac:spMkLst>
            <pc:docMk/>
            <pc:sldMk cId="2650530746" sldId="2147479494"/>
            <ac:spMk id="67" creationId="{40FBCD8B-2B92-43F5-A468-4B6CE2DBCD29}"/>
          </ac:spMkLst>
        </pc:spChg>
      </pc:sldChg>
      <pc:sldMasterChg chg="modSldLayout">
        <pc:chgData name="Bryan Kurey" userId="69602309-4ead-41c8-945b-2cfaeffdc69c" providerId="ADAL" clId="{A6CF896B-8104-B243-AACC-91AA74E3A01A}" dt="2024-07-11T20:43:54.625" v="3267" actId="20577"/>
        <pc:sldMasterMkLst>
          <pc:docMk/>
          <pc:sldMasterMk cId="3939428535" sldId="2147483648"/>
        </pc:sldMasterMkLst>
        <pc:sldLayoutChg chg="modSp mod">
          <pc:chgData name="Bryan Kurey" userId="69602309-4ead-41c8-945b-2cfaeffdc69c" providerId="ADAL" clId="{A6CF896B-8104-B243-AACC-91AA74E3A01A}" dt="2024-07-11T20:43:54.625" v="3267" actId="20577"/>
          <pc:sldLayoutMkLst>
            <pc:docMk/>
            <pc:sldMasterMk cId="3939428535" sldId="2147483648"/>
            <pc:sldLayoutMk cId="3200587397" sldId="2147483686"/>
          </pc:sldLayoutMkLst>
          <pc:spChg chg="mod">
            <ac:chgData name="Bryan Kurey" userId="69602309-4ead-41c8-945b-2cfaeffdc69c" providerId="ADAL" clId="{A6CF896B-8104-B243-AACC-91AA74E3A01A}" dt="2024-07-11T20:43:54.625" v="3267" actId="20577"/>
            <ac:spMkLst>
              <pc:docMk/>
              <pc:sldMasterMk cId="3939428535" sldId="2147483648"/>
              <pc:sldLayoutMk cId="3200587397" sldId="2147483686"/>
              <ac:spMk id="2" creationId="{1BA45A60-5D16-E41D-32DF-B6C18EDF4E3C}"/>
            </ac:spMkLst>
          </pc:spChg>
        </pc:sldLayoutChg>
      </pc:sldMaster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Binary_Worksheet.xlsb"/></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Binary_Worksheet1.xlsb"/></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Binary_Worksheet2.xlsb"/></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Binary_Worksheet3.xlsb"/></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Binary_Worksheet4.xlsb"/></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Binary_Worksheet5.xlsb"/></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Binary_Worksheet6.xlsb"/></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Binary_Worksheet7.xlsb"/></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Binary_Worksheet8.xlsb"/></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Binary_Worksheet9.xlsb"/></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Binary_Worksheet10.xlsb"/></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Binary_Worksheet11.xlsb"/></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Binary_Worksheet12.xlsb"/></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Binary_Worksheet13.xlsb"/></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Binary_Worksheet14.xlsb"/></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Binary_Worksheet15.xlsb"/></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Binary_Worksheet16.xlsb"/></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Binary_Worksheet17.xlsb"/></Relationships>
</file>

<file path=ppt/charts/_rels/chart19.xml.rels><?xml version="1.0" encoding="UTF-8" standalone="yes"?>
<Relationships xmlns="http://schemas.openxmlformats.org/package/2006/relationships"><Relationship Id="rId1" Type="http://schemas.openxmlformats.org/officeDocument/2006/relationships/package" Target="../embeddings/Microsoft_Excel_Binary_Worksheet18.xlsb"/></Relationships>
</file>

<file path=ppt/charts/_rels/chart20.xml.rels><?xml version="1.0" encoding="UTF-8" standalone="yes"?>
<Relationships xmlns="http://schemas.openxmlformats.org/package/2006/relationships"><Relationship Id="rId1" Type="http://schemas.openxmlformats.org/officeDocument/2006/relationships/package" Target="../embeddings/Microsoft_Excel_Binary_Worksheet19.xlsb"/></Relationships>
</file>

<file path=ppt/charts/_rels/chart21.xml.rels><?xml version="1.0" encoding="UTF-8" standalone="yes"?>
<Relationships xmlns="http://schemas.openxmlformats.org/package/2006/relationships"><Relationship Id="rId1" Type="http://schemas.openxmlformats.org/officeDocument/2006/relationships/package" Target="../embeddings/Microsoft_Excel_Binary_Worksheet20.xlsb"/></Relationships>
</file>

<file path=ppt/charts/_rels/chart22.xml.rels><?xml version="1.0" encoding="UTF-8" standalone="yes"?>
<Relationships xmlns="http://schemas.openxmlformats.org/package/2006/relationships"><Relationship Id="rId1" Type="http://schemas.openxmlformats.org/officeDocument/2006/relationships/package" Target="../embeddings/Microsoft_Excel_Binary_Worksheet21.xlsb"/></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5692520775623268"/>
          <c:y val="0.18784029038112524"/>
          <c:w val="0.47645429362880887"/>
          <c:h val="0.62431941923774958"/>
        </c:manualLayout>
      </c:layout>
      <c:pieChart>
        <c:varyColors val="0"/>
        <c:ser>
          <c:idx val="0"/>
          <c:order val="0"/>
          <c:dPt>
            <c:idx val="0"/>
            <c:bubble3D val="0"/>
            <c:spPr>
              <a:solidFill>
                <a:schemeClr val="accent3"/>
              </a:solidFill>
              <a:ln>
                <a:noFill/>
              </a:ln>
            </c:spPr>
            <c:extLst>
              <c:ext xmlns:c16="http://schemas.microsoft.com/office/drawing/2014/chart" uri="{C3380CC4-5D6E-409C-BE32-E72D297353CC}">
                <c16:uniqueId val="{00000000-A158-144D-93A6-DE479C336F26}"/>
              </c:ext>
            </c:extLst>
          </c:dPt>
          <c:dPt>
            <c:idx val="1"/>
            <c:bubble3D val="0"/>
            <c:spPr>
              <a:solidFill>
                <a:schemeClr val="accent2"/>
              </a:solidFill>
              <a:ln>
                <a:noFill/>
              </a:ln>
            </c:spPr>
            <c:extLst>
              <c:ext xmlns:c16="http://schemas.microsoft.com/office/drawing/2014/chart" uri="{C3380CC4-5D6E-409C-BE32-E72D297353CC}">
                <c16:uniqueId val="{00000001-A158-144D-93A6-DE479C336F26}"/>
              </c:ext>
            </c:extLst>
          </c:dPt>
          <c:dLbls>
            <c:dLbl>
              <c:idx val="0"/>
              <c:layout>
                <c:manualLayout>
                  <c:x val="4.8476454293628811E-2"/>
                  <c:y val="1.8148820326678765E-3"/>
                </c:manualLayout>
              </c:layout>
              <c:numFmt formatCode="#,##0&quot;%&quot;;&quot;-&quot;#,##0&quot;%&quot;" sourceLinked="0"/>
              <c:spPr>
                <a:noFill/>
                <a:ln>
                  <a:noFill/>
                </a:ln>
              </c:spPr>
              <c:txPr>
                <a:bodyPr wrap="none"/>
                <a:lstStyle/>
                <a:p>
                  <a:pPr>
                    <a:defRPr sz="11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A158-144D-93A6-DE479C336F26}"/>
                </c:ext>
              </c:extLst>
            </c:dLbl>
            <c:dLbl>
              <c:idx val="1"/>
              <c:layout>
                <c:manualLayout>
                  <c:x val="-4.916897506925208E-2"/>
                  <c:y val="-5.4446460980036296E-3"/>
                </c:manualLayout>
              </c:layout>
              <c:numFmt formatCode="#,##0&quot;%&quot;;&quot;-&quot;#,##0&quot;%&quot;" sourceLinked="0"/>
              <c:spPr>
                <a:noFill/>
                <a:ln>
                  <a:noFill/>
                </a:ln>
              </c:spPr>
              <c:txPr>
                <a:bodyPr wrap="none"/>
                <a:lstStyle/>
                <a:p>
                  <a:pPr>
                    <a:defRPr sz="11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A158-144D-93A6-DE479C336F26}"/>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extLst>
          </c:dLbls>
          <c:val>
            <c:numRef>
              <c:f>Sheet1!$A$1:$A$2</c:f>
              <c:numCache>
                <c:formatCode>General</c:formatCode>
                <c:ptCount val="2"/>
                <c:pt idx="0">
                  <c:v>52</c:v>
                </c:pt>
                <c:pt idx="1">
                  <c:v>48</c:v>
                </c:pt>
              </c:numCache>
            </c:numRef>
          </c:val>
          <c:extLst>
            <c:ext xmlns:c16="http://schemas.microsoft.com/office/drawing/2014/chart" uri="{C3380CC4-5D6E-409C-BE32-E72D297353CC}">
              <c16:uniqueId val="{00000002-A158-144D-93A6-DE479C336F26}"/>
            </c:ext>
          </c:extLst>
        </c:ser>
        <c:dLbls>
          <c:showLegendKey val="0"/>
          <c:showVal val="0"/>
          <c:showCatName val="0"/>
          <c:showSerName val="0"/>
          <c:showPercent val="0"/>
          <c:showBubbleSize val="0"/>
          <c:showLeaderLines val="1"/>
        </c:dLbls>
        <c:firstSliceAng val="0"/>
      </c:pieChart>
    </c:plotArea>
    <c:plotVisOnly val="0"/>
    <c:dispBlanksAs val="gap"/>
    <c:showDLblsOverMax val="1"/>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6177285318559557"/>
          <c:y val="0.18784029038112524"/>
          <c:w val="0.47645429362880887"/>
          <c:h val="0.62431941923774958"/>
        </c:manualLayout>
      </c:layout>
      <c:pieChart>
        <c:varyColors val="0"/>
        <c:ser>
          <c:idx val="0"/>
          <c:order val="0"/>
          <c:dPt>
            <c:idx val="0"/>
            <c:bubble3D val="0"/>
            <c:spPr>
              <a:solidFill>
                <a:schemeClr val="accent3"/>
              </a:solidFill>
              <a:ln>
                <a:noFill/>
              </a:ln>
            </c:spPr>
            <c:extLst>
              <c:ext xmlns:c16="http://schemas.microsoft.com/office/drawing/2014/chart" uri="{C3380CC4-5D6E-409C-BE32-E72D297353CC}">
                <c16:uniqueId val="{00000000-53D8-8E49-B1CF-362DA7597AE6}"/>
              </c:ext>
            </c:extLst>
          </c:dPt>
          <c:dPt>
            <c:idx val="1"/>
            <c:bubble3D val="0"/>
            <c:spPr>
              <a:solidFill>
                <a:schemeClr val="accent2"/>
              </a:solidFill>
              <a:ln>
                <a:noFill/>
              </a:ln>
            </c:spPr>
            <c:extLst>
              <c:ext xmlns:c16="http://schemas.microsoft.com/office/drawing/2014/chart" uri="{C3380CC4-5D6E-409C-BE32-E72D297353CC}">
                <c16:uniqueId val="{00000001-53D8-8E49-B1CF-362DA7597AE6}"/>
              </c:ext>
            </c:extLst>
          </c:dPt>
          <c:dLbls>
            <c:dLbl>
              <c:idx val="0"/>
              <c:layout>
                <c:manualLayout>
                  <c:x val="4.224376731301939E-2"/>
                  <c:y val="1.6333938294010888E-2"/>
                </c:manualLayout>
              </c:layout>
              <c:numFmt formatCode="#,##0&quot;%&quot;;&quot;-&quot;#,##0&quot;%&quot;" sourceLinked="0"/>
              <c:spPr>
                <a:noFill/>
                <a:ln>
                  <a:noFill/>
                </a:ln>
              </c:spPr>
              <c:txPr>
                <a:bodyPr wrap="none"/>
                <a:lstStyle/>
                <a:p>
                  <a:pPr>
                    <a:defRPr sz="11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53D8-8E49-B1CF-362DA7597AE6}"/>
                </c:ext>
              </c:extLst>
            </c:dLbl>
            <c:dLbl>
              <c:idx val="1"/>
              <c:layout>
                <c:manualLayout>
                  <c:x val="-4.3628808864265928E-2"/>
                  <c:y val="-2.0871143375680582E-2"/>
                </c:manualLayout>
              </c:layout>
              <c:numFmt formatCode="#,##0&quot;%&quot;;&quot;-&quot;#,##0&quot;%&quot;" sourceLinked="0"/>
              <c:spPr>
                <a:noFill/>
                <a:ln>
                  <a:noFill/>
                </a:ln>
              </c:spPr>
              <c:txPr>
                <a:bodyPr wrap="none"/>
                <a:lstStyle/>
                <a:p>
                  <a:pPr>
                    <a:defRPr sz="11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53D8-8E49-B1CF-362DA7597AE6}"/>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extLst>
          </c:dLbls>
          <c:val>
            <c:numRef>
              <c:f>Sheet1!$A$1:$A$2</c:f>
              <c:numCache>
                <c:formatCode>General</c:formatCode>
                <c:ptCount val="2"/>
                <c:pt idx="0">
                  <c:v>60</c:v>
                </c:pt>
                <c:pt idx="1">
                  <c:v>40</c:v>
                </c:pt>
              </c:numCache>
            </c:numRef>
          </c:val>
          <c:extLst>
            <c:ext xmlns:c16="http://schemas.microsoft.com/office/drawing/2014/chart" uri="{C3380CC4-5D6E-409C-BE32-E72D297353CC}">
              <c16:uniqueId val="{00000002-53D8-8E49-B1CF-362DA7597AE6}"/>
            </c:ext>
          </c:extLst>
        </c:ser>
        <c:dLbls>
          <c:showLegendKey val="0"/>
          <c:showVal val="0"/>
          <c:showCatName val="0"/>
          <c:showSerName val="0"/>
          <c:showPercent val="0"/>
          <c:showBubbleSize val="0"/>
          <c:showLeaderLines val="1"/>
        </c:dLbls>
        <c:firstSliceAng val="0"/>
      </c:pieChart>
    </c:plotArea>
    <c:plotVisOnly val="0"/>
    <c:dispBlanksAs val="gap"/>
    <c:showDLblsOverMax val="1"/>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5623268698060941"/>
          <c:y val="0.18784029038112524"/>
          <c:w val="0.47645429362880887"/>
          <c:h val="0.62431941923774958"/>
        </c:manualLayout>
      </c:layout>
      <c:pieChart>
        <c:varyColors val="0"/>
        <c:ser>
          <c:idx val="0"/>
          <c:order val="0"/>
          <c:dPt>
            <c:idx val="0"/>
            <c:bubble3D val="0"/>
            <c:spPr>
              <a:solidFill>
                <a:schemeClr val="accent1"/>
              </a:solidFill>
              <a:ln>
                <a:noFill/>
              </a:ln>
            </c:spPr>
            <c:extLst>
              <c:ext xmlns:c16="http://schemas.microsoft.com/office/drawing/2014/chart" uri="{C3380CC4-5D6E-409C-BE32-E72D297353CC}">
                <c16:uniqueId val="{00000000-EB33-E34C-B1C5-02AC64904EC1}"/>
              </c:ext>
            </c:extLst>
          </c:dPt>
          <c:dPt>
            <c:idx val="1"/>
            <c:bubble3D val="0"/>
            <c:spPr>
              <a:solidFill>
                <a:schemeClr val="accent2"/>
              </a:solidFill>
              <a:ln>
                <a:noFill/>
              </a:ln>
            </c:spPr>
            <c:extLst>
              <c:ext xmlns:c16="http://schemas.microsoft.com/office/drawing/2014/chart" uri="{C3380CC4-5D6E-409C-BE32-E72D297353CC}">
                <c16:uniqueId val="{00000001-EB33-E34C-B1C5-02AC64904EC1}"/>
              </c:ext>
            </c:extLst>
          </c:dPt>
          <c:dPt>
            <c:idx val="2"/>
            <c:bubble3D val="0"/>
            <c:spPr>
              <a:solidFill>
                <a:schemeClr val="accent3"/>
              </a:solidFill>
              <a:ln>
                <a:noFill/>
              </a:ln>
            </c:spPr>
            <c:extLst>
              <c:ext xmlns:c16="http://schemas.microsoft.com/office/drawing/2014/chart" uri="{C3380CC4-5D6E-409C-BE32-E72D297353CC}">
                <c16:uniqueId val="{00000002-EB33-E34C-B1C5-02AC64904EC1}"/>
              </c:ext>
            </c:extLst>
          </c:dPt>
          <c:dPt>
            <c:idx val="3"/>
            <c:bubble3D val="0"/>
            <c:spPr>
              <a:solidFill>
                <a:schemeClr val="accent4"/>
              </a:solidFill>
              <a:ln>
                <a:noFill/>
              </a:ln>
            </c:spPr>
            <c:extLst>
              <c:ext xmlns:c16="http://schemas.microsoft.com/office/drawing/2014/chart" uri="{C3380CC4-5D6E-409C-BE32-E72D297353CC}">
                <c16:uniqueId val="{00000003-EB33-E34C-B1C5-02AC64904EC1}"/>
              </c:ext>
            </c:extLst>
          </c:dPt>
          <c:dLbls>
            <c:dLbl>
              <c:idx val="0"/>
              <c:layout>
                <c:manualLayout>
                  <c:x val="4.916897506925208E-2"/>
                  <c:y val="9.0744101633393826E-4"/>
                </c:manualLayout>
              </c:layout>
              <c:numFmt formatCode="#,##0&quot;%&quot;;&quot;-&quot;#,##0&quot;%&quot;" sourceLinked="0"/>
              <c:spPr>
                <a:noFill/>
                <a:ln>
                  <a:noFill/>
                </a:ln>
              </c:spPr>
              <c:txPr>
                <a:bodyPr wrap="none"/>
                <a:lstStyle/>
                <a:p>
                  <a:pPr>
                    <a:defRPr sz="11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EB33-E34C-B1C5-02AC64904EC1}"/>
                </c:ext>
              </c:extLst>
            </c:dLbl>
            <c:dLbl>
              <c:idx val="1"/>
              <c:layout>
                <c:manualLayout>
                  <c:x val="-3.4626038781163437E-2"/>
                  <c:y val="3.6297640653357534E-2"/>
                </c:manualLayout>
              </c:layout>
              <c:numFmt formatCode="#,##0&quot;%&quot;;&quot;-&quot;#,##0&quot;%&quot;" sourceLinked="0"/>
              <c:spPr>
                <a:noFill/>
                <a:ln>
                  <a:noFill/>
                </a:ln>
              </c:spPr>
              <c:txPr>
                <a:bodyPr wrap="none"/>
                <a:lstStyle/>
                <a:p>
                  <a:pPr>
                    <a:defRPr sz="11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EB33-E34C-B1C5-02AC64904EC1}"/>
                </c:ext>
              </c:extLst>
            </c:dLbl>
            <c:dLbl>
              <c:idx val="2"/>
              <c:layout>
                <c:manualLayout>
                  <c:x val="-3.9473684210526314E-2"/>
                  <c:y val="-3.0852994555353903E-2"/>
                </c:manualLayout>
              </c:layout>
              <c:numFmt formatCode="#,##0&quot;%&quot;;&quot;-&quot;#,##0&quot;%&quot;" sourceLinked="0"/>
              <c:spPr>
                <a:noFill/>
                <a:ln>
                  <a:noFill/>
                </a:ln>
              </c:spPr>
              <c:txPr>
                <a:bodyPr wrap="none"/>
                <a:lstStyle/>
                <a:p>
                  <a:pPr>
                    <a:defRPr sz="11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EB33-E34C-B1C5-02AC64904EC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extLst>
          </c:dLbls>
          <c:val>
            <c:numRef>
              <c:f>Sheet1!$A$1:$A$4</c:f>
              <c:numCache>
                <c:formatCode>General</c:formatCode>
                <c:ptCount val="4"/>
                <c:pt idx="0">
                  <c:v>51.485148514851488</c:v>
                </c:pt>
                <c:pt idx="1">
                  <c:v>24.752475247524753</c:v>
                </c:pt>
                <c:pt idx="2">
                  <c:v>13.861386138613863</c:v>
                </c:pt>
                <c:pt idx="3">
                  <c:v>9.9009900990099009</c:v>
                </c:pt>
              </c:numCache>
            </c:numRef>
          </c:val>
          <c:extLst>
            <c:ext xmlns:c16="http://schemas.microsoft.com/office/drawing/2014/chart" uri="{C3380CC4-5D6E-409C-BE32-E72D297353CC}">
              <c16:uniqueId val="{00000004-EB33-E34C-B1C5-02AC64904EC1}"/>
            </c:ext>
          </c:extLst>
        </c:ser>
        <c:dLbls>
          <c:showLegendKey val="0"/>
          <c:showVal val="0"/>
          <c:showCatName val="0"/>
          <c:showSerName val="0"/>
          <c:showPercent val="0"/>
          <c:showBubbleSize val="0"/>
          <c:showLeaderLines val="1"/>
        </c:dLbls>
        <c:firstSliceAng val="0"/>
      </c:pieChart>
    </c:plotArea>
    <c:plotVisOnly val="0"/>
    <c:dispBlanksAs val="gap"/>
    <c:showDLblsOverMax val="1"/>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6177285318559557"/>
          <c:y val="0.18784029038112524"/>
          <c:w val="0.47645429362880887"/>
          <c:h val="0.62431941923774958"/>
        </c:manualLayout>
      </c:layout>
      <c:pieChart>
        <c:varyColors val="0"/>
        <c:ser>
          <c:idx val="0"/>
          <c:order val="0"/>
          <c:dPt>
            <c:idx val="0"/>
            <c:bubble3D val="0"/>
            <c:spPr>
              <a:solidFill>
                <a:schemeClr val="accent1"/>
              </a:solidFill>
              <a:ln>
                <a:noFill/>
              </a:ln>
            </c:spPr>
            <c:extLst>
              <c:ext xmlns:c16="http://schemas.microsoft.com/office/drawing/2014/chart" uri="{C3380CC4-5D6E-409C-BE32-E72D297353CC}">
                <c16:uniqueId val="{00000000-682F-AD4E-9F55-443FBBFC3F7D}"/>
              </c:ext>
            </c:extLst>
          </c:dPt>
          <c:dPt>
            <c:idx val="1"/>
            <c:bubble3D val="0"/>
            <c:spPr>
              <a:solidFill>
                <a:schemeClr val="accent2"/>
              </a:solidFill>
              <a:ln>
                <a:noFill/>
              </a:ln>
            </c:spPr>
            <c:extLst>
              <c:ext xmlns:c16="http://schemas.microsoft.com/office/drawing/2014/chart" uri="{C3380CC4-5D6E-409C-BE32-E72D297353CC}">
                <c16:uniqueId val="{00000001-682F-AD4E-9F55-443FBBFC3F7D}"/>
              </c:ext>
            </c:extLst>
          </c:dPt>
          <c:dPt>
            <c:idx val="2"/>
            <c:bubble3D val="0"/>
            <c:spPr>
              <a:solidFill>
                <a:schemeClr val="accent3"/>
              </a:solidFill>
              <a:ln>
                <a:noFill/>
              </a:ln>
            </c:spPr>
            <c:extLst>
              <c:ext xmlns:c16="http://schemas.microsoft.com/office/drawing/2014/chart" uri="{C3380CC4-5D6E-409C-BE32-E72D297353CC}">
                <c16:uniqueId val="{00000002-682F-AD4E-9F55-443FBBFC3F7D}"/>
              </c:ext>
            </c:extLst>
          </c:dPt>
          <c:dPt>
            <c:idx val="3"/>
            <c:bubble3D val="0"/>
            <c:spPr>
              <a:solidFill>
                <a:schemeClr val="hlink"/>
              </a:solidFill>
              <a:ln>
                <a:noFill/>
              </a:ln>
            </c:spPr>
            <c:extLst>
              <c:ext xmlns:c16="http://schemas.microsoft.com/office/drawing/2014/chart" uri="{C3380CC4-5D6E-409C-BE32-E72D297353CC}">
                <c16:uniqueId val="{00000003-682F-AD4E-9F55-443FBBFC3F7D}"/>
              </c:ext>
            </c:extLst>
          </c:dPt>
          <c:dLbls>
            <c:dLbl>
              <c:idx val="0"/>
              <c:layout>
                <c:manualLayout>
                  <c:x val="-3.8781163434903045E-2"/>
                  <c:y val="-3.2667876588021776E-2"/>
                </c:manualLayout>
              </c:layout>
              <c:numFmt formatCode="#,##0&quot;%&quot;;&quot;-&quot;#,##0&quot;%&quot;" sourceLinked="0"/>
              <c:spPr>
                <a:noFill/>
                <a:ln>
                  <a:noFill/>
                </a:ln>
              </c:spPr>
              <c:txPr>
                <a:bodyPr wrap="none"/>
                <a:lstStyle/>
                <a:p>
                  <a:pPr>
                    <a:defRPr sz="11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682F-AD4E-9F55-443FBBFC3F7D}"/>
                </c:ext>
              </c:extLst>
            </c:dLbl>
            <c:dLbl>
              <c:idx val="1"/>
              <c:layout>
                <c:manualLayout>
                  <c:x val="3.1855955678670361E-2"/>
                  <c:y val="-4.9001814882032667E-2"/>
                </c:manualLayout>
              </c:layout>
              <c:numFmt formatCode="#,##0&quot;%&quot;;&quot;-&quot;#,##0&quot;%&quot;" sourceLinked="0"/>
              <c:spPr>
                <a:noFill/>
                <a:ln>
                  <a:noFill/>
                </a:ln>
              </c:spPr>
              <c:txPr>
                <a:bodyPr wrap="none"/>
                <a:lstStyle/>
                <a:p>
                  <a:pPr>
                    <a:defRPr sz="11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682F-AD4E-9F55-443FBBFC3F7D}"/>
                </c:ext>
              </c:extLst>
            </c:dLbl>
            <c:dLbl>
              <c:idx val="2"/>
              <c:layout>
                <c:manualLayout>
                  <c:x val="6.4404432132963985E-2"/>
                  <c:y val="9.0744101633393835E-3"/>
                </c:manualLayout>
              </c:layout>
              <c:numFmt formatCode="#,##0&quot;%&quot;;&quot;-&quot;#,##0&quot;%&quot;" sourceLinked="0"/>
              <c:spPr>
                <a:noFill/>
                <a:ln>
                  <a:noFill/>
                </a:ln>
              </c:spPr>
              <c:txPr>
                <a:bodyPr wrap="none"/>
                <a:lstStyle/>
                <a:p>
                  <a:pPr>
                    <a:defRPr sz="11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682F-AD4E-9F55-443FBBFC3F7D}"/>
                </c:ext>
              </c:extLst>
            </c:dLbl>
            <c:dLbl>
              <c:idx val="3"/>
              <c:layout>
                <c:manualLayout>
                  <c:x val="4.1551246537396124E-3"/>
                  <c:y val="8.8021778584392016E-2"/>
                </c:manualLayout>
              </c:layout>
              <c:numFmt formatCode="#,##0&quot;%&quot;;&quot;-&quot;#,##0&quot;%&quot;" sourceLinked="0"/>
              <c:spPr>
                <a:noFill/>
                <a:ln>
                  <a:noFill/>
                </a:ln>
              </c:spPr>
              <c:txPr>
                <a:bodyPr wrap="none"/>
                <a:lstStyle/>
                <a:p>
                  <a:pPr>
                    <a:defRPr sz="11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682F-AD4E-9F55-443FBBFC3F7D}"/>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extLst>
          </c:dLbls>
          <c:val>
            <c:numRef>
              <c:f>Sheet1!$A$1:$A$4</c:f>
              <c:numCache>
                <c:formatCode>General</c:formatCode>
                <c:ptCount val="4"/>
                <c:pt idx="0">
                  <c:v>33</c:v>
                </c:pt>
                <c:pt idx="1">
                  <c:v>23</c:v>
                </c:pt>
                <c:pt idx="2">
                  <c:v>8</c:v>
                </c:pt>
                <c:pt idx="3">
                  <c:v>36</c:v>
                </c:pt>
              </c:numCache>
            </c:numRef>
          </c:val>
          <c:extLst>
            <c:ext xmlns:c16="http://schemas.microsoft.com/office/drawing/2014/chart" uri="{C3380CC4-5D6E-409C-BE32-E72D297353CC}">
              <c16:uniqueId val="{00000004-682F-AD4E-9F55-443FBBFC3F7D}"/>
            </c:ext>
          </c:extLst>
        </c:ser>
        <c:dLbls>
          <c:showLegendKey val="0"/>
          <c:showVal val="0"/>
          <c:showCatName val="0"/>
          <c:showSerName val="0"/>
          <c:showPercent val="0"/>
          <c:showBubbleSize val="0"/>
          <c:showLeaderLines val="1"/>
        </c:dLbls>
        <c:firstSliceAng val="241"/>
      </c:pieChart>
    </c:plotArea>
    <c:plotVisOnly val="0"/>
    <c:dispBlanksAs val="gap"/>
    <c:showDLblsOverMax val="1"/>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4065458479848527E-2"/>
          <c:y val="7.2289156626506021E-2"/>
          <c:w val="0.97186908304030295"/>
          <c:h val="0.85542168674698793"/>
        </c:manualLayout>
      </c:layout>
      <c:barChart>
        <c:barDir val="col"/>
        <c:grouping val="stacked"/>
        <c:varyColors val="0"/>
        <c:ser>
          <c:idx val="0"/>
          <c:order val="0"/>
          <c:spPr>
            <a:solidFill>
              <a:schemeClr val="accent1"/>
            </a:solidFill>
            <a:ln>
              <a:noFill/>
            </a:ln>
          </c:spPr>
          <c:invertIfNegative val="0"/>
          <c:dLbls>
            <c:dLbl>
              <c:idx val="0"/>
              <c:layout>
                <c:manualLayout>
                  <c:x val="0"/>
                  <c:y val="-1.7211703958691911E-3"/>
                </c:manualLayout>
              </c:layout>
              <c:numFmt formatCode="#,##0&quot;%&quot;;&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1B8F-2146-BFDF-B3B525A2DFA7}"/>
                </c:ext>
              </c:extLst>
            </c:dLbl>
            <c:dLbl>
              <c:idx val="1"/>
              <c:layout>
                <c:manualLayout>
                  <c:x val="0"/>
                  <c:y val="-1.2908777969018934E-3"/>
                </c:manualLayout>
              </c:layout>
              <c:numFmt formatCode="#,##0&quot;%&quot;;&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1B8F-2146-BFDF-B3B525A2DFA7}"/>
                </c:ext>
              </c:extLst>
            </c:dLbl>
            <c:dLbl>
              <c:idx val="2"/>
              <c:layout>
                <c:manualLayout>
                  <c:x val="0"/>
                  <c:y val="-1.7211703958691911E-3"/>
                </c:manualLayout>
              </c:layout>
              <c:numFmt formatCode="#,##0&quot;%&quot;;&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1B8F-2146-BFDF-B3B525A2DFA7}"/>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Sheet1!$A$1:$C$1</c:f>
              <c:numCache>
                <c:formatCode>General</c:formatCode>
                <c:ptCount val="3"/>
                <c:pt idx="0">
                  <c:v>27</c:v>
                </c:pt>
                <c:pt idx="1">
                  <c:v>52</c:v>
                </c:pt>
                <c:pt idx="2">
                  <c:v>28.999999999999996</c:v>
                </c:pt>
              </c:numCache>
            </c:numRef>
          </c:val>
          <c:extLst>
            <c:ext xmlns:c16="http://schemas.microsoft.com/office/drawing/2014/chart" uri="{C3380CC4-5D6E-409C-BE32-E72D297353CC}">
              <c16:uniqueId val="{00000003-1B8F-2146-BFDF-B3B525A2DFA7}"/>
            </c:ext>
          </c:extLst>
        </c:ser>
        <c:ser>
          <c:idx val="1"/>
          <c:order val="1"/>
          <c:spPr>
            <a:solidFill>
              <a:schemeClr val="accent3"/>
            </a:solidFill>
            <a:ln>
              <a:noFill/>
            </a:ln>
          </c:spPr>
          <c:invertIfNegative val="0"/>
          <c:dLbls>
            <c:dLbl>
              <c:idx val="0"/>
              <c:layout>
                <c:manualLayout>
                  <c:x val="0"/>
                  <c:y val="-1.7211703958691911E-3"/>
                </c:manualLayout>
              </c:layout>
              <c:numFmt formatCode="#,##0&quot;%&quot;;&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1B8F-2146-BFDF-B3B525A2DFA7}"/>
                </c:ext>
              </c:extLst>
            </c:dLbl>
            <c:dLbl>
              <c:idx val="1"/>
              <c:layout>
                <c:manualLayout>
                  <c:x val="0"/>
                  <c:y val="-1.2908777969018934E-3"/>
                </c:manualLayout>
              </c:layout>
              <c:numFmt formatCode="#,##0&quot;%&quot;;&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1B8F-2146-BFDF-B3B525A2DFA7}"/>
                </c:ext>
              </c:extLst>
            </c:dLbl>
            <c:dLbl>
              <c:idx val="2"/>
              <c:layout>
                <c:manualLayout>
                  <c:x val="0"/>
                  <c:y val="-1.7211703958691911E-3"/>
                </c:manualLayout>
              </c:layout>
              <c:numFmt formatCode="#,##0&quot;%&quot;;&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1B8F-2146-BFDF-B3B525A2DFA7}"/>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Sheet1!$A$2:$C$2</c:f>
              <c:numCache>
                <c:formatCode>General</c:formatCode>
                <c:ptCount val="3"/>
                <c:pt idx="0">
                  <c:v>38</c:v>
                </c:pt>
                <c:pt idx="1">
                  <c:v>33.000000000000007</c:v>
                </c:pt>
                <c:pt idx="2">
                  <c:v>38.999999999999993</c:v>
                </c:pt>
              </c:numCache>
            </c:numRef>
          </c:val>
          <c:extLst>
            <c:ext xmlns:c16="http://schemas.microsoft.com/office/drawing/2014/chart" uri="{C3380CC4-5D6E-409C-BE32-E72D297353CC}">
              <c16:uniqueId val="{00000007-1B8F-2146-BFDF-B3B525A2DFA7}"/>
            </c:ext>
          </c:extLst>
        </c:ser>
        <c:ser>
          <c:idx val="2"/>
          <c:order val="2"/>
          <c:spPr>
            <a:solidFill>
              <a:srgbClr val="969696"/>
            </a:solidFill>
            <a:ln>
              <a:noFill/>
            </a:ln>
          </c:spPr>
          <c:invertIfNegative val="0"/>
          <c:dLbls>
            <c:dLbl>
              <c:idx val="0"/>
              <c:layout>
                <c:manualLayout>
                  <c:x val="0"/>
                  <c:y val="-1.2908777969018934E-3"/>
                </c:manualLayout>
              </c:layout>
              <c:numFmt formatCode="#,##0&quot;%&quot;;&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1B8F-2146-BFDF-B3B525A2DFA7}"/>
                </c:ext>
              </c:extLst>
            </c:dLbl>
            <c:dLbl>
              <c:idx val="1"/>
              <c:layout>
                <c:manualLayout>
                  <c:x val="0"/>
                  <c:y val="-1.2908777969018934E-3"/>
                </c:manualLayout>
              </c:layout>
              <c:numFmt formatCode="#,##0&quot;%&quot;;&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9-1B8F-2146-BFDF-B3B525A2DFA7}"/>
                </c:ext>
              </c:extLst>
            </c:dLbl>
            <c:dLbl>
              <c:idx val="2"/>
              <c:layout>
                <c:manualLayout>
                  <c:x val="0"/>
                  <c:y val="-1.2908777969018934E-3"/>
                </c:manualLayout>
              </c:layout>
              <c:numFmt formatCode="#,##0&quot;%&quot;;&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A-1B8F-2146-BFDF-B3B525A2DFA7}"/>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Sheet1!$A$3:$C$3</c:f>
              <c:numCache>
                <c:formatCode>General</c:formatCode>
                <c:ptCount val="3"/>
                <c:pt idx="0">
                  <c:v>35</c:v>
                </c:pt>
                <c:pt idx="1">
                  <c:v>14.999999999999991</c:v>
                </c:pt>
                <c:pt idx="2">
                  <c:v>32.000000000000007</c:v>
                </c:pt>
              </c:numCache>
            </c:numRef>
          </c:val>
          <c:extLst>
            <c:ext xmlns:c16="http://schemas.microsoft.com/office/drawing/2014/chart" uri="{C3380CC4-5D6E-409C-BE32-E72D297353CC}">
              <c16:uniqueId val="{0000000B-1B8F-2146-BFDF-B3B525A2DFA7}"/>
            </c:ext>
          </c:extLst>
        </c:ser>
        <c:dLbls>
          <c:showLegendKey val="0"/>
          <c:showVal val="0"/>
          <c:showCatName val="0"/>
          <c:showSerName val="0"/>
          <c:showPercent val="0"/>
          <c:showBubbleSize val="0"/>
        </c:dLbls>
        <c:gapWidth val="80"/>
        <c:overlap val="100"/>
        <c:axId val="179939151"/>
        <c:axId val="1"/>
      </c:barChart>
      <c:catAx>
        <c:axId val="179939151"/>
        <c:scaling>
          <c:orientation val="minMax"/>
        </c:scaling>
        <c:delete val="0"/>
        <c:axPos val="b"/>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00"/>
          <c:min val="0"/>
        </c:scaling>
        <c:delete val="1"/>
        <c:axPos val="l"/>
        <c:numFmt formatCode="General" sourceLinked="1"/>
        <c:majorTickMark val="out"/>
        <c:minorTickMark val="none"/>
        <c:tickLblPos val="nextTo"/>
        <c:crossAx val="179939151"/>
        <c:crosses val="min"/>
        <c:crossBetween val="between"/>
      </c:valAx>
    </c:plotArea>
    <c:plotVisOnly val="0"/>
    <c:dispBlanksAs val="gap"/>
    <c:showDLblsOverMax val="1"/>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0011551790527531E-2"/>
          <c:y val="8.2057823129251695E-2"/>
          <c:w val="0.97997689641894492"/>
          <c:h val="0.83588435374149661"/>
        </c:manualLayout>
      </c:layout>
      <c:barChart>
        <c:barDir val="col"/>
        <c:grouping val="stacked"/>
        <c:varyColors val="0"/>
        <c:ser>
          <c:idx val="0"/>
          <c:order val="0"/>
          <c:spPr>
            <a:solidFill>
              <a:schemeClr val="accent3"/>
            </a:solidFill>
            <a:ln>
              <a:noFill/>
            </a:ln>
          </c:spPr>
          <c:invertIfNegative val="0"/>
          <c:dLbls>
            <c:dLbl>
              <c:idx val="0"/>
              <c:layout>
                <c:manualLayout>
                  <c:x val="0"/>
                  <c:y val="-1.7006802721088435E-3"/>
                </c:manualLayout>
              </c:layout>
              <c:numFmt formatCode="#,##0&quot;%&quot;;&quot;-&quot;#,##0&quot;%&quot;" sourceLinked="0"/>
              <c:spPr>
                <a:noFill/>
                <a:ln>
                  <a:noFill/>
                </a:ln>
              </c:spPr>
              <c:txPr>
                <a:bodyPr wrap="none"/>
                <a:lstStyle/>
                <a:p>
                  <a:pPr>
                    <a:defRPr sz="14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058D-A24C-8D8A-9627FDF729BE}"/>
                </c:ext>
              </c:extLst>
            </c:dLbl>
            <c:dLbl>
              <c:idx val="1"/>
              <c:layout>
                <c:manualLayout>
                  <c:x val="0"/>
                  <c:y val="-1.2755102040816326E-3"/>
                </c:manualLayout>
              </c:layout>
              <c:numFmt formatCode="#,##0&quot;%&quot;;&quot;-&quot;#,##0&quot;%&quot;" sourceLinked="0"/>
              <c:spPr>
                <a:noFill/>
                <a:ln>
                  <a:noFill/>
                </a:ln>
              </c:spPr>
              <c:txPr>
                <a:bodyPr wrap="none"/>
                <a:lstStyle/>
                <a:p>
                  <a:pPr>
                    <a:defRPr sz="14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058D-A24C-8D8A-9627FDF729BE}"/>
                </c:ext>
              </c:extLst>
            </c:dLbl>
            <c:dLbl>
              <c:idx val="3"/>
              <c:layout>
                <c:manualLayout>
                  <c:x val="0"/>
                  <c:y val="-1.7006802721088435E-3"/>
                </c:manualLayout>
              </c:layout>
              <c:numFmt formatCode="#,##0&quot;%&quot;;&quot;-&quot;#,##0&quot;%&quot;" sourceLinked="0"/>
              <c:spPr>
                <a:noFill/>
                <a:ln>
                  <a:noFill/>
                </a:ln>
              </c:spPr>
              <c:txPr>
                <a:bodyPr wrap="none"/>
                <a:lstStyle/>
                <a:p>
                  <a:pPr>
                    <a:defRPr sz="14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058D-A24C-8D8A-9627FDF729BE}"/>
                </c:ext>
              </c:extLst>
            </c:dLbl>
            <c:dLbl>
              <c:idx val="4"/>
              <c:layout>
                <c:manualLayout>
                  <c:x val="0"/>
                  <c:y val="-1.2755102040816326E-3"/>
                </c:manualLayout>
              </c:layout>
              <c:numFmt formatCode="#,##0&quot;%&quot;;&quot;-&quot;#,##0&quot;%&quot;" sourceLinked="0"/>
              <c:spPr>
                <a:noFill/>
                <a:ln>
                  <a:noFill/>
                </a:ln>
              </c:spPr>
              <c:txPr>
                <a:bodyPr wrap="none"/>
                <a:lstStyle/>
                <a:p>
                  <a:pPr>
                    <a:defRPr sz="14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058D-A24C-8D8A-9627FDF729BE}"/>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Sheet1!$A$1:$E$1</c:f>
              <c:numCache>
                <c:formatCode>General</c:formatCode>
                <c:ptCount val="5"/>
                <c:pt idx="0">
                  <c:v>68</c:v>
                </c:pt>
                <c:pt idx="1">
                  <c:v>52</c:v>
                </c:pt>
                <c:pt idx="3">
                  <c:v>69</c:v>
                </c:pt>
                <c:pt idx="4">
                  <c:v>59</c:v>
                </c:pt>
              </c:numCache>
            </c:numRef>
          </c:val>
          <c:extLst>
            <c:ext xmlns:c16="http://schemas.microsoft.com/office/drawing/2014/chart" uri="{C3380CC4-5D6E-409C-BE32-E72D297353CC}">
              <c16:uniqueId val="{00000004-058D-A24C-8D8A-9627FDF729BE}"/>
            </c:ext>
          </c:extLst>
        </c:ser>
        <c:ser>
          <c:idx val="1"/>
          <c:order val="1"/>
          <c:spPr>
            <a:solidFill>
              <a:schemeClr val="accent2"/>
            </a:solidFill>
            <a:ln>
              <a:noFill/>
            </a:ln>
          </c:spPr>
          <c:invertIfNegative val="0"/>
          <c:dLbls>
            <c:dLbl>
              <c:idx val="0"/>
              <c:layout>
                <c:manualLayout>
                  <c:x val="0"/>
                  <c:y val="-1.7006802721088435E-3"/>
                </c:manualLayout>
              </c:layout>
              <c:numFmt formatCode="#,##0&quot;%&quot;;&quot;-&quot;#,##0&quot;%&quot;" sourceLinked="0"/>
              <c:spPr>
                <a:noFill/>
                <a:ln>
                  <a:noFill/>
                </a:ln>
              </c:spPr>
              <c:txPr>
                <a:bodyPr wrap="none"/>
                <a:lstStyle/>
                <a:p>
                  <a:pPr>
                    <a:defRPr sz="14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058D-A24C-8D8A-9627FDF729BE}"/>
                </c:ext>
              </c:extLst>
            </c:dLbl>
            <c:dLbl>
              <c:idx val="1"/>
              <c:layout>
                <c:manualLayout>
                  <c:x val="0"/>
                  <c:y val="-1.2755102040816326E-3"/>
                </c:manualLayout>
              </c:layout>
              <c:numFmt formatCode="#,##0&quot;%&quot;;&quot;-&quot;#,##0&quot;%&quot;" sourceLinked="0"/>
              <c:spPr>
                <a:noFill/>
                <a:ln>
                  <a:noFill/>
                </a:ln>
              </c:spPr>
              <c:txPr>
                <a:bodyPr wrap="none"/>
                <a:lstStyle/>
                <a:p>
                  <a:pPr>
                    <a:defRPr sz="14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058D-A24C-8D8A-9627FDF729BE}"/>
                </c:ext>
              </c:extLst>
            </c:dLbl>
            <c:dLbl>
              <c:idx val="3"/>
              <c:layout>
                <c:manualLayout>
                  <c:x val="0"/>
                  <c:y val="-1.7006802721088435E-3"/>
                </c:manualLayout>
              </c:layout>
              <c:numFmt formatCode="#,##0&quot;%&quot;;&quot;-&quot;#,##0&quot;%&quot;" sourceLinked="0"/>
              <c:spPr>
                <a:noFill/>
                <a:ln>
                  <a:noFill/>
                </a:ln>
              </c:spPr>
              <c:txPr>
                <a:bodyPr wrap="none"/>
                <a:lstStyle/>
                <a:p>
                  <a:pPr>
                    <a:defRPr sz="14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058D-A24C-8D8A-9627FDF729BE}"/>
                </c:ext>
              </c:extLst>
            </c:dLbl>
            <c:dLbl>
              <c:idx val="4"/>
              <c:layout>
                <c:manualLayout>
                  <c:x val="0"/>
                  <c:y val="-1.7006802721088435E-3"/>
                </c:manualLayout>
              </c:layout>
              <c:numFmt formatCode="#,##0&quot;%&quot;;&quot;-&quot;#,##0&quot;%&quot;" sourceLinked="0"/>
              <c:spPr>
                <a:noFill/>
                <a:ln>
                  <a:noFill/>
                </a:ln>
              </c:spPr>
              <c:txPr>
                <a:bodyPr wrap="none"/>
                <a:lstStyle/>
                <a:p>
                  <a:pPr>
                    <a:defRPr sz="14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058D-A24C-8D8A-9627FDF729BE}"/>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Sheet1!$A$2:$E$2</c:f>
              <c:numCache>
                <c:formatCode>General</c:formatCode>
                <c:ptCount val="5"/>
                <c:pt idx="0">
                  <c:v>20.000000000000007</c:v>
                </c:pt>
                <c:pt idx="1">
                  <c:v>17.999999999999993</c:v>
                </c:pt>
                <c:pt idx="3">
                  <c:v>14.000000000000002</c:v>
                </c:pt>
                <c:pt idx="4">
                  <c:v>15.000000000000002</c:v>
                </c:pt>
              </c:numCache>
            </c:numRef>
          </c:val>
          <c:extLst>
            <c:ext xmlns:c16="http://schemas.microsoft.com/office/drawing/2014/chart" uri="{C3380CC4-5D6E-409C-BE32-E72D297353CC}">
              <c16:uniqueId val="{00000009-058D-A24C-8D8A-9627FDF729BE}"/>
            </c:ext>
          </c:extLst>
        </c:ser>
        <c:ser>
          <c:idx val="2"/>
          <c:order val="2"/>
          <c:spPr>
            <a:solidFill>
              <a:schemeClr val="accent1"/>
            </a:solidFill>
            <a:ln>
              <a:noFill/>
            </a:ln>
          </c:spPr>
          <c:invertIfNegative val="0"/>
          <c:dLbls>
            <c:dLbl>
              <c:idx val="0"/>
              <c:layout>
                <c:manualLayout>
                  <c:x val="0"/>
                  <c:y val="-1.2755102040816326E-3"/>
                </c:manualLayout>
              </c:layout>
              <c:numFmt formatCode="#,##0&quot;%&quot;;&quot;-&quot;#,##0&quot;%&quot;" sourceLinked="0"/>
              <c:spPr>
                <a:noFill/>
                <a:ln>
                  <a:noFill/>
                </a:ln>
              </c:spPr>
              <c:txPr>
                <a:bodyPr wrap="none"/>
                <a:lstStyle/>
                <a:p>
                  <a:pPr>
                    <a:defRPr sz="14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A-058D-A24C-8D8A-9627FDF729BE}"/>
                </c:ext>
              </c:extLst>
            </c:dLbl>
            <c:dLbl>
              <c:idx val="1"/>
              <c:layout>
                <c:manualLayout>
                  <c:x val="0"/>
                  <c:y val="-1.2755102040816326E-3"/>
                </c:manualLayout>
              </c:layout>
              <c:numFmt formatCode="#,##0&quot;%&quot;;&quot;-&quot;#,##0&quot;%&quot;" sourceLinked="0"/>
              <c:spPr>
                <a:noFill/>
                <a:ln>
                  <a:noFill/>
                </a:ln>
              </c:spPr>
              <c:txPr>
                <a:bodyPr wrap="none"/>
                <a:lstStyle/>
                <a:p>
                  <a:pPr>
                    <a:defRPr sz="14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B-058D-A24C-8D8A-9627FDF729BE}"/>
                </c:ext>
              </c:extLst>
            </c:dLbl>
            <c:dLbl>
              <c:idx val="3"/>
              <c:layout>
                <c:manualLayout>
                  <c:x val="0"/>
                  <c:y val="-1.2755102040816326E-3"/>
                </c:manualLayout>
              </c:layout>
              <c:numFmt formatCode="#,##0&quot;%&quot;;&quot;-&quot;#,##0&quot;%&quot;" sourceLinked="0"/>
              <c:spPr>
                <a:noFill/>
                <a:ln>
                  <a:noFill/>
                </a:ln>
              </c:spPr>
              <c:txPr>
                <a:bodyPr wrap="none"/>
                <a:lstStyle/>
                <a:p>
                  <a:pPr>
                    <a:defRPr sz="14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C-058D-A24C-8D8A-9627FDF729BE}"/>
                </c:ext>
              </c:extLst>
            </c:dLbl>
            <c:dLbl>
              <c:idx val="4"/>
              <c:layout>
                <c:manualLayout>
                  <c:x val="0"/>
                  <c:y val="-1.7006802721088435E-3"/>
                </c:manualLayout>
              </c:layout>
              <c:numFmt formatCode="#,##0&quot;%&quot;;&quot;-&quot;#,##0&quot;%&quot;" sourceLinked="0"/>
              <c:spPr>
                <a:noFill/>
                <a:ln>
                  <a:noFill/>
                </a:ln>
              </c:spPr>
              <c:txPr>
                <a:bodyPr wrap="none"/>
                <a:lstStyle/>
                <a:p>
                  <a:pPr>
                    <a:defRPr sz="14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D-058D-A24C-8D8A-9627FDF729BE}"/>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Sheet1!$A$3:$E$3</c:f>
              <c:numCache>
                <c:formatCode>General</c:formatCode>
                <c:ptCount val="5"/>
                <c:pt idx="0">
                  <c:v>11.999999999999989</c:v>
                </c:pt>
                <c:pt idx="1">
                  <c:v>30.000000000000004</c:v>
                </c:pt>
                <c:pt idx="3">
                  <c:v>16.000000000000004</c:v>
                </c:pt>
                <c:pt idx="4">
                  <c:v>26</c:v>
                </c:pt>
              </c:numCache>
            </c:numRef>
          </c:val>
          <c:extLst>
            <c:ext xmlns:c16="http://schemas.microsoft.com/office/drawing/2014/chart" uri="{C3380CC4-5D6E-409C-BE32-E72D297353CC}">
              <c16:uniqueId val="{0000000E-058D-A24C-8D8A-9627FDF729BE}"/>
            </c:ext>
          </c:extLst>
        </c:ser>
        <c:dLbls>
          <c:showLegendKey val="0"/>
          <c:showVal val="0"/>
          <c:showCatName val="0"/>
          <c:showSerName val="0"/>
          <c:showPercent val="0"/>
          <c:showBubbleSize val="0"/>
        </c:dLbls>
        <c:gapWidth val="80"/>
        <c:overlap val="100"/>
        <c:axId val="907121792"/>
        <c:axId val="1"/>
      </c:barChart>
      <c:catAx>
        <c:axId val="907121792"/>
        <c:scaling>
          <c:orientation val="minMax"/>
        </c:scaling>
        <c:delete val="0"/>
        <c:axPos val="b"/>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00"/>
          <c:min val="0"/>
        </c:scaling>
        <c:delete val="1"/>
        <c:axPos val="l"/>
        <c:numFmt formatCode="General" sourceLinked="1"/>
        <c:majorTickMark val="out"/>
        <c:minorTickMark val="none"/>
        <c:tickLblPos val="nextTo"/>
        <c:crossAx val="907121792"/>
        <c:crosses val="min"/>
        <c:crossBetween val="between"/>
      </c:valAx>
    </c:plotArea>
    <c:plotVisOnly val="0"/>
    <c:dispBlanksAs val="gap"/>
    <c:showDLblsOverMax val="1"/>
  </c:chart>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0750465164358073E-2"/>
          <c:y val="6.8880688806888066E-2"/>
          <c:w val="0.97849906967128386"/>
          <c:h val="0.86223862238622384"/>
        </c:manualLayout>
      </c:layout>
      <c:barChart>
        <c:barDir val="col"/>
        <c:grouping val="stacked"/>
        <c:varyColors val="0"/>
        <c:ser>
          <c:idx val="0"/>
          <c:order val="0"/>
          <c:spPr>
            <a:solidFill>
              <a:schemeClr val="accent3"/>
            </a:solidFill>
            <a:ln>
              <a:noFill/>
            </a:ln>
          </c:spPr>
          <c:invertIfNegative val="0"/>
          <c:dLbls>
            <c:dLbl>
              <c:idx val="0"/>
              <c:layout>
                <c:manualLayout>
                  <c:x val="0"/>
                  <c:y val="-1.2300123001230013E-3"/>
                </c:manualLayout>
              </c:layout>
              <c:numFmt formatCode="#,##0&quot;%&quot;;&quot;-&quot;#,##0&quot;%&quot;" sourceLinked="0"/>
              <c:spPr>
                <a:noFill/>
                <a:ln>
                  <a:noFill/>
                </a:ln>
              </c:spPr>
              <c:txPr>
                <a:bodyPr wrap="none"/>
                <a:lstStyle/>
                <a:p>
                  <a:pPr>
                    <a:defRPr sz="1200" kern="1200">
                      <a:solidFill>
                        <a:schemeClr val="bg1"/>
                      </a:solidFill>
                      <a:latin typeface="Avenir Next LT Pro"/>
                      <a:ea typeface="Avenir Next LT Pro"/>
                      <a:cs typeface="Avenir Next LT Pro"/>
                      <a:sym typeface="Avenir Next LT Pro"/>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C527-A143-9BFA-F6D657530EE9}"/>
                </c:ext>
              </c:extLst>
            </c:dLbl>
            <c:dLbl>
              <c:idx val="1"/>
              <c:layout>
                <c:manualLayout>
                  <c:x val="0"/>
                  <c:y val="-1.2300123001230013E-3"/>
                </c:manualLayout>
              </c:layout>
              <c:numFmt formatCode="#,##0&quot;%&quot;;&quot;-&quot;#,##0&quot;%&quot;" sourceLinked="0"/>
              <c:spPr>
                <a:noFill/>
                <a:ln>
                  <a:noFill/>
                </a:ln>
              </c:spPr>
              <c:txPr>
                <a:bodyPr wrap="none"/>
                <a:lstStyle/>
                <a:p>
                  <a:pPr>
                    <a:defRPr sz="1200" kern="1200">
                      <a:solidFill>
                        <a:schemeClr val="bg1"/>
                      </a:solidFill>
                      <a:latin typeface="Avenir Next LT Pro"/>
                      <a:ea typeface="Avenir Next LT Pro"/>
                      <a:cs typeface="Avenir Next LT Pro"/>
                      <a:sym typeface="Avenir Next LT Pro"/>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C527-A143-9BFA-F6D657530EE9}"/>
                </c:ext>
              </c:extLst>
            </c:dLbl>
            <c:dLbl>
              <c:idx val="2"/>
              <c:layout>
                <c:manualLayout>
                  <c:x val="0"/>
                  <c:y val="-1.2300123001230013E-3"/>
                </c:manualLayout>
              </c:layout>
              <c:numFmt formatCode="#,##0&quot;%&quot;;&quot;-&quot;#,##0&quot;%&quot;" sourceLinked="0"/>
              <c:spPr>
                <a:noFill/>
                <a:ln>
                  <a:noFill/>
                </a:ln>
              </c:spPr>
              <c:txPr>
                <a:bodyPr wrap="none"/>
                <a:lstStyle/>
                <a:p>
                  <a:pPr>
                    <a:defRPr sz="1200" kern="1200">
                      <a:solidFill>
                        <a:schemeClr val="bg1"/>
                      </a:solidFill>
                      <a:latin typeface="Avenir Next LT Pro"/>
                      <a:ea typeface="Avenir Next LT Pro"/>
                      <a:cs typeface="Avenir Next LT Pro"/>
                      <a:sym typeface="Avenir Next LT Pro"/>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C527-A143-9BFA-F6D657530EE9}"/>
                </c:ext>
              </c:extLst>
            </c:dLbl>
            <c:dLbl>
              <c:idx val="3"/>
              <c:layout>
                <c:manualLayout>
                  <c:x val="0"/>
                  <c:y val="-1.2300123001230013E-3"/>
                </c:manualLayout>
              </c:layout>
              <c:numFmt formatCode="#,##0&quot;%&quot;;&quot;-&quot;#,##0&quot;%&quot;" sourceLinked="0"/>
              <c:spPr>
                <a:noFill/>
                <a:ln>
                  <a:noFill/>
                </a:ln>
              </c:spPr>
              <c:txPr>
                <a:bodyPr wrap="none"/>
                <a:lstStyle/>
                <a:p>
                  <a:pPr>
                    <a:defRPr sz="1200" kern="1200">
                      <a:solidFill>
                        <a:schemeClr val="bg1"/>
                      </a:solidFill>
                      <a:latin typeface="Avenir Next LT Pro"/>
                      <a:ea typeface="Avenir Next LT Pro"/>
                      <a:cs typeface="Avenir Next LT Pro"/>
                      <a:sym typeface="Avenir Next LT Pro"/>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C527-A143-9BFA-F6D657530EE9}"/>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Sheet1!$A$1:$D$1</c:f>
              <c:numCache>
                <c:formatCode>General</c:formatCode>
                <c:ptCount val="4"/>
                <c:pt idx="0">
                  <c:v>49</c:v>
                </c:pt>
                <c:pt idx="1">
                  <c:v>54</c:v>
                </c:pt>
                <c:pt idx="2">
                  <c:v>50</c:v>
                </c:pt>
                <c:pt idx="3">
                  <c:v>56.000000000000007</c:v>
                </c:pt>
              </c:numCache>
            </c:numRef>
          </c:val>
          <c:extLst>
            <c:ext xmlns:c16="http://schemas.microsoft.com/office/drawing/2014/chart" uri="{C3380CC4-5D6E-409C-BE32-E72D297353CC}">
              <c16:uniqueId val="{00000004-C527-A143-9BFA-F6D657530EE9}"/>
            </c:ext>
          </c:extLst>
        </c:ser>
        <c:ser>
          <c:idx val="1"/>
          <c:order val="1"/>
          <c:spPr>
            <a:solidFill>
              <a:schemeClr val="accent1"/>
            </a:solidFill>
            <a:ln>
              <a:noFill/>
            </a:ln>
          </c:spPr>
          <c:invertIfNegative val="0"/>
          <c:dLbls>
            <c:dLbl>
              <c:idx val="0"/>
              <c:layout>
                <c:manualLayout>
                  <c:x val="0"/>
                  <c:y val="-1.2300123001230013E-3"/>
                </c:manualLayout>
              </c:layout>
              <c:numFmt formatCode="#,##0&quot;%&quot;;&quot;-&quot;#,##0&quot;%&quot;" sourceLinked="0"/>
              <c:spPr>
                <a:noFill/>
                <a:ln>
                  <a:noFill/>
                </a:ln>
              </c:spPr>
              <c:txPr>
                <a:bodyPr wrap="none"/>
                <a:lstStyle/>
                <a:p>
                  <a:pPr>
                    <a:defRPr sz="1200" kern="1200">
                      <a:solidFill>
                        <a:schemeClr val="bg1"/>
                      </a:solidFill>
                      <a:latin typeface="Avenir Next LT Pro"/>
                      <a:ea typeface="Avenir Next LT Pro"/>
                      <a:cs typeface="Avenir Next LT Pro"/>
                      <a:sym typeface="Avenir Next LT Pro"/>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C527-A143-9BFA-F6D657530EE9}"/>
                </c:ext>
              </c:extLst>
            </c:dLbl>
            <c:dLbl>
              <c:idx val="1"/>
              <c:layout>
                <c:manualLayout>
                  <c:x val="0"/>
                  <c:y val="-1.6400164001640015E-3"/>
                </c:manualLayout>
              </c:layout>
              <c:numFmt formatCode="#,##0&quot;%&quot;;&quot;-&quot;#,##0&quot;%&quot;" sourceLinked="0"/>
              <c:spPr>
                <a:noFill/>
                <a:ln>
                  <a:noFill/>
                </a:ln>
              </c:spPr>
              <c:txPr>
                <a:bodyPr wrap="none"/>
                <a:lstStyle/>
                <a:p>
                  <a:pPr>
                    <a:defRPr sz="1200" kern="1200">
                      <a:solidFill>
                        <a:schemeClr val="bg1"/>
                      </a:solidFill>
                      <a:latin typeface="Avenir Next LT Pro"/>
                      <a:ea typeface="Avenir Next LT Pro"/>
                      <a:cs typeface="Avenir Next LT Pro"/>
                      <a:sym typeface="Avenir Next LT Pro"/>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C527-A143-9BFA-F6D657530EE9}"/>
                </c:ext>
              </c:extLst>
            </c:dLbl>
            <c:dLbl>
              <c:idx val="2"/>
              <c:layout>
                <c:manualLayout>
                  <c:x val="0"/>
                  <c:y val="-1.2300123001230013E-3"/>
                </c:manualLayout>
              </c:layout>
              <c:numFmt formatCode="#,##0&quot;%&quot;;&quot;-&quot;#,##0&quot;%&quot;" sourceLinked="0"/>
              <c:spPr>
                <a:noFill/>
                <a:ln>
                  <a:noFill/>
                </a:ln>
              </c:spPr>
              <c:txPr>
                <a:bodyPr wrap="none"/>
                <a:lstStyle/>
                <a:p>
                  <a:pPr>
                    <a:defRPr sz="1200" kern="1200">
                      <a:solidFill>
                        <a:schemeClr val="bg1"/>
                      </a:solidFill>
                      <a:latin typeface="Avenir Next LT Pro"/>
                      <a:ea typeface="Avenir Next LT Pro"/>
                      <a:cs typeface="Avenir Next LT Pro"/>
                      <a:sym typeface="Avenir Next LT Pro"/>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C527-A143-9BFA-F6D657530EE9}"/>
                </c:ext>
              </c:extLst>
            </c:dLbl>
            <c:dLbl>
              <c:idx val="3"/>
              <c:layout>
                <c:manualLayout>
                  <c:x val="0"/>
                  <c:y val="-1.6400164001640015E-3"/>
                </c:manualLayout>
              </c:layout>
              <c:numFmt formatCode="#,##0&quot;%&quot;;&quot;-&quot;#,##0&quot;%&quot;" sourceLinked="0"/>
              <c:spPr>
                <a:noFill/>
                <a:ln>
                  <a:noFill/>
                </a:ln>
              </c:spPr>
              <c:txPr>
                <a:bodyPr wrap="none"/>
                <a:lstStyle/>
                <a:p>
                  <a:pPr>
                    <a:defRPr sz="1200" kern="1200">
                      <a:solidFill>
                        <a:schemeClr val="bg1"/>
                      </a:solidFill>
                      <a:latin typeface="Avenir Next LT Pro"/>
                      <a:ea typeface="Avenir Next LT Pro"/>
                      <a:cs typeface="Avenir Next LT Pro"/>
                      <a:sym typeface="Avenir Next LT Pro"/>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C527-A143-9BFA-F6D657530EE9}"/>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Sheet1!$A$2:$D$2</c:f>
              <c:numCache>
                <c:formatCode>General</c:formatCode>
                <c:ptCount val="4"/>
                <c:pt idx="0">
                  <c:v>51</c:v>
                </c:pt>
                <c:pt idx="1">
                  <c:v>46</c:v>
                </c:pt>
                <c:pt idx="2">
                  <c:v>50</c:v>
                </c:pt>
                <c:pt idx="3">
                  <c:v>43.999999999999993</c:v>
                </c:pt>
              </c:numCache>
            </c:numRef>
          </c:val>
          <c:extLst>
            <c:ext xmlns:c16="http://schemas.microsoft.com/office/drawing/2014/chart" uri="{C3380CC4-5D6E-409C-BE32-E72D297353CC}">
              <c16:uniqueId val="{00000009-C527-A143-9BFA-F6D657530EE9}"/>
            </c:ext>
          </c:extLst>
        </c:ser>
        <c:dLbls>
          <c:showLegendKey val="0"/>
          <c:showVal val="0"/>
          <c:showCatName val="0"/>
          <c:showSerName val="0"/>
          <c:showPercent val="0"/>
          <c:showBubbleSize val="0"/>
        </c:dLbls>
        <c:gapWidth val="80"/>
        <c:overlap val="100"/>
        <c:axId val="1596699072"/>
        <c:axId val="1"/>
      </c:barChart>
      <c:catAx>
        <c:axId val="1596699072"/>
        <c:scaling>
          <c:orientation val="minMax"/>
        </c:scaling>
        <c:delete val="0"/>
        <c:axPos val="b"/>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00"/>
          <c:min val="0"/>
        </c:scaling>
        <c:delete val="1"/>
        <c:axPos val="l"/>
        <c:numFmt formatCode="General" sourceLinked="1"/>
        <c:majorTickMark val="out"/>
        <c:minorTickMark val="none"/>
        <c:tickLblPos val="nextTo"/>
        <c:crossAx val="1596699072"/>
        <c:crosses val="min"/>
        <c:crossBetween val="between"/>
      </c:valAx>
    </c:plotArea>
    <c:plotVisOnly val="0"/>
    <c:dispBlanksAs val="gap"/>
    <c:showDLblsOverMax val="1"/>
  </c:chart>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2967581047381545E-2"/>
          <c:y val="0.10456942003514938"/>
          <c:w val="0.9740648379052369"/>
          <c:h val="0.82161687170474518"/>
        </c:manualLayout>
      </c:layout>
      <c:barChart>
        <c:barDir val="col"/>
        <c:grouping val="clustered"/>
        <c:varyColors val="0"/>
        <c:ser>
          <c:idx val="0"/>
          <c:order val="0"/>
          <c:spPr>
            <a:solidFill>
              <a:schemeClr val="accent1"/>
            </a:solidFill>
            <a:ln>
              <a:noFill/>
            </a:ln>
          </c:spPr>
          <c:invertIfNegative val="0"/>
          <c:dLbls>
            <c:dLbl>
              <c:idx val="0"/>
              <c:layout>
                <c:manualLayout>
                  <c:x val="0"/>
                  <c:y val="-0.31370826010544817"/>
                </c:manualLayout>
              </c:layout>
              <c:numFmt formatCode="#,##0&quot;%&quot;;&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CE68-CE42-BCE3-77E9AA4B7936}"/>
                </c:ext>
              </c:extLst>
            </c:dLbl>
            <c:dLbl>
              <c:idx val="1"/>
              <c:layout>
                <c:manualLayout>
                  <c:x val="0"/>
                  <c:y val="-0.33040421792618629"/>
                </c:manualLayout>
              </c:layout>
              <c:numFmt formatCode="#,##0&quot;%&quot;;&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CE68-CE42-BCE3-77E9AA4B7936}"/>
                </c:ext>
              </c:extLst>
            </c:dLbl>
            <c:dLbl>
              <c:idx val="2"/>
              <c:layout>
                <c:manualLayout>
                  <c:x val="0"/>
                  <c:y val="-0.14455184534270651"/>
                </c:manualLayout>
              </c:layout>
              <c:numFmt formatCode="#,##0&quot;%&quot;;&quot;-&quot;#,##0&quot;%&quot;" sourceLinked="0"/>
              <c:spPr>
                <a:noFill/>
                <a:ln>
                  <a:noFill/>
                </a:ln>
              </c:spPr>
              <c:txPr>
                <a:bodyPr wrap="none"/>
                <a:lstStyle/>
                <a:p>
                  <a:pPr>
                    <a:defRPr sz="1200" kern="1200">
                      <a:solidFill>
                        <a:schemeClr val="tx1"/>
                      </a:solidFill>
                      <a:latin typeface="Avenir Next LT Pro"/>
                      <a:ea typeface="Avenir Next LT Pro"/>
                      <a:cs typeface="Avenir Next LT Pro"/>
                      <a:sym typeface="Avenir Next LT Pro"/>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CE68-CE42-BCE3-77E9AA4B7936}"/>
                </c:ext>
              </c:extLst>
            </c:dLbl>
            <c:dLbl>
              <c:idx val="3"/>
              <c:layout>
                <c:manualLayout>
                  <c:x val="0"/>
                  <c:y val="-0.24956063268892795"/>
                </c:manualLayout>
              </c:layout>
              <c:numFmt formatCode="#,##0&quot;%&quot;;&quot;-&quot;#,##0&quot;%&quot;" sourceLinked="0"/>
              <c:spPr>
                <a:noFill/>
                <a:ln>
                  <a:noFill/>
                </a:ln>
              </c:spPr>
              <c:txPr>
                <a:bodyPr wrap="none"/>
                <a:lstStyle/>
                <a:p>
                  <a:pPr>
                    <a:defRPr sz="1200" kern="1200">
                      <a:solidFill>
                        <a:schemeClr val="tx1"/>
                      </a:solidFill>
                      <a:latin typeface="Avenir Next LT Pro"/>
                      <a:ea typeface="Avenir Next LT Pro"/>
                      <a:cs typeface="Avenir Next LT Pro"/>
                      <a:sym typeface="Avenir Next LT Pro"/>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CE68-CE42-BCE3-77E9AA4B7936}"/>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Sheet1!$A$1:$D$1</c:f>
              <c:numCache>
                <c:formatCode>General</c:formatCode>
                <c:ptCount val="4"/>
                <c:pt idx="0">
                  <c:v>30.973451327433626</c:v>
                </c:pt>
                <c:pt idx="1">
                  <c:v>32.743362831858406</c:v>
                </c:pt>
                <c:pt idx="2">
                  <c:v>12.389380530973451</c:v>
                </c:pt>
                <c:pt idx="3">
                  <c:v>23.893805309734514</c:v>
                </c:pt>
              </c:numCache>
            </c:numRef>
          </c:val>
          <c:extLst>
            <c:ext xmlns:c16="http://schemas.microsoft.com/office/drawing/2014/chart" uri="{C3380CC4-5D6E-409C-BE32-E72D297353CC}">
              <c16:uniqueId val="{00000004-CE68-CE42-BCE3-77E9AA4B7936}"/>
            </c:ext>
          </c:extLst>
        </c:ser>
        <c:ser>
          <c:idx val="1"/>
          <c:order val="1"/>
          <c:spPr>
            <a:solidFill>
              <a:schemeClr val="accent2"/>
            </a:solidFill>
            <a:ln>
              <a:noFill/>
            </a:ln>
          </c:spPr>
          <c:invertIfNegative val="0"/>
          <c:dLbls>
            <c:dLbl>
              <c:idx val="0"/>
              <c:layout>
                <c:manualLayout>
                  <c:x val="0"/>
                  <c:y val="-0.44200351493848855"/>
                </c:manualLayout>
              </c:layout>
              <c:numFmt formatCode="#,##0&quot;%&quot;;&quot;-&quot;#,##0&quot;%&quot;" sourceLinked="0"/>
              <c:spPr>
                <a:noFill/>
                <a:ln>
                  <a:noFill/>
                </a:ln>
              </c:spPr>
              <c:txPr>
                <a:bodyPr wrap="none"/>
                <a:lstStyle/>
                <a:p>
                  <a:pPr>
                    <a:defRPr sz="1200" kern="1200">
                      <a:solidFill>
                        <a:schemeClr val="tx1"/>
                      </a:solidFill>
                      <a:latin typeface="Avenir Next LT Pro"/>
                      <a:ea typeface="Avenir Next LT Pro"/>
                      <a:cs typeface="Avenir Next LT Pro"/>
                      <a:sym typeface="Avenir Next LT Pro"/>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CE68-CE42-BCE3-77E9AA4B7936}"/>
                </c:ext>
              </c:extLst>
            </c:dLbl>
            <c:dLbl>
              <c:idx val="1"/>
              <c:layout>
                <c:manualLayout>
                  <c:x val="0"/>
                  <c:y val="-0.41432337434094901"/>
                </c:manualLayout>
              </c:layout>
              <c:numFmt formatCode="#,##0&quot;%&quot;;&quot;-&quot;#,##0&quot;%&quot;" sourceLinked="0"/>
              <c:spPr>
                <a:noFill/>
                <a:ln>
                  <a:noFill/>
                </a:ln>
              </c:spPr>
              <c:txPr>
                <a:bodyPr wrap="none"/>
                <a:lstStyle/>
                <a:p>
                  <a:pPr>
                    <a:defRPr sz="1200" kern="1200">
                      <a:solidFill>
                        <a:schemeClr val="tx1"/>
                      </a:solidFill>
                      <a:latin typeface="Avenir Next LT Pro"/>
                      <a:ea typeface="Avenir Next LT Pro"/>
                      <a:cs typeface="Avenir Next LT Pro"/>
                      <a:sym typeface="Avenir Next LT Pro"/>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CE68-CE42-BCE3-77E9AA4B7936}"/>
                </c:ext>
              </c:extLst>
            </c:dLbl>
            <c:dLbl>
              <c:idx val="2"/>
              <c:layout>
                <c:manualLayout>
                  <c:x val="0"/>
                  <c:y val="-7.6889279437609842E-2"/>
                </c:manualLayout>
              </c:layout>
              <c:numFmt formatCode="#,##0&quot;%&quot;;&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CE68-CE42-BCE3-77E9AA4B7936}"/>
                </c:ext>
              </c:extLst>
            </c:dLbl>
            <c:dLbl>
              <c:idx val="3"/>
              <c:layout>
                <c:manualLayout>
                  <c:x val="0"/>
                  <c:y val="-0.10413005272407733"/>
                </c:manualLayout>
              </c:layout>
              <c:numFmt formatCode="#,##0&quot;%&quot;;&quot;-&quot;#,##0&quot;%&quot;" sourceLinked="0"/>
              <c:spPr>
                <a:noFill/>
                <a:ln>
                  <a:noFill/>
                </a:ln>
              </c:spPr>
              <c:txPr>
                <a:bodyPr wrap="none"/>
                <a:lstStyle/>
                <a:p>
                  <a:pPr>
                    <a:defRPr sz="1200" kern="1200">
                      <a:solidFill>
                        <a:schemeClr val="tx1"/>
                      </a:solidFill>
                      <a:latin typeface="Avenir Next LT Pro"/>
                      <a:ea typeface="Avenir Next LT Pro"/>
                      <a:cs typeface="Avenir Next LT Pro"/>
                      <a:sym typeface="Avenir Next LT Pro"/>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CE68-CE42-BCE3-77E9AA4B7936}"/>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Sheet1!$A$2:$D$2</c:f>
              <c:numCache>
                <c:formatCode>General</c:formatCode>
                <c:ptCount val="4"/>
                <c:pt idx="0">
                  <c:v>45</c:v>
                </c:pt>
                <c:pt idx="1">
                  <c:v>42</c:v>
                </c:pt>
                <c:pt idx="2">
                  <c:v>5</c:v>
                </c:pt>
                <c:pt idx="3">
                  <c:v>8</c:v>
                </c:pt>
              </c:numCache>
            </c:numRef>
          </c:val>
          <c:extLst>
            <c:ext xmlns:c16="http://schemas.microsoft.com/office/drawing/2014/chart" uri="{C3380CC4-5D6E-409C-BE32-E72D297353CC}">
              <c16:uniqueId val="{00000009-CE68-CE42-BCE3-77E9AA4B7936}"/>
            </c:ext>
          </c:extLst>
        </c:ser>
        <c:ser>
          <c:idx val="2"/>
          <c:order val="2"/>
          <c:spPr>
            <a:solidFill>
              <a:schemeClr val="accent3"/>
            </a:solidFill>
            <a:ln>
              <a:noFill/>
            </a:ln>
          </c:spPr>
          <c:invertIfNegative val="0"/>
          <c:dLbls>
            <c:dLbl>
              <c:idx val="0"/>
              <c:layout>
                <c:manualLayout>
                  <c:x val="0"/>
                  <c:y val="-0.37785588752196836"/>
                </c:manualLayout>
              </c:layout>
              <c:numFmt formatCode="#,##0&quot;%&quot;;&quot;-&quot;#,##0&quot;%&quot;" sourceLinked="0"/>
              <c:spPr>
                <a:noFill/>
                <a:ln>
                  <a:noFill/>
                </a:ln>
              </c:spPr>
              <c:txPr>
                <a:bodyPr wrap="none"/>
                <a:lstStyle/>
                <a:p>
                  <a:pPr>
                    <a:defRPr sz="1200" kern="1200">
                      <a:solidFill>
                        <a:schemeClr val="tx1"/>
                      </a:solidFill>
                      <a:latin typeface="Avenir Next LT Pro"/>
                      <a:ea typeface="Avenir Next LT Pro"/>
                      <a:cs typeface="Avenir Next LT Pro"/>
                      <a:sym typeface="Avenir Next LT Pro"/>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A-CE68-CE42-BCE3-77E9AA4B7936}"/>
                </c:ext>
              </c:extLst>
            </c:dLbl>
            <c:dLbl>
              <c:idx val="1"/>
              <c:layout>
                <c:manualLayout>
                  <c:x val="0"/>
                  <c:y val="-0.39630931458699475"/>
                </c:manualLayout>
              </c:layout>
              <c:numFmt formatCode="#,##0&quot;%&quot;;&quot;-&quot;#,##0&quot;%&quot;" sourceLinked="0"/>
              <c:spPr>
                <a:noFill/>
                <a:ln>
                  <a:noFill/>
                </a:ln>
              </c:spPr>
              <c:txPr>
                <a:bodyPr wrap="none"/>
                <a:lstStyle/>
                <a:p>
                  <a:pPr>
                    <a:defRPr sz="1200" kern="1200">
                      <a:solidFill>
                        <a:schemeClr val="tx1"/>
                      </a:solidFill>
                      <a:latin typeface="Avenir Next LT Pro"/>
                      <a:ea typeface="Avenir Next LT Pro"/>
                      <a:cs typeface="Avenir Next LT Pro"/>
                      <a:sym typeface="Avenir Next LT Pro"/>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B-CE68-CE42-BCE3-77E9AA4B7936}"/>
                </c:ext>
              </c:extLst>
            </c:dLbl>
            <c:dLbl>
              <c:idx val="2"/>
              <c:layout>
                <c:manualLayout>
                  <c:x val="0"/>
                  <c:y val="-8.5676625659050973E-2"/>
                </c:manualLayout>
              </c:layout>
              <c:numFmt formatCode="#,##0&quot;%&quot;;&quot;-&quot;#,##0&quot;%&quot;" sourceLinked="0"/>
              <c:spPr>
                <a:noFill/>
                <a:ln>
                  <a:noFill/>
                </a:ln>
              </c:spPr>
              <c:txPr>
                <a:bodyPr wrap="none"/>
                <a:lstStyle/>
                <a:p>
                  <a:pPr>
                    <a:defRPr sz="1200" kern="1200">
                      <a:solidFill>
                        <a:schemeClr val="tx1"/>
                      </a:solidFill>
                      <a:latin typeface="Avenir Next LT Pro"/>
                      <a:ea typeface="Avenir Next LT Pro"/>
                      <a:cs typeface="Avenir Next LT Pro"/>
                      <a:sym typeface="Avenir Next LT Pro"/>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C-CE68-CE42-BCE3-77E9AA4B7936}"/>
                </c:ext>
              </c:extLst>
            </c:dLbl>
            <c:dLbl>
              <c:idx val="3"/>
              <c:layout>
                <c:manualLayout>
                  <c:x val="0"/>
                  <c:y val="-0.17750439367311072"/>
                </c:manualLayout>
              </c:layout>
              <c:numFmt formatCode="#,##0&quot;%&quot;;&quot;-&quot;#,##0&quot;%&quot;" sourceLinked="0"/>
              <c:spPr>
                <a:noFill/>
                <a:ln>
                  <a:noFill/>
                </a:ln>
              </c:spPr>
              <c:txPr>
                <a:bodyPr wrap="none"/>
                <a:lstStyle/>
                <a:p>
                  <a:pPr>
                    <a:defRPr sz="1200" kern="1200">
                      <a:solidFill>
                        <a:schemeClr val="tx1"/>
                      </a:solidFill>
                      <a:latin typeface="Avenir Next LT Pro"/>
                      <a:ea typeface="Avenir Next LT Pro"/>
                      <a:cs typeface="Avenir Next LT Pro"/>
                      <a:sym typeface="Avenir Next LT Pro"/>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D-CE68-CE42-BCE3-77E9AA4B7936}"/>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Sheet1!$A$3:$D$3</c:f>
              <c:numCache>
                <c:formatCode>General</c:formatCode>
                <c:ptCount val="4"/>
                <c:pt idx="0">
                  <c:v>38</c:v>
                </c:pt>
                <c:pt idx="1">
                  <c:v>40</c:v>
                </c:pt>
                <c:pt idx="2">
                  <c:v>6</c:v>
                </c:pt>
                <c:pt idx="3">
                  <c:v>16</c:v>
                </c:pt>
              </c:numCache>
            </c:numRef>
          </c:val>
          <c:extLst>
            <c:ext xmlns:c16="http://schemas.microsoft.com/office/drawing/2014/chart" uri="{C3380CC4-5D6E-409C-BE32-E72D297353CC}">
              <c16:uniqueId val="{0000000E-CE68-CE42-BCE3-77E9AA4B7936}"/>
            </c:ext>
          </c:extLst>
        </c:ser>
        <c:dLbls>
          <c:showLegendKey val="0"/>
          <c:showVal val="0"/>
          <c:showCatName val="0"/>
          <c:showSerName val="0"/>
          <c:showPercent val="0"/>
          <c:showBubbleSize val="0"/>
        </c:dLbls>
        <c:gapWidth val="80"/>
        <c:axId val="696361327"/>
        <c:axId val="1"/>
      </c:barChart>
      <c:catAx>
        <c:axId val="696361327"/>
        <c:scaling>
          <c:orientation val="minMax"/>
        </c:scaling>
        <c:delete val="0"/>
        <c:axPos val="b"/>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45"/>
          <c:min val="0"/>
        </c:scaling>
        <c:delete val="1"/>
        <c:axPos val="l"/>
        <c:numFmt formatCode="General" sourceLinked="1"/>
        <c:majorTickMark val="out"/>
        <c:minorTickMark val="none"/>
        <c:tickLblPos val="nextTo"/>
        <c:crossAx val="696361327"/>
        <c:crosses val="min"/>
        <c:crossBetween val="between"/>
      </c:valAx>
    </c:plotArea>
    <c:plotVisOnly val="0"/>
    <c:dispBlanksAs val="gap"/>
    <c:showDLblsOverMax val="1"/>
  </c:chart>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635734507706826E-2"/>
          <c:y val="3.3548387096774192E-2"/>
          <c:w val="0.96728530984586347"/>
          <c:h val="0.93290322580645157"/>
        </c:manualLayout>
      </c:layout>
      <c:barChart>
        <c:barDir val="col"/>
        <c:grouping val="stacked"/>
        <c:varyColors val="0"/>
        <c:ser>
          <c:idx val="0"/>
          <c:order val="0"/>
          <c:spPr>
            <a:solidFill>
              <a:schemeClr val="accent2"/>
            </a:solidFill>
            <a:ln>
              <a:noFill/>
            </a:ln>
          </c:spPr>
          <c:invertIfNegative val="0"/>
          <c:val>
            <c:numRef>
              <c:f>Sheet1!$A$1:$D$1</c:f>
              <c:numCache>
                <c:formatCode>General</c:formatCode>
                <c:ptCount val="4"/>
                <c:pt idx="0">
                  <c:v>1</c:v>
                </c:pt>
                <c:pt idx="1">
                  <c:v>1.3</c:v>
                </c:pt>
                <c:pt idx="2">
                  <c:v>1.59</c:v>
                </c:pt>
                <c:pt idx="3">
                  <c:v>1.68</c:v>
                </c:pt>
              </c:numCache>
            </c:numRef>
          </c:val>
          <c:extLst>
            <c:ext xmlns:c16="http://schemas.microsoft.com/office/drawing/2014/chart" uri="{C3380CC4-5D6E-409C-BE32-E72D297353CC}">
              <c16:uniqueId val="{00000000-F3C2-214A-961E-6B0429039F1C}"/>
            </c:ext>
          </c:extLst>
        </c:ser>
        <c:dLbls>
          <c:showLegendKey val="0"/>
          <c:showVal val="0"/>
          <c:showCatName val="0"/>
          <c:showSerName val="0"/>
          <c:showPercent val="0"/>
          <c:showBubbleSize val="0"/>
        </c:dLbls>
        <c:gapWidth val="150"/>
        <c:overlap val="100"/>
        <c:axId val="1915866864"/>
        <c:axId val="1"/>
      </c:barChart>
      <c:catAx>
        <c:axId val="1915866864"/>
        <c:scaling>
          <c:orientation val="minMax"/>
        </c:scaling>
        <c:delete val="0"/>
        <c:axPos val="b"/>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68"/>
          <c:min val="0"/>
        </c:scaling>
        <c:delete val="1"/>
        <c:axPos val="l"/>
        <c:numFmt formatCode="General" sourceLinked="1"/>
        <c:majorTickMark val="out"/>
        <c:minorTickMark val="none"/>
        <c:tickLblPos val="nextTo"/>
        <c:crossAx val="1915866864"/>
        <c:crosses val="min"/>
        <c:crossBetween val="between"/>
      </c:valAx>
    </c:plotArea>
    <c:plotVisOnly val="0"/>
    <c:dispBlanksAs val="gap"/>
    <c:showDLblsOverMax val="1"/>
  </c:chart>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77717019822283E-2"/>
          <c:y val="2.6915113871635612E-2"/>
          <c:w val="0.96445659603554346"/>
          <c:h val="0.94616977225672882"/>
        </c:manualLayout>
      </c:layout>
      <c:barChart>
        <c:barDir val="bar"/>
        <c:grouping val="stacked"/>
        <c:varyColors val="0"/>
        <c:ser>
          <c:idx val="0"/>
          <c:order val="0"/>
          <c:spPr>
            <a:solidFill>
              <a:schemeClr val="accent3"/>
            </a:solidFill>
            <a:ln>
              <a:noFill/>
            </a:ln>
          </c:spPr>
          <c:invertIfNegative val="0"/>
          <c:val>
            <c:numRef>
              <c:f>Sheet1!$A$1:$C$1</c:f>
              <c:numCache>
                <c:formatCode>General</c:formatCode>
                <c:ptCount val="3"/>
                <c:pt idx="0">
                  <c:v>0.66</c:v>
                </c:pt>
                <c:pt idx="1">
                  <c:v>0.51</c:v>
                </c:pt>
                <c:pt idx="2">
                  <c:v>0.37</c:v>
                </c:pt>
              </c:numCache>
            </c:numRef>
          </c:val>
          <c:extLst>
            <c:ext xmlns:c16="http://schemas.microsoft.com/office/drawing/2014/chart" uri="{C3380CC4-5D6E-409C-BE32-E72D297353CC}">
              <c16:uniqueId val="{00000000-0749-E14F-8450-08CAC1E3B57F}"/>
            </c:ext>
          </c:extLst>
        </c:ser>
        <c:dLbls>
          <c:showLegendKey val="0"/>
          <c:showVal val="0"/>
          <c:showCatName val="0"/>
          <c:showSerName val="0"/>
          <c:showPercent val="0"/>
          <c:showBubbleSize val="0"/>
        </c:dLbls>
        <c:gapWidth val="80"/>
        <c:overlap val="100"/>
        <c:axId val="1936699424"/>
        <c:axId val="1"/>
      </c:barChart>
      <c:catAx>
        <c:axId val="1936699424"/>
        <c:scaling>
          <c:orientation val="maxMin"/>
        </c:scaling>
        <c:delete val="0"/>
        <c:axPos val="l"/>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0.66"/>
          <c:min val="0"/>
        </c:scaling>
        <c:delete val="1"/>
        <c:axPos val="t"/>
        <c:numFmt formatCode="General" sourceLinked="1"/>
        <c:majorTickMark val="out"/>
        <c:minorTickMark val="none"/>
        <c:tickLblPos val="nextTo"/>
        <c:crossAx val="1936699424"/>
        <c:crosses val="min"/>
        <c:crossBetween val="between"/>
      </c:valAx>
    </c:plotArea>
    <c:plotVisOnly val="0"/>
    <c:dispBlanksAs val="gap"/>
    <c:showDLblsOverMax val="1"/>
  </c:chart>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7.5307748008689359E-3"/>
          <c:y val="3.2098765432098768E-2"/>
          <c:w val="0.98493845039826211"/>
          <c:h val="0.93580246913580245"/>
        </c:manualLayout>
      </c:layout>
      <c:barChart>
        <c:barDir val="col"/>
        <c:grouping val="clustered"/>
        <c:varyColors val="0"/>
        <c:ser>
          <c:idx val="0"/>
          <c:order val="0"/>
          <c:spPr>
            <a:solidFill>
              <a:schemeClr val="accent3"/>
            </a:solidFill>
            <a:ln>
              <a:noFill/>
            </a:ln>
          </c:spPr>
          <c:invertIfNegative val="0"/>
          <c:val>
            <c:numRef>
              <c:f>Sheet1!$A$1:$J$1</c:f>
              <c:numCache>
                <c:formatCode>General</c:formatCode>
                <c:ptCount val="10"/>
                <c:pt idx="0">
                  <c:v>71</c:v>
                </c:pt>
                <c:pt idx="1">
                  <c:v>67</c:v>
                </c:pt>
                <c:pt idx="2">
                  <c:v>63</c:v>
                </c:pt>
                <c:pt idx="3">
                  <c:v>52</c:v>
                </c:pt>
                <c:pt idx="4">
                  <c:v>50</c:v>
                </c:pt>
                <c:pt idx="5">
                  <c:v>49</c:v>
                </c:pt>
                <c:pt idx="6">
                  <c:v>47</c:v>
                </c:pt>
                <c:pt idx="7">
                  <c:v>43</c:v>
                </c:pt>
                <c:pt idx="8">
                  <c:v>46</c:v>
                </c:pt>
                <c:pt idx="9">
                  <c:v>35</c:v>
                </c:pt>
              </c:numCache>
            </c:numRef>
          </c:val>
          <c:extLst>
            <c:ext xmlns:c16="http://schemas.microsoft.com/office/drawing/2014/chart" uri="{C3380CC4-5D6E-409C-BE32-E72D297353CC}">
              <c16:uniqueId val="{00000000-C141-3949-936B-28BBEDB708DD}"/>
            </c:ext>
          </c:extLst>
        </c:ser>
        <c:ser>
          <c:idx val="1"/>
          <c:order val="1"/>
          <c:spPr>
            <a:solidFill>
              <a:schemeClr val="accent2"/>
            </a:solidFill>
            <a:ln>
              <a:noFill/>
            </a:ln>
          </c:spPr>
          <c:invertIfNegative val="0"/>
          <c:val>
            <c:numRef>
              <c:f>Sheet1!$A$2:$J$2</c:f>
              <c:numCache>
                <c:formatCode>General</c:formatCode>
                <c:ptCount val="10"/>
                <c:pt idx="0">
                  <c:v>56.000000000000007</c:v>
                </c:pt>
                <c:pt idx="1">
                  <c:v>43</c:v>
                </c:pt>
                <c:pt idx="2">
                  <c:v>56.999999999999993</c:v>
                </c:pt>
                <c:pt idx="3">
                  <c:v>48</c:v>
                </c:pt>
                <c:pt idx="4">
                  <c:v>51</c:v>
                </c:pt>
                <c:pt idx="5">
                  <c:v>46</c:v>
                </c:pt>
                <c:pt idx="6">
                  <c:v>43</c:v>
                </c:pt>
                <c:pt idx="7">
                  <c:v>40</c:v>
                </c:pt>
                <c:pt idx="8">
                  <c:v>43</c:v>
                </c:pt>
                <c:pt idx="9">
                  <c:v>36</c:v>
                </c:pt>
              </c:numCache>
            </c:numRef>
          </c:val>
          <c:extLst>
            <c:ext xmlns:c16="http://schemas.microsoft.com/office/drawing/2014/chart" uri="{C3380CC4-5D6E-409C-BE32-E72D297353CC}">
              <c16:uniqueId val="{00000001-C141-3949-936B-28BBEDB708DD}"/>
            </c:ext>
          </c:extLst>
        </c:ser>
        <c:dLbls>
          <c:showLegendKey val="0"/>
          <c:showVal val="0"/>
          <c:showCatName val="0"/>
          <c:showSerName val="0"/>
          <c:showPercent val="0"/>
          <c:showBubbleSize val="0"/>
        </c:dLbls>
        <c:gapWidth val="80"/>
        <c:axId val="2066694096"/>
        <c:axId val="1"/>
      </c:barChart>
      <c:catAx>
        <c:axId val="2066694096"/>
        <c:scaling>
          <c:orientation val="minMax"/>
        </c:scaling>
        <c:delete val="0"/>
        <c:axPos val="b"/>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71"/>
          <c:min val="0"/>
        </c:scaling>
        <c:delete val="1"/>
        <c:axPos val="l"/>
        <c:numFmt formatCode="General" sourceLinked="1"/>
        <c:majorTickMark val="out"/>
        <c:minorTickMark val="none"/>
        <c:tickLblPos val="nextTo"/>
        <c:crossAx val="2066694096"/>
        <c:crosses val="min"/>
        <c:crossBetween val="between"/>
      </c:valAx>
    </c:plotArea>
    <c:plotVisOnly val="0"/>
    <c:dispBlanksAs val="gap"/>
    <c:showDLblsOverMax val="1"/>
  </c:chart>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6661326497917333E-2"/>
          <c:y val="3.3099936346276254E-2"/>
          <c:w val="0.9666773470041653"/>
          <c:h val="0.93380012730744744"/>
        </c:manualLayout>
      </c:layout>
      <c:barChart>
        <c:barDir val="col"/>
        <c:grouping val="stacked"/>
        <c:varyColors val="0"/>
        <c:ser>
          <c:idx val="0"/>
          <c:order val="0"/>
          <c:spPr>
            <a:solidFill>
              <a:schemeClr val="accent3"/>
            </a:solidFill>
            <a:ln>
              <a:noFill/>
            </a:ln>
          </c:spPr>
          <c:invertIfNegative val="0"/>
          <c:dPt>
            <c:idx val="3"/>
            <c:invertIfNegative val="0"/>
            <c:bubble3D val="0"/>
            <c:spPr>
              <a:solidFill>
                <a:schemeClr val="accent1"/>
              </a:solidFill>
              <a:ln>
                <a:noFill/>
              </a:ln>
            </c:spPr>
            <c:extLst>
              <c:ext xmlns:c16="http://schemas.microsoft.com/office/drawing/2014/chart" uri="{C3380CC4-5D6E-409C-BE32-E72D297353CC}">
                <c16:uniqueId val="{00000000-C9D2-D04B-886B-4BDF71FBC8FB}"/>
              </c:ext>
            </c:extLst>
          </c:dPt>
          <c:val>
            <c:numRef>
              <c:f>Sheet1!$A$1:$D$1</c:f>
              <c:numCache>
                <c:formatCode>General</c:formatCode>
                <c:ptCount val="4"/>
                <c:pt idx="0">
                  <c:v>63</c:v>
                </c:pt>
                <c:pt idx="1">
                  <c:v>67</c:v>
                </c:pt>
                <c:pt idx="2">
                  <c:v>68</c:v>
                </c:pt>
                <c:pt idx="3">
                  <c:v>56.000000000000007</c:v>
                </c:pt>
              </c:numCache>
            </c:numRef>
          </c:val>
          <c:extLst>
            <c:ext xmlns:c16="http://schemas.microsoft.com/office/drawing/2014/chart" uri="{C3380CC4-5D6E-409C-BE32-E72D297353CC}">
              <c16:uniqueId val="{00000001-C9D2-D04B-886B-4BDF71FBC8FB}"/>
            </c:ext>
          </c:extLst>
        </c:ser>
        <c:dLbls>
          <c:showLegendKey val="0"/>
          <c:showVal val="0"/>
          <c:showCatName val="0"/>
          <c:showSerName val="0"/>
          <c:showPercent val="0"/>
          <c:showBubbleSize val="0"/>
        </c:dLbls>
        <c:gapWidth val="80"/>
        <c:overlap val="100"/>
        <c:axId val="969727696"/>
        <c:axId val="1"/>
      </c:barChart>
      <c:catAx>
        <c:axId val="969727696"/>
        <c:scaling>
          <c:orientation val="minMax"/>
        </c:scaling>
        <c:delete val="0"/>
        <c:axPos val="b"/>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68"/>
          <c:min val="0"/>
        </c:scaling>
        <c:delete val="1"/>
        <c:axPos val="l"/>
        <c:numFmt formatCode="General" sourceLinked="1"/>
        <c:majorTickMark val="out"/>
        <c:minorTickMark val="none"/>
        <c:tickLblPos val="nextTo"/>
        <c:crossAx val="969727696"/>
        <c:crosses val="min"/>
        <c:crossBetween val="between"/>
      </c:valAx>
    </c:plotArea>
    <c:plotVisOnly val="0"/>
    <c:dispBlanksAs val="gap"/>
    <c:showDLblsOverMax val="1"/>
  </c:chart>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9701569777471107E-3"/>
          <c:y val="7.2289156626506021E-2"/>
          <c:w val="0.98205968604450578"/>
          <c:h val="0.85542168674698793"/>
        </c:manualLayout>
      </c:layout>
      <c:barChart>
        <c:barDir val="col"/>
        <c:grouping val="stacked"/>
        <c:varyColors val="0"/>
        <c:ser>
          <c:idx val="0"/>
          <c:order val="0"/>
          <c:spPr>
            <a:solidFill>
              <a:schemeClr val="accent1"/>
            </a:solidFill>
            <a:ln>
              <a:noFill/>
            </a:ln>
          </c:spPr>
          <c:invertIfNegative val="0"/>
          <c:dLbls>
            <c:dLbl>
              <c:idx val="0"/>
              <c:layout>
                <c:manualLayout>
                  <c:x val="0"/>
                  <c:y val="-1.7211703958691911E-3"/>
                </c:manualLayout>
              </c:layout>
              <c:numFmt formatCode="#,##0&quot;%&quot;;&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E94E-4F8B-8DF9-B5AD0E668E5A}"/>
                </c:ext>
              </c:extLst>
            </c:dLbl>
            <c:dLbl>
              <c:idx val="1"/>
              <c:layout>
                <c:manualLayout>
                  <c:x val="0"/>
                  <c:y val="-1.2908777969018934E-3"/>
                </c:manualLayout>
              </c:layout>
              <c:numFmt formatCode="#,##0&quot;%&quot;;&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E94E-4F8B-8DF9-B5AD0E668E5A}"/>
                </c:ext>
              </c:extLst>
            </c:dLbl>
            <c:dLbl>
              <c:idx val="2"/>
              <c:layout>
                <c:manualLayout>
                  <c:x val="0"/>
                  <c:y val="-1.2908777969018934E-3"/>
                </c:manualLayout>
              </c:layout>
              <c:numFmt formatCode="#,##0&quot;%&quot;;&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E94E-4F8B-8DF9-B5AD0E668E5A}"/>
                </c:ext>
              </c:extLst>
            </c:dLbl>
            <c:dLbl>
              <c:idx val="3"/>
              <c:layout>
                <c:manualLayout>
                  <c:x val="0"/>
                  <c:y val="-1.2908777969018934E-3"/>
                </c:manualLayout>
              </c:layout>
              <c:numFmt formatCode="#,##0&quot;%&quot;;&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E94E-4F8B-8DF9-B5AD0E668E5A}"/>
                </c:ext>
              </c:extLst>
            </c:dLbl>
            <c:dLbl>
              <c:idx val="4"/>
              <c:layout>
                <c:manualLayout>
                  <c:x val="0"/>
                  <c:y val="-1.2908777969018934E-3"/>
                </c:manualLayout>
              </c:layout>
              <c:numFmt formatCode="#,##0&quot;%&quot;;&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E94E-4F8B-8DF9-B5AD0E668E5A}"/>
                </c:ext>
              </c:extLst>
            </c:dLbl>
            <c:dLbl>
              <c:idx val="5"/>
              <c:layout>
                <c:manualLayout>
                  <c:x val="0"/>
                  <c:y val="-1.2908777969018934E-3"/>
                </c:manualLayout>
              </c:layout>
              <c:numFmt formatCode="#,##0&quot;%&quot;;&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E94E-4F8B-8DF9-B5AD0E668E5A}"/>
                </c:ext>
              </c:extLst>
            </c:dLbl>
            <c:dLbl>
              <c:idx val="6"/>
              <c:layout>
                <c:manualLayout>
                  <c:x val="0"/>
                  <c:y val="-1.2908777969018934E-3"/>
                </c:manualLayout>
              </c:layout>
              <c:numFmt formatCode="#,##0&quot;%&quot;;&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E94E-4F8B-8DF9-B5AD0E668E5A}"/>
                </c:ext>
              </c:extLst>
            </c:dLbl>
            <c:dLbl>
              <c:idx val="7"/>
              <c:layout>
                <c:manualLayout>
                  <c:x val="0"/>
                  <c:y val="-1.2908777969018934E-3"/>
                </c:manualLayout>
              </c:layout>
              <c:numFmt formatCode="#,##0&quot;%&quot;;&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E94E-4F8B-8DF9-B5AD0E668E5A}"/>
                </c:ext>
              </c:extLst>
            </c:dLbl>
            <c:dLbl>
              <c:idx val="8"/>
              <c:layout>
                <c:manualLayout>
                  <c:x val="0"/>
                  <c:y val="-1.7211703958691911E-3"/>
                </c:manualLayout>
              </c:layout>
              <c:numFmt formatCode="#,##0&quot;%&quot;;&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E94E-4F8B-8DF9-B5AD0E668E5A}"/>
                </c:ext>
              </c:extLst>
            </c:dLbl>
            <c:dLbl>
              <c:idx val="9"/>
              <c:layout>
                <c:manualLayout>
                  <c:x val="0"/>
                  <c:y val="-1.2908777969018934E-3"/>
                </c:manualLayout>
              </c:layout>
              <c:numFmt formatCode="#,##0&quot;%&quot;;&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9-E94E-4F8B-8DF9-B5AD0E668E5A}"/>
                </c:ext>
              </c:extLst>
            </c:dLbl>
            <c:dLbl>
              <c:idx val="10"/>
              <c:layout>
                <c:manualLayout>
                  <c:x val="0"/>
                  <c:y val="-1.2908777969018934E-3"/>
                </c:manualLayout>
              </c:layout>
              <c:numFmt formatCode="#,##0&quot;%&quot;;&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A-E94E-4F8B-8DF9-B5AD0E668E5A}"/>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Sheet1!$A$1:$K$1</c:f>
              <c:numCache>
                <c:formatCode>General</c:formatCode>
                <c:ptCount val="11"/>
                <c:pt idx="0">
                  <c:v>28.000000000000004</c:v>
                </c:pt>
                <c:pt idx="1">
                  <c:v>37</c:v>
                </c:pt>
                <c:pt idx="2">
                  <c:v>30</c:v>
                </c:pt>
                <c:pt idx="3">
                  <c:v>39</c:v>
                </c:pt>
                <c:pt idx="4">
                  <c:v>24</c:v>
                </c:pt>
                <c:pt idx="5">
                  <c:v>17</c:v>
                </c:pt>
                <c:pt idx="6">
                  <c:v>34</c:v>
                </c:pt>
                <c:pt idx="7">
                  <c:v>27.722772277227726</c:v>
                </c:pt>
                <c:pt idx="8">
                  <c:v>43</c:v>
                </c:pt>
                <c:pt idx="9">
                  <c:v>24</c:v>
                </c:pt>
                <c:pt idx="10">
                  <c:v>39</c:v>
                </c:pt>
              </c:numCache>
            </c:numRef>
          </c:val>
          <c:extLst>
            <c:ext xmlns:c16="http://schemas.microsoft.com/office/drawing/2014/chart" uri="{C3380CC4-5D6E-409C-BE32-E72D297353CC}">
              <c16:uniqueId val="{0000000B-E94E-4F8B-8DF9-B5AD0E668E5A}"/>
            </c:ext>
          </c:extLst>
        </c:ser>
        <c:ser>
          <c:idx val="1"/>
          <c:order val="1"/>
          <c:spPr>
            <a:solidFill>
              <a:schemeClr val="accent3"/>
            </a:solidFill>
            <a:ln>
              <a:noFill/>
            </a:ln>
          </c:spPr>
          <c:invertIfNegative val="0"/>
          <c:dLbls>
            <c:dLbl>
              <c:idx val="0"/>
              <c:layout>
                <c:manualLayout>
                  <c:x val="0"/>
                  <c:y val="-1.2908777969018934E-3"/>
                </c:manualLayout>
              </c:layout>
              <c:numFmt formatCode="#,##0&quot;%&quot;;&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C-E94E-4F8B-8DF9-B5AD0E668E5A}"/>
                </c:ext>
              </c:extLst>
            </c:dLbl>
            <c:dLbl>
              <c:idx val="1"/>
              <c:layout>
                <c:manualLayout>
                  <c:x val="0"/>
                  <c:y val="-1.7211703958691911E-3"/>
                </c:manualLayout>
              </c:layout>
              <c:numFmt formatCode="#,##0&quot;%&quot;;&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D-E94E-4F8B-8DF9-B5AD0E668E5A}"/>
                </c:ext>
              </c:extLst>
            </c:dLbl>
            <c:dLbl>
              <c:idx val="2"/>
              <c:layout>
                <c:manualLayout>
                  <c:x val="0"/>
                  <c:y val="-1.2908777969018934E-3"/>
                </c:manualLayout>
              </c:layout>
              <c:numFmt formatCode="#,##0&quot;%&quot;;&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E-E94E-4F8B-8DF9-B5AD0E668E5A}"/>
                </c:ext>
              </c:extLst>
            </c:dLbl>
            <c:dLbl>
              <c:idx val="3"/>
              <c:layout>
                <c:manualLayout>
                  <c:x val="0"/>
                  <c:y val="-1.2908777969018934E-3"/>
                </c:manualLayout>
              </c:layout>
              <c:numFmt formatCode="#,##0&quot;%&quot;;&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F-E94E-4F8B-8DF9-B5AD0E668E5A}"/>
                </c:ext>
              </c:extLst>
            </c:dLbl>
            <c:dLbl>
              <c:idx val="4"/>
              <c:layout>
                <c:manualLayout>
                  <c:x val="0"/>
                  <c:y val="-1.2908777969018934E-3"/>
                </c:manualLayout>
              </c:layout>
              <c:numFmt formatCode="#,##0&quot;%&quot;;&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0-E94E-4F8B-8DF9-B5AD0E668E5A}"/>
                </c:ext>
              </c:extLst>
            </c:dLbl>
            <c:dLbl>
              <c:idx val="5"/>
              <c:layout>
                <c:manualLayout>
                  <c:x val="0"/>
                  <c:y val="-1.2908777969018934E-3"/>
                </c:manualLayout>
              </c:layout>
              <c:numFmt formatCode="#,##0&quot;%&quot;;&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1-E94E-4F8B-8DF9-B5AD0E668E5A}"/>
                </c:ext>
              </c:extLst>
            </c:dLbl>
            <c:dLbl>
              <c:idx val="6"/>
              <c:layout>
                <c:manualLayout>
                  <c:x val="0"/>
                  <c:y val="-1.2908777969018934E-3"/>
                </c:manualLayout>
              </c:layout>
              <c:numFmt formatCode="#,##0&quot;%&quot;;&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2-E94E-4F8B-8DF9-B5AD0E668E5A}"/>
                </c:ext>
              </c:extLst>
            </c:dLbl>
            <c:dLbl>
              <c:idx val="7"/>
              <c:layout>
                <c:manualLayout>
                  <c:x val="0"/>
                  <c:y val="-1.2908777969018934E-3"/>
                </c:manualLayout>
              </c:layout>
              <c:numFmt formatCode="#,##0&quot;%&quot;;&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3-E94E-4F8B-8DF9-B5AD0E668E5A}"/>
                </c:ext>
              </c:extLst>
            </c:dLbl>
            <c:dLbl>
              <c:idx val="8"/>
              <c:layout>
                <c:manualLayout>
                  <c:x val="0"/>
                  <c:y val="-1.7211703958691911E-3"/>
                </c:manualLayout>
              </c:layout>
              <c:numFmt formatCode="#,##0&quot;%&quot;;&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4-E94E-4F8B-8DF9-B5AD0E668E5A}"/>
                </c:ext>
              </c:extLst>
            </c:dLbl>
            <c:dLbl>
              <c:idx val="9"/>
              <c:layout>
                <c:manualLayout>
                  <c:x val="0"/>
                  <c:y val="-1.7211703958691911E-3"/>
                </c:manualLayout>
              </c:layout>
              <c:numFmt formatCode="#,##0&quot;%&quot;;&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5-E94E-4F8B-8DF9-B5AD0E668E5A}"/>
                </c:ext>
              </c:extLst>
            </c:dLbl>
            <c:dLbl>
              <c:idx val="10"/>
              <c:layout>
                <c:manualLayout>
                  <c:x val="0"/>
                  <c:y val="-1.2908777969018934E-3"/>
                </c:manualLayout>
              </c:layout>
              <c:numFmt formatCode="#,##0&quot;%&quot;;&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6-E94E-4F8B-8DF9-B5AD0E668E5A}"/>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Sheet1!$A$2:$K$2</c:f>
              <c:numCache>
                <c:formatCode>General</c:formatCode>
                <c:ptCount val="11"/>
                <c:pt idx="0">
                  <c:v>49</c:v>
                </c:pt>
                <c:pt idx="1">
                  <c:v>42.000000000000007</c:v>
                </c:pt>
                <c:pt idx="2">
                  <c:v>40</c:v>
                </c:pt>
                <c:pt idx="3">
                  <c:v>32.999999999999993</c:v>
                </c:pt>
                <c:pt idx="4">
                  <c:v>35.000000000000007</c:v>
                </c:pt>
                <c:pt idx="5">
                  <c:v>31.999999999999996</c:v>
                </c:pt>
                <c:pt idx="6">
                  <c:v>36.999999999999993</c:v>
                </c:pt>
                <c:pt idx="7">
                  <c:v>40.594059405940598</c:v>
                </c:pt>
                <c:pt idx="8">
                  <c:v>39.000000000000007</c:v>
                </c:pt>
                <c:pt idx="9">
                  <c:v>44.999999999999993</c:v>
                </c:pt>
                <c:pt idx="10">
                  <c:v>28.999999999999993</c:v>
                </c:pt>
              </c:numCache>
            </c:numRef>
          </c:val>
          <c:extLst>
            <c:ext xmlns:c16="http://schemas.microsoft.com/office/drawing/2014/chart" uri="{C3380CC4-5D6E-409C-BE32-E72D297353CC}">
              <c16:uniqueId val="{00000017-E94E-4F8B-8DF9-B5AD0E668E5A}"/>
            </c:ext>
          </c:extLst>
        </c:ser>
        <c:ser>
          <c:idx val="2"/>
          <c:order val="2"/>
          <c:spPr>
            <a:solidFill>
              <a:srgbClr val="969696"/>
            </a:solidFill>
            <a:ln>
              <a:noFill/>
            </a:ln>
          </c:spPr>
          <c:invertIfNegative val="0"/>
          <c:dLbls>
            <c:dLbl>
              <c:idx val="0"/>
              <c:layout>
                <c:manualLayout>
                  <c:x val="0"/>
                  <c:y val="-1.7211703958691911E-3"/>
                </c:manualLayout>
              </c:layout>
              <c:numFmt formatCode="#,##0&quot;%&quot;;&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8-E94E-4F8B-8DF9-B5AD0E668E5A}"/>
                </c:ext>
              </c:extLst>
            </c:dLbl>
            <c:dLbl>
              <c:idx val="1"/>
              <c:layout>
                <c:manualLayout>
                  <c:x val="0"/>
                  <c:y val="-1.7211703958691911E-3"/>
                </c:manualLayout>
              </c:layout>
              <c:numFmt formatCode="#,##0&quot;%&quot;;&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9-E94E-4F8B-8DF9-B5AD0E668E5A}"/>
                </c:ext>
              </c:extLst>
            </c:dLbl>
            <c:dLbl>
              <c:idx val="2"/>
              <c:layout>
                <c:manualLayout>
                  <c:x val="0"/>
                  <c:y val="-1.2908777969018934E-3"/>
                </c:manualLayout>
              </c:layout>
              <c:numFmt formatCode="#,##0&quot;%&quot;;&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A-E94E-4F8B-8DF9-B5AD0E668E5A}"/>
                </c:ext>
              </c:extLst>
            </c:dLbl>
            <c:dLbl>
              <c:idx val="3"/>
              <c:layout>
                <c:manualLayout>
                  <c:x val="0"/>
                  <c:y val="-1.2908777969018934E-3"/>
                </c:manualLayout>
              </c:layout>
              <c:numFmt formatCode="#,##0&quot;%&quot;;&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B-E94E-4F8B-8DF9-B5AD0E668E5A}"/>
                </c:ext>
              </c:extLst>
            </c:dLbl>
            <c:dLbl>
              <c:idx val="4"/>
              <c:layout>
                <c:manualLayout>
                  <c:x val="0"/>
                  <c:y val="-1.7211703958691911E-3"/>
                </c:manualLayout>
              </c:layout>
              <c:numFmt formatCode="#,##0&quot;%&quot;;&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C-E94E-4F8B-8DF9-B5AD0E668E5A}"/>
                </c:ext>
              </c:extLst>
            </c:dLbl>
            <c:dLbl>
              <c:idx val="5"/>
              <c:layout>
                <c:manualLayout>
                  <c:x val="0"/>
                  <c:y val="-1.2908777969018934E-3"/>
                </c:manualLayout>
              </c:layout>
              <c:numFmt formatCode="#,##0&quot;%&quot;;&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D-E94E-4F8B-8DF9-B5AD0E668E5A}"/>
                </c:ext>
              </c:extLst>
            </c:dLbl>
            <c:dLbl>
              <c:idx val="6"/>
              <c:layout>
                <c:manualLayout>
                  <c:x val="0"/>
                  <c:y val="-1.2908777969018934E-3"/>
                </c:manualLayout>
              </c:layout>
              <c:numFmt formatCode="#,##0&quot;%&quot;;&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E-E94E-4F8B-8DF9-B5AD0E668E5A}"/>
                </c:ext>
              </c:extLst>
            </c:dLbl>
            <c:dLbl>
              <c:idx val="7"/>
              <c:layout>
                <c:manualLayout>
                  <c:x val="0"/>
                  <c:y val="-1.2908777969018934E-3"/>
                </c:manualLayout>
              </c:layout>
              <c:numFmt formatCode="#,##0&quot;%&quot;;&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F-E94E-4F8B-8DF9-B5AD0E668E5A}"/>
                </c:ext>
              </c:extLst>
            </c:dLbl>
            <c:dLbl>
              <c:idx val="8"/>
              <c:layout>
                <c:manualLayout>
                  <c:x val="0"/>
                  <c:y val="-1.2908777969018934E-3"/>
                </c:manualLayout>
              </c:layout>
              <c:numFmt formatCode="#,##0&quot;%&quot;;&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20-E94E-4F8B-8DF9-B5AD0E668E5A}"/>
                </c:ext>
              </c:extLst>
            </c:dLbl>
            <c:dLbl>
              <c:idx val="9"/>
              <c:layout>
                <c:manualLayout>
                  <c:x val="0"/>
                  <c:y val="-1.2908777969018934E-3"/>
                </c:manualLayout>
              </c:layout>
              <c:numFmt formatCode="#,##0&quot;%&quot;;&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21-E94E-4F8B-8DF9-B5AD0E668E5A}"/>
                </c:ext>
              </c:extLst>
            </c:dLbl>
            <c:dLbl>
              <c:idx val="10"/>
              <c:layout>
                <c:manualLayout>
                  <c:x val="0"/>
                  <c:y val="-1.2908777969018934E-3"/>
                </c:manualLayout>
              </c:layout>
              <c:numFmt formatCode="#,##0&quot;%&quot;;&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22-E94E-4F8B-8DF9-B5AD0E668E5A}"/>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Sheet1!$A$3:$K$3</c:f>
              <c:numCache>
                <c:formatCode>General</c:formatCode>
                <c:ptCount val="11"/>
                <c:pt idx="0">
                  <c:v>23</c:v>
                </c:pt>
                <c:pt idx="1">
                  <c:v>20.999999999999996</c:v>
                </c:pt>
                <c:pt idx="2">
                  <c:v>30.000000000000004</c:v>
                </c:pt>
                <c:pt idx="3">
                  <c:v>28.000000000000004</c:v>
                </c:pt>
                <c:pt idx="4">
                  <c:v>40.999999999999993</c:v>
                </c:pt>
                <c:pt idx="5">
                  <c:v>51</c:v>
                </c:pt>
                <c:pt idx="6">
                  <c:v>29.000000000000004</c:v>
                </c:pt>
                <c:pt idx="7">
                  <c:v>31.683168316831679</c:v>
                </c:pt>
                <c:pt idx="8">
                  <c:v>17.999999999999993</c:v>
                </c:pt>
                <c:pt idx="9">
                  <c:v>31.000000000000007</c:v>
                </c:pt>
                <c:pt idx="10">
                  <c:v>32.000000000000007</c:v>
                </c:pt>
              </c:numCache>
            </c:numRef>
          </c:val>
          <c:extLst>
            <c:ext xmlns:c16="http://schemas.microsoft.com/office/drawing/2014/chart" uri="{C3380CC4-5D6E-409C-BE32-E72D297353CC}">
              <c16:uniqueId val="{00000023-E94E-4F8B-8DF9-B5AD0E668E5A}"/>
            </c:ext>
          </c:extLst>
        </c:ser>
        <c:dLbls>
          <c:showLegendKey val="0"/>
          <c:showVal val="0"/>
          <c:showCatName val="0"/>
          <c:showSerName val="0"/>
          <c:showPercent val="0"/>
          <c:showBubbleSize val="0"/>
        </c:dLbls>
        <c:gapWidth val="80"/>
        <c:overlap val="100"/>
        <c:axId val="1481096640"/>
        <c:axId val="1"/>
      </c:barChart>
      <c:catAx>
        <c:axId val="1481096640"/>
        <c:scaling>
          <c:orientation val="minMax"/>
        </c:scaling>
        <c:delete val="0"/>
        <c:axPos val="b"/>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00"/>
          <c:min val="0"/>
        </c:scaling>
        <c:delete val="1"/>
        <c:axPos val="l"/>
        <c:numFmt formatCode="General" sourceLinked="1"/>
        <c:majorTickMark val="out"/>
        <c:minorTickMark val="none"/>
        <c:tickLblPos val="nextTo"/>
        <c:crossAx val="1481096640"/>
        <c:crosses val="min"/>
        <c:crossBetween val="between"/>
      </c:valAx>
    </c:plotArea>
    <c:plotVisOnly val="0"/>
    <c:dispBlanksAs val="gap"/>
    <c:showDLblsOverMax val="1"/>
  </c:chart>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6698337292161518E-2"/>
          <c:y val="0.13011152416356878"/>
          <c:w val="0.8271971496437055"/>
          <c:h val="0.7397769516728625"/>
        </c:manualLayout>
      </c:layout>
      <c:doughnutChart>
        <c:varyColors val="0"/>
        <c:ser>
          <c:idx val="0"/>
          <c:order val="0"/>
          <c:dPt>
            <c:idx val="0"/>
            <c:bubble3D val="0"/>
            <c:spPr>
              <a:solidFill>
                <a:schemeClr val="accent1"/>
              </a:solidFill>
              <a:ln>
                <a:noFill/>
              </a:ln>
            </c:spPr>
            <c:extLst>
              <c:ext xmlns:c16="http://schemas.microsoft.com/office/drawing/2014/chart" uri="{C3380CC4-5D6E-409C-BE32-E72D297353CC}">
                <c16:uniqueId val="{00000000-A1D1-CB4B-8DD6-7B706E520E86}"/>
              </c:ext>
            </c:extLst>
          </c:dPt>
          <c:dPt>
            <c:idx val="1"/>
            <c:bubble3D val="0"/>
            <c:spPr>
              <a:solidFill>
                <a:schemeClr val="accent3"/>
              </a:solidFill>
              <a:ln>
                <a:noFill/>
              </a:ln>
            </c:spPr>
            <c:extLst>
              <c:ext xmlns:c16="http://schemas.microsoft.com/office/drawing/2014/chart" uri="{C3380CC4-5D6E-409C-BE32-E72D297353CC}">
                <c16:uniqueId val="{00000001-A1D1-CB4B-8DD6-7B706E520E86}"/>
              </c:ext>
            </c:extLst>
          </c:dPt>
          <c:dLbls>
            <c:dLbl>
              <c:idx val="0"/>
              <c:layout>
                <c:manualLayout>
                  <c:x val="1.9596199524940617E-2"/>
                  <c:y val="1.168348380244291E-2"/>
                </c:manualLayout>
              </c:layout>
              <c:numFmt formatCode="#,##0&quot;%&quot;;&quot;-&quot;#,##0&quot;%&quot;" sourceLinked="0"/>
              <c:spPr>
                <a:noFill/>
                <a:ln>
                  <a:noFill/>
                </a:ln>
              </c:spPr>
              <c:txPr>
                <a:bodyPr wrap="none"/>
                <a:lstStyle/>
                <a:p>
                  <a:pPr>
                    <a:defRPr sz="1400" kern="120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A1D1-CB4B-8DD6-7B706E520E86}"/>
                </c:ext>
              </c:extLst>
            </c:dLbl>
            <c:dLbl>
              <c:idx val="1"/>
              <c:layout>
                <c:manualLayout>
                  <c:x val="-2.0190023752969122E-2"/>
                  <c:y val="-1.5400955921402018E-2"/>
                </c:manualLayout>
              </c:layout>
              <c:numFmt formatCode="#,##0&quot;%&quot;;&quot;-&quot;#,##0&quot;%&quot;" sourceLinked="0"/>
              <c:spPr>
                <a:noFill/>
                <a:ln>
                  <a:noFill/>
                </a:ln>
              </c:spPr>
              <c:txPr>
                <a:bodyPr wrap="none"/>
                <a:lstStyle/>
                <a:p>
                  <a:pPr>
                    <a:defRPr sz="1400" kern="120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A1D1-CB4B-8DD6-7B706E520E86}"/>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extLst>
          </c:dLbls>
          <c:val>
            <c:numRef>
              <c:f>Sheet1!$A$1:$A$2</c:f>
              <c:numCache>
                <c:formatCode>General</c:formatCode>
                <c:ptCount val="2"/>
                <c:pt idx="0">
                  <c:v>71</c:v>
                </c:pt>
                <c:pt idx="1">
                  <c:v>28.999999999999996</c:v>
                </c:pt>
              </c:numCache>
            </c:numRef>
          </c:val>
          <c:extLst>
            <c:ext xmlns:c16="http://schemas.microsoft.com/office/drawing/2014/chart" uri="{C3380CC4-5D6E-409C-BE32-E72D297353CC}">
              <c16:uniqueId val="{00000002-A1D1-CB4B-8DD6-7B706E520E86}"/>
            </c:ext>
          </c:extLst>
        </c:ser>
        <c:dLbls>
          <c:showLegendKey val="0"/>
          <c:showVal val="0"/>
          <c:showCatName val="0"/>
          <c:showSerName val="0"/>
          <c:showPercent val="0"/>
          <c:showBubbleSize val="0"/>
          <c:showLeaderLines val="0"/>
        </c:dLbls>
        <c:firstSliceAng val="0"/>
        <c:holeSize val="50"/>
      </c:doughnutChart>
    </c:plotArea>
    <c:plotVisOnly val="0"/>
    <c:dispBlanksAs val="gap"/>
    <c:showDLblsOverMax val="1"/>
  </c:chart>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4718149234278266E-3"/>
          <c:y val="3.3099936346276254E-2"/>
          <c:w val="0.9830563701531444"/>
          <c:h val="0.93380012730744744"/>
        </c:manualLayout>
      </c:layout>
      <c:barChart>
        <c:barDir val="col"/>
        <c:grouping val="stacked"/>
        <c:varyColors val="0"/>
        <c:ser>
          <c:idx val="0"/>
          <c:order val="0"/>
          <c:spPr>
            <a:solidFill>
              <a:schemeClr val="accent1"/>
            </a:solidFill>
            <a:ln>
              <a:noFill/>
            </a:ln>
          </c:spPr>
          <c:invertIfNegative val="0"/>
          <c:dPt>
            <c:idx val="0"/>
            <c:invertIfNegative val="0"/>
            <c:bubble3D val="0"/>
            <c:spPr>
              <a:solidFill>
                <a:schemeClr val="accent3"/>
              </a:solidFill>
              <a:ln>
                <a:noFill/>
              </a:ln>
            </c:spPr>
            <c:extLst>
              <c:ext xmlns:c16="http://schemas.microsoft.com/office/drawing/2014/chart" uri="{C3380CC4-5D6E-409C-BE32-E72D297353CC}">
                <c16:uniqueId val="{00000000-EFCD-CD4B-A6D9-825749545061}"/>
              </c:ext>
            </c:extLst>
          </c:dPt>
          <c:dPt>
            <c:idx val="3"/>
            <c:invertIfNegative val="0"/>
            <c:bubble3D val="0"/>
            <c:spPr>
              <a:solidFill>
                <a:schemeClr val="accent3"/>
              </a:solidFill>
              <a:ln>
                <a:noFill/>
              </a:ln>
            </c:spPr>
            <c:extLst>
              <c:ext xmlns:c16="http://schemas.microsoft.com/office/drawing/2014/chart" uri="{C3380CC4-5D6E-409C-BE32-E72D297353CC}">
                <c16:uniqueId val="{00000001-EFCD-CD4B-A6D9-825749545061}"/>
              </c:ext>
            </c:extLst>
          </c:dPt>
          <c:dPt>
            <c:idx val="6"/>
            <c:invertIfNegative val="0"/>
            <c:bubble3D val="0"/>
            <c:spPr>
              <a:solidFill>
                <a:schemeClr val="accent3"/>
              </a:solidFill>
              <a:ln>
                <a:noFill/>
              </a:ln>
            </c:spPr>
            <c:extLst>
              <c:ext xmlns:c16="http://schemas.microsoft.com/office/drawing/2014/chart" uri="{C3380CC4-5D6E-409C-BE32-E72D297353CC}">
                <c16:uniqueId val="{00000002-EFCD-CD4B-A6D9-825749545061}"/>
              </c:ext>
            </c:extLst>
          </c:dPt>
          <c:val>
            <c:numRef>
              <c:f>Sheet1!$A$1:$H$1</c:f>
              <c:numCache>
                <c:formatCode>General</c:formatCode>
                <c:ptCount val="8"/>
                <c:pt idx="0">
                  <c:v>38</c:v>
                </c:pt>
                <c:pt idx="1">
                  <c:v>74</c:v>
                </c:pt>
                <c:pt idx="3">
                  <c:v>55.000000000000007</c:v>
                </c:pt>
                <c:pt idx="4">
                  <c:v>75</c:v>
                </c:pt>
                <c:pt idx="6">
                  <c:v>54</c:v>
                </c:pt>
                <c:pt idx="7">
                  <c:v>61</c:v>
                </c:pt>
              </c:numCache>
            </c:numRef>
          </c:val>
          <c:extLst>
            <c:ext xmlns:c16="http://schemas.microsoft.com/office/drawing/2014/chart" uri="{C3380CC4-5D6E-409C-BE32-E72D297353CC}">
              <c16:uniqueId val="{00000003-EFCD-CD4B-A6D9-825749545061}"/>
            </c:ext>
          </c:extLst>
        </c:ser>
        <c:dLbls>
          <c:showLegendKey val="0"/>
          <c:showVal val="0"/>
          <c:showCatName val="0"/>
          <c:showSerName val="0"/>
          <c:showPercent val="0"/>
          <c:showBubbleSize val="0"/>
        </c:dLbls>
        <c:gapWidth val="80"/>
        <c:overlap val="100"/>
        <c:axId val="956167152"/>
        <c:axId val="1"/>
      </c:barChart>
      <c:catAx>
        <c:axId val="956167152"/>
        <c:scaling>
          <c:orientation val="minMax"/>
        </c:scaling>
        <c:delete val="0"/>
        <c:axPos val="b"/>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75"/>
          <c:min val="0"/>
        </c:scaling>
        <c:delete val="1"/>
        <c:axPos val="l"/>
        <c:numFmt formatCode="General" sourceLinked="1"/>
        <c:majorTickMark val="out"/>
        <c:minorTickMark val="none"/>
        <c:tickLblPos val="nextTo"/>
        <c:crossAx val="956167152"/>
        <c:crosses val="min"/>
        <c:crossBetween val="between"/>
      </c:valAx>
    </c:plotArea>
    <c:plotVisOnly val="0"/>
    <c:dispBlanksAs val="gap"/>
    <c:showDLblsOverMax val="1"/>
  </c:chart>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7.784431137724551E-3"/>
          <c:y val="2.7310924369747899E-2"/>
          <c:w val="0.98443113772455093"/>
          <c:h val="0.94537815126050417"/>
        </c:manualLayout>
      </c:layout>
      <c:barChart>
        <c:barDir val="col"/>
        <c:grouping val="clustered"/>
        <c:varyColors val="0"/>
        <c:ser>
          <c:idx val="0"/>
          <c:order val="0"/>
          <c:spPr>
            <a:solidFill>
              <a:schemeClr val="accent1"/>
            </a:solidFill>
            <a:ln>
              <a:noFill/>
            </a:ln>
          </c:spPr>
          <c:invertIfNegative val="0"/>
          <c:val>
            <c:numRef>
              <c:f>Sheet1!$A$1:$J$1</c:f>
              <c:numCache>
                <c:formatCode>General</c:formatCode>
                <c:ptCount val="10"/>
                <c:pt idx="0">
                  <c:v>68</c:v>
                </c:pt>
                <c:pt idx="1">
                  <c:v>86</c:v>
                </c:pt>
                <c:pt idx="2">
                  <c:v>61</c:v>
                </c:pt>
                <c:pt idx="3">
                  <c:v>67</c:v>
                </c:pt>
                <c:pt idx="4">
                  <c:v>61</c:v>
                </c:pt>
                <c:pt idx="5">
                  <c:v>70</c:v>
                </c:pt>
                <c:pt idx="6">
                  <c:v>79</c:v>
                </c:pt>
                <c:pt idx="7">
                  <c:v>77</c:v>
                </c:pt>
                <c:pt idx="8">
                  <c:v>56.000000000000007</c:v>
                </c:pt>
                <c:pt idx="9">
                  <c:v>74</c:v>
                </c:pt>
              </c:numCache>
            </c:numRef>
          </c:val>
          <c:extLst>
            <c:ext xmlns:c16="http://schemas.microsoft.com/office/drawing/2014/chart" uri="{C3380CC4-5D6E-409C-BE32-E72D297353CC}">
              <c16:uniqueId val="{00000000-88F8-0840-B9D7-D644A7401669}"/>
            </c:ext>
          </c:extLst>
        </c:ser>
        <c:ser>
          <c:idx val="1"/>
          <c:order val="1"/>
          <c:spPr>
            <a:solidFill>
              <a:schemeClr val="accent3"/>
            </a:solidFill>
            <a:ln>
              <a:noFill/>
            </a:ln>
          </c:spPr>
          <c:invertIfNegative val="0"/>
          <c:val>
            <c:numRef>
              <c:f>Sheet1!$A$2:$J$2</c:f>
              <c:numCache>
                <c:formatCode>General</c:formatCode>
                <c:ptCount val="10"/>
                <c:pt idx="0">
                  <c:v>60</c:v>
                </c:pt>
                <c:pt idx="1">
                  <c:v>67</c:v>
                </c:pt>
                <c:pt idx="2">
                  <c:v>61</c:v>
                </c:pt>
                <c:pt idx="3">
                  <c:v>60</c:v>
                </c:pt>
                <c:pt idx="4">
                  <c:v>53</c:v>
                </c:pt>
                <c:pt idx="5">
                  <c:v>51</c:v>
                </c:pt>
                <c:pt idx="6">
                  <c:v>45</c:v>
                </c:pt>
                <c:pt idx="7">
                  <c:v>49</c:v>
                </c:pt>
                <c:pt idx="8">
                  <c:v>42</c:v>
                </c:pt>
                <c:pt idx="9">
                  <c:v>38</c:v>
                </c:pt>
              </c:numCache>
            </c:numRef>
          </c:val>
          <c:extLst>
            <c:ext xmlns:c16="http://schemas.microsoft.com/office/drawing/2014/chart" uri="{C3380CC4-5D6E-409C-BE32-E72D297353CC}">
              <c16:uniqueId val="{00000001-88F8-0840-B9D7-D644A7401669}"/>
            </c:ext>
          </c:extLst>
        </c:ser>
        <c:dLbls>
          <c:showLegendKey val="0"/>
          <c:showVal val="0"/>
          <c:showCatName val="0"/>
          <c:showSerName val="0"/>
          <c:showPercent val="0"/>
          <c:showBubbleSize val="0"/>
        </c:dLbls>
        <c:gapWidth val="80"/>
        <c:axId val="889589072"/>
        <c:axId val="1"/>
      </c:barChart>
      <c:catAx>
        <c:axId val="889589072"/>
        <c:scaling>
          <c:orientation val="minMax"/>
        </c:scaling>
        <c:delete val="0"/>
        <c:axPos val="b"/>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86"/>
          <c:min val="0"/>
        </c:scaling>
        <c:delete val="1"/>
        <c:axPos val="l"/>
        <c:numFmt formatCode="General" sourceLinked="1"/>
        <c:majorTickMark val="out"/>
        <c:minorTickMark val="none"/>
        <c:tickLblPos val="nextTo"/>
        <c:crossAx val="889589072"/>
        <c:crosses val="min"/>
        <c:crossBetween val="between"/>
      </c:valAx>
    </c:plotArea>
    <c:plotVisOnly val="0"/>
    <c:dispBlanksAs val="gap"/>
    <c:showDLblsOverMax val="1"/>
  </c:chart>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6698337292161518E-2"/>
          <c:y val="0.13011152416356878"/>
          <c:w val="0.8271971496437055"/>
          <c:h val="0.7397769516728625"/>
        </c:manualLayout>
      </c:layout>
      <c:doughnutChart>
        <c:varyColors val="0"/>
        <c:ser>
          <c:idx val="0"/>
          <c:order val="0"/>
          <c:dPt>
            <c:idx val="0"/>
            <c:bubble3D val="0"/>
            <c:spPr>
              <a:solidFill>
                <a:schemeClr val="accent1"/>
              </a:solidFill>
              <a:ln>
                <a:noFill/>
              </a:ln>
            </c:spPr>
            <c:extLst>
              <c:ext xmlns:c16="http://schemas.microsoft.com/office/drawing/2014/chart" uri="{C3380CC4-5D6E-409C-BE32-E72D297353CC}">
                <c16:uniqueId val="{00000000-8EA6-2B46-9B78-12D8BA1C0ACC}"/>
              </c:ext>
            </c:extLst>
          </c:dPt>
          <c:dPt>
            <c:idx val="1"/>
            <c:bubble3D val="0"/>
            <c:spPr>
              <a:solidFill>
                <a:schemeClr val="accent3"/>
              </a:solidFill>
              <a:ln>
                <a:noFill/>
              </a:ln>
            </c:spPr>
            <c:extLst>
              <c:ext xmlns:c16="http://schemas.microsoft.com/office/drawing/2014/chart" uri="{C3380CC4-5D6E-409C-BE32-E72D297353CC}">
                <c16:uniqueId val="{00000001-8EA6-2B46-9B78-12D8BA1C0ACC}"/>
              </c:ext>
            </c:extLst>
          </c:dPt>
          <c:dLbls>
            <c:dLbl>
              <c:idx val="0"/>
              <c:layout>
                <c:manualLayout>
                  <c:x val="1.9596199524940617E-2"/>
                  <c:y val="1.1152416356877323E-2"/>
                </c:manualLayout>
              </c:layout>
              <c:numFmt formatCode="#,##0&quot;%&quot;;&quot;-&quot;#,##0&quot;%&quot;" sourceLinked="0"/>
              <c:spPr>
                <a:noFill/>
                <a:ln>
                  <a:noFill/>
                </a:ln>
              </c:spPr>
              <c:txPr>
                <a:bodyPr wrap="none"/>
                <a:lstStyle/>
                <a:p>
                  <a:pPr>
                    <a:defRPr sz="1400" kern="120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8EA6-2B46-9B78-12D8BA1C0ACC}"/>
                </c:ext>
              </c:extLst>
            </c:dLbl>
            <c:dLbl>
              <c:idx val="1"/>
              <c:layout>
                <c:manualLayout>
                  <c:x val="-2.0190023752969122E-2"/>
                  <c:y val="-1.4338821030270845E-2"/>
                </c:manualLayout>
              </c:layout>
              <c:numFmt formatCode="#,##0&quot;%&quot;;&quot;-&quot;#,##0&quot;%&quot;" sourceLinked="0"/>
              <c:spPr>
                <a:noFill/>
                <a:ln>
                  <a:noFill/>
                </a:ln>
              </c:spPr>
              <c:txPr>
                <a:bodyPr wrap="none"/>
                <a:lstStyle/>
                <a:p>
                  <a:pPr>
                    <a:defRPr sz="1400" kern="120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8EA6-2B46-9B78-12D8BA1C0ACC}"/>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extLst>
          </c:dLbls>
          <c:val>
            <c:numRef>
              <c:f>Sheet1!$A$1:$A$2</c:f>
              <c:numCache>
                <c:formatCode>General</c:formatCode>
                <c:ptCount val="2"/>
                <c:pt idx="0">
                  <c:v>70</c:v>
                </c:pt>
                <c:pt idx="1">
                  <c:v>30</c:v>
                </c:pt>
              </c:numCache>
            </c:numRef>
          </c:val>
          <c:extLst>
            <c:ext xmlns:c16="http://schemas.microsoft.com/office/drawing/2014/chart" uri="{C3380CC4-5D6E-409C-BE32-E72D297353CC}">
              <c16:uniqueId val="{00000002-8EA6-2B46-9B78-12D8BA1C0ACC}"/>
            </c:ext>
          </c:extLst>
        </c:ser>
        <c:dLbls>
          <c:showLegendKey val="0"/>
          <c:showVal val="0"/>
          <c:showCatName val="0"/>
          <c:showSerName val="0"/>
          <c:showPercent val="0"/>
          <c:showBubbleSize val="0"/>
          <c:showLeaderLines val="0"/>
        </c:dLbls>
        <c:firstSliceAng val="0"/>
        <c:holeSize val="50"/>
      </c:doughnutChart>
    </c:plotArea>
    <c:plotVisOnly val="0"/>
    <c:dispBlanksAs val="gap"/>
    <c:showDLblsOverMax val="1"/>
  </c:chart>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6698337292161518E-2"/>
          <c:y val="0.13011152416356878"/>
          <c:w val="0.8271971496437055"/>
          <c:h val="0.7397769516728625"/>
        </c:manualLayout>
      </c:layout>
      <c:doughnutChart>
        <c:varyColors val="0"/>
        <c:ser>
          <c:idx val="0"/>
          <c:order val="0"/>
          <c:dPt>
            <c:idx val="0"/>
            <c:bubble3D val="0"/>
            <c:spPr>
              <a:solidFill>
                <a:schemeClr val="accent1"/>
              </a:solidFill>
              <a:ln>
                <a:noFill/>
              </a:ln>
            </c:spPr>
            <c:extLst>
              <c:ext xmlns:c16="http://schemas.microsoft.com/office/drawing/2014/chart" uri="{C3380CC4-5D6E-409C-BE32-E72D297353CC}">
                <c16:uniqueId val="{00000000-A417-464F-AC48-2521F5A5300E}"/>
              </c:ext>
            </c:extLst>
          </c:dPt>
          <c:dPt>
            <c:idx val="1"/>
            <c:bubble3D val="0"/>
            <c:spPr>
              <a:solidFill>
                <a:schemeClr val="accent3"/>
              </a:solidFill>
              <a:ln>
                <a:noFill/>
              </a:ln>
            </c:spPr>
            <c:extLst>
              <c:ext xmlns:c16="http://schemas.microsoft.com/office/drawing/2014/chart" uri="{C3380CC4-5D6E-409C-BE32-E72D297353CC}">
                <c16:uniqueId val="{00000001-A417-464F-AC48-2521F5A5300E}"/>
              </c:ext>
            </c:extLst>
          </c:dPt>
          <c:dLbls>
            <c:dLbl>
              <c:idx val="0"/>
              <c:layout>
                <c:manualLayout>
                  <c:x val="2.2565320665083134E-2"/>
                  <c:y val="5.8417419012214552E-3"/>
                </c:manualLayout>
              </c:layout>
              <c:numFmt formatCode="#,##0&quot;%&quot;;&quot;-&quot;#,##0&quot;%&quot;" sourceLinked="0"/>
              <c:spPr>
                <a:noFill/>
                <a:ln>
                  <a:noFill/>
                </a:ln>
              </c:spPr>
              <c:txPr>
                <a:bodyPr wrap="none"/>
                <a:lstStyle/>
                <a:p>
                  <a:pPr>
                    <a:defRPr sz="1400" kern="120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A417-464F-AC48-2521F5A5300E}"/>
                </c:ext>
              </c:extLst>
            </c:dLbl>
            <c:dLbl>
              <c:idx val="1"/>
              <c:layout>
                <c:manualLayout>
                  <c:x val="-2.3752969121140142E-2"/>
                  <c:y val="-9.0281465746149762E-3"/>
                </c:manualLayout>
              </c:layout>
              <c:numFmt formatCode="#,##0&quot;%&quot;;&quot;-&quot;#,##0&quot;%&quot;" sourceLinked="0"/>
              <c:spPr>
                <a:noFill/>
                <a:ln>
                  <a:noFill/>
                </a:ln>
              </c:spPr>
              <c:txPr>
                <a:bodyPr wrap="none"/>
                <a:lstStyle/>
                <a:p>
                  <a:pPr>
                    <a:defRPr sz="1400" kern="120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A417-464F-AC48-2521F5A5300E}"/>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extLst>
          </c:dLbls>
          <c:val>
            <c:numRef>
              <c:f>Sheet1!$A$1:$A$2</c:f>
              <c:numCache>
                <c:formatCode>General</c:formatCode>
                <c:ptCount val="2"/>
                <c:pt idx="0">
                  <c:v>61</c:v>
                </c:pt>
                <c:pt idx="1">
                  <c:v>39</c:v>
                </c:pt>
              </c:numCache>
            </c:numRef>
          </c:val>
          <c:extLst>
            <c:ext xmlns:c16="http://schemas.microsoft.com/office/drawing/2014/chart" uri="{C3380CC4-5D6E-409C-BE32-E72D297353CC}">
              <c16:uniqueId val="{00000002-A417-464F-AC48-2521F5A5300E}"/>
            </c:ext>
          </c:extLst>
        </c:ser>
        <c:dLbls>
          <c:showLegendKey val="0"/>
          <c:showVal val="0"/>
          <c:showCatName val="0"/>
          <c:showSerName val="0"/>
          <c:showPercent val="0"/>
          <c:showBubbleSize val="0"/>
          <c:showLeaderLines val="0"/>
        </c:dLbls>
        <c:firstSliceAng val="0"/>
        <c:holeSize val="50"/>
      </c:doughnutChart>
    </c:plotArea>
    <c:plotVisOnly val="0"/>
    <c:dispBlanksAs val="gap"/>
    <c:showDLblsOverMax val="1"/>
  </c:chart>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2.8322440087145968E-2"/>
          <c:y val="9.355307804168686E-2"/>
          <c:w val="0.94335511982570808"/>
          <c:h val="0.81289384391662622"/>
        </c:manualLayout>
      </c:layout>
      <c:barChart>
        <c:barDir val="col"/>
        <c:grouping val="stacked"/>
        <c:varyColors val="0"/>
        <c:ser>
          <c:idx val="0"/>
          <c:order val="0"/>
          <c:spPr>
            <a:solidFill>
              <a:schemeClr val="accent3"/>
            </a:solidFill>
            <a:ln>
              <a:noFill/>
            </a:ln>
          </c:spPr>
          <c:invertIfNegative val="0"/>
          <c:dLbls>
            <c:dLbl>
              <c:idx val="0"/>
              <c:layout>
                <c:manualLayout>
                  <c:x val="0"/>
                  <c:y val="-1.9389238972370335E-3"/>
                </c:manualLayout>
              </c:layout>
              <c:numFmt formatCode="#,##0&quot;%&quot;;&quot;-&quot;#,##0&quot;%&quot;" sourceLinked="0"/>
              <c:spPr>
                <a:noFill/>
                <a:ln>
                  <a:noFill/>
                </a:ln>
              </c:spPr>
              <c:txPr>
                <a:bodyPr wrap="none"/>
                <a:lstStyle/>
                <a:p>
                  <a:pPr>
                    <a:defRPr sz="14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1878-7048-8F7B-8F2469290019}"/>
                </c:ext>
              </c:extLst>
            </c:dLbl>
            <c:dLbl>
              <c:idx val="1"/>
              <c:layout>
                <c:manualLayout>
                  <c:x val="0"/>
                  <c:y val="-1.9389238972370335E-3"/>
                </c:manualLayout>
              </c:layout>
              <c:numFmt formatCode="#,##0&quot;%&quot;;&quot;-&quot;#,##0&quot;%&quot;" sourceLinked="0"/>
              <c:spPr>
                <a:noFill/>
                <a:ln>
                  <a:noFill/>
                </a:ln>
              </c:spPr>
              <c:txPr>
                <a:bodyPr wrap="none"/>
                <a:lstStyle/>
                <a:p>
                  <a:pPr>
                    <a:defRPr sz="14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1878-7048-8F7B-8F2469290019}"/>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Sheet1!$A$1:$B$1</c:f>
              <c:numCache>
                <c:formatCode>General</c:formatCode>
                <c:ptCount val="2"/>
                <c:pt idx="0">
                  <c:v>66.010000000000005</c:v>
                </c:pt>
                <c:pt idx="1">
                  <c:v>61</c:v>
                </c:pt>
              </c:numCache>
            </c:numRef>
          </c:val>
          <c:extLst>
            <c:ext xmlns:c16="http://schemas.microsoft.com/office/drawing/2014/chart" uri="{C3380CC4-5D6E-409C-BE32-E72D297353CC}">
              <c16:uniqueId val="{00000002-1878-7048-8F7B-8F2469290019}"/>
            </c:ext>
          </c:extLst>
        </c:ser>
        <c:ser>
          <c:idx val="1"/>
          <c:order val="1"/>
          <c:spPr>
            <a:solidFill>
              <a:schemeClr val="accent1"/>
            </a:solidFill>
            <a:ln>
              <a:noFill/>
            </a:ln>
          </c:spPr>
          <c:invertIfNegative val="0"/>
          <c:dLbls>
            <c:dLbl>
              <c:idx val="0"/>
              <c:layout>
                <c:manualLayout>
                  <c:x val="0"/>
                  <c:y val="-1.454192922927775E-3"/>
                </c:manualLayout>
              </c:layout>
              <c:numFmt formatCode="#,##0&quot;%&quot;;&quot;-&quot;#,##0&quot;%&quot;" sourceLinked="0"/>
              <c:spPr>
                <a:noFill/>
                <a:ln>
                  <a:noFill/>
                </a:ln>
              </c:spPr>
              <c:txPr>
                <a:bodyPr wrap="none"/>
                <a:lstStyle/>
                <a:p>
                  <a:pPr>
                    <a:defRPr sz="14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1878-7048-8F7B-8F2469290019}"/>
                </c:ext>
              </c:extLst>
            </c:dLbl>
            <c:dLbl>
              <c:idx val="1"/>
              <c:layout>
                <c:manualLayout>
                  <c:x val="0"/>
                  <c:y val="-1.454192922927775E-3"/>
                </c:manualLayout>
              </c:layout>
              <c:numFmt formatCode="#,##0&quot;%&quot;;&quot;-&quot;#,##0&quot;%&quot;" sourceLinked="0"/>
              <c:spPr>
                <a:noFill/>
                <a:ln>
                  <a:noFill/>
                </a:ln>
              </c:spPr>
              <c:txPr>
                <a:bodyPr wrap="none"/>
                <a:lstStyle/>
                <a:p>
                  <a:pPr>
                    <a:defRPr sz="14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1878-7048-8F7B-8F2469290019}"/>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Sheet1!$A$2:$B$2</c:f>
              <c:numCache>
                <c:formatCode>General</c:formatCode>
                <c:ptCount val="2"/>
                <c:pt idx="0">
                  <c:v>33.989999999999995</c:v>
                </c:pt>
                <c:pt idx="1">
                  <c:v>39</c:v>
                </c:pt>
              </c:numCache>
            </c:numRef>
          </c:val>
          <c:extLst>
            <c:ext xmlns:c16="http://schemas.microsoft.com/office/drawing/2014/chart" uri="{C3380CC4-5D6E-409C-BE32-E72D297353CC}">
              <c16:uniqueId val="{00000005-1878-7048-8F7B-8F2469290019}"/>
            </c:ext>
          </c:extLst>
        </c:ser>
        <c:dLbls>
          <c:showLegendKey val="0"/>
          <c:showVal val="0"/>
          <c:showCatName val="0"/>
          <c:showSerName val="0"/>
          <c:showPercent val="0"/>
          <c:showBubbleSize val="0"/>
        </c:dLbls>
        <c:gapWidth val="80"/>
        <c:overlap val="100"/>
        <c:axId val="957216128"/>
        <c:axId val="1"/>
      </c:barChart>
      <c:catAx>
        <c:axId val="957216128"/>
        <c:scaling>
          <c:orientation val="minMax"/>
        </c:scaling>
        <c:delete val="0"/>
        <c:axPos val="b"/>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00"/>
          <c:min val="0"/>
        </c:scaling>
        <c:delete val="1"/>
        <c:axPos val="l"/>
        <c:numFmt formatCode="General" sourceLinked="1"/>
        <c:majorTickMark val="out"/>
        <c:minorTickMark val="none"/>
        <c:tickLblPos val="nextTo"/>
        <c:crossAx val="957216128"/>
        <c:crosses val="min"/>
        <c:crossBetween val="between"/>
      </c:valAx>
    </c:plotArea>
    <c:plotVisOnly val="0"/>
    <c:dispBlanksAs val="gap"/>
    <c:showDLblsOverMax val="1"/>
  </c:chart>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7.5307748008689359E-3"/>
          <c:y val="3.2098765432098768E-2"/>
          <c:w val="0.98493845039826211"/>
          <c:h val="0.93580246913580245"/>
        </c:manualLayout>
      </c:layout>
      <c:barChart>
        <c:barDir val="col"/>
        <c:grouping val="clustered"/>
        <c:varyColors val="0"/>
        <c:ser>
          <c:idx val="0"/>
          <c:order val="0"/>
          <c:spPr>
            <a:solidFill>
              <a:schemeClr val="accent3"/>
            </a:solidFill>
            <a:ln>
              <a:noFill/>
            </a:ln>
          </c:spPr>
          <c:invertIfNegative val="0"/>
          <c:val>
            <c:numRef>
              <c:f>Sheet1!$A$1:$J$1</c:f>
              <c:numCache>
                <c:formatCode>General</c:formatCode>
                <c:ptCount val="10"/>
                <c:pt idx="0">
                  <c:v>71</c:v>
                </c:pt>
                <c:pt idx="1">
                  <c:v>67</c:v>
                </c:pt>
                <c:pt idx="2">
                  <c:v>63</c:v>
                </c:pt>
                <c:pt idx="3">
                  <c:v>52</c:v>
                </c:pt>
                <c:pt idx="4">
                  <c:v>50</c:v>
                </c:pt>
                <c:pt idx="5">
                  <c:v>49</c:v>
                </c:pt>
                <c:pt idx="6">
                  <c:v>47</c:v>
                </c:pt>
                <c:pt idx="7">
                  <c:v>43</c:v>
                </c:pt>
                <c:pt idx="8">
                  <c:v>46</c:v>
                </c:pt>
                <c:pt idx="9">
                  <c:v>35</c:v>
                </c:pt>
              </c:numCache>
            </c:numRef>
          </c:val>
          <c:extLst>
            <c:ext xmlns:c16="http://schemas.microsoft.com/office/drawing/2014/chart" uri="{C3380CC4-5D6E-409C-BE32-E72D297353CC}">
              <c16:uniqueId val="{00000000-6C76-B147-9174-C43F398A4FFB}"/>
            </c:ext>
          </c:extLst>
        </c:ser>
        <c:ser>
          <c:idx val="1"/>
          <c:order val="1"/>
          <c:spPr>
            <a:solidFill>
              <a:schemeClr val="accent2"/>
            </a:solidFill>
            <a:ln>
              <a:noFill/>
            </a:ln>
          </c:spPr>
          <c:invertIfNegative val="0"/>
          <c:val>
            <c:numRef>
              <c:f>Sheet1!$A$2:$J$2</c:f>
              <c:numCache>
                <c:formatCode>General</c:formatCode>
                <c:ptCount val="10"/>
                <c:pt idx="0">
                  <c:v>56.000000000000007</c:v>
                </c:pt>
                <c:pt idx="1">
                  <c:v>43</c:v>
                </c:pt>
                <c:pt idx="2">
                  <c:v>56.999999999999993</c:v>
                </c:pt>
                <c:pt idx="3">
                  <c:v>48</c:v>
                </c:pt>
                <c:pt idx="4">
                  <c:v>51</c:v>
                </c:pt>
                <c:pt idx="5">
                  <c:v>46</c:v>
                </c:pt>
                <c:pt idx="6">
                  <c:v>43</c:v>
                </c:pt>
                <c:pt idx="7">
                  <c:v>40</c:v>
                </c:pt>
                <c:pt idx="8">
                  <c:v>43</c:v>
                </c:pt>
                <c:pt idx="9">
                  <c:v>36</c:v>
                </c:pt>
              </c:numCache>
            </c:numRef>
          </c:val>
          <c:extLst>
            <c:ext xmlns:c16="http://schemas.microsoft.com/office/drawing/2014/chart" uri="{C3380CC4-5D6E-409C-BE32-E72D297353CC}">
              <c16:uniqueId val="{00000001-6C76-B147-9174-C43F398A4FFB}"/>
            </c:ext>
          </c:extLst>
        </c:ser>
        <c:dLbls>
          <c:showLegendKey val="0"/>
          <c:showVal val="0"/>
          <c:showCatName val="0"/>
          <c:showSerName val="0"/>
          <c:showPercent val="0"/>
          <c:showBubbleSize val="0"/>
        </c:dLbls>
        <c:gapWidth val="80"/>
        <c:axId val="2029998800"/>
        <c:axId val="1"/>
      </c:barChart>
      <c:catAx>
        <c:axId val="2029998800"/>
        <c:scaling>
          <c:orientation val="minMax"/>
        </c:scaling>
        <c:delete val="0"/>
        <c:axPos val="b"/>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71"/>
          <c:min val="0"/>
        </c:scaling>
        <c:delete val="1"/>
        <c:axPos val="l"/>
        <c:numFmt formatCode="General" sourceLinked="1"/>
        <c:majorTickMark val="out"/>
        <c:minorTickMark val="none"/>
        <c:tickLblPos val="nextTo"/>
        <c:crossAx val="2029998800"/>
        <c:crosses val="min"/>
        <c:crossBetween val="between"/>
      </c:valAx>
    </c:plotArea>
    <c:plotVisOnly val="0"/>
    <c:dispBlanksAs val="gap"/>
    <c:showDLblsOverMax val="1"/>
  </c:chart>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3413538658966956E-3"/>
          <c:y val="0.10735227785295444"/>
          <c:w val="0.98331729226820663"/>
          <c:h val="0.81686964366260717"/>
        </c:manualLayout>
      </c:layout>
      <c:barChart>
        <c:barDir val="col"/>
        <c:grouping val="clustered"/>
        <c:varyColors val="0"/>
        <c:ser>
          <c:idx val="0"/>
          <c:order val="0"/>
          <c:spPr>
            <a:solidFill>
              <a:schemeClr val="accent2"/>
            </a:solidFill>
            <a:ln>
              <a:noFill/>
            </a:ln>
          </c:spPr>
          <c:invertIfNegative val="0"/>
          <c:dLbls>
            <c:dLbl>
              <c:idx val="0"/>
              <c:layout>
                <c:manualLayout>
                  <c:x val="0"/>
                  <c:y val="-0.4406856111862878"/>
                </c:manualLayout>
              </c:layout>
              <c:numFmt formatCode="#,##0&quot;%&quot;;&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FCA0-7247-AC32-70A9687EB554}"/>
                </c:ext>
              </c:extLst>
            </c:dLbl>
            <c:dLbl>
              <c:idx val="1"/>
              <c:layout>
                <c:manualLayout>
                  <c:x val="0"/>
                  <c:y val="-0.36761389264772215"/>
                </c:manualLayout>
              </c:layout>
              <c:numFmt formatCode="#,##0&quot;%&quot;;&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FCA0-7247-AC32-70A9687EB554}"/>
                </c:ext>
              </c:extLst>
            </c:dLbl>
            <c:dLbl>
              <c:idx val="2"/>
              <c:layout>
                <c:manualLayout>
                  <c:x val="0"/>
                  <c:y val="-0.29409111411817773"/>
                </c:manualLayout>
              </c:layout>
              <c:numFmt formatCode="#,##0&quot;%&quot;;&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FCA0-7247-AC32-70A9687EB554}"/>
                </c:ext>
              </c:extLst>
            </c:dLbl>
            <c:dLbl>
              <c:idx val="3"/>
              <c:layout>
                <c:manualLayout>
                  <c:x val="0"/>
                  <c:y val="-0.29409111411817773"/>
                </c:manualLayout>
              </c:layout>
              <c:numFmt formatCode="#,##0&quot;%&quot;;&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FCA0-7247-AC32-70A9687EB554}"/>
                </c:ext>
              </c:extLst>
            </c:dLbl>
            <c:dLbl>
              <c:idx val="4"/>
              <c:layout>
                <c:manualLayout>
                  <c:x val="0"/>
                  <c:y val="-0.28191249436175009"/>
                </c:manualLayout>
              </c:layout>
              <c:numFmt formatCode="#,##0&quot;%&quot;;&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FCA0-7247-AC32-70A9687EB554}"/>
                </c:ext>
              </c:extLst>
            </c:dLbl>
            <c:dLbl>
              <c:idx val="5"/>
              <c:layout>
                <c:manualLayout>
                  <c:x val="0"/>
                  <c:y val="-0.25755525484889491"/>
                </c:manualLayout>
              </c:layout>
              <c:numFmt formatCode="#,##0&quot;%&quot;;&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FCA0-7247-AC32-70A9687EB554}"/>
                </c:ext>
              </c:extLst>
            </c:dLbl>
            <c:dLbl>
              <c:idx val="6"/>
              <c:layout>
                <c:manualLayout>
                  <c:x val="0"/>
                  <c:y val="-0.2273342354533153"/>
                </c:manualLayout>
              </c:layout>
              <c:numFmt formatCode="#,##0&quot;%&quot;;&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FCA0-7247-AC32-70A9687EB554}"/>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Sheet1!$A$1:$G$1</c:f>
              <c:numCache>
                <c:formatCode>General</c:formatCode>
                <c:ptCount val="7"/>
                <c:pt idx="0">
                  <c:v>67</c:v>
                </c:pt>
                <c:pt idx="1">
                  <c:v>55</c:v>
                </c:pt>
                <c:pt idx="2">
                  <c:v>43</c:v>
                </c:pt>
                <c:pt idx="3">
                  <c:v>43</c:v>
                </c:pt>
                <c:pt idx="4">
                  <c:v>41</c:v>
                </c:pt>
                <c:pt idx="5">
                  <c:v>37</c:v>
                </c:pt>
                <c:pt idx="6">
                  <c:v>32</c:v>
                </c:pt>
              </c:numCache>
            </c:numRef>
          </c:val>
          <c:extLst>
            <c:ext xmlns:c16="http://schemas.microsoft.com/office/drawing/2014/chart" uri="{C3380CC4-5D6E-409C-BE32-E72D297353CC}">
              <c16:uniqueId val="{00000007-FCA0-7247-AC32-70A9687EB554}"/>
            </c:ext>
          </c:extLst>
        </c:ser>
        <c:ser>
          <c:idx val="1"/>
          <c:order val="1"/>
          <c:spPr>
            <a:solidFill>
              <a:schemeClr val="accent3"/>
            </a:solidFill>
            <a:ln>
              <a:noFill/>
            </a:ln>
          </c:spPr>
          <c:invertIfNegative val="0"/>
          <c:dLbls>
            <c:dLbl>
              <c:idx val="0"/>
              <c:layout>
                <c:manualLayout>
                  <c:x val="0"/>
                  <c:y val="-0.31844835363103291"/>
                </c:manualLayout>
              </c:layout>
              <c:numFmt formatCode="#,##0&quot;%&quot;;&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FCA0-7247-AC32-70A9687EB554}"/>
                </c:ext>
              </c:extLst>
            </c:dLbl>
            <c:dLbl>
              <c:idx val="1"/>
              <c:layout>
                <c:manualLayout>
                  <c:x val="0"/>
                  <c:y val="-0.33062697338746055"/>
                </c:manualLayout>
              </c:layout>
              <c:numFmt formatCode="#,##0&quot;%&quot;;&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9-FCA0-7247-AC32-70A9687EB554}"/>
                </c:ext>
              </c:extLst>
            </c:dLbl>
            <c:dLbl>
              <c:idx val="2"/>
              <c:layout>
                <c:manualLayout>
                  <c:x val="0"/>
                  <c:y val="-0.29995489400090214"/>
                </c:manualLayout>
              </c:layout>
              <c:numFmt formatCode="#,##0&quot;%&quot;;&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A-FCA0-7247-AC32-70A9687EB554}"/>
                </c:ext>
              </c:extLst>
            </c:dLbl>
            <c:dLbl>
              <c:idx val="3"/>
              <c:layout>
                <c:manualLayout>
                  <c:x val="0"/>
                  <c:y val="-0.23906179521876408"/>
                </c:manualLayout>
              </c:layout>
              <c:numFmt formatCode="#,##0&quot;%&quot;;&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B-FCA0-7247-AC32-70A9687EB554}"/>
                </c:ext>
              </c:extLst>
            </c:dLbl>
            <c:dLbl>
              <c:idx val="4"/>
              <c:layout>
                <c:manualLayout>
                  <c:x val="0"/>
                  <c:y val="-0.36129905277401897"/>
                </c:manualLayout>
              </c:layout>
              <c:numFmt formatCode="#,##0&quot;%&quot;;&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C-FCA0-7247-AC32-70A9687EB554}"/>
                </c:ext>
              </c:extLst>
            </c:dLbl>
            <c:dLbl>
              <c:idx val="5"/>
              <c:layout>
                <c:manualLayout>
                  <c:x val="0"/>
                  <c:y val="-0.19666215606675688"/>
                </c:manualLayout>
              </c:layout>
              <c:numFmt formatCode="#,##0&quot;%&quot;;&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D-FCA0-7247-AC32-70A9687EB554}"/>
                </c:ext>
              </c:extLst>
            </c:dLbl>
            <c:dLbl>
              <c:idx val="6"/>
              <c:layout>
                <c:manualLayout>
                  <c:x val="0"/>
                  <c:y val="-0.16012629679747406"/>
                </c:manualLayout>
              </c:layout>
              <c:numFmt formatCode="#,##0&quot;%&quot;;&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E-FCA0-7247-AC32-70A9687EB554}"/>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Sheet1!$A$2:$G$2</c:f>
              <c:numCache>
                <c:formatCode>General</c:formatCode>
                <c:ptCount val="7"/>
                <c:pt idx="0">
                  <c:v>47</c:v>
                </c:pt>
                <c:pt idx="1">
                  <c:v>49</c:v>
                </c:pt>
                <c:pt idx="2">
                  <c:v>44</c:v>
                </c:pt>
                <c:pt idx="3">
                  <c:v>34</c:v>
                </c:pt>
                <c:pt idx="4">
                  <c:v>54</c:v>
                </c:pt>
                <c:pt idx="5">
                  <c:v>27</c:v>
                </c:pt>
                <c:pt idx="6">
                  <c:v>21</c:v>
                </c:pt>
              </c:numCache>
            </c:numRef>
          </c:val>
          <c:extLst>
            <c:ext xmlns:c16="http://schemas.microsoft.com/office/drawing/2014/chart" uri="{C3380CC4-5D6E-409C-BE32-E72D297353CC}">
              <c16:uniqueId val="{0000000F-FCA0-7247-AC32-70A9687EB554}"/>
            </c:ext>
          </c:extLst>
        </c:ser>
        <c:dLbls>
          <c:showLegendKey val="0"/>
          <c:showVal val="0"/>
          <c:showCatName val="0"/>
          <c:showSerName val="0"/>
          <c:showPercent val="0"/>
          <c:showBubbleSize val="0"/>
        </c:dLbls>
        <c:gapWidth val="80"/>
        <c:axId val="251169327"/>
        <c:axId val="1"/>
      </c:barChart>
      <c:catAx>
        <c:axId val="251169327"/>
        <c:scaling>
          <c:orientation val="minMax"/>
        </c:scaling>
        <c:delete val="0"/>
        <c:axPos val="b"/>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67"/>
          <c:min val="0"/>
        </c:scaling>
        <c:delete val="1"/>
        <c:axPos val="l"/>
        <c:numFmt formatCode="General" sourceLinked="1"/>
        <c:majorTickMark val="out"/>
        <c:minorTickMark val="none"/>
        <c:tickLblPos val="nextTo"/>
        <c:crossAx val="251169327"/>
        <c:crosses val="min"/>
        <c:crossBetween val="between"/>
      </c:valAx>
    </c:plotArea>
    <c:plotVisOnly val="0"/>
    <c:dispBlanksAs val="gap"/>
    <c:showDLblsOverMax val="1"/>
  </c:chart>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162995594713657E-3"/>
          <c:y val="2.7310924369747899E-2"/>
          <c:w val="0.98167400881057265"/>
          <c:h val="0.94537815126050417"/>
        </c:manualLayout>
      </c:layout>
      <c:barChart>
        <c:barDir val="col"/>
        <c:grouping val="stacked"/>
        <c:varyColors val="0"/>
        <c:ser>
          <c:idx val="0"/>
          <c:order val="0"/>
          <c:spPr>
            <a:solidFill>
              <a:srgbClr val="969696"/>
            </a:solidFill>
            <a:ln>
              <a:noFill/>
            </a:ln>
          </c:spPr>
          <c:invertIfNegative val="0"/>
          <c:val>
            <c:numRef>
              <c:f>Sheet1!$A$1:$W$1</c:f>
              <c:numCache>
                <c:formatCode>General</c:formatCode>
                <c:ptCount val="23"/>
                <c:pt idx="0">
                  <c:v>37</c:v>
                </c:pt>
                <c:pt idx="1">
                  <c:v>20</c:v>
                </c:pt>
                <c:pt idx="2">
                  <c:v>13.684210526315791</c:v>
                </c:pt>
                <c:pt idx="4">
                  <c:v>49</c:v>
                </c:pt>
                <c:pt idx="5">
                  <c:v>13</c:v>
                </c:pt>
                <c:pt idx="6">
                  <c:v>21</c:v>
                </c:pt>
                <c:pt idx="8">
                  <c:v>31</c:v>
                </c:pt>
                <c:pt idx="9">
                  <c:v>16</c:v>
                </c:pt>
                <c:pt idx="10">
                  <c:v>24</c:v>
                </c:pt>
                <c:pt idx="12">
                  <c:v>45</c:v>
                </c:pt>
                <c:pt idx="13">
                  <c:v>15</c:v>
                </c:pt>
                <c:pt idx="14">
                  <c:v>21</c:v>
                </c:pt>
                <c:pt idx="16">
                  <c:v>32</c:v>
                </c:pt>
                <c:pt idx="17">
                  <c:v>20</c:v>
                </c:pt>
                <c:pt idx="18">
                  <c:v>25</c:v>
                </c:pt>
                <c:pt idx="20">
                  <c:v>24</c:v>
                </c:pt>
                <c:pt idx="21">
                  <c:v>8</c:v>
                </c:pt>
                <c:pt idx="22">
                  <c:v>17</c:v>
                </c:pt>
              </c:numCache>
            </c:numRef>
          </c:val>
          <c:extLst>
            <c:ext xmlns:c16="http://schemas.microsoft.com/office/drawing/2014/chart" uri="{C3380CC4-5D6E-409C-BE32-E72D297353CC}">
              <c16:uniqueId val="{00000000-9372-7942-B4F7-4DDAC45DA2BF}"/>
            </c:ext>
          </c:extLst>
        </c:ser>
        <c:ser>
          <c:idx val="1"/>
          <c:order val="1"/>
          <c:spPr>
            <a:solidFill>
              <a:schemeClr val="accent3"/>
            </a:solidFill>
            <a:ln>
              <a:noFill/>
            </a:ln>
          </c:spPr>
          <c:invertIfNegative val="0"/>
          <c:val>
            <c:numRef>
              <c:f>Sheet1!$A$2:$W$2</c:f>
              <c:numCache>
                <c:formatCode>General</c:formatCode>
                <c:ptCount val="23"/>
                <c:pt idx="0">
                  <c:v>43</c:v>
                </c:pt>
                <c:pt idx="1">
                  <c:v>44</c:v>
                </c:pt>
                <c:pt idx="2">
                  <c:v>44.210526315789465</c:v>
                </c:pt>
                <c:pt idx="4">
                  <c:v>29</c:v>
                </c:pt>
                <c:pt idx="5">
                  <c:v>20</c:v>
                </c:pt>
                <c:pt idx="6">
                  <c:v>27</c:v>
                </c:pt>
                <c:pt idx="8">
                  <c:v>38</c:v>
                </c:pt>
                <c:pt idx="9">
                  <c:v>48</c:v>
                </c:pt>
                <c:pt idx="10">
                  <c:v>43</c:v>
                </c:pt>
                <c:pt idx="12">
                  <c:v>34</c:v>
                </c:pt>
                <c:pt idx="13">
                  <c:v>23</c:v>
                </c:pt>
                <c:pt idx="14">
                  <c:v>25</c:v>
                </c:pt>
                <c:pt idx="16">
                  <c:v>32</c:v>
                </c:pt>
                <c:pt idx="17">
                  <c:v>36</c:v>
                </c:pt>
                <c:pt idx="18">
                  <c:v>43</c:v>
                </c:pt>
                <c:pt idx="20">
                  <c:v>46</c:v>
                </c:pt>
                <c:pt idx="21">
                  <c:v>43</c:v>
                </c:pt>
                <c:pt idx="22">
                  <c:v>38</c:v>
                </c:pt>
              </c:numCache>
            </c:numRef>
          </c:val>
          <c:extLst>
            <c:ext xmlns:c16="http://schemas.microsoft.com/office/drawing/2014/chart" uri="{C3380CC4-5D6E-409C-BE32-E72D297353CC}">
              <c16:uniqueId val="{00000001-9372-7942-B4F7-4DDAC45DA2BF}"/>
            </c:ext>
          </c:extLst>
        </c:ser>
        <c:ser>
          <c:idx val="2"/>
          <c:order val="2"/>
          <c:spPr>
            <a:solidFill>
              <a:schemeClr val="accent1"/>
            </a:solidFill>
            <a:ln>
              <a:noFill/>
            </a:ln>
          </c:spPr>
          <c:invertIfNegative val="0"/>
          <c:val>
            <c:numRef>
              <c:f>Sheet1!$A$3:$W$3</c:f>
              <c:numCache>
                <c:formatCode>General</c:formatCode>
                <c:ptCount val="23"/>
                <c:pt idx="0">
                  <c:v>20</c:v>
                </c:pt>
                <c:pt idx="1">
                  <c:v>36</c:v>
                </c:pt>
                <c:pt idx="2">
                  <c:v>42.10526315789474</c:v>
                </c:pt>
                <c:pt idx="4">
                  <c:v>22</c:v>
                </c:pt>
                <c:pt idx="5">
                  <c:v>67</c:v>
                </c:pt>
                <c:pt idx="6">
                  <c:v>52</c:v>
                </c:pt>
                <c:pt idx="8">
                  <c:v>31</c:v>
                </c:pt>
                <c:pt idx="9">
                  <c:v>36</c:v>
                </c:pt>
                <c:pt idx="10">
                  <c:v>33</c:v>
                </c:pt>
                <c:pt idx="12">
                  <c:v>21</c:v>
                </c:pt>
                <c:pt idx="13">
                  <c:v>61</c:v>
                </c:pt>
                <c:pt idx="14">
                  <c:v>55</c:v>
                </c:pt>
                <c:pt idx="16">
                  <c:v>36</c:v>
                </c:pt>
                <c:pt idx="17">
                  <c:v>43</c:v>
                </c:pt>
                <c:pt idx="18">
                  <c:v>32</c:v>
                </c:pt>
                <c:pt idx="20">
                  <c:v>30</c:v>
                </c:pt>
                <c:pt idx="21">
                  <c:v>49</c:v>
                </c:pt>
                <c:pt idx="22">
                  <c:v>45</c:v>
                </c:pt>
              </c:numCache>
            </c:numRef>
          </c:val>
          <c:extLst>
            <c:ext xmlns:c16="http://schemas.microsoft.com/office/drawing/2014/chart" uri="{C3380CC4-5D6E-409C-BE32-E72D297353CC}">
              <c16:uniqueId val="{00000002-9372-7942-B4F7-4DDAC45DA2BF}"/>
            </c:ext>
          </c:extLst>
        </c:ser>
        <c:dLbls>
          <c:showLegendKey val="0"/>
          <c:showVal val="0"/>
          <c:showCatName val="0"/>
          <c:showSerName val="0"/>
          <c:showPercent val="0"/>
          <c:showBubbleSize val="0"/>
        </c:dLbls>
        <c:gapWidth val="80"/>
        <c:overlap val="100"/>
        <c:axId val="675242544"/>
        <c:axId val="1"/>
      </c:barChart>
      <c:catAx>
        <c:axId val="675242544"/>
        <c:scaling>
          <c:orientation val="minMax"/>
        </c:scaling>
        <c:delete val="0"/>
        <c:axPos val="b"/>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01"/>
          <c:min val="0"/>
        </c:scaling>
        <c:delete val="1"/>
        <c:axPos val="l"/>
        <c:numFmt formatCode="General" sourceLinked="1"/>
        <c:majorTickMark val="out"/>
        <c:minorTickMark val="none"/>
        <c:tickLblPos val="nextTo"/>
        <c:crossAx val="675242544"/>
        <c:crosses val="min"/>
        <c:crossBetween val="between"/>
      </c:valAx>
    </c:plotArea>
    <c:plotVisOnly val="0"/>
    <c:dispBlanksAs val="gap"/>
    <c:showDLblsOverMax val="1"/>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F582931-308B-1B43-894F-43ADAE4E62B4}" type="datetimeFigureOut">
              <a:rPr lang="en-US" smtClean="0"/>
              <a:t>7/11/24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932D91-0CCE-964E-9BBF-21FA58B2BE8E}" type="slidenum">
              <a:rPr lang="en-US" smtClean="0"/>
              <a:t>‹#›</a:t>
            </a:fld>
            <a:endParaRPr lang="en-US"/>
          </a:p>
        </p:txBody>
      </p:sp>
    </p:spTree>
    <p:extLst>
      <p:ext uri="{BB962C8B-B14F-4D97-AF65-F5344CB8AC3E}">
        <p14:creationId xmlns:p14="http://schemas.microsoft.com/office/powerpoint/2010/main" val="3446161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932D91-0CCE-964E-9BBF-21FA58B2BE8E}" type="slidenum">
              <a:rPr lang="en-US" smtClean="0"/>
              <a:t>3</a:t>
            </a:fld>
            <a:endParaRPr lang="en-US"/>
          </a:p>
        </p:txBody>
      </p:sp>
    </p:spTree>
    <p:extLst>
      <p:ext uri="{BB962C8B-B14F-4D97-AF65-F5344CB8AC3E}">
        <p14:creationId xmlns:p14="http://schemas.microsoft.com/office/powerpoint/2010/main" val="35231670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932D91-0CCE-964E-9BBF-21FA58B2BE8E}" type="slidenum">
              <a:rPr lang="en-US" smtClean="0"/>
              <a:t>8</a:t>
            </a:fld>
            <a:endParaRPr lang="en-US"/>
          </a:p>
        </p:txBody>
      </p:sp>
    </p:spTree>
    <p:extLst>
      <p:ext uri="{BB962C8B-B14F-4D97-AF65-F5344CB8AC3E}">
        <p14:creationId xmlns:p14="http://schemas.microsoft.com/office/powerpoint/2010/main" val="27711189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932D91-0CCE-964E-9BBF-21FA58B2BE8E}" type="slidenum">
              <a:rPr lang="en-US" smtClean="0"/>
              <a:t>15</a:t>
            </a:fld>
            <a:endParaRPr lang="en-US"/>
          </a:p>
        </p:txBody>
      </p:sp>
    </p:spTree>
    <p:extLst>
      <p:ext uri="{BB962C8B-B14F-4D97-AF65-F5344CB8AC3E}">
        <p14:creationId xmlns:p14="http://schemas.microsoft.com/office/powerpoint/2010/main" val="15477297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932D91-0CCE-964E-9BBF-21FA58B2BE8E}" type="slidenum">
              <a:rPr lang="en-US" smtClean="0"/>
              <a:t>18</a:t>
            </a:fld>
            <a:endParaRPr lang="en-US"/>
          </a:p>
        </p:txBody>
      </p:sp>
    </p:spTree>
    <p:extLst>
      <p:ext uri="{BB962C8B-B14F-4D97-AF65-F5344CB8AC3E}">
        <p14:creationId xmlns:p14="http://schemas.microsoft.com/office/powerpoint/2010/main" val="275975159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4.xml"/><Relationship Id="rId4" Type="http://schemas.openxmlformats.org/officeDocument/2006/relationships/image" Target="../media/image1.emf"/></Relationships>
</file>

<file path=ppt/slideLayouts/_rels/slideLayout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1.xml"/><Relationship Id="rId1" Type="http://schemas.openxmlformats.org/officeDocument/2006/relationships/tags" Target="../tags/tag5.xml"/><Relationship Id="rId4" Type="http://schemas.openxmlformats.org/officeDocument/2006/relationships/image" Target="../media/image1.emf"/></Relationships>
</file>

<file path=ppt/slideLayouts/_rels/slideLayout4.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1.xml"/><Relationship Id="rId1" Type="http://schemas.openxmlformats.org/officeDocument/2006/relationships/tags" Target="../tags/tag6.xml"/><Relationship Id="rId4" Type="http://schemas.openxmlformats.org/officeDocument/2006/relationships/image" Target="../media/image1.emf"/></Relationships>
</file>

<file path=ppt/slideLayouts/_rels/slideLayout5.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1.xml"/><Relationship Id="rId1" Type="http://schemas.openxmlformats.org/officeDocument/2006/relationships/tags" Target="../tags/tag7.xml"/><Relationship Id="rId4" Type="http://schemas.openxmlformats.org/officeDocument/2006/relationships/image" Target="../media/image1.emf"/></Relationships>
</file>

<file path=ppt/slideLayouts/_rels/slideLayout6.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1.xml"/><Relationship Id="rId1" Type="http://schemas.openxmlformats.org/officeDocument/2006/relationships/tags" Target="../tags/tag8.xml"/><Relationship Id="rId4" Type="http://schemas.openxmlformats.org/officeDocument/2006/relationships/image" Target="../media/image1.emf"/></Relationships>
</file>

<file path=ppt/slideLayouts/_rels/slideLayout7.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1.xml"/><Relationship Id="rId1" Type="http://schemas.openxmlformats.org/officeDocument/2006/relationships/tags" Target="../tags/tag9.xml"/><Relationship Id="rId4" Type="http://schemas.openxmlformats.org/officeDocument/2006/relationships/image" Target="../media/image1.emf"/></Relationships>
</file>

<file path=ppt/slideLayouts/_rels/slideLayout8.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1.xml"/><Relationship Id="rId1" Type="http://schemas.openxmlformats.org/officeDocument/2006/relationships/tags" Target="../tags/tag10.xml"/><Relationship Id="rId4" Type="http://schemas.openxmlformats.org/officeDocument/2006/relationships/image" Target="../media/image1.emf"/></Relationships>
</file>

<file path=ppt/slideLayouts/_rels/slideLayout9.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1.xml"/><Relationship Id="rId1" Type="http://schemas.openxmlformats.org/officeDocument/2006/relationships/tags" Target="../tags/tag11.xml"/><Relationship Id="rId4" Type="http://schemas.openxmlformats.org/officeDocument/2006/relationships/image" Target="../media/image1.emf"/></Relationships>
</file>

<file path=ppt/slideLayouts/_rels/slideLayout10.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1.xml"/><Relationship Id="rId1" Type="http://schemas.openxmlformats.org/officeDocument/2006/relationships/tags" Target="../tags/tag1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image" Target="../media/image1.emf"/></Relationships>
</file>

<file path=ppt/slideLayouts/_rels/slideLayout11.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Master" Target="../slideMasters/slideMaster1.xml"/><Relationship Id="rId1" Type="http://schemas.openxmlformats.org/officeDocument/2006/relationships/tags" Target="../tags/tag13.xml"/><Relationship Id="rId5" Type="http://schemas.openxmlformats.org/officeDocument/2006/relationships/image" Target="../media/image4.jpeg"/><Relationship Id="rId4" Type="http://schemas.openxmlformats.org/officeDocument/2006/relationships/image" Target="../media/image1.emf"/></Relationships>
</file>

<file path=ppt/slideLayouts/_rels/slideLayout12.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Master" Target="../slideMasters/slideMaster1.xml"/><Relationship Id="rId1" Type="http://schemas.openxmlformats.org/officeDocument/2006/relationships/tags" Target="../tags/tag14.xml"/><Relationship Id="rId5" Type="http://schemas.openxmlformats.org/officeDocument/2006/relationships/image" Target="../media/image5.jpeg"/><Relationship Id="rId4" Type="http://schemas.openxmlformats.org/officeDocument/2006/relationships/image" Target="../media/image1.emf"/></Relationships>
</file>

<file path=ppt/slideLayouts/_rels/slideLayout13.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Master" Target="../slideMasters/slideMaster1.xml"/><Relationship Id="rId1" Type="http://schemas.openxmlformats.org/officeDocument/2006/relationships/tags" Target="../tags/tag15.xml"/><Relationship Id="rId5" Type="http://schemas.openxmlformats.org/officeDocument/2006/relationships/image" Target="../media/image6.jpeg"/><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Master" Target="../slideMasters/slideMaster1.xml"/><Relationship Id="rId1" Type="http://schemas.openxmlformats.org/officeDocument/2006/relationships/tags" Target="../tags/tag16.xml"/><Relationship Id="rId5" Type="http://schemas.openxmlformats.org/officeDocument/2006/relationships/image" Target="../media/image7.jpeg"/><Relationship Id="rId4" Type="http://schemas.openxmlformats.org/officeDocument/2006/relationships/image" Target="../media/image1.emf"/></Relationships>
</file>

<file path=ppt/slideLayouts/_rels/slideLayout15.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Master" Target="../slideMasters/slideMaster1.xml"/><Relationship Id="rId1" Type="http://schemas.openxmlformats.org/officeDocument/2006/relationships/tags" Target="../tags/tag17.xml"/><Relationship Id="rId6" Type="http://schemas.microsoft.com/office/2007/relationships/hdphoto" Target="../media/hdphoto2.wdp"/><Relationship Id="rId5" Type="http://schemas.openxmlformats.org/officeDocument/2006/relationships/image" Target="../media/image8.png"/><Relationship Id="rId4" Type="http://schemas.openxmlformats.org/officeDocument/2006/relationships/image" Target="../media/image1.emf"/></Relationships>
</file>

<file path=ppt/slideLayouts/_rels/slideLayout16.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Master" Target="../slideMasters/slideMaster1.xml"/><Relationship Id="rId1" Type="http://schemas.openxmlformats.org/officeDocument/2006/relationships/tags" Target="../tags/tag18.xml"/><Relationship Id="rId5" Type="http://schemas.openxmlformats.org/officeDocument/2006/relationships/image" Target="../media/image9.jpeg"/><Relationship Id="rId4" Type="http://schemas.openxmlformats.org/officeDocument/2006/relationships/image" Target="../media/image1.emf"/></Relationships>
</file>

<file path=ppt/slideLayouts/_rels/slideLayout17.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Master" Target="../slideMasters/slideMaster1.xml"/><Relationship Id="rId1" Type="http://schemas.openxmlformats.org/officeDocument/2006/relationships/tags" Target="../tags/tag19.xml"/><Relationship Id="rId4" Type="http://schemas.openxmlformats.org/officeDocument/2006/relationships/image" Target="../media/image1.emf"/></Relationships>
</file>

<file path=ppt/slideLayouts/_rels/slideLayout18.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Master" Target="../slideMasters/slideMaster1.xml"/><Relationship Id="rId1" Type="http://schemas.openxmlformats.org/officeDocument/2006/relationships/tags" Target="../tags/tag20.xml"/><Relationship Id="rId4" Type="http://schemas.openxmlformats.org/officeDocument/2006/relationships/image" Target="../media/image1.emf"/></Relationships>
</file>

<file path=ppt/slideLayouts/_rels/slideLayout19.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Master" Target="../slideMasters/slideMaster1.xml"/><Relationship Id="rId1" Type="http://schemas.openxmlformats.org/officeDocument/2006/relationships/tags" Target="../tags/tag21.xml"/><Relationship Id="rId4" Type="http://schemas.openxmlformats.org/officeDocument/2006/relationships/image" Target="../media/image1.emf"/></Relationships>
</file>

<file path=ppt/slideLayouts/_rels/slideLayout20.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Master" Target="../slideMasters/slideMaster1.xml"/><Relationship Id="rId1" Type="http://schemas.openxmlformats.org/officeDocument/2006/relationships/tags" Target="../tags/tag22.xml"/><Relationship Id="rId4" Type="http://schemas.openxmlformats.org/officeDocument/2006/relationships/image" Target="../media/image1.emf"/></Relationships>
</file>

<file path=ppt/slideLayouts/_rels/slideLayout21.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Master" Target="../slideMasters/slideMaster1.xml"/><Relationship Id="rId1" Type="http://schemas.openxmlformats.org/officeDocument/2006/relationships/tags" Target="../tags/tag23.xml"/><Relationship Id="rId5" Type="http://schemas.openxmlformats.org/officeDocument/2006/relationships/image" Target="../media/image2.png"/><Relationship Id="rId4" Type="http://schemas.openxmlformats.org/officeDocument/2006/relationships/image" Target="../media/image1.emf"/></Relationships>
</file>

<file path=ppt/slideLayouts/_rels/slideLayout22.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Master" Target="../slideMasters/slideMaster1.xml"/><Relationship Id="rId1" Type="http://schemas.openxmlformats.org/officeDocument/2006/relationships/tags" Target="../tags/tag24.xml"/><Relationship Id="rId5" Type="http://schemas.openxmlformats.org/officeDocument/2006/relationships/image" Target="../media/image2.png"/><Relationship Id="rId4" Type="http://schemas.openxmlformats.org/officeDocument/2006/relationships/image" Target="../media/image1.emf"/></Relationships>
</file>

<file path=ppt/slideLayouts/_rels/slideLayout23.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Master" Target="../slideMasters/slideMaster1.xml"/><Relationship Id="rId1" Type="http://schemas.openxmlformats.org/officeDocument/2006/relationships/tags" Target="../tags/tag25.xml"/><Relationship Id="rId5" Type="http://schemas.openxmlformats.org/officeDocument/2006/relationships/image" Target="../media/image10.png"/><Relationship Id="rId4" Type="http://schemas.openxmlformats.org/officeDocument/2006/relationships/image" Target="../media/image1.emf"/></Relationships>
</file>

<file path=ppt/slideLayouts/_rels/slideLayout24.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Master" Target="../slideMasters/slideMaster1.xml"/><Relationship Id="rId1" Type="http://schemas.openxmlformats.org/officeDocument/2006/relationships/tags" Target="../tags/tag26.xml"/><Relationship Id="rId5" Type="http://schemas.openxmlformats.org/officeDocument/2006/relationships/image" Target="../media/image10.png"/><Relationship Id="rId4" Type="http://schemas.openxmlformats.org/officeDocument/2006/relationships/image" Target="../media/image1.emf"/></Relationships>
</file>

<file path=ppt/slideLayouts/_rels/slideLayout25.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slideMaster" Target="../slideMasters/slideMaster1.xml"/><Relationship Id="rId1" Type="http://schemas.openxmlformats.org/officeDocument/2006/relationships/tags" Target="../tags/tag27.xml"/><Relationship Id="rId5" Type="http://schemas.openxmlformats.org/officeDocument/2006/relationships/image" Target="../media/image2.png"/><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oleObject" Target="../embeddings/oleObject28.bin"/><Relationship Id="rId2" Type="http://schemas.openxmlformats.org/officeDocument/2006/relationships/slideMaster" Target="../slideMasters/slideMaster2.xml"/><Relationship Id="rId1" Type="http://schemas.openxmlformats.org/officeDocument/2006/relationships/tags" Target="../tags/tag29.xml"/><Relationship Id="rId5" Type="http://schemas.openxmlformats.org/officeDocument/2006/relationships/image" Target="../media/image9.jpeg"/><Relationship Id="rId4" Type="http://schemas.openxmlformats.org/officeDocument/2006/relationships/image" Target="../media/image1.emf"/></Relationships>
</file>

<file path=ppt/slideLayouts/_rels/slideLayout41.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Master" Target="../slideMasters/slideMaster2.xml"/><Relationship Id="rId1" Type="http://schemas.openxmlformats.org/officeDocument/2006/relationships/tags" Target="../tags/tag30.xml"/><Relationship Id="rId4" Type="http://schemas.openxmlformats.org/officeDocument/2006/relationships/image" Target="../media/image1.emf"/></Relationships>
</file>

<file path=ppt/slideLayouts/_rels/slideLayout42.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slideMaster" Target="../slideMasters/slideMaster2.xml"/><Relationship Id="rId1" Type="http://schemas.openxmlformats.org/officeDocument/2006/relationships/tags" Target="../tags/tag31.xml"/><Relationship Id="rId4" Type="http://schemas.openxmlformats.org/officeDocument/2006/relationships/image" Target="../media/image1.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One panel no bkg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2BF90FA9-C732-154F-7C41-F42B7E5840D0}"/>
              </a:ext>
            </a:extLst>
          </p:cNvPr>
          <p:cNvGraphicFramePr>
            <a:graphicFrameLocks noChangeAspect="1"/>
          </p:cNvGraphicFramePr>
          <p:nvPr>
            <p:custDataLst>
              <p:tags r:id="rId1"/>
            </p:custDataLst>
            <p:extLst>
              <p:ext uri="{D42A27DB-BD31-4B8C-83A1-F6EECF244321}">
                <p14:modId xmlns:p14="http://schemas.microsoft.com/office/powerpoint/2010/main" val="33877158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0" imgH="409" progId="TCLayout.ActiveDocument.1">
                  <p:embed/>
                </p:oleObj>
              </mc:Choice>
              <mc:Fallback>
                <p:oleObj name="think-cell Slide" r:id="rId3" imgW="410" imgH="409" progId="TCLayout.ActiveDocument.1">
                  <p:embed/>
                  <p:pic>
                    <p:nvPicPr>
                      <p:cNvPr id="5" name="Object 4" hidden="1">
                        <a:extLst>
                          <a:ext uri="{FF2B5EF4-FFF2-40B4-BE49-F238E27FC236}">
                            <a16:creationId xmlns:a16="http://schemas.microsoft.com/office/drawing/2014/main" id="{2BF90FA9-C732-154F-7C41-F42B7E5840D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57136956-7C03-F843-83D0-7C532C736A5E}"/>
              </a:ext>
            </a:extLst>
          </p:cNvPr>
          <p:cNvSpPr>
            <a:spLocks noGrp="1"/>
          </p:cNvSpPr>
          <p:nvPr>
            <p:ph type="title"/>
          </p:nvPr>
        </p:nvSpPr>
        <p:spPr/>
        <p:txBody>
          <a:bodyPr vert="horz"/>
          <a:lstStyle/>
          <a:p>
            <a:r>
              <a:rPr lang="en-US"/>
              <a:t>Click to edit Master title style</a:t>
            </a:r>
          </a:p>
        </p:txBody>
      </p:sp>
      <p:sp>
        <p:nvSpPr>
          <p:cNvPr id="3" name="Footer Placeholder 2">
            <a:extLst>
              <a:ext uri="{FF2B5EF4-FFF2-40B4-BE49-F238E27FC236}">
                <a16:creationId xmlns:a16="http://schemas.microsoft.com/office/drawing/2014/main" id="{EDE45AA0-8D59-C76C-1411-2A3A210F2CC8}"/>
              </a:ext>
            </a:extLst>
          </p:cNvPr>
          <p:cNvSpPr>
            <a:spLocks noGrp="1"/>
          </p:cNvSpPr>
          <p:nvPr>
            <p:ph type="ftr" sz="quarter" idx="10"/>
          </p:nvPr>
        </p:nvSpPr>
        <p:spPr/>
        <p:txBody>
          <a:bodyPr/>
          <a:lstStyle/>
          <a:p>
            <a:r>
              <a:rPr lang="en-US" dirty="0"/>
              <a:t>Source:</a:t>
            </a:r>
          </a:p>
          <a:p>
            <a:r>
              <a:rPr lang="en-US" dirty="0"/>
              <a:t>Notes:</a:t>
            </a:r>
          </a:p>
        </p:txBody>
      </p:sp>
      <p:sp>
        <p:nvSpPr>
          <p:cNvPr id="6" name="Content Placeholder 2">
            <a:extLst>
              <a:ext uri="{FF2B5EF4-FFF2-40B4-BE49-F238E27FC236}">
                <a16:creationId xmlns:a16="http://schemas.microsoft.com/office/drawing/2014/main" id="{44069DB7-BD92-42FC-963A-F010D7F460C6}"/>
              </a:ext>
            </a:extLst>
          </p:cNvPr>
          <p:cNvSpPr>
            <a:spLocks noGrp="1"/>
          </p:cNvSpPr>
          <p:nvPr>
            <p:ph idx="1"/>
          </p:nvPr>
        </p:nvSpPr>
        <p:spPr>
          <a:xfrm>
            <a:off x="609600" y="1608083"/>
            <a:ext cx="10962290" cy="4564117"/>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90643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2BF90FA9-C732-154F-7C41-F42B7E5840D0}"/>
              </a:ext>
            </a:extLst>
          </p:cNvPr>
          <p:cNvGraphicFramePr>
            <a:graphicFrameLocks noChangeAspect="1"/>
          </p:cNvGraphicFramePr>
          <p:nvPr>
            <p:custDataLst>
              <p:tags r:id="rId1"/>
            </p:custDataLst>
            <p:extLst>
              <p:ext uri="{D42A27DB-BD31-4B8C-83A1-F6EECF244321}">
                <p14:modId xmlns:p14="http://schemas.microsoft.com/office/powerpoint/2010/main" val="33877158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0" imgH="409" progId="TCLayout.ActiveDocument.1">
                  <p:embed/>
                </p:oleObj>
              </mc:Choice>
              <mc:Fallback>
                <p:oleObj name="think-cell Slide" r:id="rId3" imgW="410" imgH="409" progId="TCLayout.ActiveDocument.1">
                  <p:embed/>
                  <p:pic>
                    <p:nvPicPr>
                      <p:cNvPr id="5" name="Object 4" hidden="1">
                        <a:extLst>
                          <a:ext uri="{FF2B5EF4-FFF2-40B4-BE49-F238E27FC236}">
                            <a16:creationId xmlns:a16="http://schemas.microsoft.com/office/drawing/2014/main" id="{2BF90FA9-C732-154F-7C41-F42B7E5840D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57136956-7C03-F843-83D0-7C532C736A5E}"/>
              </a:ext>
            </a:extLst>
          </p:cNvPr>
          <p:cNvSpPr>
            <a:spLocks noGrp="1"/>
          </p:cNvSpPr>
          <p:nvPr>
            <p:ph type="title"/>
          </p:nvPr>
        </p:nvSpPr>
        <p:spPr/>
        <p:txBody>
          <a:bodyPr vert="horz"/>
          <a:lstStyle/>
          <a:p>
            <a:r>
              <a:rPr lang="en-US"/>
              <a:t>Click to edit Master title style</a:t>
            </a:r>
            <a:endParaRPr lang="en-US" dirty="0"/>
          </a:p>
        </p:txBody>
      </p:sp>
      <p:sp>
        <p:nvSpPr>
          <p:cNvPr id="3" name="Footer Placeholder 2">
            <a:extLst>
              <a:ext uri="{FF2B5EF4-FFF2-40B4-BE49-F238E27FC236}">
                <a16:creationId xmlns:a16="http://schemas.microsoft.com/office/drawing/2014/main" id="{EDE45AA0-8D59-C76C-1411-2A3A210F2CC8}"/>
              </a:ext>
            </a:extLst>
          </p:cNvPr>
          <p:cNvSpPr>
            <a:spLocks noGrp="1"/>
          </p:cNvSpPr>
          <p:nvPr>
            <p:ph type="ftr" sz="quarter" idx="10"/>
          </p:nvPr>
        </p:nvSpPr>
        <p:spPr/>
        <p:txBody>
          <a:bodyPr/>
          <a:lstStyle/>
          <a:p>
            <a:r>
              <a:rPr lang="en-US" dirty="0"/>
              <a:t>Source:</a:t>
            </a:r>
          </a:p>
          <a:p>
            <a:r>
              <a:rPr lang="en-US" dirty="0"/>
              <a:t>Notes:</a:t>
            </a:r>
          </a:p>
        </p:txBody>
      </p:sp>
    </p:spTree>
    <p:extLst>
      <p:ext uri="{BB962C8B-B14F-4D97-AF65-F5344CB8AC3E}">
        <p14:creationId xmlns:p14="http://schemas.microsoft.com/office/powerpoint/2010/main" val="26532710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amp; Callout">
    <p:spTree>
      <p:nvGrpSpPr>
        <p:cNvPr id="1" name=""/>
        <p:cNvGrpSpPr/>
        <p:nvPr/>
      </p:nvGrpSpPr>
      <p:grpSpPr>
        <a:xfrm>
          <a:off x="0" y="0"/>
          <a:ext cx="0" cy="0"/>
          <a:chOff x="0" y="0"/>
          <a:chExt cx="0" cy="0"/>
        </a:xfrm>
      </p:grpSpPr>
      <p:graphicFrame>
        <p:nvGraphicFramePr>
          <p:cNvPr id="13" name="Object 12" hidden="1">
            <a:extLst>
              <a:ext uri="{FF2B5EF4-FFF2-40B4-BE49-F238E27FC236}">
                <a16:creationId xmlns:a16="http://schemas.microsoft.com/office/drawing/2014/main" id="{A959BB53-5E2D-F154-371F-D8BE52CBAB59}"/>
              </a:ext>
            </a:extLst>
          </p:cNvPr>
          <p:cNvGraphicFramePr>
            <a:graphicFrameLocks noChangeAspect="1"/>
          </p:cNvGraphicFramePr>
          <p:nvPr>
            <p:custDataLst>
              <p:tags r:id="rId1"/>
            </p:custDataLst>
            <p:extLst>
              <p:ext uri="{D42A27DB-BD31-4B8C-83A1-F6EECF244321}">
                <p14:modId xmlns:p14="http://schemas.microsoft.com/office/powerpoint/2010/main" val="109620033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0" imgH="409" progId="TCLayout.ActiveDocument.1">
                  <p:embed/>
                </p:oleObj>
              </mc:Choice>
              <mc:Fallback>
                <p:oleObj name="think-cell Slide" r:id="rId3" imgW="410" imgH="409" progId="TCLayout.ActiveDocument.1">
                  <p:embed/>
                  <p:pic>
                    <p:nvPicPr>
                      <p:cNvPr id="13" name="Object 12" hidden="1">
                        <a:extLst>
                          <a:ext uri="{FF2B5EF4-FFF2-40B4-BE49-F238E27FC236}">
                            <a16:creationId xmlns:a16="http://schemas.microsoft.com/office/drawing/2014/main" id="{A959BB53-5E2D-F154-371F-D8BE52CBAB5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57136956-7C03-F843-83D0-7C532C736A5E}"/>
              </a:ext>
            </a:extLst>
          </p:cNvPr>
          <p:cNvSpPr>
            <a:spLocks noGrp="1"/>
          </p:cNvSpPr>
          <p:nvPr>
            <p:ph type="title"/>
          </p:nvPr>
        </p:nvSpPr>
        <p:spPr/>
        <p:txBody>
          <a:bodyPr vert="horz"/>
          <a:lstStyle/>
          <a:p>
            <a:r>
              <a:rPr lang="en-US"/>
              <a:t>Click to edit Master title style</a:t>
            </a:r>
          </a:p>
        </p:txBody>
      </p:sp>
      <p:sp>
        <p:nvSpPr>
          <p:cNvPr id="3" name="Text Placeholder 2">
            <a:extLst>
              <a:ext uri="{FF2B5EF4-FFF2-40B4-BE49-F238E27FC236}">
                <a16:creationId xmlns:a16="http://schemas.microsoft.com/office/drawing/2014/main" id="{D23EDBB4-7707-D4A6-E90E-1CB8A56EFDF5}"/>
              </a:ext>
            </a:extLst>
          </p:cNvPr>
          <p:cNvSpPr>
            <a:spLocks noGrp="1"/>
          </p:cNvSpPr>
          <p:nvPr>
            <p:ph type="body" idx="1"/>
          </p:nvPr>
        </p:nvSpPr>
        <p:spPr>
          <a:xfrm>
            <a:off x="609599" y="1681163"/>
            <a:ext cx="7315199" cy="823912"/>
          </a:xfrm>
        </p:spPr>
        <p:txBody>
          <a:bodyPr anchor="b">
            <a:normAutofit/>
          </a:bodyPr>
          <a:lstStyle>
            <a:lvl1pPr marL="0" indent="0">
              <a:buNone/>
              <a:defRPr sz="1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C7D541E-AADF-6768-B379-994F7EA8353A}"/>
              </a:ext>
            </a:extLst>
          </p:cNvPr>
          <p:cNvSpPr>
            <a:spLocks noGrp="1"/>
          </p:cNvSpPr>
          <p:nvPr>
            <p:ph sz="half" idx="2"/>
          </p:nvPr>
        </p:nvSpPr>
        <p:spPr>
          <a:xfrm>
            <a:off x="609599" y="2505075"/>
            <a:ext cx="7315199" cy="3684588"/>
          </a:xfrm>
        </p:spPr>
        <p:txBody>
          <a:bodyPr>
            <a:normAutofit/>
          </a:bodyPr>
          <a:lstStyle>
            <a:lvl1pPr>
              <a:defRPr sz="1200"/>
            </a:lvl1pPr>
            <a:lvl2pPr>
              <a:defRPr sz="1100"/>
            </a:lvl2pPr>
            <a:lvl3pPr>
              <a:defRPr sz="105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Footer Placeholder 6">
            <a:extLst>
              <a:ext uri="{FF2B5EF4-FFF2-40B4-BE49-F238E27FC236}">
                <a16:creationId xmlns:a16="http://schemas.microsoft.com/office/drawing/2014/main" id="{4DBDD8F4-7ADF-FBA0-2A7B-EBB7EC54778E}"/>
              </a:ext>
            </a:extLst>
          </p:cNvPr>
          <p:cNvSpPr>
            <a:spLocks noGrp="1"/>
          </p:cNvSpPr>
          <p:nvPr>
            <p:ph type="ftr" sz="quarter" idx="10"/>
          </p:nvPr>
        </p:nvSpPr>
        <p:spPr/>
        <p:txBody>
          <a:bodyPr/>
          <a:lstStyle/>
          <a:p>
            <a:r>
              <a:rPr lang="en-US"/>
              <a:t>Source:</a:t>
            </a:r>
          </a:p>
          <a:p>
            <a:r>
              <a:rPr lang="en-US"/>
              <a:t>Notes:</a:t>
            </a:r>
            <a:endParaRPr lang="en-US" dirty="0"/>
          </a:p>
        </p:txBody>
      </p:sp>
      <p:sp>
        <p:nvSpPr>
          <p:cNvPr id="10" name="Text Placeholder 2">
            <a:extLst>
              <a:ext uri="{FF2B5EF4-FFF2-40B4-BE49-F238E27FC236}">
                <a16:creationId xmlns:a16="http://schemas.microsoft.com/office/drawing/2014/main" id="{79256D23-E1BC-B6C9-B9DD-EA96DFD4D053}"/>
              </a:ext>
            </a:extLst>
          </p:cNvPr>
          <p:cNvSpPr>
            <a:spLocks noGrp="1"/>
          </p:cNvSpPr>
          <p:nvPr>
            <p:ph type="body" idx="13"/>
          </p:nvPr>
        </p:nvSpPr>
        <p:spPr>
          <a:xfrm>
            <a:off x="8301525" y="1681163"/>
            <a:ext cx="3280875" cy="823912"/>
          </a:xfrm>
        </p:spPr>
        <p:txBody>
          <a:bodyPr anchor="b">
            <a:normAutofit/>
          </a:bodyPr>
          <a:lstStyle>
            <a:lvl1pPr marL="0" indent="0">
              <a:buNone/>
              <a:defRPr sz="1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Content Placeholder 3">
            <a:extLst>
              <a:ext uri="{FF2B5EF4-FFF2-40B4-BE49-F238E27FC236}">
                <a16:creationId xmlns:a16="http://schemas.microsoft.com/office/drawing/2014/main" id="{20B05C0F-3DB0-0751-24BE-0FF23DBCEE21}"/>
              </a:ext>
            </a:extLst>
          </p:cNvPr>
          <p:cNvSpPr>
            <a:spLocks noGrp="1"/>
          </p:cNvSpPr>
          <p:nvPr>
            <p:ph sz="half" idx="14"/>
          </p:nvPr>
        </p:nvSpPr>
        <p:spPr>
          <a:xfrm>
            <a:off x="8301525" y="2505075"/>
            <a:ext cx="3280875" cy="3684588"/>
          </a:xfrm>
        </p:spPr>
        <p:txBody>
          <a:bodyPr>
            <a:normAutofit/>
          </a:bodyPr>
          <a:lstStyle>
            <a:lvl1pPr>
              <a:defRPr sz="1200"/>
            </a:lvl1pPr>
            <a:lvl2pPr>
              <a:defRPr sz="1100"/>
            </a:lvl2pPr>
            <a:lvl3pPr>
              <a:defRPr sz="105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511563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panel no bkgd">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F48D1AD9-A85C-CC9C-2379-A294B91BF48E}"/>
              </a:ext>
            </a:extLst>
          </p:cNvPr>
          <p:cNvGraphicFramePr>
            <a:graphicFrameLocks noChangeAspect="1"/>
          </p:cNvGraphicFramePr>
          <p:nvPr>
            <p:custDataLst>
              <p:tags r:id="rId1"/>
            </p:custDataLst>
            <p:extLst>
              <p:ext uri="{D42A27DB-BD31-4B8C-83A1-F6EECF244321}">
                <p14:modId xmlns:p14="http://schemas.microsoft.com/office/powerpoint/2010/main" val="324215754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0" imgH="409" progId="TCLayout.ActiveDocument.1">
                  <p:embed/>
                </p:oleObj>
              </mc:Choice>
              <mc:Fallback>
                <p:oleObj name="think-cell Slide" r:id="rId3" imgW="410" imgH="409" progId="TCLayout.ActiveDocument.1">
                  <p:embed/>
                  <p:pic>
                    <p:nvPicPr>
                      <p:cNvPr id="9" name="Object 8" hidden="1">
                        <a:extLst>
                          <a:ext uri="{FF2B5EF4-FFF2-40B4-BE49-F238E27FC236}">
                            <a16:creationId xmlns:a16="http://schemas.microsoft.com/office/drawing/2014/main" id="{F48D1AD9-A85C-CC9C-2379-A294B91BF48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57136956-7C03-F843-83D0-7C532C736A5E}"/>
              </a:ext>
            </a:extLst>
          </p:cNvPr>
          <p:cNvSpPr>
            <a:spLocks noGrp="1"/>
          </p:cNvSpPr>
          <p:nvPr>
            <p:ph type="title"/>
          </p:nvPr>
        </p:nvSpPr>
        <p:spPr/>
        <p:txBody>
          <a:bodyPr vert="horz"/>
          <a:lstStyle/>
          <a:p>
            <a:r>
              <a:rPr lang="en-US"/>
              <a:t>Click to edit Master title style</a:t>
            </a:r>
            <a:endParaRPr lang="en-US" dirty="0"/>
          </a:p>
        </p:txBody>
      </p:sp>
      <p:sp>
        <p:nvSpPr>
          <p:cNvPr id="3" name="Text Placeholder 2">
            <a:extLst>
              <a:ext uri="{FF2B5EF4-FFF2-40B4-BE49-F238E27FC236}">
                <a16:creationId xmlns:a16="http://schemas.microsoft.com/office/drawing/2014/main" id="{D23EDBB4-7707-D4A6-E90E-1CB8A56EFDF5}"/>
              </a:ext>
            </a:extLst>
          </p:cNvPr>
          <p:cNvSpPr>
            <a:spLocks noGrp="1"/>
          </p:cNvSpPr>
          <p:nvPr>
            <p:ph type="body" idx="1"/>
          </p:nvPr>
        </p:nvSpPr>
        <p:spPr>
          <a:xfrm>
            <a:off x="608541" y="1681163"/>
            <a:ext cx="5183188" cy="823912"/>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C7D541E-AADF-6768-B379-994F7EA8353A}"/>
              </a:ext>
            </a:extLst>
          </p:cNvPr>
          <p:cNvSpPr>
            <a:spLocks noGrp="1"/>
          </p:cNvSpPr>
          <p:nvPr>
            <p:ph sz="half" idx="2"/>
          </p:nvPr>
        </p:nvSpPr>
        <p:spPr>
          <a:xfrm>
            <a:off x="609599" y="2505075"/>
            <a:ext cx="5182129"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13CF7D59-AB3D-3F5F-F8BE-608E38ACA203}"/>
              </a:ext>
            </a:extLst>
          </p:cNvPr>
          <p:cNvSpPr>
            <a:spLocks noGrp="1"/>
          </p:cNvSpPr>
          <p:nvPr>
            <p:ph type="body" sz="quarter" idx="3"/>
          </p:nvPr>
        </p:nvSpPr>
        <p:spPr>
          <a:xfrm>
            <a:off x="6400270" y="1681163"/>
            <a:ext cx="5183188" cy="823912"/>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734B5B5-E169-82B3-4823-63269CF0A0C9}"/>
              </a:ext>
            </a:extLst>
          </p:cNvPr>
          <p:cNvSpPr>
            <a:spLocks noGrp="1"/>
          </p:cNvSpPr>
          <p:nvPr>
            <p:ph sz="quarter" idx="4"/>
          </p:nvPr>
        </p:nvSpPr>
        <p:spPr>
          <a:xfrm>
            <a:off x="640027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a:extLst>
              <a:ext uri="{FF2B5EF4-FFF2-40B4-BE49-F238E27FC236}">
                <a16:creationId xmlns:a16="http://schemas.microsoft.com/office/drawing/2014/main" id="{4DBDD8F4-7ADF-FBA0-2A7B-EBB7EC54778E}"/>
              </a:ext>
            </a:extLst>
          </p:cNvPr>
          <p:cNvSpPr>
            <a:spLocks noGrp="1"/>
          </p:cNvSpPr>
          <p:nvPr>
            <p:ph type="ftr" sz="quarter" idx="10"/>
          </p:nvPr>
        </p:nvSpPr>
        <p:spPr/>
        <p:txBody>
          <a:bodyPr/>
          <a:lstStyle/>
          <a:p>
            <a:r>
              <a:rPr lang="en-US"/>
              <a:t>Source:</a:t>
            </a:r>
          </a:p>
          <a:p>
            <a:r>
              <a:rPr lang="en-US"/>
              <a:t>Notes:</a:t>
            </a:r>
            <a:endParaRPr lang="en-US" dirty="0"/>
          </a:p>
        </p:txBody>
      </p:sp>
    </p:spTree>
    <p:extLst>
      <p:ext uri="{BB962C8B-B14F-4D97-AF65-F5344CB8AC3E}">
        <p14:creationId xmlns:p14="http://schemas.microsoft.com/office/powerpoint/2010/main" val="14958835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hree panel no bkgd">
    <p:spTree>
      <p:nvGrpSpPr>
        <p:cNvPr id="1" name=""/>
        <p:cNvGrpSpPr/>
        <p:nvPr/>
      </p:nvGrpSpPr>
      <p:grpSpPr>
        <a:xfrm>
          <a:off x="0" y="0"/>
          <a:ext cx="0" cy="0"/>
          <a:chOff x="0" y="0"/>
          <a:chExt cx="0" cy="0"/>
        </a:xfrm>
      </p:grpSpPr>
      <p:graphicFrame>
        <p:nvGraphicFramePr>
          <p:cNvPr id="13" name="Object 12" hidden="1">
            <a:extLst>
              <a:ext uri="{FF2B5EF4-FFF2-40B4-BE49-F238E27FC236}">
                <a16:creationId xmlns:a16="http://schemas.microsoft.com/office/drawing/2014/main" id="{A959BB53-5E2D-F154-371F-D8BE52CBAB59}"/>
              </a:ext>
            </a:extLst>
          </p:cNvPr>
          <p:cNvGraphicFramePr>
            <a:graphicFrameLocks noChangeAspect="1"/>
          </p:cNvGraphicFramePr>
          <p:nvPr>
            <p:custDataLst>
              <p:tags r:id="rId1"/>
            </p:custDataLst>
            <p:extLst>
              <p:ext uri="{D42A27DB-BD31-4B8C-83A1-F6EECF244321}">
                <p14:modId xmlns:p14="http://schemas.microsoft.com/office/powerpoint/2010/main" val="109620033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0" imgH="409" progId="TCLayout.ActiveDocument.1">
                  <p:embed/>
                </p:oleObj>
              </mc:Choice>
              <mc:Fallback>
                <p:oleObj name="think-cell Slide" r:id="rId3" imgW="410" imgH="409" progId="TCLayout.ActiveDocument.1">
                  <p:embed/>
                  <p:pic>
                    <p:nvPicPr>
                      <p:cNvPr id="13" name="Object 12" hidden="1">
                        <a:extLst>
                          <a:ext uri="{FF2B5EF4-FFF2-40B4-BE49-F238E27FC236}">
                            <a16:creationId xmlns:a16="http://schemas.microsoft.com/office/drawing/2014/main" id="{A959BB53-5E2D-F154-371F-D8BE52CBAB5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57136956-7C03-F843-83D0-7C532C736A5E}"/>
              </a:ext>
            </a:extLst>
          </p:cNvPr>
          <p:cNvSpPr>
            <a:spLocks noGrp="1"/>
          </p:cNvSpPr>
          <p:nvPr>
            <p:ph type="title"/>
          </p:nvPr>
        </p:nvSpPr>
        <p:spPr/>
        <p:txBody>
          <a:bodyPr vert="horz"/>
          <a:lstStyle/>
          <a:p>
            <a:r>
              <a:rPr lang="en-US"/>
              <a:t>Click to edit Master title style</a:t>
            </a:r>
          </a:p>
        </p:txBody>
      </p:sp>
      <p:sp>
        <p:nvSpPr>
          <p:cNvPr id="3" name="Text Placeholder 2">
            <a:extLst>
              <a:ext uri="{FF2B5EF4-FFF2-40B4-BE49-F238E27FC236}">
                <a16:creationId xmlns:a16="http://schemas.microsoft.com/office/drawing/2014/main" id="{D23EDBB4-7707-D4A6-E90E-1CB8A56EFDF5}"/>
              </a:ext>
            </a:extLst>
          </p:cNvPr>
          <p:cNvSpPr>
            <a:spLocks noGrp="1"/>
          </p:cNvSpPr>
          <p:nvPr>
            <p:ph type="body" idx="1"/>
          </p:nvPr>
        </p:nvSpPr>
        <p:spPr>
          <a:xfrm>
            <a:off x="609600" y="1681163"/>
            <a:ext cx="3280876" cy="823912"/>
          </a:xfrm>
        </p:spPr>
        <p:txBody>
          <a:bodyPr anchor="b">
            <a:normAutofit/>
          </a:bodyPr>
          <a:lstStyle>
            <a:lvl1pPr marL="0" indent="0">
              <a:buNone/>
              <a:defRPr sz="1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C7D541E-AADF-6768-B379-994F7EA8353A}"/>
              </a:ext>
            </a:extLst>
          </p:cNvPr>
          <p:cNvSpPr>
            <a:spLocks noGrp="1"/>
          </p:cNvSpPr>
          <p:nvPr>
            <p:ph sz="half" idx="2"/>
          </p:nvPr>
        </p:nvSpPr>
        <p:spPr>
          <a:xfrm>
            <a:off x="609600" y="2505075"/>
            <a:ext cx="3280876" cy="3684588"/>
          </a:xfrm>
        </p:spPr>
        <p:txBody>
          <a:bodyPr>
            <a:normAutofit/>
          </a:bodyPr>
          <a:lstStyle>
            <a:lvl1pPr>
              <a:defRPr sz="1200"/>
            </a:lvl1pPr>
            <a:lvl2pPr>
              <a:defRPr sz="1100"/>
            </a:lvl2pPr>
            <a:lvl3pPr>
              <a:defRPr sz="105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Footer Placeholder 6">
            <a:extLst>
              <a:ext uri="{FF2B5EF4-FFF2-40B4-BE49-F238E27FC236}">
                <a16:creationId xmlns:a16="http://schemas.microsoft.com/office/drawing/2014/main" id="{4DBDD8F4-7ADF-FBA0-2A7B-EBB7EC54778E}"/>
              </a:ext>
            </a:extLst>
          </p:cNvPr>
          <p:cNvSpPr>
            <a:spLocks noGrp="1"/>
          </p:cNvSpPr>
          <p:nvPr>
            <p:ph type="ftr" sz="quarter" idx="10"/>
          </p:nvPr>
        </p:nvSpPr>
        <p:spPr/>
        <p:txBody>
          <a:bodyPr/>
          <a:lstStyle/>
          <a:p>
            <a:r>
              <a:rPr lang="en-US"/>
              <a:t>Source:</a:t>
            </a:r>
          </a:p>
          <a:p>
            <a:r>
              <a:rPr lang="en-US"/>
              <a:t>Notes:</a:t>
            </a:r>
            <a:endParaRPr lang="en-US" dirty="0"/>
          </a:p>
        </p:txBody>
      </p:sp>
      <p:sp>
        <p:nvSpPr>
          <p:cNvPr id="10" name="Text Placeholder 2">
            <a:extLst>
              <a:ext uri="{FF2B5EF4-FFF2-40B4-BE49-F238E27FC236}">
                <a16:creationId xmlns:a16="http://schemas.microsoft.com/office/drawing/2014/main" id="{79256D23-E1BC-B6C9-B9DD-EA96DFD4D053}"/>
              </a:ext>
            </a:extLst>
          </p:cNvPr>
          <p:cNvSpPr>
            <a:spLocks noGrp="1"/>
          </p:cNvSpPr>
          <p:nvPr>
            <p:ph type="body" idx="13"/>
          </p:nvPr>
        </p:nvSpPr>
        <p:spPr>
          <a:xfrm>
            <a:off x="8301525" y="1681163"/>
            <a:ext cx="3280875" cy="823912"/>
          </a:xfrm>
        </p:spPr>
        <p:txBody>
          <a:bodyPr anchor="b">
            <a:normAutofit/>
          </a:bodyPr>
          <a:lstStyle>
            <a:lvl1pPr marL="0" indent="0">
              <a:buNone/>
              <a:defRPr sz="1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Content Placeholder 3">
            <a:extLst>
              <a:ext uri="{FF2B5EF4-FFF2-40B4-BE49-F238E27FC236}">
                <a16:creationId xmlns:a16="http://schemas.microsoft.com/office/drawing/2014/main" id="{20B05C0F-3DB0-0751-24BE-0FF23DBCEE21}"/>
              </a:ext>
            </a:extLst>
          </p:cNvPr>
          <p:cNvSpPr>
            <a:spLocks noGrp="1"/>
          </p:cNvSpPr>
          <p:nvPr>
            <p:ph sz="half" idx="14"/>
          </p:nvPr>
        </p:nvSpPr>
        <p:spPr>
          <a:xfrm>
            <a:off x="8301525" y="2505075"/>
            <a:ext cx="3280875" cy="3684588"/>
          </a:xfrm>
        </p:spPr>
        <p:txBody>
          <a:bodyPr>
            <a:normAutofit/>
          </a:bodyPr>
          <a:lstStyle>
            <a:lvl1pPr>
              <a:defRPr sz="1200"/>
            </a:lvl1pPr>
            <a:lvl2pPr>
              <a:defRPr sz="1100"/>
            </a:lvl2pPr>
            <a:lvl3pPr>
              <a:defRPr sz="105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2">
            <a:extLst>
              <a:ext uri="{FF2B5EF4-FFF2-40B4-BE49-F238E27FC236}">
                <a16:creationId xmlns:a16="http://schemas.microsoft.com/office/drawing/2014/main" id="{B3D2EAEA-4A1A-4BD0-AAA4-E823F3352FAE}"/>
              </a:ext>
            </a:extLst>
          </p:cNvPr>
          <p:cNvSpPr>
            <a:spLocks noGrp="1"/>
          </p:cNvSpPr>
          <p:nvPr>
            <p:ph type="body" idx="15"/>
          </p:nvPr>
        </p:nvSpPr>
        <p:spPr>
          <a:xfrm>
            <a:off x="4455562" y="1681163"/>
            <a:ext cx="3280876" cy="823912"/>
          </a:xfrm>
        </p:spPr>
        <p:txBody>
          <a:bodyPr anchor="b">
            <a:normAutofit/>
          </a:bodyPr>
          <a:lstStyle>
            <a:lvl1pPr marL="0" indent="0">
              <a:buNone/>
              <a:defRPr sz="1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4" name="Content Placeholder 3">
            <a:extLst>
              <a:ext uri="{FF2B5EF4-FFF2-40B4-BE49-F238E27FC236}">
                <a16:creationId xmlns:a16="http://schemas.microsoft.com/office/drawing/2014/main" id="{F1A95F98-B444-45B3-B26F-E3A566F5AD24}"/>
              </a:ext>
            </a:extLst>
          </p:cNvPr>
          <p:cNvSpPr>
            <a:spLocks noGrp="1"/>
          </p:cNvSpPr>
          <p:nvPr>
            <p:ph sz="half" idx="16"/>
          </p:nvPr>
        </p:nvSpPr>
        <p:spPr>
          <a:xfrm>
            <a:off x="4455562" y="2505075"/>
            <a:ext cx="3280876" cy="3684588"/>
          </a:xfrm>
        </p:spPr>
        <p:txBody>
          <a:bodyPr>
            <a:normAutofit/>
          </a:bodyPr>
          <a:lstStyle>
            <a:lvl1pPr>
              <a:defRPr sz="1200"/>
            </a:lvl1pPr>
            <a:lvl2pPr>
              <a:defRPr sz="1100"/>
            </a:lvl2pPr>
            <a:lvl3pPr>
              <a:defRPr sz="105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24847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Four panel small text bkgd">
    <p:spTree>
      <p:nvGrpSpPr>
        <p:cNvPr id="1" name=""/>
        <p:cNvGrpSpPr/>
        <p:nvPr/>
      </p:nvGrpSpPr>
      <p:grpSpPr>
        <a:xfrm>
          <a:off x="0" y="0"/>
          <a:ext cx="0" cy="0"/>
          <a:chOff x="0" y="0"/>
          <a:chExt cx="0" cy="0"/>
        </a:xfrm>
      </p:grpSpPr>
      <p:graphicFrame>
        <p:nvGraphicFramePr>
          <p:cNvPr id="13" name="Object 12" hidden="1">
            <a:extLst>
              <a:ext uri="{FF2B5EF4-FFF2-40B4-BE49-F238E27FC236}">
                <a16:creationId xmlns:a16="http://schemas.microsoft.com/office/drawing/2014/main" id="{A959BB53-5E2D-F154-371F-D8BE52CBAB59}"/>
              </a:ext>
            </a:extLst>
          </p:cNvPr>
          <p:cNvGraphicFramePr>
            <a:graphicFrameLocks noChangeAspect="1"/>
          </p:cNvGraphicFramePr>
          <p:nvPr>
            <p:custDataLst>
              <p:tags r:id="rId1"/>
            </p:custDataLst>
            <p:extLst>
              <p:ext uri="{D42A27DB-BD31-4B8C-83A1-F6EECF244321}">
                <p14:modId xmlns:p14="http://schemas.microsoft.com/office/powerpoint/2010/main" val="219304597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0" imgH="409" progId="TCLayout.ActiveDocument.1">
                  <p:embed/>
                </p:oleObj>
              </mc:Choice>
              <mc:Fallback>
                <p:oleObj name="think-cell Slide" r:id="rId3" imgW="410" imgH="409" progId="TCLayout.ActiveDocument.1">
                  <p:embed/>
                  <p:pic>
                    <p:nvPicPr>
                      <p:cNvPr id="13" name="Object 12" hidden="1">
                        <a:extLst>
                          <a:ext uri="{FF2B5EF4-FFF2-40B4-BE49-F238E27FC236}">
                            <a16:creationId xmlns:a16="http://schemas.microsoft.com/office/drawing/2014/main" id="{A959BB53-5E2D-F154-371F-D8BE52CBAB5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57136956-7C03-F843-83D0-7C532C736A5E}"/>
              </a:ext>
            </a:extLst>
          </p:cNvPr>
          <p:cNvSpPr>
            <a:spLocks noGrp="1"/>
          </p:cNvSpPr>
          <p:nvPr>
            <p:ph type="title"/>
          </p:nvPr>
        </p:nvSpPr>
        <p:spPr/>
        <p:txBody>
          <a:bodyPr vert="horz"/>
          <a:lstStyle/>
          <a:p>
            <a:r>
              <a:rPr lang="en-US"/>
              <a:t>Click to edit Master title style</a:t>
            </a:r>
          </a:p>
        </p:txBody>
      </p:sp>
      <p:sp>
        <p:nvSpPr>
          <p:cNvPr id="3" name="Text Placeholder 2">
            <a:extLst>
              <a:ext uri="{FF2B5EF4-FFF2-40B4-BE49-F238E27FC236}">
                <a16:creationId xmlns:a16="http://schemas.microsoft.com/office/drawing/2014/main" id="{D23EDBB4-7707-D4A6-E90E-1CB8A56EFDF5}"/>
              </a:ext>
            </a:extLst>
          </p:cNvPr>
          <p:cNvSpPr>
            <a:spLocks noGrp="1"/>
          </p:cNvSpPr>
          <p:nvPr>
            <p:ph type="body" idx="1"/>
          </p:nvPr>
        </p:nvSpPr>
        <p:spPr>
          <a:xfrm>
            <a:off x="620110" y="1618987"/>
            <a:ext cx="2564586" cy="823912"/>
          </a:xfrm>
        </p:spPr>
        <p:txBody>
          <a:bodyPr anchor="b">
            <a:normAutofit/>
          </a:bodyPr>
          <a:lstStyle>
            <a:lvl1pPr marL="0" indent="0">
              <a:buNone/>
              <a:defRPr sz="1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C7D541E-AADF-6768-B379-994F7EA8353A}"/>
              </a:ext>
            </a:extLst>
          </p:cNvPr>
          <p:cNvSpPr>
            <a:spLocks noGrp="1"/>
          </p:cNvSpPr>
          <p:nvPr>
            <p:ph sz="half" idx="2"/>
          </p:nvPr>
        </p:nvSpPr>
        <p:spPr>
          <a:xfrm>
            <a:off x="620110" y="2510632"/>
            <a:ext cx="2564585" cy="3684588"/>
          </a:xfrm>
        </p:spPr>
        <p:txBody>
          <a:bodyPr>
            <a:normAutofit/>
          </a:bodyPr>
          <a:lstStyle>
            <a:lvl1pPr>
              <a:defRPr sz="1400"/>
            </a:lvl1pPr>
            <a:lvl2pPr>
              <a:defRPr sz="1200"/>
            </a:lvl2pPr>
            <a:lvl3pPr>
              <a:defRPr sz="110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Footer Placeholder 6">
            <a:extLst>
              <a:ext uri="{FF2B5EF4-FFF2-40B4-BE49-F238E27FC236}">
                <a16:creationId xmlns:a16="http://schemas.microsoft.com/office/drawing/2014/main" id="{4DBDD8F4-7ADF-FBA0-2A7B-EBB7EC54778E}"/>
              </a:ext>
            </a:extLst>
          </p:cNvPr>
          <p:cNvSpPr>
            <a:spLocks noGrp="1"/>
          </p:cNvSpPr>
          <p:nvPr>
            <p:ph type="ftr" sz="quarter" idx="10"/>
          </p:nvPr>
        </p:nvSpPr>
        <p:spPr/>
        <p:txBody>
          <a:bodyPr/>
          <a:lstStyle/>
          <a:p>
            <a:r>
              <a:rPr lang="en-US"/>
              <a:t>Source:</a:t>
            </a:r>
          </a:p>
          <a:p>
            <a:r>
              <a:rPr lang="en-US"/>
              <a:t>Notes:</a:t>
            </a:r>
            <a:endParaRPr lang="en-US" dirty="0"/>
          </a:p>
        </p:txBody>
      </p:sp>
      <p:sp>
        <p:nvSpPr>
          <p:cNvPr id="14" name="Text Placeholder 2">
            <a:extLst>
              <a:ext uri="{FF2B5EF4-FFF2-40B4-BE49-F238E27FC236}">
                <a16:creationId xmlns:a16="http://schemas.microsoft.com/office/drawing/2014/main" id="{C178CED2-08EF-4CF6-A179-4392DD351445}"/>
              </a:ext>
            </a:extLst>
          </p:cNvPr>
          <p:cNvSpPr>
            <a:spLocks noGrp="1"/>
          </p:cNvSpPr>
          <p:nvPr>
            <p:ph type="body" idx="15"/>
          </p:nvPr>
        </p:nvSpPr>
        <p:spPr>
          <a:xfrm>
            <a:off x="3386316" y="1618987"/>
            <a:ext cx="2564586" cy="823912"/>
          </a:xfrm>
        </p:spPr>
        <p:txBody>
          <a:bodyPr anchor="b">
            <a:normAutofit/>
          </a:bodyPr>
          <a:lstStyle>
            <a:lvl1pPr marL="0" indent="0">
              <a:buNone/>
              <a:defRPr sz="1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2" name="Content Placeholder 3">
            <a:extLst>
              <a:ext uri="{FF2B5EF4-FFF2-40B4-BE49-F238E27FC236}">
                <a16:creationId xmlns:a16="http://schemas.microsoft.com/office/drawing/2014/main" id="{CB1AC188-4440-4EA7-A8C4-FD8FE5FF5D07}"/>
              </a:ext>
            </a:extLst>
          </p:cNvPr>
          <p:cNvSpPr>
            <a:spLocks noGrp="1"/>
          </p:cNvSpPr>
          <p:nvPr>
            <p:ph sz="half" idx="16"/>
          </p:nvPr>
        </p:nvSpPr>
        <p:spPr>
          <a:xfrm>
            <a:off x="3386316" y="2510632"/>
            <a:ext cx="2564584" cy="3684588"/>
          </a:xfrm>
        </p:spPr>
        <p:txBody>
          <a:bodyPr>
            <a:normAutofit/>
          </a:bodyPr>
          <a:lstStyle>
            <a:lvl1pPr>
              <a:defRPr sz="1400"/>
            </a:lvl1pPr>
            <a:lvl2pPr>
              <a:defRPr sz="1200"/>
            </a:lvl2pPr>
            <a:lvl3pPr>
              <a:defRPr sz="110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3" name="Text Placeholder 2">
            <a:extLst>
              <a:ext uri="{FF2B5EF4-FFF2-40B4-BE49-F238E27FC236}">
                <a16:creationId xmlns:a16="http://schemas.microsoft.com/office/drawing/2014/main" id="{EA1EBFA0-4A27-4371-8AF1-C2D421D12632}"/>
              </a:ext>
            </a:extLst>
          </p:cNvPr>
          <p:cNvSpPr>
            <a:spLocks noGrp="1"/>
          </p:cNvSpPr>
          <p:nvPr>
            <p:ph type="body" idx="17"/>
          </p:nvPr>
        </p:nvSpPr>
        <p:spPr>
          <a:xfrm>
            <a:off x="9007306" y="1613430"/>
            <a:ext cx="2564586" cy="823912"/>
          </a:xfrm>
        </p:spPr>
        <p:txBody>
          <a:bodyPr anchor="b">
            <a:normAutofit/>
          </a:bodyPr>
          <a:lstStyle>
            <a:lvl1pPr marL="0" indent="0">
              <a:buNone/>
              <a:defRPr sz="1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4" name="Content Placeholder 3">
            <a:extLst>
              <a:ext uri="{FF2B5EF4-FFF2-40B4-BE49-F238E27FC236}">
                <a16:creationId xmlns:a16="http://schemas.microsoft.com/office/drawing/2014/main" id="{78971224-A4C3-4B38-8487-E75903A9B75C}"/>
              </a:ext>
            </a:extLst>
          </p:cNvPr>
          <p:cNvSpPr>
            <a:spLocks noGrp="1"/>
          </p:cNvSpPr>
          <p:nvPr>
            <p:ph sz="half" idx="18"/>
          </p:nvPr>
        </p:nvSpPr>
        <p:spPr>
          <a:xfrm>
            <a:off x="9007306" y="2510632"/>
            <a:ext cx="2564584" cy="3684588"/>
          </a:xfrm>
        </p:spPr>
        <p:txBody>
          <a:bodyPr>
            <a:normAutofit/>
          </a:bodyPr>
          <a:lstStyle>
            <a:lvl1pPr>
              <a:defRPr sz="1400"/>
            </a:lvl1pPr>
            <a:lvl2pPr>
              <a:defRPr sz="1200"/>
            </a:lvl2pPr>
            <a:lvl3pPr>
              <a:defRPr sz="110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5" name="Text Placeholder 2">
            <a:extLst>
              <a:ext uri="{FF2B5EF4-FFF2-40B4-BE49-F238E27FC236}">
                <a16:creationId xmlns:a16="http://schemas.microsoft.com/office/drawing/2014/main" id="{4F7C2B96-4B20-46A3-A648-DB8B6AEDC023}"/>
              </a:ext>
            </a:extLst>
          </p:cNvPr>
          <p:cNvSpPr>
            <a:spLocks noGrp="1"/>
          </p:cNvSpPr>
          <p:nvPr>
            <p:ph type="body" idx="19"/>
          </p:nvPr>
        </p:nvSpPr>
        <p:spPr>
          <a:xfrm>
            <a:off x="6235423" y="1613430"/>
            <a:ext cx="2564586" cy="823912"/>
          </a:xfrm>
        </p:spPr>
        <p:txBody>
          <a:bodyPr anchor="b">
            <a:normAutofit/>
          </a:bodyPr>
          <a:lstStyle>
            <a:lvl1pPr marL="0" indent="0">
              <a:buNone/>
              <a:defRPr sz="1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Content Placeholder 3">
            <a:extLst>
              <a:ext uri="{FF2B5EF4-FFF2-40B4-BE49-F238E27FC236}">
                <a16:creationId xmlns:a16="http://schemas.microsoft.com/office/drawing/2014/main" id="{0E5215DC-8B13-45E7-AC26-B09A437B5B6E}"/>
              </a:ext>
            </a:extLst>
          </p:cNvPr>
          <p:cNvSpPr>
            <a:spLocks noGrp="1"/>
          </p:cNvSpPr>
          <p:nvPr>
            <p:ph sz="half" idx="20"/>
          </p:nvPr>
        </p:nvSpPr>
        <p:spPr>
          <a:xfrm>
            <a:off x="6241099" y="2510632"/>
            <a:ext cx="2564584" cy="3684588"/>
          </a:xfrm>
        </p:spPr>
        <p:txBody>
          <a:bodyPr>
            <a:normAutofit/>
          </a:bodyPr>
          <a:lstStyle>
            <a:lvl1pPr>
              <a:defRPr sz="1400"/>
            </a:lvl1pPr>
            <a:lvl2pPr>
              <a:defRPr sz="1200"/>
            </a:lvl2pPr>
            <a:lvl3pPr>
              <a:defRPr sz="110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806571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Title Slide no bkg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64658552-6E07-9117-0CA9-3B60B698736B}"/>
              </a:ext>
            </a:extLst>
          </p:cNvPr>
          <p:cNvGraphicFramePr>
            <a:graphicFrameLocks noChangeAspect="1"/>
          </p:cNvGraphicFramePr>
          <p:nvPr>
            <p:custDataLst>
              <p:tags r:id="rId1"/>
            </p:custDataLst>
            <p:extLst>
              <p:ext uri="{D42A27DB-BD31-4B8C-83A1-F6EECF244321}">
                <p14:modId xmlns:p14="http://schemas.microsoft.com/office/powerpoint/2010/main" val="412502941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0" imgH="409" progId="TCLayout.ActiveDocument.1">
                  <p:embed/>
                </p:oleObj>
              </mc:Choice>
              <mc:Fallback>
                <p:oleObj name="think-cell Slide" r:id="rId3" imgW="410" imgH="409" progId="TCLayout.ActiveDocument.1">
                  <p:embed/>
                  <p:pic>
                    <p:nvPicPr>
                      <p:cNvPr id="4" name="Object 3" hidden="1">
                        <a:extLst>
                          <a:ext uri="{FF2B5EF4-FFF2-40B4-BE49-F238E27FC236}">
                            <a16:creationId xmlns:a16="http://schemas.microsoft.com/office/drawing/2014/main" id="{64658552-6E07-9117-0CA9-3B60B698736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grpSp>
        <p:nvGrpSpPr>
          <p:cNvPr id="79" name="Group 78">
            <a:extLst>
              <a:ext uri="{FF2B5EF4-FFF2-40B4-BE49-F238E27FC236}">
                <a16:creationId xmlns:a16="http://schemas.microsoft.com/office/drawing/2014/main" id="{B328026A-8319-44BC-B6B3-8D0A2B5E39A0}"/>
              </a:ext>
            </a:extLst>
          </p:cNvPr>
          <p:cNvGrpSpPr>
            <a:grpSpLocks noChangeAspect="1"/>
          </p:cNvGrpSpPr>
          <p:nvPr/>
        </p:nvGrpSpPr>
        <p:grpSpPr bwMode="gray">
          <a:xfrm>
            <a:off x="702214" y="780933"/>
            <a:ext cx="3494345" cy="745107"/>
            <a:chOff x="611188" y="-279400"/>
            <a:chExt cx="3767138" cy="803275"/>
          </a:xfrm>
        </p:grpSpPr>
        <p:sp>
          <p:nvSpPr>
            <p:cNvPr id="14" name="Freeform 5">
              <a:extLst>
                <a:ext uri="{FF2B5EF4-FFF2-40B4-BE49-F238E27FC236}">
                  <a16:creationId xmlns:a16="http://schemas.microsoft.com/office/drawing/2014/main" id="{AB780836-0EA1-4764-9C48-1217D0B297D1}"/>
                </a:ext>
              </a:extLst>
            </p:cNvPr>
            <p:cNvSpPr>
              <a:spLocks noEditPoints="1"/>
            </p:cNvSpPr>
            <p:nvPr/>
          </p:nvSpPr>
          <p:spPr bwMode="gray">
            <a:xfrm>
              <a:off x="1885951" y="438150"/>
              <a:ext cx="60325" cy="63500"/>
            </a:xfrm>
            <a:custGeom>
              <a:avLst/>
              <a:gdLst>
                <a:gd name="T0" fmla="*/ 36 w 73"/>
                <a:gd name="T1" fmla="*/ 0 h 78"/>
                <a:gd name="T2" fmla="*/ 10 w 73"/>
                <a:gd name="T3" fmla="*/ 10 h 78"/>
                <a:gd name="T4" fmla="*/ 0 w 73"/>
                <a:gd name="T5" fmla="*/ 39 h 78"/>
                <a:gd name="T6" fmla="*/ 10 w 73"/>
                <a:gd name="T7" fmla="*/ 67 h 78"/>
                <a:gd name="T8" fmla="*/ 36 w 73"/>
                <a:gd name="T9" fmla="*/ 78 h 78"/>
                <a:gd name="T10" fmla="*/ 63 w 73"/>
                <a:gd name="T11" fmla="*/ 67 h 78"/>
                <a:gd name="T12" fmla="*/ 73 w 73"/>
                <a:gd name="T13" fmla="*/ 39 h 78"/>
                <a:gd name="T14" fmla="*/ 63 w 73"/>
                <a:gd name="T15" fmla="*/ 10 h 78"/>
                <a:gd name="T16" fmla="*/ 36 w 73"/>
                <a:gd name="T17" fmla="*/ 0 h 78"/>
                <a:gd name="T18" fmla="*/ 52 w 73"/>
                <a:gd name="T19" fmla="*/ 59 h 78"/>
                <a:gd name="T20" fmla="*/ 36 w 73"/>
                <a:gd name="T21" fmla="*/ 66 h 78"/>
                <a:gd name="T22" fmla="*/ 20 w 73"/>
                <a:gd name="T23" fmla="*/ 59 h 78"/>
                <a:gd name="T24" fmla="*/ 15 w 73"/>
                <a:gd name="T25" fmla="*/ 39 h 78"/>
                <a:gd name="T26" fmla="*/ 21 w 73"/>
                <a:gd name="T27" fmla="*/ 19 h 78"/>
                <a:gd name="T28" fmla="*/ 36 w 73"/>
                <a:gd name="T29" fmla="*/ 11 h 78"/>
                <a:gd name="T30" fmla="*/ 52 w 73"/>
                <a:gd name="T31" fmla="*/ 19 h 78"/>
                <a:gd name="T32" fmla="*/ 58 w 73"/>
                <a:gd name="T33" fmla="*/ 39 h 78"/>
                <a:gd name="T34" fmla="*/ 52 w 73"/>
                <a:gd name="T35" fmla="*/ 5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3" h="78">
                  <a:moveTo>
                    <a:pt x="36" y="0"/>
                  </a:moveTo>
                  <a:cubicBezTo>
                    <a:pt x="25" y="0"/>
                    <a:pt x="17" y="3"/>
                    <a:pt x="10" y="10"/>
                  </a:cubicBezTo>
                  <a:cubicBezTo>
                    <a:pt x="3" y="17"/>
                    <a:pt x="0" y="27"/>
                    <a:pt x="0" y="39"/>
                  </a:cubicBezTo>
                  <a:cubicBezTo>
                    <a:pt x="0" y="51"/>
                    <a:pt x="3" y="60"/>
                    <a:pt x="10" y="67"/>
                  </a:cubicBezTo>
                  <a:cubicBezTo>
                    <a:pt x="17" y="74"/>
                    <a:pt x="25" y="78"/>
                    <a:pt x="36" y="78"/>
                  </a:cubicBezTo>
                  <a:cubicBezTo>
                    <a:pt x="47" y="78"/>
                    <a:pt x="56" y="74"/>
                    <a:pt x="63" y="67"/>
                  </a:cubicBezTo>
                  <a:cubicBezTo>
                    <a:pt x="69" y="60"/>
                    <a:pt x="73" y="51"/>
                    <a:pt x="73" y="39"/>
                  </a:cubicBezTo>
                  <a:cubicBezTo>
                    <a:pt x="73" y="27"/>
                    <a:pt x="69" y="17"/>
                    <a:pt x="63" y="10"/>
                  </a:cubicBezTo>
                  <a:cubicBezTo>
                    <a:pt x="56" y="3"/>
                    <a:pt x="47" y="0"/>
                    <a:pt x="36" y="0"/>
                  </a:cubicBezTo>
                  <a:close/>
                  <a:moveTo>
                    <a:pt x="52" y="59"/>
                  </a:moveTo>
                  <a:cubicBezTo>
                    <a:pt x="48" y="64"/>
                    <a:pt x="43" y="66"/>
                    <a:pt x="36" y="66"/>
                  </a:cubicBezTo>
                  <a:cubicBezTo>
                    <a:pt x="29" y="66"/>
                    <a:pt x="24" y="64"/>
                    <a:pt x="20" y="59"/>
                  </a:cubicBezTo>
                  <a:cubicBezTo>
                    <a:pt x="17" y="54"/>
                    <a:pt x="15" y="47"/>
                    <a:pt x="15" y="39"/>
                  </a:cubicBezTo>
                  <a:cubicBezTo>
                    <a:pt x="15" y="30"/>
                    <a:pt x="17" y="24"/>
                    <a:pt x="21" y="19"/>
                  </a:cubicBezTo>
                  <a:cubicBezTo>
                    <a:pt x="24" y="14"/>
                    <a:pt x="30" y="11"/>
                    <a:pt x="36" y="11"/>
                  </a:cubicBezTo>
                  <a:cubicBezTo>
                    <a:pt x="43" y="11"/>
                    <a:pt x="48" y="14"/>
                    <a:pt x="52" y="19"/>
                  </a:cubicBezTo>
                  <a:cubicBezTo>
                    <a:pt x="56" y="24"/>
                    <a:pt x="58" y="30"/>
                    <a:pt x="58" y="39"/>
                  </a:cubicBezTo>
                  <a:cubicBezTo>
                    <a:pt x="58" y="47"/>
                    <a:pt x="56" y="54"/>
                    <a:pt x="52" y="59"/>
                  </a:cubicBezTo>
                  <a:close/>
                </a:path>
              </a:pathLst>
            </a:custGeom>
            <a:solidFill>
              <a:srgbClr val="0332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6">
              <a:extLst>
                <a:ext uri="{FF2B5EF4-FFF2-40B4-BE49-F238E27FC236}">
                  <a16:creationId xmlns:a16="http://schemas.microsoft.com/office/drawing/2014/main" id="{06E5C381-914B-47AA-AE2B-28A2392478C7}"/>
                </a:ext>
              </a:extLst>
            </p:cNvPr>
            <p:cNvSpPr>
              <a:spLocks/>
            </p:cNvSpPr>
            <p:nvPr/>
          </p:nvSpPr>
          <p:spPr bwMode="gray">
            <a:xfrm>
              <a:off x="1152526" y="414338"/>
              <a:ext cx="74613" cy="87313"/>
            </a:xfrm>
            <a:custGeom>
              <a:avLst/>
              <a:gdLst>
                <a:gd name="T0" fmla="*/ 50 w 89"/>
                <a:gd name="T1" fmla="*/ 62 h 106"/>
                <a:gd name="T2" fmla="*/ 75 w 89"/>
                <a:gd name="T3" fmla="*/ 62 h 106"/>
                <a:gd name="T4" fmla="*/ 75 w 89"/>
                <a:gd name="T5" fmla="*/ 80 h 106"/>
                <a:gd name="T6" fmla="*/ 74 w 89"/>
                <a:gd name="T7" fmla="*/ 81 h 106"/>
                <a:gd name="T8" fmla="*/ 71 w 89"/>
                <a:gd name="T9" fmla="*/ 84 h 106"/>
                <a:gd name="T10" fmla="*/ 66 w 89"/>
                <a:gd name="T11" fmla="*/ 88 h 106"/>
                <a:gd name="T12" fmla="*/ 58 w 89"/>
                <a:gd name="T13" fmla="*/ 91 h 106"/>
                <a:gd name="T14" fmla="*/ 48 w 89"/>
                <a:gd name="T15" fmla="*/ 92 h 106"/>
                <a:gd name="T16" fmla="*/ 24 w 89"/>
                <a:gd name="T17" fmla="*/ 82 h 106"/>
                <a:gd name="T18" fmla="*/ 15 w 89"/>
                <a:gd name="T19" fmla="*/ 52 h 106"/>
                <a:gd name="T20" fmla="*/ 25 w 89"/>
                <a:gd name="T21" fmla="*/ 23 h 106"/>
                <a:gd name="T22" fmla="*/ 48 w 89"/>
                <a:gd name="T23" fmla="*/ 13 h 106"/>
                <a:gd name="T24" fmla="*/ 57 w 89"/>
                <a:gd name="T25" fmla="*/ 14 h 106"/>
                <a:gd name="T26" fmla="*/ 64 w 89"/>
                <a:gd name="T27" fmla="*/ 16 h 106"/>
                <a:gd name="T28" fmla="*/ 69 w 89"/>
                <a:gd name="T29" fmla="*/ 19 h 106"/>
                <a:gd name="T30" fmla="*/ 73 w 89"/>
                <a:gd name="T31" fmla="*/ 23 h 106"/>
                <a:gd name="T32" fmla="*/ 75 w 89"/>
                <a:gd name="T33" fmla="*/ 26 h 106"/>
                <a:gd name="T34" fmla="*/ 76 w 89"/>
                <a:gd name="T35" fmla="*/ 27 h 106"/>
                <a:gd name="T36" fmla="*/ 86 w 89"/>
                <a:gd name="T37" fmla="*/ 18 h 106"/>
                <a:gd name="T38" fmla="*/ 48 w 89"/>
                <a:gd name="T39" fmla="*/ 0 h 106"/>
                <a:gd name="T40" fmla="*/ 14 w 89"/>
                <a:gd name="T41" fmla="*/ 14 h 106"/>
                <a:gd name="T42" fmla="*/ 0 w 89"/>
                <a:gd name="T43" fmla="*/ 52 h 106"/>
                <a:gd name="T44" fmla="*/ 13 w 89"/>
                <a:gd name="T45" fmla="*/ 91 h 106"/>
                <a:gd name="T46" fmla="*/ 45 w 89"/>
                <a:gd name="T47" fmla="*/ 106 h 106"/>
                <a:gd name="T48" fmla="*/ 57 w 89"/>
                <a:gd name="T49" fmla="*/ 104 h 106"/>
                <a:gd name="T50" fmla="*/ 66 w 89"/>
                <a:gd name="T51" fmla="*/ 101 h 106"/>
                <a:gd name="T52" fmla="*/ 73 w 89"/>
                <a:gd name="T53" fmla="*/ 97 h 106"/>
                <a:gd name="T54" fmla="*/ 76 w 89"/>
                <a:gd name="T55" fmla="*/ 94 h 106"/>
                <a:gd name="T56" fmla="*/ 78 w 89"/>
                <a:gd name="T57" fmla="*/ 92 h 106"/>
                <a:gd name="T58" fmla="*/ 79 w 89"/>
                <a:gd name="T59" fmla="*/ 104 h 106"/>
                <a:gd name="T60" fmla="*/ 89 w 89"/>
                <a:gd name="T61" fmla="*/ 104 h 106"/>
                <a:gd name="T62" fmla="*/ 89 w 89"/>
                <a:gd name="T63" fmla="*/ 51 h 106"/>
                <a:gd name="T64" fmla="*/ 50 w 89"/>
                <a:gd name="T65" fmla="*/ 51 h 106"/>
                <a:gd name="T66" fmla="*/ 50 w 89"/>
                <a:gd name="T67" fmla="*/ 62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9" h="106">
                  <a:moveTo>
                    <a:pt x="50" y="62"/>
                  </a:moveTo>
                  <a:cubicBezTo>
                    <a:pt x="75" y="62"/>
                    <a:pt x="75" y="62"/>
                    <a:pt x="75" y="62"/>
                  </a:cubicBezTo>
                  <a:cubicBezTo>
                    <a:pt x="75" y="80"/>
                    <a:pt x="75" y="80"/>
                    <a:pt x="75" y="80"/>
                  </a:cubicBezTo>
                  <a:cubicBezTo>
                    <a:pt x="74" y="81"/>
                    <a:pt x="74" y="81"/>
                    <a:pt x="74" y="81"/>
                  </a:cubicBezTo>
                  <a:cubicBezTo>
                    <a:pt x="73" y="82"/>
                    <a:pt x="72" y="83"/>
                    <a:pt x="71" y="84"/>
                  </a:cubicBezTo>
                  <a:cubicBezTo>
                    <a:pt x="69" y="86"/>
                    <a:pt x="68" y="87"/>
                    <a:pt x="66" y="88"/>
                  </a:cubicBezTo>
                  <a:cubicBezTo>
                    <a:pt x="64" y="89"/>
                    <a:pt x="61" y="90"/>
                    <a:pt x="58" y="91"/>
                  </a:cubicBezTo>
                  <a:cubicBezTo>
                    <a:pt x="55" y="92"/>
                    <a:pt x="51" y="92"/>
                    <a:pt x="48" y="92"/>
                  </a:cubicBezTo>
                  <a:cubicBezTo>
                    <a:pt x="38" y="92"/>
                    <a:pt x="30" y="89"/>
                    <a:pt x="24" y="82"/>
                  </a:cubicBezTo>
                  <a:cubicBezTo>
                    <a:pt x="18" y="74"/>
                    <a:pt x="15" y="65"/>
                    <a:pt x="15" y="52"/>
                  </a:cubicBezTo>
                  <a:cubicBezTo>
                    <a:pt x="15" y="40"/>
                    <a:pt x="18" y="31"/>
                    <a:pt x="25" y="23"/>
                  </a:cubicBezTo>
                  <a:cubicBezTo>
                    <a:pt x="31" y="16"/>
                    <a:pt x="39" y="13"/>
                    <a:pt x="48" y="13"/>
                  </a:cubicBezTo>
                  <a:cubicBezTo>
                    <a:pt x="51" y="13"/>
                    <a:pt x="54" y="13"/>
                    <a:pt x="57" y="14"/>
                  </a:cubicBezTo>
                  <a:cubicBezTo>
                    <a:pt x="60" y="14"/>
                    <a:pt x="62" y="15"/>
                    <a:pt x="64" y="16"/>
                  </a:cubicBezTo>
                  <a:cubicBezTo>
                    <a:pt x="66" y="17"/>
                    <a:pt x="67" y="18"/>
                    <a:pt x="69" y="19"/>
                  </a:cubicBezTo>
                  <a:cubicBezTo>
                    <a:pt x="71" y="21"/>
                    <a:pt x="72" y="22"/>
                    <a:pt x="73" y="23"/>
                  </a:cubicBezTo>
                  <a:cubicBezTo>
                    <a:pt x="74" y="24"/>
                    <a:pt x="74" y="25"/>
                    <a:pt x="75" y="26"/>
                  </a:cubicBezTo>
                  <a:cubicBezTo>
                    <a:pt x="76" y="27"/>
                    <a:pt x="76" y="27"/>
                    <a:pt x="76" y="27"/>
                  </a:cubicBezTo>
                  <a:cubicBezTo>
                    <a:pt x="86" y="18"/>
                    <a:pt x="86" y="18"/>
                    <a:pt x="86" y="18"/>
                  </a:cubicBezTo>
                  <a:cubicBezTo>
                    <a:pt x="77" y="6"/>
                    <a:pt x="64" y="0"/>
                    <a:pt x="48" y="0"/>
                  </a:cubicBezTo>
                  <a:cubicBezTo>
                    <a:pt x="35" y="0"/>
                    <a:pt x="23" y="4"/>
                    <a:pt x="14" y="14"/>
                  </a:cubicBezTo>
                  <a:cubicBezTo>
                    <a:pt x="4" y="24"/>
                    <a:pt x="0" y="36"/>
                    <a:pt x="0" y="52"/>
                  </a:cubicBezTo>
                  <a:cubicBezTo>
                    <a:pt x="0" y="69"/>
                    <a:pt x="4" y="82"/>
                    <a:pt x="13" y="91"/>
                  </a:cubicBezTo>
                  <a:cubicBezTo>
                    <a:pt x="21" y="101"/>
                    <a:pt x="32" y="106"/>
                    <a:pt x="45" y="106"/>
                  </a:cubicBezTo>
                  <a:cubicBezTo>
                    <a:pt x="50" y="106"/>
                    <a:pt x="54" y="105"/>
                    <a:pt x="57" y="104"/>
                  </a:cubicBezTo>
                  <a:cubicBezTo>
                    <a:pt x="61" y="103"/>
                    <a:pt x="64" y="102"/>
                    <a:pt x="66" y="101"/>
                  </a:cubicBezTo>
                  <a:cubicBezTo>
                    <a:pt x="69" y="100"/>
                    <a:pt x="71" y="99"/>
                    <a:pt x="73" y="97"/>
                  </a:cubicBezTo>
                  <a:cubicBezTo>
                    <a:pt x="75" y="95"/>
                    <a:pt x="76" y="94"/>
                    <a:pt x="76" y="94"/>
                  </a:cubicBezTo>
                  <a:cubicBezTo>
                    <a:pt x="77" y="93"/>
                    <a:pt x="77" y="93"/>
                    <a:pt x="78" y="92"/>
                  </a:cubicBezTo>
                  <a:cubicBezTo>
                    <a:pt x="79" y="104"/>
                    <a:pt x="79" y="104"/>
                    <a:pt x="79" y="104"/>
                  </a:cubicBezTo>
                  <a:cubicBezTo>
                    <a:pt x="89" y="104"/>
                    <a:pt x="89" y="104"/>
                    <a:pt x="89" y="104"/>
                  </a:cubicBezTo>
                  <a:cubicBezTo>
                    <a:pt x="89" y="51"/>
                    <a:pt x="89" y="51"/>
                    <a:pt x="89" y="51"/>
                  </a:cubicBezTo>
                  <a:cubicBezTo>
                    <a:pt x="50" y="51"/>
                    <a:pt x="50" y="51"/>
                    <a:pt x="50" y="51"/>
                  </a:cubicBezTo>
                  <a:lnTo>
                    <a:pt x="50" y="62"/>
                  </a:lnTo>
                  <a:close/>
                </a:path>
              </a:pathLst>
            </a:custGeom>
            <a:solidFill>
              <a:srgbClr val="0332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7">
              <a:extLst>
                <a:ext uri="{FF2B5EF4-FFF2-40B4-BE49-F238E27FC236}">
                  <a16:creationId xmlns:a16="http://schemas.microsoft.com/office/drawing/2014/main" id="{B0DBDE80-DF7D-4696-AE00-4FF472F4B043}"/>
                </a:ext>
              </a:extLst>
            </p:cNvPr>
            <p:cNvSpPr>
              <a:spLocks/>
            </p:cNvSpPr>
            <p:nvPr/>
          </p:nvSpPr>
          <p:spPr bwMode="gray">
            <a:xfrm>
              <a:off x="1246188" y="436563"/>
              <a:ext cx="34925" cy="63500"/>
            </a:xfrm>
            <a:custGeom>
              <a:avLst/>
              <a:gdLst>
                <a:gd name="T0" fmla="*/ 23 w 43"/>
                <a:gd name="T1" fmla="*/ 5 h 77"/>
                <a:gd name="T2" fmla="*/ 14 w 43"/>
                <a:gd name="T3" fmla="*/ 17 h 77"/>
                <a:gd name="T4" fmla="*/ 13 w 43"/>
                <a:gd name="T5" fmla="*/ 2 h 77"/>
                <a:gd name="T6" fmla="*/ 0 w 43"/>
                <a:gd name="T7" fmla="*/ 2 h 77"/>
                <a:gd name="T8" fmla="*/ 0 w 43"/>
                <a:gd name="T9" fmla="*/ 77 h 77"/>
                <a:gd name="T10" fmla="*/ 14 w 43"/>
                <a:gd name="T11" fmla="*/ 77 h 77"/>
                <a:gd name="T12" fmla="*/ 14 w 43"/>
                <a:gd name="T13" fmla="*/ 35 h 77"/>
                <a:gd name="T14" fmla="*/ 24 w 43"/>
                <a:gd name="T15" fmla="*/ 18 h 77"/>
                <a:gd name="T16" fmla="*/ 35 w 43"/>
                <a:gd name="T17" fmla="*/ 14 h 77"/>
                <a:gd name="T18" fmla="*/ 41 w 43"/>
                <a:gd name="T19" fmla="*/ 15 h 77"/>
                <a:gd name="T20" fmla="*/ 43 w 43"/>
                <a:gd name="T21" fmla="*/ 1 h 77"/>
                <a:gd name="T22" fmla="*/ 37 w 43"/>
                <a:gd name="T23" fmla="*/ 0 h 77"/>
                <a:gd name="T24" fmla="*/ 23 w 43"/>
                <a:gd name="T25" fmla="*/ 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77">
                  <a:moveTo>
                    <a:pt x="23" y="5"/>
                  </a:moveTo>
                  <a:cubicBezTo>
                    <a:pt x="19" y="8"/>
                    <a:pt x="16" y="12"/>
                    <a:pt x="14" y="17"/>
                  </a:cubicBezTo>
                  <a:cubicBezTo>
                    <a:pt x="13" y="2"/>
                    <a:pt x="13" y="2"/>
                    <a:pt x="13" y="2"/>
                  </a:cubicBezTo>
                  <a:cubicBezTo>
                    <a:pt x="0" y="2"/>
                    <a:pt x="0" y="2"/>
                    <a:pt x="0" y="2"/>
                  </a:cubicBezTo>
                  <a:cubicBezTo>
                    <a:pt x="0" y="77"/>
                    <a:pt x="0" y="77"/>
                    <a:pt x="0" y="77"/>
                  </a:cubicBezTo>
                  <a:cubicBezTo>
                    <a:pt x="14" y="77"/>
                    <a:pt x="14" y="77"/>
                    <a:pt x="14" y="77"/>
                  </a:cubicBezTo>
                  <a:cubicBezTo>
                    <a:pt x="14" y="35"/>
                    <a:pt x="14" y="35"/>
                    <a:pt x="14" y="35"/>
                  </a:cubicBezTo>
                  <a:cubicBezTo>
                    <a:pt x="15" y="27"/>
                    <a:pt x="19" y="22"/>
                    <a:pt x="24" y="18"/>
                  </a:cubicBezTo>
                  <a:cubicBezTo>
                    <a:pt x="28" y="16"/>
                    <a:pt x="31" y="14"/>
                    <a:pt x="35" y="14"/>
                  </a:cubicBezTo>
                  <a:cubicBezTo>
                    <a:pt x="37" y="14"/>
                    <a:pt x="39" y="15"/>
                    <a:pt x="41" y="15"/>
                  </a:cubicBezTo>
                  <a:cubicBezTo>
                    <a:pt x="43" y="1"/>
                    <a:pt x="43" y="1"/>
                    <a:pt x="43" y="1"/>
                  </a:cubicBezTo>
                  <a:cubicBezTo>
                    <a:pt x="37" y="0"/>
                    <a:pt x="37" y="0"/>
                    <a:pt x="37" y="0"/>
                  </a:cubicBezTo>
                  <a:cubicBezTo>
                    <a:pt x="32" y="0"/>
                    <a:pt x="27" y="2"/>
                    <a:pt x="23" y="5"/>
                  </a:cubicBezTo>
                  <a:close/>
                </a:path>
              </a:pathLst>
            </a:custGeom>
            <a:solidFill>
              <a:srgbClr val="0332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8">
              <a:extLst>
                <a:ext uri="{FF2B5EF4-FFF2-40B4-BE49-F238E27FC236}">
                  <a16:creationId xmlns:a16="http://schemas.microsoft.com/office/drawing/2014/main" id="{EDAEE8C0-239A-4F5F-A01A-65BD5D44AA19}"/>
                </a:ext>
              </a:extLst>
            </p:cNvPr>
            <p:cNvSpPr>
              <a:spLocks noEditPoints="1"/>
            </p:cNvSpPr>
            <p:nvPr/>
          </p:nvSpPr>
          <p:spPr bwMode="gray">
            <a:xfrm>
              <a:off x="1284288" y="438150"/>
              <a:ext cx="60325" cy="63500"/>
            </a:xfrm>
            <a:custGeom>
              <a:avLst/>
              <a:gdLst>
                <a:gd name="T0" fmla="*/ 36 w 72"/>
                <a:gd name="T1" fmla="*/ 0 h 78"/>
                <a:gd name="T2" fmla="*/ 10 w 72"/>
                <a:gd name="T3" fmla="*/ 10 h 78"/>
                <a:gd name="T4" fmla="*/ 0 w 72"/>
                <a:gd name="T5" fmla="*/ 39 h 78"/>
                <a:gd name="T6" fmla="*/ 10 w 72"/>
                <a:gd name="T7" fmla="*/ 67 h 78"/>
                <a:gd name="T8" fmla="*/ 36 w 72"/>
                <a:gd name="T9" fmla="*/ 78 h 78"/>
                <a:gd name="T10" fmla="*/ 62 w 72"/>
                <a:gd name="T11" fmla="*/ 67 h 78"/>
                <a:gd name="T12" fmla="*/ 72 w 72"/>
                <a:gd name="T13" fmla="*/ 39 h 78"/>
                <a:gd name="T14" fmla="*/ 62 w 72"/>
                <a:gd name="T15" fmla="*/ 10 h 78"/>
                <a:gd name="T16" fmla="*/ 36 w 72"/>
                <a:gd name="T17" fmla="*/ 0 h 78"/>
                <a:gd name="T18" fmla="*/ 52 w 72"/>
                <a:gd name="T19" fmla="*/ 59 h 78"/>
                <a:gd name="T20" fmla="*/ 36 w 72"/>
                <a:gd name="T21" fmla="*/ 66 h 78"/>
                <a:gd name="T22" fmla="*/ 20 w 72"/>
                <a:gd name="T23" fmla="*/ 59 h 78"/>
                <a:gd name="T24" fmla="*/ 15 w 72"/>
                <a:gd name="T25" fmla="*/ 39 h 78"/>
                <a:gd name="T26" fmla="*/ 20 w 72"/>
                <a:gd name="T27" fmla="*/ 19 h 78"/>
                <a:gd name="T28" fmla="*/ 36 w 72"/>
                <a:gd name="T29" fmla="*/ 11 h 78"/>
                <a:gd name="T30" fmla="*/ 52 w 72"/>
                <a:gd name="T31" fmla="*/ 19 h 78"/>
                <a:gd name="T32" fmla="*/ 57 w 72"/>
                <a:gd name="T33" fmla="*/ 39 h 78"/>
                <a:gd name="T34" fmla="*/ 52 w 72"/>
                <a:gd name="T35" fmla="*/ 5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2" h="78">
                  <a:moveTo>
                    <a:pt x="36" y="0"/>
                  </a:moveTo>
                  <a:cubicBezTo>
                    <a:pt x="25" y="0"/>
                    <a:pt x="16" y="3"/>
                    <a:pt x="10" y="10"/>
                  </a:cubicBezTo>
                  <a:cubicBezTo>
                    <a:pt x="3" y="17"/>
                    <a:pt x="0" y="27"/>
                    <a:pt x="0" y="39"/>
                  </a:cubicBezTo>
                  <a:cubicBezTo>
                    <a:pt x="0" y="51"/>
                    <a:pt x="3" y="60"/>
                    <a:pt x="10" y="67"/>
                  </a:cubicBezTo>
                  <a:cubicBezTo>
                    <a:pt x="16" y="74"/>
                    <a:pt x="25" y="78"/>
                    <a:pt x="36" y="78"/>
                  </a:cubicBezTo>
                  <a:cubicBezTo>
                    <a:pt x="47" y="78"/>
                    <a:pt x="56" y="74"/>
                    <a:pt x="62" y="67"/>
                  </a:cubicBezTo>
                  <a:cubicBezTo>
                    <a:pt x="69" y="60"/>
                    <a:pt x="72" y="51"/>
                    <a:pt x="72" y="39"/>
                  </a:cubicBezTo>
                  <a:cubicBezTo>
                    <a:pt x="72" y="27"/>
                    <a:pt x="69" y="17"/>
                    <a:pt x="62" y="10"/>
                  </a:cubicBezTo>
                  <a:cubicBezTo>
                    <a:pt x="56" y="3"/>
                    <a:pt x="47" y="0"/>
                    <a:pt x="36" y="0"/>
                  </a:cubicBezTo>
                  <a:close/>
                  <a:moveTo>
                    <a:pt x="52" y="59"/>
                  </a:moveTo>
                  <a:cubicBezTo>
                    <a:pt x="48" y="64"/>
                    <a:pt x="43" y="66"/>
                    <a:pt x="36" y="66"/>
                  </a:cubicBezTo>
                  <a:cubicBezTo>
                    <a:pt x="29" y="66"/>
                    <a:pt x="24" y="64"/>
                    <a:pt x="20" y="59"/>
                  </a:cubicBezTo>
                  <a:cubicBezTo>
                    <a:pt x="17" y="54"/>
                    <a:pt x="15" y="47"/>
                    <a:pt x="15" y="39"/>
                  </a:cubicBezTo>
                  <a:cubicBezTo>
                    <a:pt x="15" y="30"/>
                    <a:pt x="17" y="24"/>
                    <a:pt x="20" y="19"/>
                  </a:cubicBezTo>
                  <a:cubicBezTo>
                    <a:pt x="24" y="14"/>
                    <a:pt x="29" y="11"/>
                    <a:pt x="36" y="11"/>
                  </a:cubicBezTo>
                  <a:cubicBezTo>
                    <a:pt x="43" y="11"/>
                    <a:pt x="48" y="14"/>
                    <a:pt x="52" y="19"/>
                  </a:cubicBezTo>
                  <a:cubicBezTo>
                    <a:pt x="56" y="24"/>
                    <a:pt x="57" y="30"/>
                    <a:pt x="57" y="39"/>
                  </a:cubicBezTo>
                  <a:cubicBezTo>
                    <a:pt x="57" y="47"/>
                    <a:pt x="56" y="54"/>
                    <a:pt x="52" y="59"/>
                  </a:cubicBezTo>
                  <a:close/>
                </a:path>
              </a:pathLst>
            </a:custGeom>
            <a:solidFill>
              <a:srgbClr val="0332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9">
              <a:extLst>
                <a:ext uri="{FF2B5EF4-FFF2-40B4-BE49-F238E27FC236}">
                  <a16:creationId xmlns:a16="http://schemas.microsoft.com/office/drawing/2014/main" id="{A4E68502-6F50-4E7B-AF1B-50A9EB649BDA}"/>
                </a:ext>
              </a:extLst>
            </p:cNvPr>
            <p:cNvSpPr>
              <a:spLocks/>
            </p:cNvSpPr>
            <p:nvPr/>
          </p:nvSpPr>
          <p:spPr bwMode="gray">
            <a:xfrm>
              <a:off x="1350963" y="438150"/>
              <a:ext cx="90488" cy="61913"/>
            </a:xfrm>
            <a:custGeom>
              <a:avLst/>
              <a:gdLst>
                <a:gd name="T0" fmla="*/ 41 w 57"/>
                <a:gd name="T1" fmla="*/ 31 h 39"/>
                <a:gd name="T2" fmla="*/ 32 w 57"/>
                <a:gd name="T3" fmla="*/ 0 h 39"/>
                <a:gd name="T4" fmla="*/ 24 w 57"/>
                <a:gd name="T5" fmla="*/ 0 h 39"/>
                <a:gd name="T6" fmla="*/ 16 w 57"/>
                <a:gd name="T7" fmla="*/ 31 h 39"/>
                <a:gd name="T8" fmla="*/ 8 w 57"/>
                <a:gd name="T9" fmla="*/ 0 h 39"/>
                <a:gd name="T10" fmla="*/ 0 w 57"/>
                <a:gd name="T11" fmla="*/ 0 h 39"/>
                <a:gd name="T12" fmla="*/ 12 w 57"/>
                <a:gd name="T13" fmla="*/ 39 h 39"/>
                <a:gd name="T14" fmla="*/ 20 w 57"/>
                <a:gd name="T15" fmla="*/ 39 h 39"/>
                <a:gd name="T16" fmla="*/ 28 w 57"/>
                <a:gd name="T17" fmla="*/ 9 h 39"/>
                <a:gd name="T18" fmla="*/ 37 w 57"/>
                <a:gd name="T19" fmla="*/ 39 h 39"/>
                <a:gd name="T20" fmla="*/ 45 w 57"/>
                <a:gd name="T21" fmla="*/ 39 h 39"/>
                <a:gd name="T22" fmla="*/ 57 w 57"/>
                <a:gd name="T23" fmla="*/ 0 h 39"/>
                <a:gd name="T24" fmla="*/ 49 w 57"/>
                <a:gd name="T25" fmla="*/ 0 h 39"/>
                <a:gd name="T26" fmla="*/ 41 w 57"/>
                <a:gd name="T27" fmla="*/ 3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7" h="39">
                  <a:moveTo>
                    <a:pt x="41" y="31"/>
                  </a:moveTo>
                  <a:lnTo>
                    <a:pt x="32" y="0"/>
                  </a:lnTo>
                  <a:lnTo>
                    <a:pt x="24" y="0"/>
                  </a:lnTo>
                  <a:lnTo>
                    <a:pt x="16" y="31"/>
                  </a:lnTo>
                  <a:lnTo>
                    <a:pt x="8" y="0"/>
                  </a:lnTo>
                  <a:lnTo>
                    <a:pt x="0" y="0"/>
                  </a:lnTo>
                  <a:lnTo>
                    <a:pt x="12" y="39"/>
                  </a:lnTo>
                  <a:lnTo>
                    <a:pt x="20" y="39"/>
                  </a:lnTo>
                  <a:lnTo>
                    <a:pt x="28" y="9"/>
                  </a:lnTo>
                  <a:lnTo>
                    <a:pt x="37" y="39"/>
                  </a:lnTo>
                  <a:lnTo>
                    <a:pt x="45" y="39"/>
                  </a:lnTo>
                  <a:lnTo>
                    <a:pt x="57" y="0"/>
                  </a:lnTo>
                  <a:lnTo>
                    <a:pt x="49" y="0"/>
                  </a:lnTo>
                  <a:lnTo>
                    <a:pt x="41" y="31"/>
                  </a:lnTo>
                  <a:close/>
                </a:path>
              </a:pathLst>
            </a:custGeom>
            <a:solidFill>
              <a:srgbClr val="0332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10">
              <a:extLst>
                <a:ext uri="{FF2B5EF4-FFF2-40B4-BE49-F238E27FC236}">
                  <a16:creationId xmlns:a16="http://schemas.microsoft.com/office/drawing/2014/main" id="{0B294D58-DE2D-4091-BE0A-48E0C4BB11EB}"/>
                </a:ext>
              </a:extLst>
            </p:cNvPr>
            <p:cNvSpPr>
              <a:spLocks/>
            </p:cNvSpPr>
            <p:nvPr/>
          </p:nvSpPr>
          <p:spPr bwMode="gray">
            <a:xfrm>
              <a:off x="1446213" y="422275"/>
              <a:ext cx="38100" cy="79375"/>
            </a:xfrm>
            <a:custGeom>
              <a:avLst/>
              <a:gdLst>
                <a:gd name="T0" fmla="*/ 26 w 46"/>
                <a:gd name="T1" fmla="*/ 0 h 97"/>
                <a:gd name="T2" fmla="*/ 13 w 46"/>
                <a:gd name="T3" fmla="*/ 0 h 97"/>
                <a:gd name="T4" fmla="*/ 11 w 46"/>
                <a:gd name="T5" fmla="*/ 20 h 97"/>
                <a:gd name="T6" fmla="*/ 0 w 46"/>
                <a:gd name="T7" fmla="*/ 20 h 97"/>
                <a:gd name="T8" fmla="*/ 0 w 46"/>
                <a:gd name="T9" fmla="*/ 31 h 97"/>
                <a:gd name="T10" fmla="*/ 11 w 46"/>
                <a:gd name="T11" fmla="*/ 31 h 97"/>
                <a:gd name="T12" fmla="*/ 11 w 46"/>
                <a:gd name="T13" fmla="*/ 72 h 97"/>
                <a:gd name="T14" fmla="*/ 16 w 46"/>
                <a:gd name="T15" fmla="*/ 91 h 97"/>
                <a:gd name="T16" fmla="*/ 32 w 46"/>
                <a:gd name="T17" fmla="*/ 97 h 97"/>
                <a:gd name="T18" fmla="*/ 46 w 46"/>
                <a:gd name="T19" fmla="*/ 95 h 97"/>
                <a:gd name="T20" fmla="*/ 44 w 46"/>
                <a:gd name="T21" fmla="*/ 84 h 97"/>
                <a:gd name="T22" fmla="*/ 36 w 46"/>
                <a:gd name="T23" fmla="*/ 85 h 97"/>
                <a:gd name="T24" fmla="*/ 28 w 46"/>
                <a:gd name="T25" fmla="*/ 82 h 97"/>
                <a:gd name="T26" fmla="*/ 26 w 46"/>
                <a:gd name="T27" fmla="*/ 70 h 97"/>
                <a:gd name="T28" fmla="*/ 26 w 46"/>
                <a:gd name="T29" fmla="*/ 31 h 97"/>
                <a:gd name="T30" fmla="*/ 46 w 46"/>
                <a:gd name="T31" fmla="*/ 31 h 97"/>
                <a:gd name="T32" fmla="*/ 46 w 46"/>
                <a:gd name="T33" fmla="*/ 20 h 97"/>
                <a:gd name="T34" fmla="*/ 26 w 46"/>
                <a:gd name="T35" fmla="*/ 20 h 97"/>
                <a:gd name="T36" fmla="*/ 26 w 46"/>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6" h="97">
                  <a:moveTo>
                    <a:pt x="26" y="0"/>
                  </a:moveTo>
                  <a:cubicBezTo>
                    <a:pt x="13" y="0"/>
                    <a:pt x="13" y="0"/>
                    <a:pt x="13" y="0"/>
                  </a:cubicBezTo>
                  <a:cubicBezTo>
                    <a:pt x="11" y="20"/>
                    <a:pt x="11" y="20"/>
                    <a:pt x="11" y="20"/>
                  </a:cubicBezTo>
                  <a:cubicBezTo>
                    <a:pt x="0" y="20"/>
                    <a:pt x="0" y="20"/>
                    <a:pt x="0" y="20"/>
                  </a:cubicBezTo>
                  <a:cubicBezTo>
                    <a:pt x="0" y="31"/>
                    <a:pt x="0" y="31"/>
                    <a:pt x="0" y="31"/>
                  </a:cubicBezTo>
                  <a:cubicBezTo>
                    <a:pt x="11" y="31"/>
                    <a:pt x="11" y="31"/>
                    <a:pt x="11" y="31"/>
                  </a:cubicBezTo>
                  <a:cubicBezTo>
                    <a:pt x="11" y="72"/>
                    <a:pt x="11" y="72"/>
                    <a:pt x="11" y="72"/>
                  </a:cubicBezTo>
                  <a:cubicBezTo>
                    <a:pt x="11" y="81"/>
                    <a:pt x="13" y="88"/>
                    <a:pt x="16" y="91"/>
                  </a:cubicBezTo>
                  <a:cubicBezTo>
                    <a:pt x="20" y="95"/>
                    <a:pt x="25" y="97"/>
                    <a:pt x="32" y="97"/>
                  </a:cubicBezTo>
                  <a:cubicBezTo>
                    <a:pt x="38" y="97"/>
                    <a:pt x="42" y="96"/>
                    <a:pt x="46" y="95"/>
                  </a:cubicBezTo>
                  <a:cubicBezTo>
                    <a:pt x="44" y="84"/>
                    <a:pt x="44" y="84"/>
                    <a:pt x="44" y="84"/>
                  </a:cubicBezTo>
                  <a:cubicBezTo>
                    <a:pt x="42" y="85"/>
                    <a:pt x="39" y="85"/>
                    <a:pt x="36" y="85"/>
                  </a:cubicBezTo>
                  <a:cubicBezTo>
                    <a:pt x="33" y="85"/>
                    <a:pt x="30" y="84"/>
                    <a:pt x="28" y="82"/>
                  </a:cubicBezTo>
                  <a:cubicBezTo>
                    <a:pt x="27" y="80"/>
                    <a:pt x="26" y="76"/>
                    <a:pt x="26" y="70"/>
                  </a:cubicBezTo>
                  <a:cubicBezTo>
                    <a:pt x="26" y="31"/>
                    <a:pt x="26" y="31"/>
                    <a:pt x="26" y="31"/>
                  </a:cubicBezTo>
                  <a:cubicBezTo>
                    <a:pt x="46" y="31"/>
                    <a:pt x="46" y="31"/>
                    <a:pt x="46" y="31"/>
                  </a:cubicBezTo>
                  <a:cubicBezTo>
                    <a:pt x="46" y="20"/>
                    <a:pt x="46" y="20"/>
                    <a:pt x="46" y="20"/>
                  </a:cubicBezTo>
                  <a:cubicBezTo>
                    <a:pt x="26" y="20"/>
                    <a:pt x="26" y="20"/>
                    <a:pt x="26" y="20"/>
                  </a:cubicBezTo>
                  <a:lnTo>
                    <a:pt x="26" y="0"/>
                  </a:lnTo>
                  <a:close/>
                </a:path>
              </a:pathLst>
            </a:custGeom>
            <a:solidFill>
              <a:srgbClr val="0332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11">
              <a:extLst>
                <a:ext uri="{FF2B5EF4-FFF2-40B4-BE49-F238E27FC236}">
                  <a16:creationId xmlns:a16="http://schemas.microsoft.com/office/drawing/2014/main" id="{0326E64D-04ED-4ABB-93E4-447EB91A43C8}"/>
                </a:ext>
              </a:extLst>
            </p:cNvPr>
            <p:cNvSpPr>
              <a:spLocks/>
            </p:cNvSpPr>
            <p:nvPr/>
          </p:nvSpPr>
          <p:spPr bwMode="gray">
            <a:xfrm>
              <a:off x="1497013" y="412750"/>
              <a:ext cx="52388" cy="87313"/>
            </a:xfrm>
            <a:custGeom>
              <a:avLst/>
              <a:gdLst>
                <a:gd name="T0" fmla="*/ 39 w 64"/>
                <a:gd name="T1" fmla="*/ 30 h 106"/>
                <a:gd name="T2" fmla="*/ 14 w 64"/>
                <a:gd name="T3" fmla="*/ 45 h 106"/>
                <a:gd name="T4" fmla="*/ 14 w 64"/>
                <a:gd name="T5" fmla="*/ 0 h 106"/>
                <a:gd name="T6" fmla="*/ 0 w 64"/>
                <a:gd name="T7" fmla="*/ 0 h 106"/>
                <a:gd name="T8" fmla="*/ 0 w 64"/>
                <a:gd name="T9" fmla="*/ 106 h 106"/>
                <a:gd name="T10" fmla="*/ 14 w 64"/>
                <a:gd name="T11" fmla="*/ 106 h 106"/>
                <a:gd name="T12" fmla="*/ 14 w 64"/>
                <a:gd name="T13" fmla="*/ 62 h 106"/>
                <a:gd name="T14" fmla="*/ 21 w 64"/>
                <a:gd name="T15" fmla="*/ 49 h 106"/>
                <a:gd name="T16" fmla="*/ 34 w 64"/>
                <a:gd name="T17" fmla="*/ 42 h 106"/>
                <a:gd name="T18" fmla="*/ 46 w 64"/>
                <a:gd name="T19" fmla="*/ 47 h 106"/>
                <a:gd name="T20" fmla="*/ 49 w 64"/>
                <a:gd name="T21" fmla="*/ 62 h 106"/>
                <a:gd name="T22" fmla="*/ 49 w 64"/>
                <a:gd name="T23" fmla="*/ 106 h 106"/>
                <a:gd name="T24" fmla="*/ 64 w 64"/>
                <a:gd name="T25" fmla="*/ 106 h 106"/>
                <a:gd name="T26" fmla="*/ 64 w 64"/>
                <a:gd name="T27" fmla="*/ 58 h 106"/>
                <a:gd name="T28" fmla="*/ 57 w 64"/>
                <a:gd name="T29" fmla="*/ 37 h 106"/>
                <a:gd name="T30" fmla="*/ 39 w 64"/>
                <a:gd name="T31" fmla="*/ 3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4" h="106">
                  <a:moveTo>
                    <a:pt x="39" y="30"/>
                  </a:moveTo>
                  <a:cubicBezTo>
                    <a:pt x="29" y="30"/>
                    <a:pt x="20" y="35"/>
                    <a:pt x="14" y="45"/>
                  </a:cubicBezTo>
                  <a:cubicBezTo>
                    <a:pt x="14" y="0"/>
                    <a:pt x="14" y="0"/>
                    <a:pt x="14" y="0"/>
                  </a:cubicBezTo>
                  <a:cubicBezTo>
                    <a:pt x="0" y="0"/>
                    <a:pt x="0" y="0"/>
                    <a:pt x="0" y="0"/>
                  </a:cubicBezTo>
                  <a:cubicBezTo>
                    <a:pt x="0" y="106"/>
                    <a:pt x="0" y="106"/>
                    <a:pt x="0" y="106"/>
                  </a:cubicBezTo>
                  <a:cubicBezTo>
                    <a:pt x="14" y="106"/>
                    <a:pt x="14" y="106"/>
                    <a:pt x="14" y="106"/>
                  </a:cubicBezTo>
                  <a:cubicBezTo>
                    <a:pt x="14" y="62"/>
                    <a:pt x="14" y="62"/>
                    <a:pt x="14" y="62"/>
                  </a:cubicBezTo>
                  <a:cubicBezTo>
                    <a:pt x="15" y="57"/>
                    <a:pt x="17" y="53"/>
                    <a:pt x="21" y="49"/>
                  </a:cubicBezTo>
                  <a:cubicBezTo>
                    <a:pt x="25" y="44"/>
                    <a:pt x="29" y="42"/>
                    <a:pt x="34" y="42"/>
                  </a:cubicBezTo>
                  <a:cubicBezTo>
                    <a:pt x="40" y="42"/>
                    <a:pt x="44" y="44"/>
                    <a:pt x="46" y="47"/>
                  </a:cubicBezTo>
                  <a:cubicBezTo>
                    <a:pt x="48" y="50"/>
                    <a:pt x="49" y="55"/>
                    <a:pt x="49" y="62"/>
                  </a:cubicBezTo>
                  <a:cubicBezTo>
                    <a:pt x="49" y="106"/>
                    <a:pt x="49" y="106"/>
                    <a:pt x="49" y="106"/>
                  </a:cubicBezTo>
                  <a:cubicBezTo>
                    <a:pt x="64" y="106"/>
                    <a:pt x="64" y="106"/>
                    <a:pt x="64" y="106"/>
                  </a:cubicBezTo>
                  <a:cubicBezTo>
                    <a:pt x="64" y="58"/>
                    <a:pt x="64" y="58"/>
                    <a:pt x="64" y="58"/>
                  </a:cubicBezTo>
                  <a:cubicBezTo>
                    <a:pt x="64" y="48"/>
                    <a:pt x="62" y="41"/>
                    <a:pt x="57" y="37"/>
                  </a:cubicBezTo>
                  <a:cubicBezTo>
                    <a:pt x="53" y="32"/>
                    <a:pt x="47" y="30"/>
                    <a:pt x="39" y="30"/>
                  </a:cubicBezTo>
                  <a:close/>
                </a:path>
              </a:pathLst>
            </a:custGeom>
            <a:solidFill>
              <a:srgbClr val="0332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12">
              <a:extLst>
                <a:ext uri="{FF2B5EF4-FFF2-40B4-BE49-F238E27FC236}">
                  <a16:creationId xmlns:a16="http://schemas.microsoft.com/office/drawing/2014/main" id="{B424A6A0-9FD6-41E0-A6B5-44DACE49A6D3}"/>
                </a:ext>
              </a:extLst>
            </p:cNvPr>
            <p:cNvSpPr>
              <a:spLocks noEditPoints="1"/>
            </p:cNvSpPr>
            <p:nvPr/>
          </p:nvSpPr>
          <p:spPr bwMode="gray">
            <a:xfrm>
              <a:off x="1581151" y="415925"/>
              <a:ext cx="77788" cy="84138"/>
            </a:xfrm>
            <a:custGeom>
              <a:avLst/>
              <a:gdLst>
                <a:gd name="T0" fmla="*/ 20 w 49"/>
                <a:gd name="T1" fmla="*/ 0 h 53"/>
                <a:gd name="T2" fmla="*/ 0 w 49"/>
                <a:gd name="T3" fmla="*/ 53 h 53"/>
                <a:gd name="T4" fmla="*/ 8 w 49"/>
                <a:gd name="T5" fmla="*/ 53 h 53"/>
                <a:gd name="T6" fmla="*/ 13 w 49"/>
                <a:gd name="T7" fmla="*/ 40 h 53"/>
                <a:gd name="T8" fmla="*/ 36 w 49"/>
                <a:gd name="T9" fmla="*/ 40 h 53"/>
                <a:gd name="T10" fmla="*/ 40 w 49"/>
                <a:gd name="T11" fmla="*/ 53 h 53"/>
                <a:gd name="T12" fmla="*/ 49 w 49"/>
                <a:gd name="T13" fmla="*/ 53 h 53"/>
                <a:gd name="T14" fmla="*/ 29 w 49"/>
                <a:gd name="T15" fmla="*/ 0 h 53"/>
                <a:gd name="T16" fmla="*/ 20 w 49"/>
                <a:gd name="T17" fmla="*/ 0 h 53"/>
                <a:gd name="T18" fmla="*/ 15 w 49"/>
                <a:gd name="T19" fmla="*/ 34 h 53"/>
                <a:gd name="T20" fmla="*/ 24 w 49"/>
                <a:gd name="T21" fmla="*/ 7 h 53"/>
                <a:gd name="T22" fmla="*/ 34 w 49"/>
                <a:gd name="T23" fmla="*/ 34 h 53"/>
                <a:gd name="T24" fmla="*/ 15 w 49"/>
                <a:gd name="T25" fmla="*/ 34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 h="53">
                  <a:moveTo>
                    <a:pt x="20" y="0"/>
                  </a:moveTo>
                  <a:lnTo>
                    <a:pt x="0" y="53"/>
                  </a:lnTo>
                  <a:lnTo>
                    <a:pt x="8" y="53"/>
                  </a:lnTo>
                  <a:lnTo>
                    <a:pt x="13" y="40"/>
                  </a:lnTo>
                  <a:lnTo>
                    <a:pt x="36" y="40"/>
                  </a:lnTo>
                  <a:lnTo>
                    <a:pt x="40" y="53"/>
                  </a:lnTo>
                  <a:lnTo>
                    <a:pt x="49" y="53"/>
                  </a:lnTo>
                  <a:lnTo>
                    <a:pt x="29" y="0"/>
                  </a:lnTo>
                  <a:lnTo>
                    <a:pt x="20" y="0"/>
                  </a:lnTo>
                  <a:close/>
                  <a:moveTo>
                    <a:pt x="15" y="34"/>
                  </a:moveTo>
                  <a:lnTo>
                    <a:pt x="24" y="7"/>
                  </a:lnTo>
                  <a:lnTo>
                    <a:pt x="34" y="34"/>
                  </a:lnTo>
                  <a:lnTo>
                    <a:pt x="15" y="34"/>
                  </a:lnTo>
                  <a:close/>
                </a:path>
              </a:pathLst>
            </a:custGeom>
            <a:solidFill>
              <a:srgbClr val="0332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14">
              <a:extLst>
                <a:ext uri="{FF2B5EF4-FFF2-40B4-BE49-F238E27FC236}">
                  <a16:creationId xmlns:a16="http://schemas.microsoft.com/office/drawing/2014/main" id="{0B3F0C38-DC97-4CD1-984E-7572735440BF}"/>
                </a:ext>
              </a:extLst>
            </p:cNvPr>
            <p:cNvSpPr>
              <a:spLocks noEditPoints="1"/>
            </p:cNvSpPr>
            <p:nvPr/>
          </p:nvSpPr>
          <p:spPr bwMode="gray">
            <a:xfrm>
              <a:off x="1663701" y="412750"/>
              <a:ext cx="58738" cy="88900"/>
            </a:xfrm>
            <a:custGeom>
              <a:avLst/>
              <a:gdLst>
                <a:gd name="T0" fmla="*/ 57 w 71"/>
                <a:gd name="T1" fmla="*/ 43 h 108"/>
                <a:gd name="T2" fmla="*/ 55 w 71"/>
                <a:gd name="T3" fmla="*/ 40 h 108"/>
                <a:gd name="T4" fmla="*/ 51 w 71"/>
                <a:gd name="T5" fmla="*/ 36 h 108"/>
                <a:gd name="T6" fmla="*/ 43 w 71"/>
                <a:gd name="T7" fmla="*/ 31 h 108"/>
                <a:gd name="T8" fmla="*/ 33 w 71"/>
                <a:gd name="T9" fmla="*/ 30 h 108"/>
                <a:gd name="T10" fmla="*/ 9 w 71"/>
                <a:gd name="T11" fmla="*/ 41 h 108"/>
                <a:gd name="T12" fmla="*/ 0 w 71"/>
                <a:gd name="T13" fmla="*/ 69 h 108"/>
                <a:gd name="T14" fmla="*/ 8 w 71"/>
                <a:gd name="T15" fmla="*/ 97 h 108"/>
                <a:gd name="T16" fmla="*/ 32 w 71"/>
                <a:gd name="T17" fmla="*/ 108 h 108"/>
                <a:gd name="T18" fmla="*/ 37 w 71"/>
                <a:gd name="T19" fmla="*/ 107 h 108"/>
                <a:gd name="T20" fmla="*/ 42 w 71"/>
                <a:gd name="T21" fmla="*/ 106 h 108"/>
                <a:gd name="T22" fmla="*/ 46 w 71"/>
                <a:gd name="T23" fmla="*/ 104 h 108"/>
                <a:gd name="T24" fmla="*/ 49 w 71"/>
                <a:gd name="T25" fmla="*/ 103 h 108"/>
                <a:gd name="T26" fmla="*/ 52 w 71"/>
                <a:gd name="T27" fmla="*/ 100 h 108"/>
                <a:gd name="T28" fmla="*/ 54 w 71"/>
                <a:gd name="T29" fmla="*/ 98 h 108"/>
                <a:gd name="T30" fmla="*/ 55 w 71"/>
                <a:gd name="T31" fmla="*/ 97 h 108"/>
                <a:gd name="T32" fmla="*/ 56 w 71"/>
                <a:gd name="T33" fmla="*/ 95 h 108"/>
                <a:gd name="T34" fmla="*/ 57 w 71"/>
                <a:gd name="T35" fmla="*/ 95 h 108"/>
                <a:gd name="T36" fmla="*/ 59 w 71"/>
                <a:gd name="T37" fmla="*/ 106 h 108"/>
                <a:gd name="T38" fmla="*/ 71 w 71"/>
                <a:gd name="T39" fmla="*/ 106 h 108"/>
                <a:gd name="T40" fmla="*/ 71 w 71"/>
                <a:gd name="T41" fmla="*/ 0 h 108"/>
                <a:gd name="T42" fmla="*/ 57 w 71"/>
                <a:gd name="T43" fmla="*/ 0 h 108"/>
                <a:gd name="T44" fmla="*/ 57 w 71"/>
                <a:gd name="T45" fmla="*/ 43 h 108"/>
                <a:gd name="T46" fmla="*/ 51 w 71"/>
                <a:gd name="T47" fmla="*/ 88 h 108"/>
                <a:gd name="T48" fmla="*/ 36 w 71"/>
                <a:gd name="T49" fmla="*/ 96 h 108"/>
                <a:gd name="T50" fmla="*/ 20 w 71"/>
                <a:gd name="T51" fmla="*/ 88 h 108"/>
                <a:gd name="T52" fmla="*/ 15 w 71"/>
                <a:gd name="T53" fmla="*/ 68 h 108"/>
                <a:gd name="T54" fmla="*/ 21 w 71"/>
                <a:gd name="T55" fmla="*/ 49 h 108"/>
                <a:gd name="T56" fmla="*/ 36 w 71"/>
                <a:gd name="T57" fmla="*/ 41 h 108"/>
                <a:gd name="T58" fmla="*/ 51 w 71"/>
                <a:gd name="T59" fmla="*/ 49 h 108"/>
                <a:gd name="T60" fmla="*/ 57 w 71"/>
                <a:gd name="T61" fmla="*/ 68 h 108"/>
                <a:gd name="T62" fmla="*/ 51 w 71"/>
                <a:gd name="T63" fmla="*/ 8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1" h="108">
                  <a:moveTo>
                    <a:pt x="57" y="43"/>
                  </a:moveTo>
                  <a:cubicBezTo>
                    <a:pt x="56" y="42"/>
                    <a:pt x="56" y="41"/>
                    <a:pt x="55" y="40"/>
                  </a:cubicBezTo>
                  <a:cubicBezTo>
                    <a:pt x="54" y="39"/>
                    <a:pt x="53" y="38"/>
                    <a:pt x="51" y="36"/>
                  </a:cubicBezTo>
                  <a:cubicBezTo>
                    <a:pt x="49" y="34"/>
                    <a:pt x="46" y="33"/>
                    <a:pt x="43" y="31"/>
                  </a:cubicBezTo>
                  <a:cubicBezTo>
                    <a:pt x="40" y="30"/>
                    <a:pt x="37" y="30"/>
                    <a:pt x="33" y="30"/>
                  </a:cubicBezTo>
                  <a:cubicBezTo>
                    <a:pt x="23" y="30"/>
                    <a:pt x="15" y="33"/>
                    <a:pt x="9" y="41"/>
                  </a:cubicBezTo>
                  <a:cubicBezTo>
                    <a:pt x="3" y="48"/>
                    <a:pt x="0" y="57"/>
                    <a:pt x="0" y="69"/>
                  </a:cubicBezTo>
                  <a:cubicBezTo>
                    <a:pt x="0" y="80"/>
                    <a:pt x="3" y="90"/>
                    <a:pt x="8" y="97"/>
                  </a:cubicBezTo>
                  <a:cubicBezTo>
                    <a:pt x="14" y="104"/>
                    <a:pt x="22" y="108"/>
                    <a:pt x="32" y="108"/>
                  </a:cubicBezTo>
                  <a:cubicBezTo>
                    <a:pt x="34" y="108"/>
                    <a:pt x="35" y="108"/>
                    <a:pt x="37" y="107"/>
                  </a:cubicBezTo>
                  <a:cubicBezTo>
                    <a:pt x="39" y="107"/>
                    <a:pt x="41" y="107"/>
                    <a:pt x="42" y="106"/>
                  </a:cubicBezTo>
                  <a:cubicBezTo>
                    <a:pt x="43" y="106"/>
                    <a:pt x="45" y="105"/>
                    <a:pt x="46" y="104"/>
                  </a:cubicBezTo>
                  <a:cubicBezTo>
                    <a:pt x="47" y="104"/>
                    <a:pt x="48" y="103"/>
                    <a:pt x="49" y="103"/>
                  </a:cubicBezTo>
                  <a:cubicBezTo>
                    <a:pt x="50" y="102"/>
                    <a:pt x="51" y="101"/>
                    <a:pt x="52" y="100"/>
                  </a:cubicBezTo>
                  <a:cubicBezTo>
                    <a:pt x="53" y="100"/>
                    <a:pt x="53" y="99"/>
                    <a:pt x="54" y="98"/>
                  </a:cubicBezTo>
                  <a:cubicBezTo>
                    <a:pt x="54" y="98"/>
                    <a:pt x="55" y="97"/>
                    <a:pt x="55" y="97"/>
                  </a:cubicBezTo>
                  <a:cubicBezTo>
                    <a:pt x="56" y="96"/>
                    <a:pt x="56" y="96"/>
                    <a:pt x="56" y="95"/>
                  </a:cubicBezTo>
                  <a:cubicBezTo>
                    <a:pt x="57" y="95"/>
                    <a:pt x="57" y="95"/>
                    <a:pt x="57" y="95"/>
                  </a:cubicBezTo>
                  <a:cubicBezTo>
                    <a:pt x="59" y="106"/>
                    <a:pt x="59" y="106"/>
                    <a:pt x="59" y="106"/>
                  </a:cubicBezTo>
                  <a:cubicBezTo>
                    <a:pt x="71" y="106"/>
                    <a:pt x="71" y="106"/>
                    <a:pt x="71" y="106"/>
                  </a:cubicBezTo>
                  <a:cubicBezTo>
                    <a:pt x="71" y="0"/>
                    <a:pt x="71" y="0"/>
                    <a:pt x="71" y="0"/>
                  </a:cubicBezTo>
                  <a:cubicBezTo>
                    <a:pt x="57" y="0"/>
                    <a:pt x="57" y="0"/>
                    <a:pt x="57" y="0"/>
                  </a:cubicBezTo>
                  <a:lnTo>
                    <a:pt x="57" y="43"/>
                  </a:lnTo>
                  <a:close/>
                  <a:moveTo>
                    <a:pt x="51" y="88"/>
                  </a:moveTo>
                  <a:cubicBezTo>
                    <a:pt x="47" y="93"/>
                    <a:pt x="42" y="96"/>
                    <a:pt x="36" y="96"/>
                  </a:cubicBezTo>
                  <a:cubicBezTo>
                    <a:pt x="29" y="96"/>
                    <a:pt x="24" y="93"/>
                    <a:pt x="20" y="88"/>
                  </a:cubicBezTo>
                  <a:cubicBezTo>
                    <a:pt x="17" y="83"/>
                    <a:pt x="15" y="76"/>
                    <a:pt x="15" y="68"/>
                  </a:cubicBezTo>
                  <a:cubicBezTo>
                    <a:pt x="15" y="61"/>
                    <a:pt x="17" y="54"/>
                    <a:pt x="21" y="49"/>
                  </a:cubicBezTo>
                  <a:cubicBezTo>
                    <a:pt x="25" y="44"/>
                    <a:pt x="30" y="41"/>
                    <a:pt x="36" y="41"/>
                  </a:cubicBezTo>
                  <a:cubicBezTo>
                    <a:pt x="43" y="41"/>
                    <a:pt x="48" y="44"/>
                    <a:pt x="51" y="49"/>
                  </a:cubicBezTo>
                  <a:cubicBezTo>
                    <a:pt x="55" y="54"/>
                    <a:pt x="57" y="61"/>
                    <a:pt x="57" y="68"/>
                  </a:cubicBezTo>
                  <a:cubicBezTo>
                    <a:pt x="57" y="76"/>
                    <a:pt x="55" y="83"/>
                    <a:pt x="51" y="88"/>
                  </a:cubicBezTo>
                  <a:close/>
                </a:path>
              </a:pathLst>
            </a:custGeom>
            <a:solidFill>
              <a:srgbClr val="0332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15">
              <a:extLst>
                <a:ext uri="{FF2B5EF4-FFF2-40B4-BE49-F238E27FC236}">
                  <a16:creationId xmlns:a16="http://schemas.microsoft.com/office/drawing/2014/main" id="{6350261F-44E5-4C95-AA87-2DB3FC7643F6}"/>
                </a:ext>
              </a:extLst>
            </p:cNvPr>
            <p:cNvSpPr>
              <a:spLocks/>
            </p:cNvSpPr>
            <p:nvPr/>
          </p:nvSpPr>
          <p:spPr bwMode="gray">
            <a:xfrm>
              <a:off x="1733551" y="438150"/>
              <a:ext cx="60325" cy="61913"/>
            </a:xfrm>
            <a:custGeom>
              <a:avLst/>
              <a:gdLst>
                <a:gd name="T0" fmla="*/ 18 w 38"/>
                <a:gd name="T1" fmla="*/ 32 h 39"/>
                <a:gd name="T2" fmla="*/ 8 w 38"/>
                <a:gd name="T3" fmla="*/ 0 h 39"/>
                <a:gd name="T4" fmla="*/ 0 w 38"/>
                <a:gd name="T5" fmla="*/ 0 h 39"/>
                <a:gd name="T6" fmla="*/ 15 w 38"/>
                <a:gd name="T7" fmla="*/ 39 h 39"/>
                <a:gd name="T8" fmla="*/ 23 w 38"/>
                <a:gd name="T9" fmla="*/ 39 h 39"/>
                <a:gd name="T10" fmla="*/ 38 w 38"/>
                <a:gd name="T11" fmla="*/ 0 h 39"/>
                <a:gd name="T12" fmla="*/ 29 w 38"/>
                <a:gd name="T13" fmla="*/ 0 h 39"/>
                <a:gd name="T14" fmla="*/ 18 w 38"/>
                <a:gd name="T15" fmla="*/ 32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39">
                  <a:moveTo>
                    <a:pt x="18" y="32"/>
                  </a:moveTo>
                  <a:lnTo>
                    <a:pt x="8" y="0"/>
                  </a:lnTo>
                  <a:lnTo>
                    <a:pt x="0" y="0"/>
                  </a:lnTo>
                  <a:lnTo>
                    <a:pt x="15" y="39"/>
                  </a:lnTo>
                  <a:lnTo>
                    <a:pt x="23" y="39"/>
                  </a:lnTo>
                  <a:lnTo>
                    <a:pt x="38" y="0"/>
                  </a:lnTo>
                  <a:lnTo>
                    <a:pt x="29" y="0"/>
                  </a:lnTo>
                  <a:lnTo>
                    <a:pt x="18" y="32"/>
                  </a:lnTo>
                  <a:close/>
                </a:path>
              </a:pathLst>
            </a:custGeom>
            <a:solidFill>
              <a:srgbClr val="0332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16">
              <a:extLst>
                <a:ext uri="{FF2B5EF4-FFF2-40B4-BE49-F238E27FC236}">
                  <a16:creationId xmlns:a16="http://schemas.microsoft.com/office/drawing/2014/main" id="{5AB7FC7D-55F6-4FAD-8462-71A4B9753438}"/>
                </a:ext>
              </a:extLst>
            </p:cNvPr>
            <p:cNvSpPr>
              <a:spLocks/>
            </p:cNvSpPr>
            <p:nvPr/>
          </p:nvSpPr>
          <p:spPr bwMode="gray">
            <a:xfrm>
              <a:off x="1801813" y="411163"/>
              <a:ext cx="15875" cy="14288"/>
            </a:xfrm>
            <a:custGeom>
              <a:avLst/>
              <a:gdLst>
                <a:gd name="T0" fmla="*/ 10 w 19"/>
                <a:gd name="T1" fmla="*/ 0 h 18"/>
                <a:gd name="T2" fmla="*/ 3 w 19"/>
                <a:gd name="T3" fmla="*/ 2 h 18"/>
                <a:gd name="T4" fmla="*/ 0 w 19"/>
                <a:gd name="T5" fmla="*/ 9 h 18"/>
                <a:gd name="T6" fmla="*/ 3 w 19"/>
                <a:gd name="T7" fmla="*/ 16 h 18"/>
                <a:gd name="T8" fmla="*/ 10 w 19"/>
                <a:gd name="T9" fmla="*/ 18 h 18"/>
                <a:gd name="T10" fmla="*/ 17 w 19"/>
                <a:gd name="T11" fmla="*/ 16 h 18"/>
                <a:gd name="T12" fmla="*/ 19 w 19"/>
                <a:gd name="T13" fmla="*/ 9 h 18"/>
                <a:gd name="T14" fmla="*/ 17 w 19"/>
                <a:gd name="T15" fmla="*/ 2 h 18"/>
                <a:gd name="T16" fmla="*/ 10 w 19"/>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8">
                  <a:moveTo>
                    <a:pt x="10" y="0"/>
                  </a:moveTo>
                  <a:cubicBezTo>
                    <a:pt x="7" y="0"/>
                    <a:pt x="5" y="1"/>
                    <a:pt x="3" y="2"/>
                  </a:cubicBezTo>
                  <a:cubicBezTo>
                    <a:pt x="1" y="4"/>
                    <a:pt x="0" y="7"/>
                    <a:pt x="0" y="9"/>
                  </a:cubicBezTo>
                  <a:cubicBezTo>
                    <a:pt x="0" y="12"/>
                    <a:pt x="1" y="14"/>
                    <a:pt x="3" y="16"/>
                  </a:cubicBezTo>
                  <a:cubicBezTo>
                    <a:pt x="5" y="17"/>
                    <a:pt x="7" y="18"/>
                    <a:pt x="10" y="18"/>
                  </a:cubicBezTo>
                  <a:cubicBezTo>
                    <a:pt x="13" y="18"/>
                    <a:pt x="15" y="17"/>
                    <a:pt x="17" y="16"/>
                  </a:cubicBezTo>
                  <a:cubicBezTo>
                    <a:pt x="18" y="14"/>
                    <a:pt x="19" y="12"/>
                    <a:pt x="19" y="9"/>
                  </a:cubicBezTo>
                  <a:cubicBezTo>
                    <a:pt x="19" y="6"/>
                    <a:pt x="18" y="4"/>
                    <a:pt x="17" y="2"/>
                  </a:cubicBezTo>
                  <a:cubicBezTo>
                    <a:pt x="15" y="1"/>
                    <a:pt x="12" y="0"/>
                    <a:pt x="10" y="0"/>
                  </a:cubicBezTo>
                  <a:close/>
                </a:path>
              </a:pathLst>
            </a:custGeom>
            <a:solidFill>
              <a:srgbClr val="0332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Rectangle 17">
              <a:extLst>
                <a:ext uri="{FF2B5EF4-FFF2-40B4-BE49-F238E27FC236}">
                  <a16:creationId xmlns:a16="http://schemas.microsoft.com/office/drawing/2014/main" id="{4BDA452B-8283-4B2A-A8D4-25BB7CF8BAAD}"/>
                </a:ext>
              </a:extLst>
            </p:cNvPr>
            <p:cNvSpPr>
              <a:spLocks noChangeArrowheads="1"/>
            </p:cNvSpPr>
            <p:nvPr/>
          </p:nvSpPr>
          <p:spPr bwMode="gray">
            <a:xfrm>
              <a:off x="1804988" y="438150"/>
              <a:ext cx="11113" cy="61913"/>
            </a:xfrm>
            <a:prstGeom prst="rect">
              <a:avLst/>
            </a:prstGeom>
            <a:solidFill>
              <a:srgbClr val="03327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18">
              <a:extLst>
                <a:ext uri="{FF2B5EF4-FFF2-40B4-BE49-F238E27FC236}">
                  <a16:creationId xmlns:a16="http://schemas.microsoft.com/office/drawing/2014/main" id="{57C01BEE-E1C7-4682-8761-33473C67DB68}"/>
                </a:ext>
              </a:extLst>
            </p:cNvPr>
            <p:cNvSpPr>
              <a:spLocks/>
            </p:cNvSpPr>
            <p:nvPr/>
          </p:nvSpPr>
          <p:spPr bwMode="gray">
            <a:xfrm>
              <a:off x="1828801" y="436563"/>
              <a:ext cx="47625" cy="65088"/>
            </a:xfrm>
            <a:custGeom>
              <a:avLst/>
              <a:gdLst>
                <a:gd name="T0" fmla="*/ 44 w 59"/>
                <a:gd name="T1" fmla="*/ 36 h 79"/>
                <a:gd name="T2" fmla="*/ 37 w 59"/>
                <a:gd name="T3" fmla="*/ 34 h 79"/>
                <a:gd name="T4" fmla="*/ 30 w 59"/>
                <a:gd name="T5" fmla="*/ 31 h 79"/>
                <a:gd name="T6" fmla="*/ 24 w 59"/>
                <a:gd name="T7" fmla="*/ 29 h 79"/>
                <a:gd name="T8" fmla="*/ 20 w 59"/>
                <a:gd name="T9" fmla="*/ 26 h 79"/>
                <a:gd name="T10" fmla="*/ 18 w 59"/>
                <a:gd name="T11" fmla="*/ 21 h 79"/>
                <a:gd name="T12" fmla="*/ 22 w 59"/>
                <a:gd name="T13" fmla="*/ 14 h 79"/>
                <a:gd name="T14" fmla="*/ 32 w 59"/>
                <a:gd name="T15" fmla="*/ 12 h 79"/>
                <a:gd name="T16" fmla="*/ 52 w 59"/>
                <a:gd name="T17" fmla="*/ 20 h 79"/>
                <a:gd name="T18" fmla="*/ 58 w 59"/>
                <a:gd name="T19" fmla="*/ 10 h 79"/>
                <a:gd name="T20" fmla="*/ 55 w 59"/>
                <a:gd name="T21" fmla="*/ 8 h 79"/>
                <a:gd name="T22" fmla="*/ 46 w 59"/>
                <a:gd name="T23" fmla="*/ 3 h 79"/>
                <a:gd name="T24" fmla="*/ 32 w 59"/>
                <a:gd name="T25" fmla="*/ 0 h 79"/>
                <a:gd name="T26" fmla="*/ 12 w 59"/>
                <a:gd name="T27" fmla="*/ 7 h 79"/>
                <a:gd name="T28" fmla="*/ 4 w 59"/>
                <a:gd name="T29" fmla="*/ 23 h 79"/>
                <a:gd name="T30" fmla="*/ 6 w 59"/>
                <a:gd name="T31" fmla="*/ 31 h 79"/>
                <a:gd name="T32" fmla="*/ 11 w 59"/>
                <a:gd name="T33" fmla="*/ 37 h 79"/>
                <a:gd name="T34" fmla="*/ 15 w 59"/>
                <a:gd name="T35" fmla="*/ 40 h 79"/>
                <a:gd name="T36" fmla="*/ 19 w 59"/>
                <a:gd name="T37" fmla="*/ 42 h 79"/>
                <a:gd name="T38" fmla="*/ 23 w 59"/>
                <a:gd name="T39" fmla="*/ 44 h 79"/>
                <a:gd name="T40" fmla="*/ 29 w 59"/>
                <a:gd name="T41" fmla="*/ 45 h 79"/>
                <a:gd name="T42" fmla="*/ 33 w 59"/>
                <a:gd name="T43" fmla="*/ 47 h 79"/>
                <a:gd name="T44" fmla="*/ 38 w 59"/>
                <a:gd name="T45" fmla="*/ 49 h 79"/>
                <a:gd name="T46" fmla="*/ 42 w 59"/>
                <a:gd name="T47" fmla="*/ 52 h 79"/>
                <a:gd name="T48" fmla="*/ 45 w 59"/>
                <a:gd name="T49" fmla="*/ 57 h 79"/>
                <a:gd name="T50" fmla="*/ 41 w 59"/>
                <a:gd name="T51" fmla="*/ 65 h 79"/>
                <a:gd name="T52" fmla="*/ 30 w 59"/>
                <a:gd name="T53" fmla="*/ 67 h 79"/>
                <a:gd name="T54" fmla="*/ 18 w 59"/>
                <a:gd name="T55" fmla="*/ 64 h 79"/>
                <a:gd name="T56" fmla="*/ 8 w 59"/>
                <a:gd name="T57" fmla="*/ 57 h 79"/>
                <a:gd name="T58" fmla="*/ 0 w 59"/>
                <a:gd name="T59" fmla="*/ 66 h 79"/>
                <a:gd name="T60" fmla="*/ 12 w 59"/>
                <a:gd name="T61" fmla="*/ 74 h 79"/>
                <a:gd name="T62" fmla="*/ 30 w 59"/>
                <a:gd name="T63" fmla="*/ 79 h 79"/>
                <a:gd name="T64" fmla="*/ 52 w 59"/>
                <a:gd name="T65" fmla="*/ 72 h 79"/>
                <a:gd name="T66" fmla="*/ 59 w 59"/>
                <a:gd name="T67" fmla="*/ 55 h 79"/>
                <a:gd name="T68" fmla="*/ 44 w 59"/>
                <a:gd name="T69" fmla="*/ 36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9" h="79">
                  <a:moveTo>
                    <a:pt x="44" y="36"/>
                  </a:moveTo>
                  <a:cubicBezTo>
                    <a:pt x="43" y="36"/>
                    <a:pt x="41" y="35"/>
                    <a:pt x="37" y="34"/>
                  </a:cubicBezTo>
                  <a:cubicBezTo>
                    <a:pt x="34" y="33"/>
                    <a:pt x="31" y="32"/>
                    <a:pt x="30" y="31"/>
                  </a:cubicBezTo>
                  <a:cubicBezTo>
                    <a:pt x="27" y="30"/>
                    <a:pt x="25" y="30"/>
                    <a:pt x="24" y="29"/>
                  </a:cubicBezTo>
                  <a:cubicBezTo>
                    <a:pt x="23" y="29"/>
                    <a:pt x="22" y="28"/>
                    <a:pt x="20" y="26"/>
                  </a:cubicBezTo>
                  <a:cubicBezTo>
                    <a:pt x="19" y="25"/>
                    <a:pt x="18" y="23"/>
                    <a:pt x="18" y="21"/>
                  </a:cubicBezTo>
                  <a:cubicBezTo>
                    <a:pt x="18" y="18"/>
                    <a:pt x="19" y="15"/>
                    <a:pt x="22" y="14"/>
                  </a:cubicBezTo>
                  <a:cubicBezTo>
                    <a:pt x="24" y="12"/>
                    <a:pt x="28" y="12"/>
                    <a:pt x="32" y="12"/>
                  </a:cubicBezTo>
                  <a:cubicBezTo>
                    <a:pt x="39" y="12"/>
                    <a:pt x="46" y="14"/>
                    <a:pt x="52" y="20"/>
                  </a:cubicBezTo>
                  <a:cubicBezTo>
                    <a:pt x="58" y="10"/>
                    <a:pt x="58" y="10"/>
                    <a:pt x="58" y="10"/>
                  </a:cubicBezTo>
                  <a:cubicBezTo>
                    <a:pt x="58" y="10"/>
                    <a:pt x="57" y="9"/>
                    <a:pt x="55" y="8"/>
                  </a:cubicBezTo>
                  <a:cubicBezTo>
                    <a:pt x="53" y="6"/>
                    <a:pt x="50" y="5"/>
                    <a:pt x="46" y="3"/>
                  </a:cubicBezTo>
                  <a:cubicBezTo>
                    <a:pt x="41" y="1"/>
                    <a:pt x="37" y="0"/>
                    <a:pt x="32" y="0"/>
                  </a:cubicBezTo>
                  <a:cubicBezTo>
                    <a:pt x="23" y="0"/>
                    <a:pt x="17" y="3"/>
                    <a:pt x="12" y="7"/>
                  </a:cubicBezTo>
                  <a:cubicBezTo>
                    <a:pt x="7" y="11"/>
                    <a:pt x="4" y="16"/>
                    <a:pt x="4" y="23"/>
                  </a:cubicBezTo>
                  <a:cubicBezTo>
                    <a:pt x="4" y="26"/>
                    <a:pt x="5" y="29"/>
                    <a:pt x="6" y="31"/>
                  </a:cubicBezTo>
                  <a:cubicBezTo>
                    <a:pt x="7" y="33"/>
                    <a:pt x="8" y="35"/>
                    <a:pt x="11" y="37"/>
                  </a:cubicBezTo>
                  <a:cubicBezTo>
                    <a:pt x="13" y="39"/>
                    <a:pt x="14" y="40"/>
                    <a:pt x="15" y="40"/>
                  </a:cubicBezTo>
                  <a:cubicBezTo>
                    <a:pt x="16" y="41"/>
                    <a:pt x="18" y="41"/>
                    <a:pt x="19" y="42"/>
                  </a:cubicBezTo>
                  <a:cubicBezTo>
                    <a:pt x="20" y="43"/>
                    <a:pt x="22" y="43"/>
                    <a:pt x="23" y="44"/>
                  </a:cubicBezTo>
                  <a:cubicBezTo>
                    <a:pt x="25" y="44"/>
                    <a:pt x="27" y="45"/>
                    <a:pt x="29" y="45"/>
                  </a:cubicBezTo>
                  <a:cubicBezTo>
                    <a:pt x="31" y="46"/>
                    <a:pt x="32" y="47"/>
                    <a:pt x="33" y="47"/>
                  </a:cubicBezTo>
                  <a:cubicBezTo>
                    <a:pt x="35" y="48"/>
                    <a:pt x="37" y="48"/>
                    <a:pt x="38" y="49"/>
                  </a:cubicBezTo>
                  <a:cubicBezTo>
                    <a:pt x="39" y="49"/>
                    <a:pt x="41" y="50"/>
                    <a:pt x="42" y="52"/>
                  </a:cubicBezTo>
                  <a:cubicBezTo>
                    <a:pt x="44" y="53"/>
                    <a:pt x="45" y="55"/>
                    <a:pt x="45" y="57"/>
                  </a:cubicBezTo>
                  <a:cubicBezTo>
                    <a:pt x="45" y="61"/>
                    <a:pt x="44" y="63"/>
                    <a:pt x="41" y="65"/>
                  </a:cubicBezTo>
                  <a:cubicBezTo>
                    <a:pt x="38" y="66"/>
                    <a:pt x="35" y="67"/>
                    <a:pt x="30" y="67"/>
                  </a:cubicBezTo>
                  <a:cubicBezTo>
                    <a:pt x="26" y="67"/>
                    <a:pt x="22" y="66"/>
                    <a:pt x="18" y="64"/>
                  </a:cubicBezTo>
                  <a:cubicBezTo>
                    <a:pt x="14" y="62"/>
                    <a:pt x="10" y="59"/>
                    <a:pt x="8" y="57"/>
                  </a:cubicBezTo>
                  <a:cubicBezTo>
                    <a:pt x="0" y="66"/>
                    <a:pt x="0" y="66"/>
                    <a:pt x="0" y="66"/>
                  </a:cubicBezTo>
                  <a:cubicBezTo>
                    <a:pt x="3" y="69"/>
                    <a:pt x="7" y="71"/>
                    <a:pt x="12" y="74"/>
                  </a:cubicBezTo>
                  <a:cubicBezTo>
                    <a:pt x="17" y="77"/>
                    <a:pt x="23" y="79"/>
                    <a:pt x="30" y="79"/>
                  </a:cubicBezTo>
                  <a:cubicBezTo>
                    <a:pt x="39" y="79"/>
                    <a:pt x="47" y="76"/>
                    <a:pt x="52" y="72"/>
                  </a:cubicBezTo>
                  <a:cubicBezTo>
                    <a:pt x="57" y="67"/>
                    <a:pt x="59" y="62"/>
                    <a:pt x="59" y="55"/>
                  </a:cubicBezTo>
                  <a:cubicBezTo>
                    <a:pt x="59" y="47"/>
                    <a:pt x="54" y="40"/>
                    <a:pt x="44" y="36"/>
                  </a:cubicBezTo>
                  <a:close/>
                </a:path>
              </a:pathLst>
            </a:custGeom>
            <a:solidFill>
              <a:srgbClr val="0332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19">
              <a:extLst>
                <a:ext uri="{FF2B5EF4-FFF2-40B4-BE49-F238E27FC236}">
                  <a16:creationId xmlns:a16="http://schemas.microsoft.com/office/drawing/2014/main" id="{6ADD09EB-6CBD-4B56-B289-F1F1B730C703}"/>
                </a:ext>
              </a:extLst>
            </p:cNvPr>
            <p:cNvSpPr>
              <a:spLocks/>
            </p:cNvSpPr>
            <p:nvPr/>
          </p:nvSpPr>
          <p:spPr bwMode="gray">
            <a:xfrm>
              <a:off x="1960563" y="436563"/>
              <a:ext cx="36513" cy="63500"/>
            </a:xfrm>
            <a:custGeom>
              <a:avLst/>
              <a:gdLst>
                <a:gd name="T0" fmla="*/ 24 w 43"/>
                <a:gd name="T1" fmla="*/ 5 h 77"/>
                <a:gd name="T2" fmla="*/ 15 w 43"/>
                <a:gd name="T3" fmla="*/ 17 h 77"/>
                <a:gd name="T4" fmla="*/ 14 w 43"/>
                <a:gd name="T5" fmla="*/ 2 h 77"/>
                <a:gd name="T6" fmla="*/ 0 w 43"/>
                <a:gd name="T7" fmla="*/ 2 h 77"/>
                <a:gd name="T8" fmla="*/ 0 w 43"/>
                <a:gd name="T9" fmla="*/ 77 h 77"/>
                <a:gd name="T10" fmla="*/ 15 w 43"/>
                <a:gd name="T11" fmla="*/ 77 h 77"/>
                <a:gd name="T12" fmla="*/ 15 w 43"/>
                <a:gd name="T13" fmla="*/ 35 h 77"/>
                <a:gd name="T14" fmla="*/ 25 w 43"/>
                <a:gd name="T15" fmla="*/ 18 h 77"/>
                <a:gd name="T16" fmla="*/ 35 w 43"/>
                <a:gd name="T17" fmla="*/ 14 h 77"/>
                <a:gd name="T18" fmla="*/ 41 w 43"/>
                <a:gd name="T19" fmla="*/ 15 h 77"/>
                <a:gd name="T20" fmla="*/ 43 w 43"/>
                <a:gd name="T21" fmla="*/ 1 h 77"/>
                <a:gd name="T22" fmla="*/ 37 w 43"/>
                <a:gd name="T23" fmla="*/ 0 h 77"/>
                <a:gd name="T24" fmla="*/ 24 w 43"/>
                <a:gd name="T25" fmla="*/ 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77">
                  <a:moveTo>
                    <a:pt x="24" y="5"/>
                  </a:moveTo>
                  <a:cubicBezTo>
                    <a:pt x="20" y="8"/>
                    <a:pt x="17" y="12"/>
                    <a:pt x="15" y="17"/>
                  </a:cubicBezTo>
                  <a:cubicBezTo>
                    <a:pt x="14" y="2"/>
                    <a:pt x="14" y="2"/>
                    <a:pt x="14" y="2"/>
                  </a:cubicBezTo>
                  <a:cubicBezTo>
                    <a:pt x="0" y="2"/>
                    <a:pt x="0" y="2"/>
                    <a:pt x="0" y="2"/>
                  </a:cubicBezTo>
                  <a:cubicBezTo>
                    <a:pt x="0" y="77"/>
                    <a:pt x="0" y="77"/>
                    <a:pt x="0" y="77"/>
                  </a:cubicBezTo>
                  <a:cubicBezTo>
                    <a:pt x="15" y="77"/>
                    <a:pt x="15" y="77"/>
                    <a:pt x="15" y="77"/>
                  </a:cubicBezTo>
                  <a:cubicBezTo>
                    <a:pt x="15" y="35"/>
                    <a:pt x="15" y="35"/>
                    <a:pt x="15" y="35"/>
                  </a:cubicBezTo>
                  <a:cubicBezTo>
                    <a:pt x="16" y="27"/>
                    <a:pt x="19" y="22"/>
                    <a:pt x="25" y="18"/>
                  </a:cubicBezTo>
                  <a:cubicBezTo>
                    <a:pt x="28" y="16"/>
                    <a:pt x="32" y="14"/>
                    <a:pt x="35" y="14"/>
                  </a:cubicBezTo>
                  <a:cubicBezTo>
                    <a:pt x="38" y="14"/>
                    <a:pt x="40" y="15"/>
                    <a:pt x="41" y="15"/>
                  </a:cubicBezTo>
                  <a:cubicBezTo>
                    <a:pt x="43" y="1"/>
                    <a:pt x="43" y="1"/>
                    <a:pt x="43" y="1"/>
                  </a:cubicBezTo>
                  <a:cubicBezTo>
                    <a:pt x="37" y="0"/>
                    <a:pt x="37" y="0"/>
                    <a:pt x="37" y="0"/>
                  </a:cubicBezTo>
                  <a:cubicBezTo>
                    <a:pt x="32" y="0"/>
                    <a:pt x="28" y="2"/>
                    <a:pt x="24" y="5"/>
                  </a:cubicBezTo>
                  <a:close/>
                </a:path>
              </a:pathLst>
            </a:custGeom>
            <a:solidFill>
              <a:srgbClr val="0332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0">
              <a:extLst>
                <a:ext uri="{FF2B5EF4-FFF2-40B4-BE49-F238E27FC236}">
                  <a16:creationId xmlns:a16="http://schemas.microsoft.com/office/drawing/2014/main" id="{A7F46E3E-21DB-440A-836C-161975F96448}"/>
                </a:ext>
              </a:extLst>
            </p:cNvPr>
            <p:cNvSpPr>
              <a:spLocks/>
            </p:cNvSpPr>
            <p:nvPr/>
          </p:nvSpPr>
          <p:spPr bwMode="gray">
            <a:xfrm>
              <a:off x="2000251" y="438150"/>
              <a:ext cx="58738" cy="85725"/>
            </a:xfrm>
            <a:custGeom>
              <a:avLst/>
              <a:gdLst>
                <a:gd name="T0" fmla="*/ 57 w 72"/>
                <a:gd name="T1" fmla="*/ 0 h 103"/>
                <a:gd name="T2" fmla="*/ 36 w 72"/>
                <a:gd name="T3" fmla="*/ 61 h 103"/>
                <a:gd name="T4" fmla="*/ 15 w 72"/>
                <a:gd name="T5" fmla="*/ 0 h 103"/>
                <a:gd name="T6" fmla="*/ 0 w 72"/>
                <a:gd name="T7" fmla="*/ 0 h 103"/>
                <a:gd name="T8" fmla="*/ 28 w 72"/>
                <a:gd name="T9" fmla="*/ 74 h 103"/>
                <a:gd name="T10" fmla="*/ 25 w 72"/>
                <a:gd name="T11" fmla="*/ 83 h 103"/>
                <a:gd name="T12" fmla="*/ 21 w 72"/>
                <a:gd name="T13" fmla="*/ 90 h 103"/>
                <a:gd name="T14" fmla="*/ 16 w 72"/>
                <a:gd name="T15" fmla="*/ 91 h 103"/>
                <a:gd name="T16" fmla="*/ 8 w 72"/>
                <a:gd name="T17" fmla="*/ 89 h 103"/>
                <a:gd name="T18" fmla="*/ 5 w 72"/>
                <a:gd name="T19" fmla="*/ 100 h 103"/>
                <a:gd name="T20" fmla="*/ 6 w 72"/>
                <a:gd name="T21" fmla="*/ 101 h 103"/>
                <a:gd name="T22" fmla="*/ 12 w 72"/>
                <a:gd name="T23" fmla="*/ 103 h 103"/>
                <a:gd name="T24" fmla="*/ 19 w 72"/>
                <a:gd name="T25" fmla="*/ 103 h 103"/>
                <a:gd name="T26" fmla="*/ 31 w 72"/>
                <a:gd name="T27" fmla="*/ 100 h 103"/>
                <a:gd name="T28" fmla="*/ 39 w 72"/>
                <a:gd name="T29" fmla="*/ 87 h 103"/>
                <a:gd name="T30" fmla="*/ 72 w 72"/>
                <a:gd name="T31" fmla="*/ 0 h 103"/>
                <a:gd name="T32" fmla="*/ 57 w 72"/>
                <a:gd name="T33"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 h="103">
                  <a:moveTo>
                    <a:pt x="57" y="0"/>
                  </a:moveTo>
                  <a:cubicBezTo>
                    <a:pt x="36" y="61"/>
                    <a:pt x="36" y="61"/>
                    <a:pt x="36" y="61"/>
                  </a:cubicBezTo>
                  <a:cubicBezTo>
                    <a:pt x="15" y="0"/>
                    <a:pt x="15" y="0"/>
                    <a:pt x="15" y="0"/>
                  </a:cubicBezTo>
                  <a:cubicBezTo>
                    <a:pt x="0" y="0"/>
                    <a:pt x="0" y="0"/>
                    <a:pt x="0" y="0"/>
                  </a:cubicBezTo>
                  <a:cubicBezTo>
                    <a:pt x="28" y="74"/>
                    <a:pt x="28" y="74"/>
                    <a:pt x="28" y="74"/>
                  </a:cubicBezTo>
                  <a:cubicBezTo>
                    <a:pt x="25" y="83"/>
                    <a:pt x="25" y="83"/>
                    <a:pt x="25" y="83"/>
                  </a:cubicBezTo>
                  <a:cubicBezTo>
                    <a:pt x="24" y="87"/>
                    <a:pt x="22" y="89"/>
                    <a:pt x="21" y="90"/>
                  </a:cubicBezTo>
                  <a:cubicBezTo>
                    <a:pt x="20" y="91"/>
                    <a:pt x="18" y="91"/>
                    <a:pt x="16" y="91"/>
                  </a:cubicBezTo>
                  <a:cubicBezTo>
                    <a:pt x="14" y="91"/>
                    <a:pt x="11" y="91"/>
                    <a:pt x="8" y="89"/>
                  </a:cubicBezTo>
                  <a:cubicBezTo>
                    <a:pt x="5" y="100"/>
                    <a:pt x="5" y="100"/>
                    <a:pt x="5" y="100"/>
                  </a:cubicBezTo>
                  <a:cubicBezTo>
                    <a:pt x="6" y="101"/>
                    <a:pt x="6" y="101"/>
                    <a:pt x="6" y="101"/>
                  </a:cubicBezTo>
                  <a:cubicBezTo>
                    <a:pt x="7" y="102"/>
                    <a:pt x="9" y="102"/>
                    <a:pt x="12" y="103"/>
                  </a:cubicBezTo>
                  <a:cubicBezTo>
                    <a:pt x="14" y="103"/>
                    <a:pt x="17" y="103"/>
                    <a:pt x="19" y="103"/>
                  </a:cubicBezTo>
                  <a:cubicBezTo>
                    <a:pt x="24" y="103"/>
                    <a:pt x="28" y="102"/>
                    <a:pt x="31" y="100"/>
                  </a:cubicBezTo>
                  <a:cubicBezTo>
                    <a:pt x="34" y="97"/>
                    <a:pt x="36" y="93"/>
                    <a:pt x="39" y="87"/>
                  </a:cubicBezTo>
                  <a:cubicBezTo>
                    <a:pt x="72" y="0"/>
                    <a:pt x="72" y="0"/>
                    <a:pt x="72" y="0"/>
                  </a:cubicBezTo>
                  <a:lnTo>
                    <a:pt x="57" y="0"/>
                  </a:lnTo>
                  <a:close/>
                </a:path>
              </a:pathLst>
            </a:custGeom>
            <a:solidFill>
              <a:srgbClr val="0332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1">
              <a:extLst>
                <a:ext uri="{FF2B5EF4-FFF2-40B4-BE49-F238E27FC236}">
                  <a16:creationId xmlns:a16="http://schemas.microsoft.com/office/drawing/2014/main" id="{05C7460C-2718-41A8-B766-0DB3ABA769E4}"/>
                </a:ext>
              </a:extLst>
            </p:cNvPr>
            <p:cNvSpPr>
              <a:spLocks noEditPoints="1"/>
            </p:cNvSpPr>
            <p:nvPr/>
          </p:nvSpPr>
          <p:spPr bwMode="gray">
            <a:xfrm>
              <a:off x="1547813" y="-96838"/>
              <a:ext cx="352425" cy="422275"/>
            </a:xfrm>
            <a:custGeom>
              <a:avLst/>
              <a:gdLst>
                <a:gd name="T0" fmla="*/ 327 w 425"/>
                <a:gd name="T1" fmla="*/ 247 h 510"/>
                <a:gd name="T2" fmla="*/ 415 w 425"/>
                <a:gd name="T3" fmla="*/ 130 h 510"/>
                <a:gd name="T4" fmla="*/ 268 w 425"/>
                <a:gd name="T5" fmla="*/ 0 h 510"/>
                <a:gd name="T6" fmla="*/ 0 w 425"/>
                <a:gd name="T7" fmla="*/ 0 h 510"/>
                <a:gd name="T8" fmla="*/ 0 w 425"/>
                <a:gd name="T9" fmla="*/ 510 h 510"/>
                <a:gd name="T10" fmla="*/ 277 w 425"/>
                <a:gd name="T11" fmla="*/ 510 h 510"/>
                <a:gd name="T12" fmla="*/ 425 w 425"/>
                <a:gd name="T13" fmla="*/ 373 h 510"/>
                <a:gd name="T14" fmla="*/ 327 w 425"/>
                <a:gd name="T15" fmla="*/ 247 h 510"/>
                <a:gd name="T16" fmla="*/ 109 w 425"/>
                <a:gd name="T17" fmla="*/ 92 h 510"/>
                <a:gd name="T18" fmla="*/ 245 w 425"/>
                <a:gd name="T19" fmla="*/ 92 h 510"/>
                <a:gd name="T20" fmla="*/ 304 w 425"/>
                <a:gd name="T21" fmla="*/ 148 h 510"/>
                <a:gd name="T22" fmla="*/ 245 w 425"/>
                <a:gd name="T23" fmla="*/ 205 h 510"/>
                <a:gd name="T24" fmla="*/ 109 w 425"/>
                <a:gd name="T25" fmla="*/ 205 h 510"/>
                <a:gd name="T26" fmla="*/ 109 w 425"/>
                <a:gd name="T27" fmla="*/ 92 h 510"/>
                <a:gd name="T28" fmla="*/ 249 w 425"/>
                <a:gd name="T29" fmla="*/ 417 h 510"/>
                <a:gd name="T30" fmla="*/ 249 w 425"/>
                <a:gd name="T31" fmla="*/ 418 h 510"/>
                <a:gd name="T32" fmla="*/ 109 w 425"/>
                <a:gd name="T33" fmla="*/ 418 h 510"/>
                <a:gd name="T34" fmla="*/ 109 w 425"/>
                <a:gd name="T35" fmla="*/ 298 h 510"/>
                <a:gd name="T36" fmla="*/ 249 w 425"/>
                <a:gd name="T37" fmla="*/ 298 h 510"/>
                <a:gd name="T38" fmla="*/ 315 w 425"/>
                <a:gd name="T39" fmla="*/ 357 h 510"/>
                <a:gd name="T40" fmla="*/ 249 w 425"/>
                <a:gd name="T41" fmla="*/ 417 h 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25" h="510">
                  <a:moveTo>
                    <a:pt x="327" y="247"/>
                  </a:moveTo>
                  <a:cubicBezTo>
                    <a:pt x="375" y="237"/>
                    <a:pt x="415" y="194"/>
                    <a:pt x="415" y="130"/>
                  </a:cubicBezTo>
                  <a:cubicBezTo>
                    <a:pt x="415" y="62"/>
                    <a:pt x="365" y="0"/>
                    <a:pt x="268" y="0"/>
                  </a:cubicBezTo>
                  <a:cubicBezTo>
                    <a:pt x="0" y="0"/>
                    <a:pt x="0" y="0"/>
                    <a:pt x="0" y="0"/>
                  </a:cubicBezTo>
                  <a:cubicBezTo>
                    <a:pt x="0" y="510"/>
                    <a:pt x="0" y="510"/>
                    <a:pt x="0" y="510"/>
                  </a:cubicBezTo>
                  <a:cubicBezTo>
                    <a:pt x="277" y="510"/>
                    <a:pt x="277" y="510"/>
                    <a:pt x="277" y="510"/>
                  </a:cubicBezTo>
                  <a:cubicBezTo>
                    <a:pt x="374" y="510"/>
                    <a:pt x="425" y="449"/>
                    <a:pt x="425" y="373"/>
                  </a:cubicBezTo>
                  <a:cubicBezTo>
                    <a:pt x="425" y="309"/>
                    <a:pt x="381" y="256"/>
                    <a:pt x="327" y="247"/>
                  </a:cubicBezTo>
                  <a:close/>
                  <a:moveTo>
                    <a:pt x="109" y="92"/>
                  </a:moveTo>
                  <a:cubicBezTo>
                    <a:pt x="245" y="92"/>
                    <a:pt x="245" y="92"/>
                    <a:pt x="245" y="92"/>
                  </a:cubicBezTo>
                  <a:cubicBezTo>
                    <a:pt x="281" y="92"/>
                    <a:pt x="304" y="117"/>
                    <a:pt x="304" y="148"/>
                  </a:cubicBezTo>
                  <a:cubicBezTo>
                    <a:pt x="304" y="181"/>
                    <a:pt x="281" y="205"/>
                    <a:pt x="245" y="205"/>
                  </a:cubicBezTo>
                  <a:cubicBezTo>
                    <a:pt x="109" y="205"/>
                    <a:pt x="109" y="205"/>
                    <a:pt x="109" y="205"/>
                  </a:cubicBezTo>
                  <a:lnTo>
                    <a:pt x="109" y="92"/>
                  </a:lnTo>
                  <a:close/>
                  <a:moveTo>
                    <a:pt x="249" y="417"/>
                  </a:moveTo>
                  <a:cubicBezTo>
                    <a:pt x="249" y="418"/>
                    <a:pt x="249" y="418"/>
                    <a:pt x="249" y="418"/>
                  </a:cubicBezTo>
                  <a:cubicBezTo>
                    <a:pt x="109" y="418"/>
                    <a:pt x="109" y="418"/>
                    <a:pt x="109" y="418"/>
                  </a:cubicBezTo>
                  <a:cubicBezTo>
                    <a:pt x="109" y="298"/>
                    <a:pt x="109" y="298"/>
                    <a:pt x="109" y="298"/>
                  </a:cubicBezTo>
                  <a:cubicBezTo>
                    <a:pt x="249" y="298"/>
                    <a:pt x="249" y="298"/>
                    <a:pt x="249" y="298"/>
                  </a:cubicBezTo>
                  <a:cubicBezTo>
                    <a:pt x="292" y="298"/>
                    <a:pt x="315" y="325"/>
                    <a:pt x="315" y="357"/>
                  </a:cubicBezTo>
                  <a:cubicBezTo>
                    <a:pt x="315" y="394"/>
                    <a:pt x="290" y="417"/>
                    <a:pt x="249" y="417"/>
                  </a:cubicBezTo>
                  <a:close/>
                </a:path>
              </a:pathLst>
            </a:custGeom>
            <a:solidFill>
              <a:srgbClr val="0332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2">
              <a:extLst>
                <a:ext uri="{FF2B5EF4-FFF2-40B4-BE49-F238E27FC236}">
                  <a16:creationId xmlns:a16="http://schemas.microsoft.com/office/drawing/2014/main" id="{2383DB17-5CC3-49DC-A0C6-BE7B8C2DC75A}"/>
                </a:ext>
              </a:extLst>
            </p:cNvPr>
            <p:cNvSpPr>
              <a:spLocks/>
            </p:cNvSpPr>
            <p:nvPr/>
          </p:nvSpPr>
          <p:spPr bwMode="gray">
            <a:xfrm>
              <a:off x="1139826" y="-103188"/>
              <a:ext cx="347663" cy="436563"/>
            </a:xfrm>
            <a:custGeom>
              <a:avLst/>
              <a:gdLst>
                <a:gd name="T0" fmla="*/ 59 w 420"/>
                <a:gd name="T1" fmla="*/ 363 h 527"/>
                <a:gd name="T2" fmla="*/ 221 w 420"/>
                <a:gd name="T3" fmla="*/ 431 h 527"/>
                <a:gd name="T4" fmla="*/ 310 w 420"/>
                <a:gd name="T5" fmla="*/ 374 h 527"/>
                <a:gd name="T6" fmla="*/ 207 w 420"/>
                <a:gd name="T7" fmla="*/ 309 h 527"/>
                <a:gd name="T8" fmla="*/ 17 w 420"/>
                <a:gd name="T9" fmla="*/ 154 h 527"/>
                <a:gd name="T10" fmla="*/ 210 w 420"/>
                <a:gd name="T11" fmla="*/ 0 h 527"/>
                <a:gd name="T12" fmla="*/ 409 w 420"/>
                <a:gd name="T13" fmla="*/ 71 h 527"/>
                <a:gd name="T14" fmla="*/ 349 w 420"/>
                <a:gd name="T15" fmla="*/ 151 h 527"/>
                <a:gd name="T16" fmla="*/ 203 w 420"/>
                <a:gd name="T17" fmla="*/ 95 h 527"/>
                <a:gd name="T18" fmla="*/ 128 w 420"/>
                <a:gd name="T19" fmla="*/ 147 h 527"/>
                <a:gd name="T20" fmla="*/ 229 w 420"/>
                <a:gd name="T21" fmla="*/ 206 h 527"/>
                <a:gd name="T22" fmla="*/ 420 w 420"/>
                <a:gd name="T23" fmla="*/ 363 h 527"/>
                <a:gd name="T24" fmla="*/ 216 w 420"/>
                <a:gd name="T25" fmla="*/ 527 h 527"/>
                <a:gd name="T26" fmla="*/ 0 w 420"/>
                <a:gd name="T27" fmla="*/ 446 h 527"/>
                <a:gd name="T28" fmla="*/ 59 w 420"/>
                <a:gd name="T29" fmla="*/ 363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20" h="527">
                  <a:moveTo>
                    <a:pt x="59" y="363"/>
                  </a:moveTo>
                  <a:cubicBezTo>
                    <a:pt x="95" y="400"/>
                    <a:pt x="151" y="431"/>
                    <a:pt x="221" y="431"/>
                  </a:cubicBezTo>
                  <a:cubicBezTo>
                    <a:pt x="281" y="431"/>
                    <a:pt x="310" y="403"/>
                    <a:pt x="310" y="374"/>
                  </a:cubicBezTo>
                  <a:cubicBezTo>
                    <a:pt x="310" y="336"/>
                    <a:pt x="266" y="323"/>
                    <a:pt x="207" y="309"/>
                  </a:cubicBezTo>
                  <a:cubicBezTo>
                    <a:pt x="124" y="290"/>
                    <a:pt x="17" y="267"/>
                    <a:pt x="17" y="154"/>
                  </a:cubicBezTo>
                  <a:cubicBezTo>
                    <a:pt x="17" y="69"/>
                    <a:pt x="90" y="0"/>
                    <a:pt x="210" y="0"/>
                  </a:cubicBezTo>
                  <a:cubicBezTo>
                    <a:pt x="291" y="0"/>
                    <a:pt x="359" y="24"/>
                    <a:pt x="409" y="71"/>
                  </a:cubicBezTo>
                  <a:cubicBezTo>
                    <a:pt x="349" y="151"/>
                    <a:pt x="349" y="151"/>
                    <a:pt x="349" y="151"/>
                  </a:cubicBezTo>
                  <a:cubicBezTo>
                    <a:pt x="308" y="113"/>
                    <a:pt x="253" y="95"/>
                    <a:pt x="203" y="95"/>
                  </a:cubicBezTo>
                  <a:cubicBezTo>
                    <a:pt x="154" y="95"/>
                    <a:pt x="128" y="117"/>
                    <a:pt x="128" y="147"/>
                  </a:cubicBezTo>
                  <a:cubicBezTo>
                    <a:pt x="128" y="182"/>
                    <a:pt x="170" y="192"/>
                    <a:pt x="229" y="206"/>
                  </a:cubicBezTo>
                  <a:cubicBezTo>
                    <a:pt x="313" y="225"/>
                    <a:pt x="420" y="250"/>
                    <a:pt x="420" y="363"/>
                  </a:cubicBezTo>
                  <a:cubicBezTo>
                    <a:pt x="420" y="457"/>
                    <a:pt x="353" y="527"/>
                    <a:pt x="216" y="527"/>
                  </a:cubicBezTo>
                  <a:cubicBezTo>
                    <a:pt x="118" y="527"/>
                    <a:pt x="48" y="494"/>
                    <a:pt x="0" y="446"/>
                  </a:cubicBezTo>
                  <a:lnTo>
                    <a:pt x="59" y="363"/>
                  </a:lnTo>
                  <a:close/>
                </a:path>
              </a:pathLst>
            </a:custGeom>
            <a:solidFill>
              <a:srgbClr val="0332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Rectangle 23">
              <a:extLst>
                <a:ext uri="{FF2B5EF4-FFF2-40B4-BE49-F238E27FC236}">
                  <a16:creationId xmlns:a16="http://schemas.microsoft.com/office/drawing/2014/main" id="{8F9BA604-1770-430B-A304-132F8EA69264}"/>
                </a:ext>
              </a:extLst>
            </p:cNvPr>
            <p:cNvSpPr>
              <a:spLocks noChangeArrowheads="1"/>
            </p:cNvSpPr>
            <p:nvPr/>
          </p:nvSpPr>
          <p:spPr bwMode="gray">
            <a:xfrm>
              <a:off x="1968501" y="-96838"/>
              <a:ext cx="88900" cy="422275"/>
            </a:xfrm>
            <a:prstGeom prst="rect">
              <a:avLst/>
            </a:prstGeom>
            <a:solidFill>
              <a:srgbClr val="03327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4">
              <a:extLst>
                <a:ext uri="{FF2B5EF4-FFF2-40B4-BE49-F238E27FC236}">
                  <a16:creationId xmlns:a16="http://schemas.microsoft.com/office/drawing/2014/main" id="{9CA311BE-EAED-478B-98A4-BF498FEC0E8B}"/>
                </a:ext>
              </a:extLst>
            </p:cNvPr>
            <p:cNvSpPr>
              <a:spLocks noEditPoints="1"/>
            </p:cNvSpPr>
            <p:nvPr/>
          </p:nvSpPr>
          <p:spPr bwMode="gray">
            <a:xfrm>
              <a:off x="2498726" y="-31750"/>
              <a:ext cx="93663" cy="112713"/>
            </a:xfrm>
            <a:custGeom>
              <a:avLst/>
              <a:gdLst>
                <a:gd name="T0" fmla="*/ 92 w 113"/>
                <a:gd name="T1" fmla="*/ 119 h 136"/>
                <a:gd name="T2" fmla="*/ 45 w 113"/>
                <a:gd name="T3" fmla="*/ 136 h 136"/>
                <a:gd name="T4" fmla="*/ 0 w 113"/>
                <a:gd name="T5" fmla="*/ 136 h 136"/>
                <a:gd name="T6" fmla="*/ 0 w 113"/>
                <a:gd name="T7" fmla="*/ 0 h 136"/>
                <a:gd name="T8" fmla="*/ 45 w 113"/>
                <a:gd name="T9" fmla="*/ 0 h 136"/>
                <a:gd name="T10" fmla="*/ 92 w 113"/>
                <a:gd name="T11" fmla="*/ 17 h 136"/>
                <a:gd name="T12" fmla="*/ 113 w 113"/>
                <a:gd name="T13" fmla="*/ 68 h 136"/>
                <a:gd name="T14" fmla="*/ 92 w 113"/>
                <a:gd name="T15" fmla="*/ 119 h 136"/>
                <a:gd name="T16" fmla="*/ 78 w 113"/>
                <a:gd name="T17" fmla="*/ 28 h 136"/>
                <a:gd name="T18" fmla="*/ 45 w 113"/>
                <a:gd name="T19" fmla="*/ 16 h 136"/>
                <a:gd name="T20" fmla="*/ 20 w 113"/>
                <a:gd name="T21" fmla="*/ 16 h 136"/>
                <a:gd name="T22" fmla="*/ 20 w 113"/>
                <a:gd name="T23" fmla="*/ 120 h 136"/>
                <a:gd name="T24" fmla="*/ 45 w 113"/>
                <a:gd name="T25" fmla="*/ 120 h 136"/>
                <a:gd name="T26" fmla="*/ 78 w 113"/>
                <a:gd name="T27" fmla="*/ 107 h 136"/>
                <a:gd name="T28" fmla="*/ 92 w 113"/>
                <a:gd name="T29" fmla="*/ 68 h 136"/>
                <a:gd name="T30" fmla="*/ 78 w 113"/>
                <a:gd name="T31" fmla="*/ 28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 h="136">
                  <a:moveTo>
                    <a:pt x="92" y="119"/>
                  </a:moveTo>
                  <a:cubicBezTo>
                    <a:pt x="81" y="130"/>
                    <a:pt x="66" y="136"/>
                    <a:pt x="45" y="136"/>
                  </a:cubicBezTo>
                  <a:cubicBezTo>
                    <a:pt x="0" y="136"/>
                    <a:pt x="0" y="136"/>
                    <a:pt x="0" y="136"/>
                  </a:cubicBezTo>
                  <a:cubicBezTo>
                    <a:pt x="0" y="0"/>
                    <a:pt x="0" y="0"/>
                    <a:pt x="0" y="0"/>
                  </a:cubicBezTo>
                  <a:cubicBezTo>
                    <a:pt x="45" y="0"/>
                    <a:pt x="45" y="0"/>
                    <a:pt x="45" y="0"/>
                  </a:cubicBezTo>
                  <a:cubicBezTo>
                    <a:pt x="66" y="0"/>
                    <a:pt x="81" y="6"/>
                    <a:pt x="92" y="17"/>
                  </a:cubicBezTo>
                  <a:cubicBezTo>
                    <a:pt x="103" y="28"/>
                    <a:pt x="113" y="44"/>
                    <a:pt x="113" y="68"/>
                  </a:cubicBezTo>
                  <a:cubicBezTo>
                    <a:pt x="113" y="91"/>
                    <a:pt x="104" y="108"/>
                    <a:pt x="92" y="119"/>
                  </a:cubicBezTo>
                  <a:close/>
                  <a:moveTo>
                    <a:pt x="78" y="28"/>
                  </a:moveTo>
                  <a:cubicBezTo>
                    <a:pt x="70" y="20"/>
                    <a:pt x="59" y="16"/>
                    <a:pt x="45" y="16"/>
                  </a:cubicBezTo>
                  <a:cubicBezTo>
                    <a:pt x="20" y="16"/>
                    <a:pt x="20" y="16"/>
                    <a:pt x="20" y="16"/>
                  </a:cubicBezTo>
                  <a:cubicBezTo>
                    <a:pt x="20" y="120"/>
                    <a:pt x="20" y="120"/>
                    <a:pt x="20" y="120"/>
                  </a:cubicBezTo>
                  <a:cubicBezTo>
                    <a:pt x="45" y="120"/>
                    <a:pt x="45" y="120"/>
                    <a:pt x="45" y="120"/>
                  </a:cubicBezTo>
                  <a:cubicBezTo>
                    <a:pt x="58" y="120"/>
                    <a:pt x="69" y="116"/>
                    <a:pt x="78" y="107"/>
                  </a:cubicBezTo>
                  <a:cubicBezTo>
                    <a:pt x="87" y="98"/>
                    <a:pt x="92" y="85"/>
                    <a:pt x="92" y="68"/>
                  </a:cubicBezTo>
                  <a:cubicBezTo>
                    <a:pt x="92" y="51"/>
                    <a:pt x="87" y="37"/>
                    <a:pt x="78" y="28"/>
                  </a:cubicBezTo>
                  <a:close/>
                </a:path>
              </a:pathLst>
            </a:custGeom>
            <a:solidFill>
              <a:srgbClr val="0332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5">
              <a:extLst>
                <a:ext uri="{FF2B5EF4-FFF2-40B4-BE49-F238E27FC236}">
                  <a16:creationId xmlns:a16="http://schemas.microsoft.com/office/drawing/2014/main" id="{3B0E85FD-D0E6-43B5-9382-FF5952C2CFF2}"/>
                </a:ext>
              </a:extLst>
            </p:cNvPr>
            <p:cNvSpPr>
              <a:spLocks/>
            </p:cNvSpPr>
            <p:nvPr/>
          </p:nvSpPr>
          <p:spPr bwMode="gray">
            <a:xfrm>
              <a:off x="2611438" y="-3175"/>
              <a:ext cx="47625" cy="84138"/>
            </a:xfrm>
            <a:custGeom>
              <a:avLst/>
              <a:gdLst>
                <a:gd name="T0" fmla="*/ 54 w 57"/>
                <a:gd name="T1" fmla="*/ 19 h 101"/>
                <a:gd name="T2" fmla="*/ 47 w 57"/>
                <a:gd name="T3" fmla="*/ 18 h 101"/>
                <a:gd name="T4" fmla="*/ 33 w 57"/>
                <a:gd name="T5" fmla="*/ 22 h 101"/>
                <a:gd name="T6" fmla="*/ 19 w 57"/>
                <a:gd name="T7" fmla="*/ 45 h 101"/>
                <a:gd name="T8" fmla="*/ 19 w 57"/>
                <a:gd name="T9" fmla="*/ 101 h 101"/>
                <a:gd name="T10" fmla="*/ 0 w 57"/>
                <a:gd name="T11" fmla="*/ 101 h 101"/>
                <a:gd name="T12" fmla="*/ 0 w 57"/>
                <a:gd name="T13" fmla="*/ 2 h 101"/>
                <a:gd name="T14" fmla="*/ 18 w 57"/>
                <a:gd name="T15" fmla="*/ 2 h 101"/>
                <a:gd name="T16" fmla="*/ 19 w 57"/>
                <a:gd name="T17" fmla="*/ 21 h 101"/>
                <a:gd name="T18" fmla="*/ 49 w 57"/>
                <a:gd name="T19" fmla="*/ 0 h 101"/>
                <a:gd name="T20" fmla="*/ 57 w 57"/>
                <a:gd name="T21" fmla="*/ 1 h 101"/>
                <a:gd name="T22" fmla="*/ 54 w 57"/>
                <a:gd name="T23" fmla="*/ 1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7" h="101">
                  <a:moveTo>
                    <a:pt x="54" y="19"/>
                  </a:moveTo>
                  <a:cubicBezTo>
                    <a:pt x="54" y="19"/>
                    <a:pt x="52" y="18"/>
                    <a:pt x="47" y="18"/>
                  </a:cubicBezTo>
                  <a:cubicBezTo>
                    <a:pt x="42" y="18"/>
                    <a:pt x="38" y="19"/>
                    <a:pt x="33" y="22"/>
                  </a:cubicBezTo>
                  <a:cubicBezTo>
                    <a:pt x="27" y="26"/>
                    <a:pt x="21" y="34"/>
                    <a:pt x="19" y="45"/>
                  </a:cubicBezTo>
                  <a:cubicBezTo>
                    <a:pt x="19" y="101"/>
                    <a:pt x="19" y="101"/>
                    <a:pt x="19" y="101"/>
                  </a:cubicBezTo>
                  <a:cubicBezTo>
                    <a:pt x="0" y="101"/>
                    <a:pt x="0" y="101"/>
                    <a:pt x="0" y="101"/>
                  </a:cubicBezTo>
                  <a:cubicBezTo>
                    <a:pt x="0" y="2"/>
                    <a:pt x="0" y="2"/>
                    <a:pt x="0" y="2"/>
                  </a:cubicBezTo>
                  <a:cubicBezTo>
                    <a:pt x="18" y="2"/>
                    <a:pt x="18" y="2"/>
                    <a:pt x="18" y="2"/>
                  </a:cubicBezTo>
                  <a:cubicBezTo>
                    <a:pt x="19" y="21"/>
                    <a:pt x="19" y="21"/>
                    <a:pt x="19" y="21"/>
                  </a:cubicBezTo>
                  <a:cubicBezTo>
                    <a:pt x="24" y="10"/>
                    <a:pt x="35" y="0"/>
                    <a:pt x="49" y="0"/>
                  </a:cubicBezTo>
                  <a:cubicBezTo>
                    <a:pt x="54" y="0"/>
                    <a:pt x="57" y="1"/>
                    <a:pt x="57" y="1"/>
                  </a:cubicBezTo>
                  <a:lnTo>
                    <a:pt x="54" y="19"/>
                  </a:lnTo>
                  <a:close/>
                </a:path>
              </a:pathLst>
            </a:custGeom>
            <a:solidFill>
              <a:srgbClr val="0332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26">
              <a:extLst>
                <a:ext uri="{FF2B5EF4-FFF2-40B4-BE49-F238E27FC236}">
                  <a16:creationId xmlns:a16="http://schemas.microsoft.com/office/drawing/2014/main" id="{5FB98D20-7032-4D26-B1F1-7EA34F0B31E0}"/>
                </a:ext>
              </a:extLst>
            </p:cNvPr>
            <p:cNvSpPr>
              <a:spLocks noEditPoints="1"/>
            </p:cNvSpPr>
            <p:nvPr/>
          </p:nvSpPr>
          <p:spPr bwMode="gray">
            <a:xfrm>
              <a:off x="2670176" y="-36513"/>
              <a:ext cx="20638" cy="117475"/>
            </a:xfrm>
            <a:custGeom>
              <a:avLst/>
              <a:gdLst>
                <a:gd name="T0" fmla="*/ 13 w 25"/>
                <a:gd name="T1" fmla="*/ 24 h 143"/>
                <a:gd name="T2" fmla="*/ 0 w 25"/>
                <a:gd name="T3" fmla="*/ 12 h 143"/>
                <a:gd name="T4" fmla="*/ 13 w 25"/>
                <a:gd name="T5" fmla="*/ 0 h 143"/>
                <a:gd name="T6" fmla="*/ 25 w 25"/>
                <a:gd name="T7" fmla="*/ 12 h 143"/>
                <a:gd name="T8" fmla="*/ 13 w 25"/>
                <a:gd name="T9" fmla="*/ 24 h 143"/>
                <a:gd name="T10" fmla="*/ 4 w 25"/>
                <a:gd name="T11" fmla="*/ 143 h 143"/>
                <a:gd name="T12" fmla="*/ 4 w 25"/>
                <a:gd name="T13" fmla="*/ 44 h 143"/>
                <a:gd name="T14" fmla="*/ 22 w 25"/>
                <a:gd name="T15" fmla="*/ 44 h 143"/>
                <a:gd name="T16" fmla="*/ 22 w 25"/>
                <a:gd name="T17" fmla="*/ 143 h 143"/>
                <a:gd name="T18" fmla="*/ 4 w 25"/>
                <a:gd name="T19" fmla="*/ 143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143">
                  <a:moveTo>
                    <a:pt x="13" y="24"/>
                  </a:moveTo>
                  <a:cubicBezTo>
                    <a:pt x="6" y="24"/>
                    <a:pt x="0" y="19"/>
                    <a:pt x="0" y="12"/>
                  </a:cubicBezTo>
                  <a:cubicBezTo>
                    <a:pt x="0" y="5"/>
                    <a:pt x="6" y="0"/>
                    <a:pt x="13" y="0"/>
                  </a:cubicBezTo>
                  <a:cubicBezTo>
                    <a:pt x="20" y="0"/>
                    <a:pt x="25" y="5"/>
                    <a:pt x="25" y="12"/>
                  </a:cubicBezTo>
                  <a:cubicBezTo>
                    <a:pt x="25" y="18"/>
                    <a:pt x="20" y="24"/>
                    <a:pt x="13" y="24"/>
                  </a:cubicBezTo>
                  <a:close/>
                  <a:moveTo>
                    <a:pt x="4" y="143"/>
                  </a:moveTo>
                  <a:cubicBezTo>
                    <a:pt x="4" y="44"/>
                    <a:pt x="4" y="44"/>
                    <a:pt x="4" y="44"/>
                  </a:cubicBezTo>
                  <a:cubicBezTo>
                    <a:pt x="22" y="44"/>
                    <a:pt x="22" y="44"/>
                    <a:pt x="22" y="44"/>
                  </a:cubicBezTo>
                  <a:cubicBezTo>
                    <a:pt x="22" y="143"/>
                    <a:pt x="22" y="143"/>
                    <a:pt x="22" y="143"/>
                  </a:cubicBezTo>
                  <a:lnTo>
                    <a:pt x="4" y="143"/>
                  </a:lnTo>
                  <a:close/>
                </a:path>
              </a:pathLst>
            </a:custGeom>
            <a:solidFill>
              <a:srgbClr val="0332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27">
              <a:extLst>
                <a:ext uri="{FF2B5EF4-FFF2-40B4-BE49-F238E27FC236}">
                  <a16:creationId xmlns:a16="http://schemas.microsoft.com/office/drawing/2014/main" id="{2E699044-1520-4F88-8A17-6CF62388039A}"/>
                </a:ext>
              </a:extLst>
            </p:cNvPr>
            <p:cNvSpPr>
              <a:spLocks/>
            </p:cNvSpPr>
            <p:nvPr/>
          </p:nvSpPr>
          <p:spPr bwMode="gray">
            <a:xfrm>
              <a:off x="2701926" y="-1588"/>
              <a:ext cx="80963" cy="82550"/>
            </a:xfrm>
            <a:custGeom>
              <a:avLst/>
              <a:gdLst>
                <a:gd name="T0" fmla="*/ 31 w 51"/>
                <a:gd name="T1" fmla="*/ 52 h 52"/>
                <a:gd name="T2" fmla="*/ 20 w 51"/>
                <a:gd name="T3" fmla="*/ 52 h 52"/>
                <a:gd name="T4" fmla="*/ 0 w 51"/>
                <a:gd name="T5" fmla="*/ 0 h 52"/>
                <a:gd name="T6" fmla="*/ 11 w 51"/>
                <a:gd name="T7" fmla="*/ 0 h 52"/>
                <a:gd name="T8" fmla="*/ 25 w 51"/>
                <a:gd name="T9" fmla="*/ 42 h 52"/>
                <a:gd name="T10" fmla="*/ 40 w 51"/>
                <a:gd name="T11" fmla="*/ 0 h 52"/>
                <a:gd name="T12" fmla="*/ 51 w 51"/>
                <a:gd name="T13" fmla="*/ 0 h 52"/>
                <a:gd name="T14" fmla="*/ 31 w 51"/>
                <a:gd name="T15" fmla="*/ 52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 h="52">
                  <a:moveTo>
                    <a:pt x="31" y="52"/>
                  </a:moveTo>
                  <a:lnTo>
                    <a:pt x="20" y="52"/>
                  </a:lnTo>
                  <a:lnTo>
                    <a:pt x="0" y="0"/>
                  </a:lnTo>
                  <a:lnTo>
                    <a:pt x="11" y="0"/>
                  </a:lnTo>
                  <a:lnTo>
                    <a:pt x="25" y="42"/>
                  </a:lnTo>
                  <a:lnTo>
                    <a:pt x="40" y="0"/>
                  </a:lnTo>
                  <a:lnTo>
                    <a:pt x="51" y="0"/>
                  </a:lnTo>
                  <a:lnTo>
                    <a:pt x="31" y="52"/>
                  </a:lnTo>
                  <a:close/>
                </a:path>
              </a:pathLst>
            </a:custGeom>
            <a:solidFill>
              <a:srgbClr val="0332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28">
              <a:extLst>
                <a:ext uri="{FF2B5EF4-FFF2-40B4-BE49-F238E27FC236}">
                  <a16:creationId xmlns:a16="http://schemas.microsoft.com/office/drawing/2014/main" id="{70DF0DD4-928C-48C0-BC35-CF6EED8953B0}"/>
                </a:ext>
              </a:extLst>
            </p:cNvPr>
            <p:cNvSpPr>
              <a:spLocks noEditPoints="1"/>
            </p:cNvSpPr>
            <p:nvPr/>
          </p:nvSpPr>
          <p:spPr bwMode="gray">
            <a:xfrm>
              <a:off x="2789238" y="-3175"/>
              <a:ext cx="74613" cy="85725"/>
            </a:xfrm>
            <a:custGeom>
              <a:avLst/>
              <a:gdLst>
                <a:gd name="T0" fmla="*/ 20 w 90"/>
                <a:gd name="T1" fmla="*/ 56 h 103"/>
                <a:gd name="T2" fmla="*/ 49 w 90"/>
                <a:gd name="T3" fmla="*/ 88 h 103"/>
                <a:gd name="T4" fmla="*/ 80 w 90"/>
                <a:gd name="T5" fmla="*/ 77 h 103"/>
                <a:gd name="T6" fmla="*/ 87 w 90"/>
                <a:gd name="T7" fmla="*/ 89 h 103"/>
                <a:gd name="T8" fmla="*/ 47 w 90"/>
                <a:gd name="T9" fmla="*/ 103 h 103"/>
                <a:gd name="T10" fmla="*/ 0 w 90"/>
                <a:gd name="T11" fmla="*/ 52 h 103"/>
                <a:gd name="T12" fmla="*/ 47 w 90"/>
                <a:gd name="T13" fmla="*/ 0 h 103"/>
                <a:gd name="T14" fmla="*/ 90 w 90"/>
                <a:gd name="T15" fmla="*/ 49 h 103"/>
                <a:gd name="T16" fmla="*/ 90 w 90"/>
                <a:gd name="T17" fmla="*/ 56 h 103"/>
                <a:gd name="T18" fmla="*/ 20 w 90"/>
                <a:gd name="T19" fmla="*/ 56 h 103"/>
                <a:gd name="T20" fmla="*/ 46 w 90"/>
                <a:gd name="T21" fmla="*/ 15 h 103"/>
                <a:gd name="T22" fmla="*/ 19 w 90"/>
                <a:gd name="T23" fmla="*/ 43 h 103"/>
                <a:gd name="T24" fmla="*/ 71 w 90"/>
                <a:gd name="T25" fmla="*/ 43 h 103"/>
                <a:gd name="T26" fmla="*/ 46 w 90"/>
                <a:gd name="T27" fmla="*/ 15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03">
                  <a:moveTo>
                    <a:pt x="20" y="56"/>
                  </a:moveTo>
                  <a:cubicBezTo>
                    <a:pt x="20" y="76"/>
                    <a:pt x="31" y="88"/>
                    <a:pt x="49" y="88"/>
                  </a:cubicBezTo>
                  <a:cubicBezTo>
                    <a:pt x="68" y="88"/>
                    <a:pt x="79" y="78"/>
                    <a:pt x="80" y="77"/>
                  </a:cubicBezTo>
                  <a:cubicBezTo>
                    <a:pt x="87" y="89"/>
                    <a:pt x="87" y="89"/>
                    <a:pt x="87" y="89"/>
                  </a:cubicBezTo>
                  <a:cubicBezTo>
                    <a:pt x="87" y="89"/>
                    <a:pt x="74" y="103"/>
                    <a:pt x="47" y="103"/>
                  </a:cubicBezTo>
                  <a:cubicBezTo>
                    <a:pt x="20" y="103"/>
                    <a:pt x="0" y="85"/>
                    <a:pt x="0" y="52"/>
                  </a:cubicBezTo>
                  <a:cubicBezTo>
                    <a:pt x="0" y="20"/>
                    <a:pt x="21" y="0"/>
                    <a:pt x="47" y="0"/>
                  </a:cubicBezTo>
                  <a:cubicBezTo>
                    <a:pt x="74" y="0"/>
                    <a:pt x="90" y="20"/>
                    <a:pt x="90" y="49"/>
                  </a:cubicBezTo>
                  <a:cubicBezTo>
                    <a:pt x="90" y="56"/>
                    <a:pt x="90" y="56"/>
                    <a:pt x="90" y="56"/>
                  </a:cubicBezTo>
                  <a:cubicBezTo>
                    <a:pt x="20" y="56"/>
                    <a:pt x="20" y="56"/>
                    <a:pt x="20" y="56"/>
                  </a:cubicBezTo>
                  <a:close/>
                  <a:moveTo>
                    <a:pt x="46" y="15"/>
                  </a:moveTo>
                  <a:cubicBezTo>
                    <a:pt x="28" y="15"/>
                    <a:pt x="20" y="30"/>
                    <a:pt x="19" y="43"/>
                  </a:cubicBezTo>
                  <a:cubicBezTo>
                    <a:pt x="71" y="43"/>
                    <a:pt x="71" y="43"/>
                    <a:pt x="71" y="43"/>
                  </a:cubicBezTo>
                  <a:cubicBezTo>
                    <a:pt x="71" y="28"/>
                    <a:pt x="64" y="15"/>
                    <a:pt x="46" y="15"/>
                  </a:cubicBezTo>
                  <a:close/>
                </a:path>
              </a:pathLst>
            </a:custGeom>
            <a:solidFill>
              <a:srgbClr val="0332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29">
              <a:extLst>
                <a:ext uri="{FF2B5EF4-FFF2-40B4-BE49-F238E27FC236}">
                  <a16:creationId xmlns:a16="http://schemas.microsoft.com/office/drawing/2014/main" id="{B1B76DE3-C2A7-4A83-B953-1F33FCA64DA4}"/>
                </a:ext>
              </a:extLst>
            </p:cNvPr>
            <p:cNvSpPr>
              <a:spLocks/>
            </p:cNvSpPr>
            <p:nvPr/>
          </p:nvSpPr>
          <p:spPr bwMode="gray">
            <a:xfrm>
              <a:off x="2882901" y="-3175"/>
              <a:ext cx="68263" cy="84138"/>
            </a:xfrm>
            <a:custGeom>
              <a:avLst/>
              <a:gdLst>
                <a:gd name="T0" fmla="*/ 65 w 84"/>
                <a:gd name="T1" fmla="*/ 101 h 101"/>
                <a:gd name="T2" fmla="*/ 65 w 84"/>
                <a:gd name="T3" fmla="*/ 42 h 101"/>
                <a:gd name="T4" fmla="*/ 45 w 84"/>
                <a:gd name="T5" fmla="*/ 16 h 101"/>
                <a:gd name="T6" fmla="*/ 18 w 84"/>
                <a:gd name="T7" fmla="*/ 42 h 101"/>
                <a:gd name="T8" fmla="*/ 18 w 84"/>
                <a:gd name="T9" fmla="*/ 101 h 101"/>
                <a:gd name="T10" fmla="*/ 0 w 84"/>
                <a:gd name="T11" fmla="*/ 101 h 101"/>
                <a:gd name="T12" fmla="*/ 0 w 84"/>
                <a:gd name="T13" fmla="*/ 2 h 101"/>
                <a:gd name="T14" fmla="*/ 17 w 84"/>
                <a:gd name="T15" fmla="*/ 2 h 101"/>
                <a:gd name="T16" fmla="*/ 18 w 84"/>
                <a:gd name="T17" fmla="*/ 20 h 101"/>
                <a:gd name="T18" fmla="*/ 51 w 84"/>
                <a:gd name="T19" fmla="*/ 0 h 101"/>
                <a:gd name="T20" fmla="*/ 84 w 84"/>
                <a:gd name="T21" fmla="*/ 37 h 101"/>
                <a:gd name="T22" fmla="*/ 84 w 84"/>
                <a:gd name="T23" fmla="*/ 101 h 101"/>
                <a:gd name="T24" fmla="*/ 65 w 84"/>
                <a:gd name="T25" fmla="*/ 10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101">
                  <a:moveTo>
                    <a:pt x="65" y="101"/>
                  </a:moveTo>
                  <a:cubicBezTo>
                    <a:pt x="65" y="42"/>
                    <a:pt x="65" y="42"/>
                    <a:pt x="65" y="42"/>
                  </a:cubicBezTo>
                  <a:cubicBezTo>
                    <a:pt x="65" y="26"/>
                    <a:pt x="60" y="16"/>
                    <a:pt x="45" y="16"/>
                  </a:cubicBezTo>
                  <a:cubicBezTo>
                    <a:pt x="30" y="16"/>
                    <a:pt x="20" y="32"/>
                    <a:pt x="18" y="42"/>
                  </a:cubicBezTo>
                  <a:cubicBezTo>
                    <a:pt x="18" y="101"/>
                    <a:pt x="18" y="101"/>
                    <a:pt x="18" y="101"/>
                  </a:cubicBezTo>
                  <a:cubicBezTo>
                    <a:pt x="0" y="101"/>
                    <a:pt x="0" y="101"/>
                    <a:pt x="0" y="101"/>
                  </a:cubicBezTo>
                  <a:cubicBezTo>
                    <a:pt x="0" y="2"/>
                    <a:pt x="0" y="2"/>
                    <a:pt x="0" y="2"/>
                  </a:cubicBezTo>
                  <a:cubicBezTo>
                    <a:pt x="17" y="2"/>
                    <a:pt x="17" y="2"/>
                    <a:pt x="17" y="2"/>
                  </a:cubicBezTo>
                  <a:cubicBezTo>
                    <a:pt x="18" y="20"/>
                    <a:pt x="18" y="20"/>
                    <a:pt x="18" y="20"/>
                  </a:cubicBezTo>
                  <a:cubicBezTo>
                    <a:pt x="24" y="10"/>
                    <a:pt x="35" y="0"/>
                    <a:pt x="51" y="0"/>
                  </a:cubicBezTo>
                  <a:cubicBezTo>
                    <a:pt x="71" y="0"/>
                    <a:pt x="84" y="11"/>
                    <a:pt x="84" y="37"/>
                  </a:cubicBezTo>
                  <a:cubicBezTo>
                    <a:pt x="84" y="101"/>
                    <a:pt x="84" y="101"/>
                    <a:pt x="84" y="101"/>
                  </a:cubicBezTo>
                  <a:cubicBezTo>
                    <a:pt x="65" y="101"/>
                    <a:pt x="65" y="101"/>
                    <a:pt x="65" y="101"/>
                  </a:cubicBezTo>
                  <a:close/>
                </a:path>
              </a:pathLst>
            </a:custGeom>
            <a:solidFill>
              <a:srgbClr val="0332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30">
              <a:extLst>
                <a:ext uri="{FF2B5EF4-FFF2-40B4-BE49-F238E27FC236}">
                  <a16:creationId xmlns:a16="http://schemas.microsoft.com/office/drawing/2014/main" id="{F7EEDA81-C08A-4DC4-8FF5-D29833551AD7}"/>
                </a:ext>
              </a:extLst>
            </p:cNvPr>
            <p:cNvSpPr>
              <a:spLocks noEditPoints="1"/>
            </p:cNvSpPr>
            <p:nvPr/>
          </p:nvSpPr>
          <p:spPr bwMode="gray">
            <a:xfrm>
              <a:off x="3006726" y="-34925"/>
              <a:ext cx="79375" cy="117475"/>
            </a:xfrm>
            <a:custGeom>
              <a:avLst/>
              <a:gdLst>
                <a:gd name="T0" fmla="*/ 50 w 95"/>
                <a:gd name="T1" fmla="*/ 142 h 142"/>
                <a:gd name="T2" fmla="*/ 20 w 95"/>
                <a:gd name="T3" fmla="*/ 125 h 142"/>
                <a:gd name="T4" fmla="*/ 17 w 95"/>
                <a:gd name="T5" fmla="*/ 140 h 142"/>
                <a:gd name="T6" fmla="*/ 0 w 95"/>
                <a:gd name="T7" fmla="*/ 140 h 142"/>
                <a:gd name="T8" fmla="*/ 0 w 95"/>
                <a:gd name="T9" fmla="*/ 0 h 142"/>
                <a:gd name="T10" fmla="*/ 19 w 95"/>
                <a:gd name="T11" fmla="*/ 0 h 142"/>
                <a:gd name="T12" fmla="*/ 19 w 95"/>
                <a:gd name="T13" fmla="*/ 57 h 142"/>
                <a:gd name="T14" fmla="*/ 52 w 95"/>
                <a:gd name="T15" fmla="*/ 39 h 142"/>
                <a:gd name="T16" fmla="*/ 94 w 95"/>
                <a:gd name="T17" fmla="*/ 91 h 142"/>
                <a:gd name="T18" fmla="*/ 50 w 95"/>
                <a:gd name="T19" fmla="*/ 142 h 142"/>
                <a:gd name="T20" fmla="*/ 47 w 95"/>
                <a:gd name="T21" fmla="*/ 55 h 142"/>
                <a:gd name="T22" fmla="*/ 18 w 95"/>
                <a:gd name="T23" fmla="*/ 91 h 142"/>
                <a:gd name="T24" fmla="*/ 46 w 95"/>
                <a:gd name="T25" fmla="*/ 127 h 142"/>
                <a:gd name="T26" fmla="*/ 75 w 95"/>
                <a:gd name="T27" fmla="*/ 91 h 142"/>
                <a:gd name="T28" fmla="*/ 47 w 95"/>
                <a:gd name="T29" fmla="*/ 55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 h="142">
                  <a:moveTo>
                    <a:pt x="50" y="142"/>
                  </a:moveTo>
                  <a:cubicBezTo>
                    <a:pt x="31" y="142"/>
                    <a:pt x="22" y="129"/>
                    <a:pt x="20" y="125"/>
                  </a:cubicBezTo>
                  <a:cubicBezTo>
                    <a:pt x="17" y="140"/>
                    <a:pt x="17" y="140"/>
                    <a:pt x="17" y="140"/>
                  </a:cubicBezTo>
                  <a:cubicBezTo>
                    <a:pt x="0" y="140"/>
                    <a:pt x="0" y="140"/>
                    <a:pt x="0" y="140"/>
                  </a:cubicBezTo>
                  <a:cubicBezTo>
                    <a:pt x="0" y="0"/>
                    <a:pt x="0" y="0"/>
                    <a:pt x="0" y="0"/>
                  </a:cubicBezTo>
                  <a:cubicBezTo>
                    <a:pt x="19" y="0"/>
                    <a:pt x="19" y="0"/>
                    <a:pt x="19" y="0"/>
                  </a:cubicBezTo>
                  <a:cubicBezTo>
                    <a:pt x="19" y="57"/>
                    <a:pt x="19" y="57"/>
                    <a:pt x="19" y="57"/>
                  </a:cubicBezTo>
                  <a:cubicBezTo>
                    <a:pt x="20" y="55"/>
                    <a:pt x="31" y="39"/>
                    <a:pt x="52" y="39"/>
                  </a:cubicBezTo>
                  <a:cubicBezTo>
                    <a:pt x="78" y="39"/>
                    <a:pt x="94" y="61"/>
                    <a:pt x="94" y="91"/>
                  </a:cubicBezTo>
                  <a:cubicBezTo>
                    <a:pt x="95" y="121"/>
                    <a:pt x="77" y="142"/>
                    <a:pt x="50" y="142"/>
                  </a:cubicBezTo>
                  <a:close/>
                  <a:moveTo>
                    <a:pt x="47" y="55"/>
                  </a:moveTo>
                  <a:cubicBezTo>
                    <a:pt x="30" y="55"/>
                    <a:pt x="18" y="71"/>
                    <a:pt x="18" y="91"/>
                  </a:cubicBezTo>
                  <a:cubicBezTo>
                    <a:pt x="18" y="110"/>
                    <a:pt x="29" y="127"/>
                    <a:pt x="46" y="127"/>
                  </a:cubicBezTo>
                  <a:cubicBezTo>
                    <a:pt x="63" y="127"/>
                    <a:pt x="75" y="111"/>
                    <a:pt x="75" y="91"/>
                  </a:cubicBezTo>
                  <a:cubicBezTo>
                    <a:pt x="75" y="71"/>
                    <a:pt x="64" y="55"/>
                    <a:pt x="47" y="55"/>
                  </a:cubicBezTo>
                  <a:close/>
                </a:path>
              </a:pathLst>
            </a:custGeom>
            <a:solidFill>
              <a:srgbClr val="0332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Freeform 31">
              <a:extLst>
                <a:ext uri="{FF2B5EF4-FFF2-40B4-BE49-F238E27FC236}">
                  <a16:creationId xmlns:a16="http://schemas.microsoft.com/office/drawing/2014/main" id="{74011A3E-5D81-44C1-81C8-0E9C3D1613F8}"/>
                </a:ext>
              </a:extLst>
            </p:cNvPr>
            <p:cNvSpPr>
              <a:spLocks/>
            </p:cNvSpPr>
            <p:nvPr/>
          </p:nvSpPr>
          <p:spPr bwMode="gray">
            <a:xfrm>
              <a:off x="3094038" y="-1588"/>
              <a:ext cx="79375" cy="114300"/>
            </a:xfrm>
            <a:custGeom>
              <a:avLst/>
              <a:gdLst>
                <a:gd name="T0" fmla="*/ 52 w 96"/>
                <a:gd name="T1" fmla="*/ 113 h 136"/>
                <a:gd name="T2" fmla="*/ 26 w 96"/>
                <a:gd name="T3" fmla="*/ 136 h 136"/>
                <a:gd name="T4" fmla="*/ 7 w 96"/>
                <a:gd name="T5" fmla="*/ 132 h 136"/>
                <a:gd name="T6" fmla="*/ 11 w 96"/>
                <a:gd name="T7" fmla="*/ 117 h 136"/>
                <a:gd name="T8" fmla="*/ 22 w 96"/>
                <a:gd name="T9" fmla="*/ 120 h 136"/>
                <a:gd name="T10" fmla="*/ 33 w 96"/>
                <a:gd name="T11" fmla="*/ 110 h 136"/>
                <a:gd name="T12" fmla="*/ 38 w 96"/>
                <a:gd name="T13" fmla="*/ 98 h 136"/>
                <a:gd name="T14" fmla="*/ 0 w 96"/>
                <a:gd name="T15" fmla="*/ 0 h 136"/>
                <a:gd name="T16" fmla="*/ 20 w 96"/>
                <a:gd name="T17" fmla="*/ 0 h 136"/>
                <a:gd name="T18" fmla="*/ 48 w 96"/>
                <a:gd name="T19" fmla="*/ 81 h 136"/>
                <a:gd name="T20" fmla="*/ 76 w 96"/>
                <a:gd name="T21" fmla="*/ 0 h 136"/>
                <a:gd name="T22" fmla="*/ 96 w 96"/>
                <a:gd name="T23" fmla="*/ 0 h 136"/>
                <a:gd name="T24" fmla="*/ 52 w 96"/>
                <a:gd name="T25" fmla="*/ 113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6" h="136">
                  <a:moveTo>
                    <a:pt x="52" y="113"/>
                  </a:moveTo>
                  <a:cubicBezTo>
                    <a:pt x="45" y="129"/>
                    <a:pt x="38" y="136"/>
                    <a:pt x="26" y="136"/>
                  </a:cubicBezTo>
                  <a:cubicBezTo>
                    <a:pt x="13" y="136"/>
                    <a:pt x="7" y="132"/>
                    <a:pt x="7" y="132"/>
                  </a:cubicBezTo>
                  <a:cubicBezTo>
                    <a:pt x="11" y="117"/>
                    <a:pt x="11" y="117"/>
                    <a:pt x="11" y="117"/>
                  </a:cubicBezTo>
                  <a:cubicBezTo>
                    <a:pt x="11" y="117"/>
                    <a:pt x="17" y="120"/>
                    <a:pt x="22" y="120"/>
                  </a:cubicBezTo>
                  <a:cubicBezTo>
                    <a:pt x="27" y="120"/>
                    <a:pt x="30" y="118"/>
                    <a:pt x="33" y="110"/>
                  </a:cubicBezTo>
                  <a:cubicBezTo>
                    <a:pt x="38" y="98"/>
                    <a:pt x="38" y="98"/>
                    <a:pt x="38" y="98"/>
                  </a:cubicBezTo>
                  <a:cubicBezTo>
                    <a:pt x="0" y="0"/>
                    <a:pt x="0" y="0"/>
                    <a:pt x="0" y="0"/>
                  </a:cubicBezTo>
                  <a:cubicBezTo>
                    <a:pt x="20" y="0"/>
                    <a:pt x="20" y="0"/>
                    <a:pt x="20" y="0"/>
                  </a:cubicBezTo>
                  <a:cubicBezTo>
                    <a:pt x="48" y="81"/>
                    <a:pt x="48" y="81"/>
                    <a:pt x="48" y="81"/>
                  </a:cubicBezTo>
                  <a:cubicBezTo>
                    <a:pt x="76" y="0"/>
                    <a:pt x="76" y="0"/>
                    <a:pt x="76" y="0"/>
                  </a:cubicBezTo>
                  <a:cubicBezTo>
                    <a:pt x="96" y="0"/>
                    <a:pt x="96" y="0"/>
                    <a:pt x="96" y="0"/>
                  </a:cubicBezTo>
                  <a:lnTo>
                    <a:pt x="52" y="113"/>
                  </a:lnTo>
                  <a:close/>
                </a:path>
              </a:pathLst>
            </a:custGeom>
            <a:solidFill>
              <a:srgbClr val="0332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Rectangle 32">
              <a:extLst>
                <a:ext uri="{FF2B5EF4-FFF2-40B4-BE49-F238E27FC236}">
                  <a16:creationId xmlns:a16="http://schemas.microsoft.com/office/drawing/2014/main" id="{B85124B3-6C21-4594-A9A6-59A2C470C132}"/>
                </a:ext>
              </a:extLst>
            </p:cNvPr>
            <p:cNvSpPr>
              <a:spLocks noChangeArrowheads="1"/>
            </p:cNvSpPr>
            <p:nvPr/>
          </p:nvSpPr>
          <p:spPr bwMode="gray">
            <a:xfrm>
              <a:off x="3219451" y="-31750"/>
              <a:ext cx="17463" cy="112713"/>
            </a:xfrm>
            <a:prstGeom prst="rect">
              <a:avLst/>
            </a:prstGeom>
            <a:solidFill>
              <a:srgbClr val="03327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33">
              <a:extLst>
                <a:ext uri="{FF2B5EF4-FFF2-40B4-BE49-F238E27FC236}">
                  <a16:creationId xmlns:a16="http://schemas.microsoft.com/office/drawing/2014/main" id="{0C47C8D2-EDBD-422C-BAD0-54C40A72FBDD}"/>
                </a:ext>
              </a:extLst>
            </p:cNvPr>
            <p:cNvSpPr>
              <a:spLocks/>
            </p:cNvSpPr>
            <p:nvPr/>
          </p:nvSpPr>
          <p:spPr bwMode="gray">
            <a:xfrm>
              <a:off x="3263901" y="-3175"/>
              <a:ext cx="69850" cy="84138"/>
            </a:xfrm>
            <a:custGeom>
              <a:avLst/>
              <a:gdLst>
                <a:gd name="T0" fmla="*/ 65 w 84"/>
                <a:gd name="T1" fmla="*/ 101 h 101"/>
                <a:gd name="T2" fmla="*/ 65 w 84"/>
                <a:gd name="T3" fmla="*/ 42 h 101"/>
                <a:gd name="T4" fmla="*/ 45 w 84"/>
                <a:gd name="T5" fmla="*/ 16 h 101"/>
                <a:gd name="T6" fmla="*/ 19 w 84"/>
                <a:gd name="T7" fmla="*/ 42 h 101"/>
                <a:gd name="T8" fmla="*/ 19 w 84"/>
                <a:gd name="T9" fmla="*/ 101 h 101"/>
                <a:gd name="T10" fmla="*/ 0 w 84"/>
                <a:gd name="T11" fmla="*/ 101 h 101"/>
                <a:gd name="T12" fmla="*/ 0 w 84"/>
                <a:gd name="T13" fmla="*/ 2 h 101"/>
                <a:gd name="T14" fmla="*/ 18 w 84"/>
                <a:gd name="T15" fmla="*/ 2 h 101"/>
                <a:gd name="T16" fmla="*/ 19 w 84"/>
                <a:gd name="T17" fmla="*/ 20 h 101"/>
                <a:gd name="T18" fmla="*/ 51 w 84"/>
                <a:gd name="T19" fmla="*/ 0 h 101"/>
                <a:gd name="T20" fmla="*/ 84 w 84"/>
                <a:gd name="T21" fmla="*/ 37 h 101"/>
                <a:gd name="T22" fmla="*/ 84 w 84"/>
                <a:gd name="T23" fmla="*/ 101 h 101"/>
                <a:gd name="T24" fmla="*/ 65 w 84"/>
                <a:gd name="T25" fmla="*/ 10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101">
                  <a:moveTo>
                    <a:pt x="65" y="101"/>
                  </a:moveTo>
                  <a:cubicBezTo>
                    <a:pt x="65" y="42"/>
                    <a:pt x="65" y="42"/>
                    <a:pt x="65" y="42"/>
                  </a:cubicBezTo>
                  <a:cubicBezTo>
                    <a:pt x="65" y="26"/>
                    <a:pt x="60" y="16"/>
                    <a:pt x="45" y="16"/>
                  </a:cubicBezTo>
                  <a:cubicBezTo>
                    <a:pt x="30" y="16"/>
                    <a:pt x="21" y="32"/>
                    <a:pt x="19" y="42"/>
                  </a:cubicBezTo>
                  <a:cubicBezTo>
                    <a:pt x="19" y="101"/>
                    <a:pt x="19" y="101"/>
                    <a:pt x="19" y="101"/>
                  </a:cubicBezTo>
                  <a:cubicBezTo>
                    <a:pt x="0" y="101"/>
                    <a:pt x="0" y="101"/>
                    <a:pt x="0" y="101"/>
                  </a:cubicBezTo>
                  <a:cubicBezTo>
                    <a:pt x="0" y="2"/>
                    <a:pt x="0" y="2"/>
                    <a:pt x="0" y="2"/>
                  </a:cubicBezTo>
                  <a:cubicBezTo>
                    <a:pt x="18" y="2"/>
                    <a:pt x="18" y="2"/>
                    <a:pt x="18" y="2"/>
                  </a:cubicBezTo>
                  <a:cubicBezTo>
                    <a:pt x="19" y="20"/>
                    <a:pt x="19" y="20"/>
                    <a:pt x="19" y="20"/>
                  </a:cubicBezTo>
                  <a:cubicBezTo>
                    <a:pt x="24" y="10"/>
                    <a:pt x="35" y="0"/>
                    <a:pt x="51" y="0"/>
                  </a:cubicBezTo>
                  <a:cubicBezTo>
                    <a:pt x="71" y="0"/>
                    <a:pt x="84" y="11"/>
                    <a:pt x="84" y="37"/>
                  </a:cubicBezTo>
                  <a:cubicBezTo>
                    <a:pt x="84" y="101"/>
                    <a:pt x="84" y="101"/>
                    <a:pt x="84" y="101"/>
                  </a:cubicBezTo>
                  <a:cubicBezTo>
                    <a:pt x="65" y="101"/>
                    <a:pt x="65" y="101"/>
                    <a:pt x="65" y="101"/>
                  </a:cubicBezTo>
                  <a:close/>
                </a:path>
              </a:pathLst>
            </a:custGeom>
            <a:solidFill>
              <a:srgbClr val="0332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34">
              <a:extLst>
                <a:ext uri="{FF2B5EF4-FFF2-40B4-BE49-F238E27FC236}">
                  <a16:creationId xmlns:a16="http://schemas.microsoft.com/office/drawing/2014/main" id="{A40CB4FE-CD15-4C2F-9494-477D01BCD623}"/>
                </a:ext>
              </a:extLst>
            </p:cNvPr>
            <p:cNvSpPr>
              <a:spLocks/>
            </p:cNvSpPr>
            <p:nvPr/>
          </p:nvSpPr>
          <p:spPr bwMode="gray">
            <a:xfrm>
              <a:off x="3349626" y="-3175"/>
              <a:ext cx="63500" cy="85725"/>
            </a:xfrm>
            <a:custGeom>
              <a:avLst/>
              <a:gdLst>
                <a:gd name="T0" fmla="*/ 68 w 78"/>
                <a:gd name="T1" fmla="*/ 94 h 103"/>
                <a:gd name="T2" fmla="*/ 39 w 78"/>
                <a:gd name="T3" fmla="*/ 103 h 103"/>
                <a:gd name="T4" fmla="*/ 0 w 78"/>
                <a:gd name="T5" fmla="*/ 86 h 103"/>
                <a:gd name="T6" fmla="*/ 10 w 78"/>
                <a:gd name="T7" fmla="*/ 74 h 103"/>
                <a:gd name="T8" fmla="*/ 39 w 78"/>
                <a:gd name="T9" fmla="*/ 88 h 103"/>
                <a:gd name="T10" fmla="*/ 59 w 78"/>
                <a:gd name="T11" fmla="*/ 75 h 103"/>
                <a:gd name="T12" fmla="*/ 43 w 78"/>
                <a:gd name="T13" fmla="*/ 61 h 103"/>
                <a:gd name="T14" fmla="*/ 25 w 78"/>
                <a:gd name="T15" fmla="*/ 55 h 103"/>
                <a:gd name="T16" fmla="*/ 5 w 78"/>
                <a:gd name="T17" fmla="*/ 29 h 103"/>
                <a:gd name="T18" fmla="*/ 42 w 78"/>
                <a:gd name="T19" fmla="*/ 0 h 103"/>
                <a:gd name="T20" fmla="*/ 77 w 78"/>
                <a:gd name="T21" fmla="*/ 13 h 103"/>
                <a:gd name="T22" fmla="*/ 68 w 78"/>
                <a:gd name="T23" fmla="*/ 26 h 103"/>
                <a:gd name="T24" fmla="*/ 42 w 78"/>
                <a:gd name="T25" fmla="*/ 15 h 103"/>
                <a:gd name="T26" fmla="*/ 23 w 78"/>
                <a:gd name="T27" fmla="*/ 27 h 103"/>
                <a:gd name="T28" fmla="*/ 39 w 78"/>
                <a:gd name="T29" fmla="*/ 41 h 103"/>
                <a:gd name="T30" fmla="*/ 58 w 78"/>
                <a:gd name="T31" fmla="*/ 47 h 103"/>
                <a:gd name="T32" fmla="*/ 78 w 78"/>
                <a:gd name="T33" fmla="*/ 72 h 103"/>
                <a:gd name="T34" fmla="*/ 68 w 78"/>
                <a:gd name="T35" fmla="*/ 9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8" h="103">
                  <a:moveTo>
                    <a:pt x="68" y="94"/>
                  </a:moveTo>
                  <a:cubicBezTo>
                    <a:pt x="62" y="99"/>
                    <a:pt x="54" y="103"/>
                    <a:pt x="39" y="103"/>
                  </a:cubicBezTo>
                  <a:cubicBezTo>
                    <a:pt x="19" y="103"/>
                    <a:pt x="4" y="91"/>
                    <a:pt x="0" y="86"/>
                  </a:cubicBezTo>
                  <a:cubicBezTo>
                    <a:pt x="10" y="74"/>
                    <a:pt x="10" y="74"/>
                    <a:pt x="10" y="74"/>
                  </a:cubicBezTo>
                  <a:cubicBezTo>
                    <a:pt x="16" y="80"/>
                    <a:pt x="28" y="88"/>
                    <a:pt x="39" y="88"/>
                  </a:cubicBezTo>
                  <a:cubicBezTo>
                    <a:pt x="51" y="88"/>
                    <a:pt x="59" y="84"/>
                    <a:pt x="59" y="75"/>
                  </a:cubicBezTo>
                  <a:cubicBezTo>
                    <a:pt x="59" y="66"/>
                    <a:pt x="49" y="63"/>
                    <a:pt x="43" y="61"/>
                  </a:cubicBezTo>
                  <a:cubicBezTo>
                    <a:pt x="37" y="60"/>
                    <a:pt x="30" y="57"/>
                    <a:pt x="25" y="55"/>
                  </a:cubicBezTo>
                  <a:cubicBezTo>
                    <a:pt x="21" y="53"/>
                    <a:pt x="5" y="46"/>
                    <a:pt x="5" y="29"/>
                  </a:cubicBezTo>
                  <a:cubicBezTo>
                    <a:pt x="5" y="11"/>
                    <a:pt x="20" y="0"/>
                    <a:pt x="42" y="0"/>
                  </a:cubicBezTo>
                  <a:cubicBezTo>
                    <a:pt x="63" y="0"/>
                    <a:pt x="76" y="12"/>
                    <a:pt x="77" y="13"/>
                  </a:cubicBezTo>
                  <a:cubicBezTo>
                    <a:pt x="68" y="26"/>
                    <a:pt x="68" y="26"/>
                    <a:pt x="68" y="26"/>
                  </a:cubicBezTo>
                  <a:cubicBezTo>
                    <a:pt x="62" y="20"/>
                    <a:pt x="52" y="15"/>
                    <a:pt x="42" y="15"/>
                  </a:cubicBezTo>
                  <a:cubicBezTo>
                    <a:pt x="31" y="15"/>
                    <a:pt x="23" y="18"/>
                    <a:pt x="23" y="27"/>
                  </a:cubicBezTo>
                  <a:cubicBezTo>
                    <a:pt x="23" y="36"/>
                    <a:pt x="32" y="38"/>
                    <a:pt x="39" y="41"/>
                  </a:cubicBezTo>
                  <a:cubicBezTo>
                    <a:pt x="46" y="43"/>
                    <a:pt x="54" y="45"/>
                    <a:pt x="58" y="47"/>
                  </a:cubicBezTo>
                  <a:cubicBezTo>
                    <a:pt x="62" y="49"/>
                    <a:pt x="78" y="55"/>
                    <a:pt x="78" y="72"/>
                  </a:cubicBezTo>
                  <a:cubicBezTo>
                    <a:pt x="78" y="82"/>
                    <a:pt x="73" y="89"/>
                    <a:pt x="68" y="94"/>
                  </a:cubicBezTo>
                  <a:close/>
                </a:path>
              </a:pathLst>
            </a:custGeom>
            <a:solidFill>
              <a:srgbClr val="0332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35">
              <a:extLst>
                <a:ext uri="{FF2B5EF4-FFF2-40B4-BE49-F238E27FC236}">
                  <a16:creationId xmlns:a16="http://schemas.microsoft.com/office/drawing/2014/main" id="{8578F2B6-A484-465A-8C41-7F0832C6D5DA}"/>
                </a:ext>
              </a:extLst>
            </p:cNvPr>
            <p:cNvSpPr>
              <a:spLocks noEditPoints="1"/>
            </p:cNvSpPr>
            <p:nvPr/>
          </p:nvSpPr>
          <p:spPr bwMode="gray">
            <a:xfrm>
              <a:off x="3429001" y="-36513"/>
              <a:ext cx="20638" cy="117475"/>
            </a:xfrm>
            <a:custGeom>
              <a:avLst/>
              <a:gdLst>
                <a:gd name="T0" fmla="*/ 13 w 26"/>
                <a:gd name="T1" fmla="*/ 24 h 143"/>
                <a:gd name="T2" fmla="*/ 0 w 26"/>
                <a:gd name="T3" fmla="*/ 12 h 143"/>
                <a:gd name="T4" fmla="*/ 13 w 26"/>
                <a:gd name="T5" fmla="*/ 0 h 143"/>
                <a:gd name="T6" fmla="*/ 26 w 26"/>
                <a:gd name="T7" fmla="*/ 12 h 143"/>
                <a:gd name="T8" fmla="*/ 13 w 26"/>
                <a:gd name="T9" fmla="*/ 24 h 143"/>
                <a:gd name="T10" fmla="*/ 4 w 26"/>
                <a:gd name="T11" fmla="*/ 143 h 143"/>
                <a:gd name="T12" fmla="*/ 4 w 26"/>
                <a:gd name="T13" fmla="*/ 44 h 143"/>
                <a:gd name="T14" fmla="*/ 22 w 26"/>
                <a:gd name="T15" fmla="*/ 44 h 143"/>
                <a:gd name="T16" fmla="*/ 22 w 26"/>
                <a:gd name="T17" fmla="*/ 143 h 143"/>
                <a:gd name="T18" fmla="*/ 4 w 26"/>
                <a:gd name="T19" fmla="*/ 143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143">
                  <a:moveTo>
                    <a:pt x="13" y="24"/>
                  </a:moveTo>
                  <a:cubicBezTo>
                    <a:pt x="6" y="24"/>
                    <a:pt x="0" y="19"/>
                    <a:pt x="0" y="12"/>
                  </a:cubicBezTo>
                  <a:cubicBezTo>
                    <a:pt x="0" y="5"/>
                    <a:pt x="6" y="0"/>
                    <a:pt x="13" y="0"/>
                  </a:cubicBezTo>
                  <a:cubicBezTo>
                    <a:pt x="20" y="0"/>
                    <a:pt x="26" y="5"/>
                    <a:pt x="26" y="12"/>
                  </a:cubicBezTo>
                  <a:cubicBezTo>
                    <a:pt x="26" y="18"/>
                    <a:pt x="20" y="24"/>
                    <a:pt x="13" y="24"/>
                  </a:cubicBezTo>
                  <a:close/>
                  <a:moveTo>
                    <a:pt x="4" y="143"/>
                  </a:moveTo>
                  <a:cubicBezTo>
                    <a:pt x="4" y="44"/>
                    <a:pt x="4" y="44"/>
                    <a:pt x="4" y="44"/>
                  </a:cubicBezTo>
                  <a:cubicBezTo>
                    <a:pt x="22" y="44"/>
                    <a:pt x="22" y="44"/>
                    <a:pt x="22" y="44"/>
                  </a:cubicBezTo>
                  <a:cubicBezTo>
                    <a:pt x="22" y="143"/>
                    <a:pt x="22" y="143"/>
                    <a:pt x="22" y="143"/>
                  </a:cubicBezTo>
                  <a:lnTo>
                    <a:pt x="4" y="143"/>
                  </a:lnTo>
                  <a:close/>
                </a:path>
              </a:pathLst>
            </a:custGeom>
            <a:solidFill>
              <a:srgbClr val="0332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36">
              <a:extLst>
                <a:ext uri="{FF2B5EF4-FFF2-40B4-BE49-F238E27FC236}">
                  <a16:creationId xmlns:a16="http://schemas.microsoft.com/office/drawing/2014/main" id="{BA0B863B-99FA-4614-A890-EF612AA0C023}"/>
                </a:ext>
              </a:extLst>
            </p:cNvPr>
            <p:cNvSpPr>
              <a:spLocks noEditPoints="1"/>
            </p:cNvSpPr>
            <p:nvPr/>
          </p:nvSpPr>
          <p:spPr bwMode="gray">
            <a:xfrm>
              <a:off x="3465513" y="-3175"/>
              <a:ext cx="77788" cy="115888"/>
            </a:xfrm>
            <a:custGeom>
              <a:avLst/>
              <a:gdLst>
                <a:gd name="T0" fmla="*/ 84 w 94"/>
                <a:gd name="T1" fmla="*/ 122 h 138"/>
                <a:gd name="T2" fmla="*/ 44 w 94"/>
                <a:gd name="T3" fmla="*/ 138 h 138"/>
                <a:gd name="T4" fmla="*/ 5 w 94"/>
                <a:gd name="T5" fmla="*/ 126 h 138"/>
                <a:gd name="T6" fmla="*/ 12 w 94"/>
                <a:gd name="T7" fmla="*/ 112 h 138"/>
                <a:gd name="T8" fmla="*/ 43 w 94"/>
                <a:gd name="T9" fmla="*/ 122 h 138"/>
                <a:gd name="T10" fmla="*/ 67 w 94"/>
                <a:gd name="T11" fmla="*/ 113 h 138"/>
                <a:gd name="T12" fmla="*/ 74 w 94"/>
                <a:gd name="T13" fmla="*/ 89 h 138"/>
                <a:gd name="T14" fmla="*/ 74 w 94"/>
                <a:gd name="T15" fmla="*/ 80 h 138"/>
                <a:gd name="T16" fmla="*/ 42 w 94"/>
                <a:gd name="T17" fmla="*/ 99 h 138"/>
                <a:gd name="T18" fmla="*/ 0 w 94"/>
                <a:gd name="T19" fmla="*/ 49 h 138"/>
                <a:gd name="T20" fmla="*/ 43 w 94"/>
                <a:gd name="T21" fmla="*/ 0 h 138"/>
                <a:gd name="T22" fmla="*/ 74 w 94"/>
                <a:gd name="T23" fmla="*/ 18 h 138"/>
                <a:gd name="T24" fmla="*/ 76 w 94"/>
                <a:gd name="T25" fmla="*/ 2 h 138"/>
                <a:gd name="T26" fmla="*/ 94 w 94"/>
                <a:gd name="T27" fmla="*/ 2 h 138"/>
                <a:gd name="T28" fmla="*/ 94 w 94"/>
                <a:gd name="T29" fmla="*/ 82 h 138"/>
                <a:gd name="T30" fmla="*/ 84 w 94"/>
                <a:gd name="T31" fmla="*/ 122 h 138"/>
                <a:gd name="T32" fmla="*/ 48 w 94"/>
                <a:gd name="T33" fmla="*/ 15 h 138"/>
                <a:gd name="T34" fmla="*/ 20 w 94"/>
                <a:gd name="T35" fmla="*/ 49 h 138"/>
                <a:gd name="T36" fmla="*/ 47 w 94"/>
                <a:gd name="T37" fmla="*/ 83 h 138"/>
                <a:gd name="T38" fmla="*/ 75 w 94"/>
                <a:gd name="T39" fmla="*/ 49 h 138"/>
                <a:gd name="T40" fmla="*/ 48 w 94"/>
                <a:gd name="T41" fmla="*/ 15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4" h="138">
                  <a:moveTo>
                    <a:pt x="84" y="122"/>
                  </a:moveTo>
                  <a:cubicBezTo>
                    <a:pt x="76" y="130"/>
                    <a:pt x="64" y="138"/>
                    <a:pt x="44" y="138"/>
                  </a:cubicBezTo>
                  <a:cubicBezTo>
                    <a:pt x="23" y="138"/>
                    <a:pt x="8" y="129"/>
                    <a:pt x="5" y="126"/>
                  </a:cubicBezTo>
                  <a:cubicBezTo>
                    <a:pt x="12" y="112"/>
                    <a:pt x="12" y="112"/>
                    <a:pt x="12" y="112"/>
                  </a:cubicBezTo>
                  <a:cubicBezTo>
                    <a:pt x="17" y="116"/>
                    <a:pt x="30" y="122"/>
                    <a:pt x="43" y="122"/>
                  </a:cubicBezTo>
                  <a:cubicBezTo>
                    <a:pt x="55" y="122"/>
                    <a:pt x="63" y="118"/>
                    <a:pt x="67" y="113"/>
                  </a:cubicBezTo>
                  <a:cubicBezTo>
                    <a:pt x="72" y="109"/>
                    <a:pt x="74" y="101"/>
                    <a:pt x="74" y="89"/>
                  </a:cubicBezTo>
                  <a:cubicBezTo>
                    <a:pt x="74" y="80"/>
                    <a:pt x="74" y="80"/>
                    <a:pt x="74" y="80"/>
                  </a:cubicBezTo>
                  <a:cubicBezTo>
                    <a:pt x="73" y="83"/>
                    <a:pt x="64" y="99"/>
                    <a:pt x="42" y="99"/>
                  </a:cubicBezTo>
                  <a:cubicBezTo>
                    <a:pt x="16" y="99"/>
                    <a:pt x="0" y="78"/>
                    <a:pt x="0" y="49"/>
                  </a:cubicBezTo>
                  <a:cubicBezTo>
                    <a:pt x="0" y="20"/>
                    <a:pt x="19" y="0"/>
                    <a:pt x="43" y="0"/>
                  </a:cubicBezTo>
                  <a:cubicBezTo>
                    <a:pt x="65" y="0"/>
                    <a:pt x="73" y="15"/>
                    <a:pt x="74" y="18"/>
                  </a:cubicBezTo>
                  <a:cubicBezTo>
                    <a:pt x="76" y="2"/>
                    <a:pt x="76" y="2"/>
                    <a:pt x="76" y="2"/>
                  </a:cubicBezTo>
                  <a:cubicBezTo>
                    <a:pt x="94" y="2"/>
                    <a:pt x="94" y="2"/>
                    <a:pt x="94" y="2"/>
                  </a:cubicBezTo>
                  <a:cubicBezTo>
                    <a:pt x="94" y="82"/>
                    <a:pt x="94" y="82"/>
                    <a:pt x="94" y="82"/>
                  </a:cubicBezTo>
                  <a:cubicBezTo>
                    <a:pt x="94" y="102"/>
                    <a:pt x="91" y="113"/>
                    <a:pt x="84" y="122"/>
                  </a:cubicBezTo>
                  <a:close/>
                  <a:moveTo>
                    <a:pt x="48" y="15"/>
                  </a:moveTo>
                  <a:cubicBezTo>
                    <a:pt x="31" y="15"/>
                    <a:pt x="20" y="30"/>
                    <a:pt x="20" y="49"/>
                  </a:cubicBezTo>
                  <a:cubicBezTo>
                    <a:pt x="20" y="67"/>
                    <a:pt x="30" y="83"/>
                    <a:pt x="47" y="83"/>
                  </a:cubicBezTo>
                  <a:cubicBezTo>
                    <a:pt x="64" y="83"/>
                    <a:pt x="75" y="67"/>
                    <a:pt x="75" y="49"/>
                  </a:cubicBezTo>
                  <a:cubicBezTo>
                    <a:pt x="75" y="30"/>
                    <a:pt x="65" y="15"/>
                    <a:pt x="48" y="15"/>
                  </a:cubicBezTo>
                  <a:close/>
                </a:path>
              </a:pathLst>
            </a:custGeom>
            <a:solidFill>
              <a:srgbClr val="0332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37">
              <a:extLst>
                <a:ext uri="{FF2B5EF4-FFF2-40B4-BE49-F238E27FC236}">
                  <a16:creationId xmlns:a16="http://schemas.microsoft.com/office/drawing/2014/main" id="{8BF3FDF6-9666-4930-96E4-BC4E609DB24D}"/>
                </a:ext>
              </a:extLst>
            </p:cNvPr>
            <p:cNvSpPr>
              <a:spLocks/>
            </p:cNvSpPr>
            <p:nvPr/>
          </p:nvSpPr>
          <p:spPr bwMode="gray">
            <a:xfrm>
              <a:off x="3568701" y="-34925"/>
              <a:ext cx="69850" cy="115888"/>
            </a:xfrm>
            <a:custGeom>
              <a:avLst/>
              <a:gdLst>
                <a:gd name="T0" fmla="*/ 66 w 85"/>
                <a:gd name="T1" fmla="*/ 141 h 141"/>
                <a:gd name="T2" fmla="*/ 66 w 85"/>
                <a:gd name="T3" fmla="*/ 82 h 141"/>
                <a:gd name="T4" fmla="*/ 46 w 85"/>
                <a:gd name="T5" fmla="*/ 56 h 141"/>
                <a:gd name="T6" fmla="*/ 19 w 85"/>
                <a:gd name="T7" fmla="*/ 82 h 141"/>
                <a:gd name="T8" fmla="*/ 19 w 85"/>
                <a:gd name="T9" fmla="*/ 141 h 141"/>
                <a:gd name="T10" fmla="*/ 0 w 85"/>
                <a:gd name="T11" fmla="*/ 141 h 141"/>
                <a:gd name="T12" fmla="*/ 0 w 85"/>
                <a:gd name="T13" fmla="*/ 0 h 141"/>
                <a:gd name="T14" fmla="*/ 19 w 85"/>
                <a:gd name="T15" fmla="*/ 0 h 141"/>
                <a:gd name="T16" fmla="*/ 19 w 85"/>
                <a:gd name="T17" fmla="*/ 60 h 141"/>
                <a:gd name="T18" fmla="*/ 52 w 85"/>
                <a:gd name="T19" fmla="*/ 39 h 141"/>
                <a:gd name="T20" fmla="*/ 85 w 85"/>
                <a:gd name="T21" fmla="*/ 77 h 141"/>
                <a:gd name="T22" fmla="*/ 85 w 85"/>
                <a:gd name="T23" fmla="*/ 141 h 141"/>
                <a:gd name="T24" fmla="*/ 66 w 85"/>
                <a:gd name="T25" fmla="*/ 14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141">
                  <a:moveTo>
                    <a:pt x="66" y="141"/>
                  </a:moveTo>
                  <a:cubicBezTo>
                    <a:pt x="66" y="82"/>
                    <a:pt x="66" y="82"/>
                    <a:pt x="66" y="82"/>
                  </a:cubicBezTo>
                  <a:cubicBezTo>
                    <a:pt x="66" y="66"/>
                    <a:pt x="61" y="56"/>
                    <a:pt x="46" y="56"/>
                  </a:cubicBezTo>
                  <a:cubicBezTo>
                    <a:pt x="31" y="56"/>
                    <a:pt x="21" y="72"/>
                    <a:pt x="19" y="82"/>
                  </a:cubicBezTo>
                  <a:cubicBezTo>
                    <a:pt x="19" y="141"/>
                    <a:pt x="19" y="141"/>
                    <a:pt x="19" y="141"/>
                  </a:cubicBezTo>
                  <a:cubicBezTo>
                    <a:pt x="0" y="141"/>
                    <a:pt x="0" y="141"/>
                    <a:pt x="0" y="141"/>
                  </a:cubicBezTo>
                  <a:cubicBezTo>
                    <a:pt x="0" y="0"/>
                    <a:pt x="0" y="0"/>
                    <a:pt x="0" y="0"/>
                  </a:cubicBezTo>
                  <a:cubicBezTo>
                    <a:pt x="19" y="0"/>
                    <a:pt x="19" y="0"/>
                    <a:pt x="19" y="0"/>
                  </a:cubicBezTo>
                  <a:cubicBezTo>
                    <a:pt x="19" y="60"/>
                    <a:pt x="19" y="60"/>
                    <a:pt x="19" y="60"/>
                  </a:cubicBezTo>
                  <a:cubicBezTo>
                    <a:pt x="25" y="50"/>
                    <a:pt x="36" y="39"/>
                    <a:pt x="52" y="39"/>
                  </a:cubicBezTo>
                  <a:cubicBezTo>
                    <a:pt x="72" y="39"/>
                    <a:pt x="85" y="51"/>
                    <a:pt x="85" y="77"/>
                  </a:cubicBezTo>
                  <a:cubicBezTo>
                    <a:pt x="85" y="141"/>
                    <a:pt x="85" y="141"/>
                    <a:pt x="85" y="141"/>
                  </a:cubicBezTo>
                  <a:lnTo>
                    <a:pt x="66" y="141"/>
                  </a:lnTo>
                  <a:close/>
                </a:path>
              </a:pathLst>
            </a:custGeom>
            <a:solidFill>
              <a:srgbClr val="0332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38">
              <a:extLst>
                <a:ext uri="{FF2B5EF4-FFF2-40B4-BE49-F238E27FC236}">
                  <a16:creationId xmlns:a16="http://schemas.microsoft.com/office/drawing/2014/main" id="{097DB741-0174-4445-ACF0-2E111BD10440}"/>
                </a:ext>
              </a:extLst>
            </p:cNvPr>
            <p:cNvSpPr>
              <a:spLocks/>
            </p:cNvSpPr>
            <p:nvPr/>
          </p:nvSpPr>
          <p:spPr bwMode="gray">
            <a:xfrm>
              <a:off x="3654426" y="-23813"/>
              <a:ext cx="50800" cy="106363"/>
            </a:xfrm>
            <a:custGeom>
              <a:avLst/>
              <a:gdLst>
                <a:gd name="T0" fmla="*/ 33 w 61"/>
                <a:gd name="T1" fmla="*/ 41 h 128"/>
                <a:gd name="T2" fmla="*/ 33 w 61"/>
                <a:gd name="T3" fmla="*/ 92 h 128"/>
                <a:gd name="T4" fmla="*/ 37 w 61"/>
                <a:gd name="T5" fmla="*/ 109 h 128"/>
                <a:gd name="T6" fmla="*/ 47 w 61"/>
                <a:gd name="T7" fmla="*/ 113 h 128"/>
                <a:gd name="T8" fmla="*/ 58 w 61"/>
                <a:gd name="T9" fmla="*/ 111 h 128"/>
                <a:gd name="T10" fmla="*/ 60 w 61"/>
                <a:gd name="T11" fmla="*/ 125 h 128"/>
                <a:gd name="T12" fmla="*/ 42 w 61"/>
                <a:gd name="T13" fmla="*/ 128 h 128"/>
                <a:gd name="T14" fmla="*/ 21 w 61"/>
                <a:gd name="T15" fmla="*/ 121 h 128"/>
                <a:gd name="T16" fmla="*/ 15 w 61"/>
                <a:gd name="T17" fmla="*/ 95 h 128"/>
                <a:gd name="T18" fmla="*/ 15 w 61"/>
                <a:gd name="T19" fmla="*/ 41 h 128"/>
                <a:gd name="T20" fmla="*/ 0 w 61"/>
                <a:gd name="T21" fmla="*/ 41 h 128"/>
                <a:gd name="T22" fmla="*/ 0 w 61"/>
                <a:gd name="T23" fmla="*/ 27 h 128"/>
                <a:gd name="T24" fmla="*/ 14 w 61"/>
                <a:gd name="T25" fmla="*/ 27 h 128"/>
                <a:gd name="T26" fmla="*/ 16 w 61"/>
                <a:gd name="T27" fmla="*/ 0 h 128"/>
                <a:gd name="T28" fmla="*/ 33 w 61"/>
                <a:gd name="T29" fmla="*/ 0 h 128"/>
                <a:gd name="T30" fmla="*/ 33 w 61"/>
                <a:gd name="T31" fmla="*/ 27 h 128"/>
                <a:gd name="T32" fmla="*/ 61 w 61"/>
                <a:gd name="T33" fmla="*/ 27 h 128"/>
                <a:gd name="T34" fmla="*/ 61 w 61"/>
                <a:gd name="T35" fmla="*/ 41 h 128"/>
                <a:gd name="T36" fmla="*/ 33 w 61"/>
                <a:gd name="T37" fmla="*/ 4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1" h="128">
                  <a:moveTo>
                    <a:pt x="33" y="41"/>
                  </a:moveTo>
                  <a:cubicBezTo>
                    <a:pt x="33" y="92"/>
                    <a:pt x="33" y="92"/>
                    <a:pt x="33" y="92"/>
                  </a:cubicBezTo>
                  <a:cubicBezTo>
                    <a:pt x="33" y="101"/>
                    <a:pt x="34" y="106"/>
                    <a:pt x="37" y="109"/>
                  </a:cubicBezTo>
                  <a:cubicBezTo>
                    <a:pt x="40" y="112"/>
                    <a:pt x="43" y="113"/>
                    <a:pt x="47" y="113"/>
                  </a:cubicBezTo>
                  <a:cubicBezTo>
                    <a:pt x="52" y="113"/>
                    <a:pt x="56" y="112"/>
                    <a:pt x="58" y="111"/>
                  </a:cubicBezTo>
                  <a:cubicBezTo>
                    <a:pt x="60" y="125"/>
                    <a:pt x="60" y="125"/>
                    <a:pt x="60" y="125"/>
                  </a:cubicBezTo>
                  <a:cubicBezTo>
                    <a:pt x="56" y="127"/>
                    <a:pt x="48" y="128"/>
                    <a:pt x="42" y="128"/>
                  </a:cubicBezTo>
                  <a:cubicBezTo>
                    <a:pt x="33" y="128"/>
                    <a:pt x="27" y="126"/>
                    <a:pt x="21" y="121"/>
                  </a:cubicBezTo>
                  <a:cubicBezTo>
                    <a:pt x="16" y="115"/>
                    <a:pt x="15" y="108"/>
                    <a:pt x="15" y="95"/>
                  </a:cubicBezTo>
                  <a:cubicBezTo>
                    <a:pt x="15" y="41"/>
                    <a:pt x="15" y="41"/>
                    <a:pt x="15" y="41"/>
                  </a:cubicBezTo>
                  <a:cubicBezTo>
                    <a:pt x="0" y="41"/>
                    <a:pt x="0" y="41"/>
                    <a:pt x="0" y="41"/>
                  </a:cubicBezTo>
                  <a:cubicBezTo>
                    <a:pt x="0" y="27"/>
                    <a:pt x="0" y="27"/>
                    <a:pt x="0" y="27"/>
                  </a:cubicBezTo>
                  <a:cubicBezTo>
                    <a:pt x="14" y="27"/>
                    <a:pt x="14" y="27"/>
                    <a:pt x="14" y="27"/>
                  </a:cubicBezTo>
                  <a:cubicBezTo>
                    <a:pt x="16" y="0"/>
                    <a:pt x="16" y="0"/>
                    <a:pt x="16" y="0"/>
                  </a:cubicBezTo>
                  <a:cubicBezTo>
                    <a:pt x="33" y="0"/>
                    <a:pt x="33" y="0"/>
                    <a:pt x="33" y="0"/>
                  </a:cubicBezTo>
                  <a:cubicBezTo>
                    <a:pt x="33" y="27"/>
                    <a:pt x="33" y="27"/>
                    <a:pt x="33" y="27"/>
                  </a:cubicBezTo>
                  <a:cubicBezTo>
                    <a:pt x="61" y="27"/>
                    <a:pt x="61" y="27"/>
                    <a:pt x="61" y="27"/>
                  </a:cubicBezTo>
                  <a:cubicBezTo>
                    <a:pt x="61" y="41"/>
                    <a:pt x="61" y="41"/>
                    <a:pt x="61" y="41"/>
                  </a:cubicBezTo>
                  <a:cubicBezTo>
                    <a:pt x="33" y="41"/>
                    <a:pt x="33" y="41"/>
                    <a:pt x="33" y="41"/>
                  </a:cubicBezTo>
                  <a:close/>
                </a:path>
              </a:pathLst>
            </a:custGeom>
            <a:solidFill>
              <a:srgbClr val="0332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39">
              <a:extLst>
                <a:ext uri="{FF2B5EF4-FFF2-40B4-BE49-F238E27FC236}">
                  <a16:creationId xmlns:a16="http://schemas.microsoft.com/office/drawing/2014/main" id="{5339DFA6-7C0F-49F2-B455-8F6C2763AFB1}"/>
                </a:ext>
              </a:extLst>
            </p:cNvPr>
            <p:cNvSpPr>
              <a:spLocks/>
            </p:cNvSpPr>
            <p:nvPr/>
          </p:nvSpPr>
          <p:spPr bwMode="gray">
            <a:xfrm>
              <a:off x="3711576" y="-3175"/>
              <a:ext cx="63500" cy="85725"/>
            </a:xfrm>
            <a:custGeom>
              <a:avLst/>
              <a:gdLst>
                <a:gd name="T0" fmla="*/ 68 w 78"/>
                <a:gd name="T1" fmla="*/ 94 h 103"/>
                <a:gd name="T2" fmla="*/ 39 w 78"/>
                <a:gd name="T3" fmla="*/ 103 h 103"/>
                <a:gd name="T4" fmla="*/ 0 w 78"/>
                <a:gd name="T5" fmla="*/ 86 h 103"/>
                <a:gd name="T6" fmla="*/ 10 w 78"/>
                <a:gd name="T7" fmla="*/ 74 h 103"/>
                <a:gd name="T8" fmla="*/ 40 w 78"/>
                <a:gd name="T9" fmla="*/ 88 h 103"/>
                <a:gd name="T10" fmla="*/ 59 w 78"/>
                <a:gd name="T11" fmla="*/ 75 h 103"/>
                <a:gd name="T12" fmla="*/ 43 w 78"/>
                <a:gd name="T13" fmla="*/ 61 h 103"/>
                <a:gd name="T14" fmla="*/ 25 w 78"/>
                <a:gd name="T15" fmla="*/ 55 h 103"/>
                <a:gd name="T16" fmla="*/ 5 w 78"/>
                <a:gd name="T17" fmla="*/ 29 h 103"/>
                <a:gd name="T18" fmla="*/ 42 w 78"/>
                <a:gd name="T19" fmla="*/ 0 h 103"/>
                <a:gd name="T20" fmla="*/ 77 w 78"/>
                <a:gd name="T21" fmla="*/ 13 h 103"/>
                <a:gd name="T22" fmla="*/ 68 w 78"/>
                <a:gd name="T23" fmla="*/ 26 h 103"/>
                <a:gd name="T24" fmla="*/ 42 w 78"/>
                <a:gd name="T25" fmla="*/ 15 h 103"/>
                <a:gd name="T26" fmla="*/ 23 w 78"/>
                <a:gd name="T27" fmla="*/ 27 h 103"/>
                <a:gd name="T28" fmla="*/ 39 w 78"/>
                <a:gd name="T29" fmla="*/ 41 h 103"/>
                <a:gd name="T30" fmla="*/ 58 w 78"/>
                <a:gd name="T31" fmla="*/ 47 h 103"/>
                <a:gd name="T32" fmla="*/ 78 w 78"/>
                <a:gd name="T33" fmla="*/ 72 h 103"/>
                <a:gd name="T34" fmla="*/ 68 w 78"/>
                <a:gd name="T35" fmla="*/ 9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8" h="103">
                  <a:moveTo>
                    <a:pt x="68" y="94"/>
                  </a:moveTo>
                  <a:cubicBezTo>
                    <a:pt x="63" y="99"/>
                    <a:pt x="54" y="103"/>
                    <a:pt x="39" y="103"/>
                  </a:cubicBezTo>
                  <a:cubicBezTo>
                    <a:pt x="19" y="103"/>
                    <a:pt x="5" y="91"/>
                    <a:pt x="0" y="86"/>
                  </a:cubicBezTo>
                  <a:cubicBezTo>
                    <a:pt x="10" y="74"/>
                    <a:pt x="10" y="74"/>
                    <a:pt x="10" y="74"/>
                  </a:cubicBezTo>
                  <a:cubicBezTo>
                    <a:pt x="16" y="80"/>
                    <a:pt x="28" y="88"/>
                    <a:pt x="40" y="88"/>
                  </a:cubicBezTo>
                  <a:cubicBezTo>
                    <a:pt x="51" y="88"/>
                    <a:pt x="59" y="84"/>
                    <a:pt x="59" y="75"/>
                  </a:cubicBezTo>
                  <a:cubicBezTo>
                    <a:pt x="59" y="66"/>
                    <a:pt x="49" y="63"/>
                    <a:pt x="43" y="61"/>
                  </a:cubicBezTo>
                  <a:cubicBezTo>
                    <a:pt x="38" y="60"/>
                    <a:pt x="30" y="57"/>
                    <a:pt x="25" y="55"/>
                  </a:cubicBezTo>
                  <a:cubicBezTo>
                    <a:pt x="21" y="53"/>
                    <a:pt x="5" y="46"/>
                    <a:pt x="5" y="29"/>
                  </a:cubicBezTo>
                  <a:cubicBezTo>
                    <a:pt x="5" y="11"/>
                    <a:pt x="20" y="0"/>
                    <a:pt x="42" y="0"/>
                  </a:cubicBezTo>
                  <a:cubicBezTo>
                    <a:pt x="63" y="0"/>
                    <a:pt x="76" y="12"/>
                    <a:pt x="77" y="13"/>
                  </a:cubicBezTo>
                  <a:cubicBezTo>
                    <a:pt x="68" y="26"/>
                    <a:pt x="68" y="26"/>
                    <a:pt x="68" y="26"/>
                  </a:cubicBezTo>
                  <a:cubicBezTo>
                    <a:pt x="62" y="20"/>
                    <a:pt x="52" y="15"/>
                    <a:pt x="42" y="15"/>
                  </a:cubicBezTo>
                  <a:cubicBezTo>
                    <a:pt x="31" y="15"/>
                    <a:pt x="23" y="18"/>
                    <a:pt x="23" y="27"/>
                  </a:cubicBezTo>
                  <a:cubicBezTo>
                    <a:pt x="23" y="36"/>
                    <a:pt x="32" y="38"/>
                    <a:pt x="39" y="41"/>
                  </a:cubicBezTo>
                  <a:cubicBezTo>
                    <a:pt x="46" y="43"/>
                    <a:pt x="54" y="45"/>
                    <a:pt x="58" y="47"/>
                  </a:cubicBezTo>
                  <a:cubicBezTo>
                    <a:pt x="62" y="49"/>
                    <a:pt x="78" y="55"/>
                    <a:pt x="78" y="72"/>
                  </a:cubicBezTo>
                  <a:cubicBezTo>
                    <a:pt x="78" y="82"/>
                    <a:pt x="74" y="89"/>
                    <a:pt x="68" y="94"/>
                  </a:cubicBezTo>
                  <a:close/>
                </a:path>
              </a:pathLst>
            </a:custGeom>
            <a:solidFill>
              <a:srgbClr val="0332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40">
              <a:extLst>
                <a:ext uri="{FF2B5EF4-FFF2-40B4-BE49-F238E27FC236}">
                  <a16:creationId xmlns:a16="http://schemas.microsoft.com/office/drawing/2014/main" id="{0EB02563-F1E0-4B91-8A08-45117DF2EC99}"/>
                </a:ext>
              </a:extLst>
            </p:cNvPr>
            <p:cNvSpPr>
              <a:spLocks noEditPoints="1"/>
            </p:cNvSpPr>
            <p:nvPr/>
          </p:nvSpPr>
          <p:spPr bwMode="gray">
            <a:xfrm>
              <a:off x="2498726" y="157163"/>
              <a:ext cx="93663" cy="112713"/>
            </a:xfrm>
            <a:custGeom>
              <a:avLst/>
              <a:gdLst>
                <a:gd name="T0" fmla="*/ 92 w 113"/>
                <a:gd name="T1" fmla="*/ 119 h 136"/>
                <a:gd name="T2" fmla="*/ 45 w 113"/>
                <a:gd name="T3" fmla="*/ 136 h 136"/>
                <a:gd name="T4" fmla="*/ 0 w 113"/>
                <a:gd name="T5" fmla="*/ 136 h 136"/>
                <a:gd name="T6" fmla="*/ 0 w 113"/>
                <a:gd name="T7" fmla="*/ 0 h 136"/>
                <a:gd name="T8" fmla="*/ 45 w 113"/>
                <a:gd name="T9" fmla="*/ 0 h 136"/>
                <a:gd name="T10" fmla="*/ 92 w 113"/>
                <a:gd name="T11" fmla="*/ 16 h 136"/>
                <a:gd name="T12" fmla="*/ 113 w 113"/>
                <a:gd name="T13" fmla="*/ 68 h 136"/>
                <a:gd name="T14" fmla="*/ 92 w 113"/>
                <a:gd name="T15" fmla="*/ 119 h 136"/>
                <a:gd name="T16" fmla="*/ 78 w 113"/>
                <a:gd name="T17" fmla="*/ 28 h 136"/>
                <a:gd name="T18" fmla="*/ 45 w 113"/>
                <a:gd name="T19" fmla="*/ 15 h 136"/>
                <a:gd name="T20" fmla="*/ 20 w 113"/>
                <a:gd name="T21" fmla="*/ 15 h 136"/>
                <a:gd name="T22" fmla="*/ 20 w 113"/>
                <a:gd name="T23" fmla="*/ 119 h 136"/>
                <a:gd name="T24" fmla="*/ 45 w 113"/>
                <a:gd name="T25" fmla="*/ 119 h 136"/>
                <a:gd name="T26" fmla="*/ 78 w 113"/>
                <a:gd name="T27" fmla="*/ 107 h 136"/>
                <a:gd name="T28" fmla="*/ 92 w 113"/>
                <a:gd name="T29" fmla="*/ 68 h 136"/>
                <a:gd name="T30" fmla="*/ 78 w 113"/>
                <a:gd name="T31" fmla="*/ 28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 h="136">
                  <a:moveTo>
                    <a:pt x="92" y="119"/>
                  </a:moveTo>
                  <a:cubicBezTo>
                    <a:pt x="81" y="130"/>
                    <a:pt x="66" y="136"/>
                    <a:pt x="45" y="136"/>
                  </a:cubicBezTo>
                  <a:cubicBezTo>
                    <a:pt x="0" y="136"/>
                    <a:pt x="0" y="136"/>
                    <a:pt x="0" y="136"/>
                  </a:cubicBezTo>
                  <a:cubicBezTo>
                    <a:pt x="0" y="0"/>
                    <a:pt x="0" y="0"/>
                    <a:pt x="0" y="0"/>
                  </a:cubicBezTo>
                  <a:cubicBezTo>
                    <a:pt x="45" y="0"/>
                    <a:pt x="45" y="0"/>
                    <a:pt x="45" y="0"/>
                  </a:cubicBezTo>
                  <a:cubicBezTo>
                    <a:pt x="66" y="0"/>
                    <a:pt x="81" y="5"/>
                    <a:pt x="92" y="16"/>
                  </a:cubicBezTo>
                  <a:cubicBezTo>
                    <a:pt x="103" y="27"/>
                    <a:pt x="113" y="44"/>
                    <a:pt x="113" y="68"/>
                  </a:cubicBezTo>
                  <a:cubicBezTo>
                    <a:pt x="113" y="91"/>
                    <a:pt x="104" y="108"/>
                    <a:pt x="92" y="119"/>
                  </a:cubicBezTo>
                  <a:close/>
                  <a:moveTo>
                    <a:pt x="78" y="28"/>
                  </a:moveTo>
                  <a:cubicBezTo>
                    <a:pt x="70" y="19"/>
                    <a:pt x="59" y="15"/>
                    <a:pt x="45" y="15"/>
                  </a:cubicBezTo>
                  <a:cubicBezTo>
                    <a:pt x="20" y="15"/>
                    <a:pt x="20" y="15"/>
                    <a:pt x="20" y="15"/>
                  </a:cubicBezTo>
                  <a:cubicBezTo>
                    <a:pt x="20" y="119"/>
                    <a:pt x="20" y="119"/>
                    <a:pt x="20" y="119"/>
                  </a:cubicBezTo>
                  <a:cubicBezTo>
                    <a:pt x="45" y="119"/>
                    <a:pt x="45" y="119"/>
                    <a:pt x="45" y="119"/>
                  </a:cubicBezTo>
                  <a:cubicBezTo>
                    <a:pt x="58" y="119"/>
                    <a:pt x="69" y="116"/>
                    <a:pt x="78" y="107"/>
                  </a:cubicBezTo>
                  <a:cubicBezTo>
                    <a:pt x="87" y="98"/>
                    <a:pt x="92" y="84"/>
                    <a:pt x="92" y="68"/>
                  </a:cubicBezTo>
                  <a:cubicBezTo>
                    <a:pt x="92" y="51"/>
                    <a:pt x="87" y="36"/>
                    <a:pt x="78" y="28"/>
                  </a:cubicBezTo>
                  <a:close/>
                </a:path>
              </a:pathLst>
            </a:custGeom>
            <a:solidFill>
              <a:srgbClr val="0332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41">
              <a:extLst>
                <a:ext uri="{FF2B5EF4-FFF2-40B4-BE49-F238E27FC236}">
                  <a16:creationId xmlns:a16="http://schemas.microsoft.com/office/drawing/2014/main" id="{906C1324-2438-4CB8-B14E-FFDF0537B305}"/>
                </a:ext>
              </a:extLst>
            </p:cNvPr>
            <p:cNvSpPr>
              <a:spLocks noEditPoints="1"/>
            </p:cNvSpPr>
            <p:nvPr/>
          </p:nvSpPr>
          <p:spPr bwMode="gray">
            <a:xfrm>
              <a:off x="2605088" y="185738"/>
              <a:ext cx="74613" cy="85725"/>
            </a:xfrm>
            <a:custGeom>
              <a:avLst/>
              <a:gdLst>
                <a:gd name="T0" fmla="*/ 20 w 90"/>
                <a:gd name="T1" fmla="*/ 56 h 103"/>
                <a:gd name="T2" fmla="*/ 50 w 90"/>
                <a:gd name="T3" fmla="*/ 88 h 103"/>
                <a:gd name="T4" fmla="*/ 80 w 90"/>
                <a:gd name="T5" fmla="*/ 77 h 103"/>
                <a:gd name="T6" fmla="*/ 88 w 90"/>
                <a:gd name="T7" fmla="*/ 89 h 103"/>
                <a:gd name="T8" fmla="*/ 47 w 90"/>
                <a:gd name="T9" fmla="*/ 103 h 103"/>
                <a:gd name="T10" fmla="*/ 0 w 90"/>
                <a:gd name="T11" fmla="*/ 52 h 103"/>
                <a:gd name="T12" fmla="*/ 47 w 90"/>
                <a:gd name="T13" fmla="*/ 0 h 103"/>
                <a:gd name="T14" fmla="*/ 90 w 90"/>
                <a:gd name="T15" fmla="*/ 48 h 103"/>
                <a:gd name="T16" fmla="*/ 90 w 90"/>
                <a:gd name="T17" fmla="*/ 56 h 103"/>
                <a:gd name="T18" fmla="*/ 20 w 90"/>
                <a:gd name="T19" fmla="*/ 56 h 103"/>
                <a:gd name="T20" fmla="*/ 46 w 90"/>
                <a:gd name="T21" fmla="*/ 14 h 103"/>
                <a:gd name="T22" fmla="*/ 19 w 90"/>
                <a:gd name="T23" fmla="*/ 42 h 103"/>
                <a:gd name="T24" fmla="*/ 71 w 90"/>
                <a:gd name="T25" fmla="*/ 42 h 103"/>
                <a:gd name="T26" fmla="*/ 46 w 90"/>
                <a:gd name="T27"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03">
                  <a:moveTo>
                    <a:pt x="20" y="56"/>
                  </a:moveTo>
                  <a:cubicBezTo>
                    <a:pt x="20" y="75"/>
                    <a:pt x="31" y="88"/>
                    <a:pt x="50" y="88"/>
                  </a:cubicBezTo>
                  <a:cubicBezTo>
                    <a:pt x="68" y="88"/>
                    <a:pt x="79" y="78"/>
                    <a:pt x="80" y="77"/>
                  </a:cubicBezTo>
                  <a:cubicBezTo>
                    <a:pt x="88" y="89"/>
                    <a:pt x="88" y="89"/>
                    <a:pt x="88" y="89"/>
                  </a:cubicBezTo>
                  <a:cubicBezTo>
                    <a:pt x="88" y="89"/>
                    <a:pt x="75" y="103"/>
                    <a:pt x="47" y="103"/>
                  </a:cubicBezTo>
                  <a:cubicBezTo>
                    <a:pt x="20" y="103"/>
                    <a:pt x="0" y="84"/>
                    <a:pt x="0" y="52"/>
                  </a:cubicBezTo>
                  <a:cubicBezTo>
                    <a:pt x="0" y="19"/>
                    <a:pt x="21" y="0"/>
                    <a:pt x="47" y="0"/>
                  </a:cubicBezTo>
                  <a:cubicBezTo>
                    <a:pt x="74" y="0"/>
                    <a:pt x="90" y="20"/>
                    <a:pt x="90" y="48"/>
                  </a:cubicBezTo>
                  <a:cubicBezTo>
                    <a:pt x="90" y="56"/>
                    <a:pt x="90" y="56"/>
                    <a:pt x="90" y="56"/>
                  </a:cubicBezTo>
                  <a:cubicBezTo>
                    <a:pt x="20" y="56"/>
                    <a:pt x="20" y="56"/>
                    <a:pt x="20" y="56"/>
                  </a:cubicBezTo>
                  <a:close/>
                  <a:moveTo>
                    <a:pt x="46" y="14"/>
                  </a:moveTo>
                  <a:cubicBezTo>
                    <a:pt x="29" y="14"/>
                    <a:pt x="20" y="29"/>
                    <a:pt x="19" y="42"/>
                  </a:cubicBezTo>
                  <a:cubicBezTo>
                    <a:pt x="71" y="42"/>
                    <a:pt x="71" y="42"/>
                    <a:pt x="71" y="42"/>
                  </a:cubicBezTo>
                  <a:cubicBezTo>
                    <a:pt x="72" y="28"/>
                    <a:pt x="64" y="14"/>
                    <a:pt x="46" y="14"/>
                  </a:cubicBezTo>
                  <a:close/>
                </a:path>
              </a:pathLst>
            </a:custGeom>
            <a:solidFill>
              <a:srgbClr val="0332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Rectangle 42">
              <a:extLst>
                <a:ext uri="{FF2B5EF4-FFF2-40B4-BE49-F238E27FC236}">
                  <a16:creationId xmlns:a16="http://schemas.microsoft.com/office/drawing/2014/main" id="{BEAF57B2-015F-40B8-AF84-515E59FF7B13}"/>
                </a:ext>
              </a:extLst>
            </p:cNvPr>
            <p:cNvSpPr>
              <a:spLocks noChangeArrowheads="1"/>
            </p:cNvSpPr>
            <p:nvPr/>
          </p:nvSpPr>
          <p:spPr bwMode="gray">
            <a:xfrm>
              <a:off x="2697163" y="153988"/>
              <a:ext cx="15875" cy="115888"/>
            </a:xfrm>
            <a:prstGeom prst="rect">
              <a:avLst/>
            </a:prstGeom>
            <a:solidFill>
              <a:srgbClr val="03327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43">
              <a:extLst>
                <a:ext uri="{FF2B5EF4-FFF2-40B4-BE49-F238E27FC236}">
                  <a16:creationId xmlns:a16="http://schemas.microsoft.com/office/drawing/2014/main" id="{CF6638C6-5E94-43FF-B8CB-2E4C6C897571}"/>
                </a:ext>
              </a:extLst>
            </p:cNvPr>
            <p:cNvSpPr>
              <a:spLocks noEditPoints="1"/>
            </p:cNvSpPr>
            <p:nvPr/>
          </p:nvSpPr>
          <p:spPr bwMode="gray">
            <a:xfrm>
              <a:off x="2736851" y="150813"/>
              <a:ext cx="20638" cy="119063"/>
            </a:xfrm>
            <a:custGeom>
              <a:avLst/>
              <a:gdLst>
                <a:gd name="T0" fmla="*/ 12 w 25"/>
                <a:gd name="T1" fmla="*/ 25 h 144"/>
                <a:gd name="T2" fmla="*/ 0 w 25"/>
                <a:gd name="T3" fmla="*/ 13 h 144"/>
                <a:gd name="T4" fmla="*/ 12 w 25"/>
                <a:gd name="T5" fmla="*/ 0 h 144"/>
                <a:gd name="T6" fmla="*/ 25 w 25"/>
                <a:gd name="T7" fmla="*/ 12 h 144"/>
                <a:gd name="T8" fmla="*/ 12 w 25"/>
                <a:gd name="T9" fmla="*/ 25 h 144"/>
                <a:gd name="T10" fmla="*/ 3 w 25"/>
                <a:gd name="T11" fmla="*/ 144 h 144"/>
                <a:gd name="T12" fmla="*/ 3 w 25"/>
                <a:gd name="T13" fmla="*/ 45 h 144"/>
                <a:gd name="T14" fmla="*/ 22 w 25"/>
                <a:gd name="T15" fmla="*/ 45 h 144"/>
                <a:gd name="T16" fmla="*/ 22 w 25"/>
                <a:gd name="T17" fmla="*/ 144 h 144"/>
                <a:gd name="T18" fmla="*/ 3 w 25"/>
                <a:gd name="T1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144">
                  <a:moveTo>
                    <a:pt x="12" y="25"/>
                  </a:moveTo>
                  <a:cubicBezTo>
                    <a:pt x="5" y="25"/>
                    <a:pt x="0" y="20"/>
                    <a:pt x="0" y="13"/>
                  </a:cubicBezTo>
                  <a:cubicBezTo>
                    <a:pt x="0" y="6"/>
                    <a:pt x="5" y="0"/>
                    <a:pt x="12" y="0"/>
                  </a:cubicBezTo>
                  <a:cubicBezTo>
                    <a:pt x="20" y="0"/>
                    <a:pt x="25" y="6"/>
                    <a:pt x="25" y="12"/>
                  </a:cubicBezTo>
                  <a:cubicBezTo>
                    <a:pt x="25" y="19"/>
                    <a:pt x="20" y="25"/>
                    <a:pt x="12" y="25"/>
                  </a:cubicBezTo>
                  <a:close/>
                  <a:moveTo>
                    <a:pt x="3" y="144"/>
                  </a:moveTo>
                  <a:cubicBezTo>
                    <a:pt x="3" y="45"/>
                    <a:pt x="3" y="45"/>
                    <a:pt x="3" y="45"/>
                  </a:cubicBezTo>
                  <a:cubicBezTo>
                    <a:pt x="22" y="45"/>
                    <a:pt x="22" y="45"/>
                    <a:pt x="22" y="45"/>
                  </a:cubicBezTo>
                  <a:cubicBezTo>
                    <a:pt x="22" y="144"/>
                    <a:pt x="22" y="144"/>
                    <a:pt x="22" y="144"/>
                  </a:cubicBezTo>
                  <a:lnTo>
                    <a:pt x="3" y="144"/>
                  </a:lnTo>
                  <a:close/>
                </a:path>
              </a:pathLst>
            </a:custGeom>
            <a:solidFill>
              <a:srgbClr val="0332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44">
              <a:extLst>
                <a:ext uri="{FF2B5EF4-FFF2-40B4-BE49-F238E27FC236}">
                  <a16:creationId xmlns:a16="http://schemas.microsoft.com/office/drawing/2014/main" id="{E43F4615-1DA6-4F95-A77B-12A91752972F}"/>
                </a:ext>
              </a:extLst>
            </p:cNvPr>
            <p:cNvSpPr>
              <a:spLocks/>
            </p:cNvSpPr>
            <p:nvPr/>
          </p:nvSpPr>
          <p:spPr bwMode="gray">
            <a:xfrm>
              <a:off x="2768601" y="188913"/>
              <a:ext cx="79375" cy="80963"/>
            </a:xfrm>
            <a:custGeom>
              <a:avLst/>
              <a:gdLst>
                <a:gd name="T0" fmla="*/ 30 w 50"/>
                <a:gd name="T1" fmla="*/ 51 h 51"/>
                <a:gd name="T2" fmla="*/ 19 w 50"/>
                <a:gd name="T3" fmla="*/ 51 h 51"/>
                <a:gd name="T4" fmla="*/ 0 w 50"/>
                <a:gd name="T5" fmla="*/ 0 h 51"/>
                <a:gd name="T6" fmla="*/ 10 w 50"/>
                <a:gd name="T7" fmla="*/ 0 h 51"/>
                <a:gd name="T8" fmla="*/ 25 w 50"/>
                <a:gd name="T9" fmla="*/ 41 h 51"/>
                <a:gd name="T10" fmla="*/ 39 w 50"/>
                <a:gd name="T11" fmla="*/ 0 h 51"/>
                <a:gd name="T12" fmla="*/ 50 w 50"/>
                <a:gd name="T13" fmla="*/ 0 h 51"/>
                <a:gd name="T14" fmla="*/ 30 w 50"/>
                <a:gd name="T15" fmla="*/ 51 h 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51">
                  <a:moveTo>
                    <a:pt x="30" y="51"/>
                  </a:moveTo>
                  <a:lnTo>
                    <a:pt x="19" y="51"/>
                  </a:lnTo>
                  <a:lnTo>
                    <a:pt x="0" y="0"/>
                  </a:lnTo>
                  <a:lnTo>
                    <a:pt x="10" y="0"/>
                  </a:lnTo>
                  <a:lnTo>
                    <a:pt x="25" y="41"/>
                  </a:lnTo>
                  <a:lnTo>
                    <a:pt x="39" y="0"/>
                  </a:lnTo>
                  <a:lnTo>
                    <a:pt x="50" y="0"/>
                  </a:lnTo>
                  <a:lnTo>
                    <a:pt x="30" y="51"/>
                  </a:lnTo>
                  <a:close/>
                </a:path>
              </a:pathLst>
            </a:custGeom>
            <a:solidFill>
              <a:srgbClr val="0332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45">
              <a:extLst>
                <a:ext uri="{FF2B5EF4-FFF2-40B4-BE49-F238E27FC236}">
                  <a16:creationId xmlns:a16="http://schemas.microsoft.com/office/drawing/2014/main" id="{A31BF1F7-BE07-47E9-94AB-5CCD46FF8A3F}"/>
                </a:ext>
              </a:extLst>
            </p:cNvPr>
            <p:cNvSpPr>
              <a:spLocks noEditPoints="1"/>
            </p:cNvSpPr>
            <p:nvPr/>
          </p:nvSpPr>
          <p:spPr bwMode="gray">
            <a:xfrm>
              <a:off x="2855913" y="185738"/>
              <a:ext cx="74613" cy="85725"/>
            </a:xfrm>
            <a:custGeom>
              <a:avLst/>
              <a:gdLst>
                <a:gd name="T0" fmla="*/ 19 w 90"/>
                <a:gd name="T1" fmla="*/ 56 h 103"/>
                <a:gd name="T2" fmla="*/ 49 w 90"/>
                <a:gd name="T3" fmla="*/ 88 h 103"/>
                <a:gd name="T4" fmla="*/ 79 w 90"/>
                <a:gd name="T5" fmla="*/ 77 h 103"/>
                <a:gd name="T6" fmla="*/ 87 w 90"/>
                <a:gd name="T7" fmla="*/ 89 h 103"/>
                <a:gd name="T8" fmla="*/ 47 w 90"/>
                <a:gd name="T9" fmla="*/ 103 h 103"/>
                <a:gd name="T10" fmla="*/ 0 w 90"/>
                <a:gd name="T11" fmla="*/ 52 h 103"/>
                <a:gd name="T12" fmla="*/ 47 w 90"/>
                <a:gd name="T13" fmla="*/ 0 h 103"/>
                <a:gd name="T14" fmla="*/ 90 w 90"/>
                <a:gd name="T15" fmla="*/ 48 h 103"/>
                <a:gd name="T16" fmla="*/ 90 w 90"/>
                <a:gd name="T17" fmla="*/ 56 h 103"/>
                <a:gd name="T18" fmla="*/ 19 w 90"/>
                <a:gd name="T19" fmla="*/ 56 h 103"/>
                <a:gd name="T20" fmla="*/ 46 w 90"/>
                <a:gd name="T21" fmla="*/ 14 h 103"/>
                <a:gd name="T22" fmla="*/ 18 w 90"/>
                <a:gd name="T23" fmla="*/ 42 h 103"/>
                <a:gd name="T24" fmla="*/ 70 w 90"/>
                <a:gd name="T25" fmla="*/ 42 h 103"/>
                <a:gd name="T26" fmla="*/ 46 w 90"/>
                <a:gd name="T27"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03">
                  <a:moveTo>
                    <a:pt x="19" y="56"/>
                  </a:moveTo>
                  <a:cubicBezTo>
                    <a:pt x="19" y="75"/>
                    <a:pt x="30" y="88"/>
                    <a:pt x="49" y="88"/>
                  </a:cubicBezTo>
                  <a:cubicBezTo>
                    <a:pt x="67" y="88"/>
                    <a:pt x="78" y="78"/>
                    <a:pt x="79" y="77"/>
                  </a:cubicBezTo>
                  <a:cubicBezTo>
                    <a:pt x="87" y="89"/>
                    <a:pt x="87" y="89"/>
                    <a:pt x="87" y="89"/>
                  </a:cubicBezTo>
                  <a:cubicBezTo>
                    <a:pt x="87" y="89"/>
                    <a:pt x="74" y="103"/>
                    <a:pt x="47" y="103"/>
                  </a:cubicBezTo>
                  <a:cubicBezTo>
                    <a:pt x="20" y="103"/>
                    <a:pt x="0" y="84"/>
                    <a:pt x="0" y="52"/>
                  </a:cubicBezTo>
                  <a:cubicBezTo>
                    <a:pt x="0" y="19"/>
                    <a:pt x="20" y="0"/>
                    <a:pt x="47" y="0"/>
                  </a:cubicBezTo>
                  <a:cubicBezTo>
                    <a:pt x="73" y="0"/>
                    <a:pt x="90" y="20"/>
                    <a:pt x="90" y="48"/>
                  </a:cubicBezTo>
                  <a:cubicBezTo>
                    <a:pt x="90" y="56"/>
                    <a:pt x="90" y="56"/>
                    <a:pt x="90" y="56"/>
                  </a:cubicBezTo>
                  <a:cubicBezTo>
                    <a:pt x="19" y="56"/>
                    <a:pt x="19" y="56"/>
                    <a:pt x="19" y="56"/>
                  </a:cubicBezTo>
                  <a:close/>
                  <a:moveTo>
                    <a:pt x="46" y="14"/>
                  </a:moveTo>
                  <a:cubicBezTo>
                    <a:pt x="28" y="14"/>
                    <a:pt x="20" y="29"/>
                    <a:pt x="18" y="42"/>
                  </a:cubicBezTo>
                  <a:cubicBezTo>
                    <a:pt x="70" y="42"/>
                    <a:pt x="70" y="42"/>
                    <a:pt x="70" y="42"/>
                  </a:cubicBezTo>
                  <a:cubicBezTo>
                    <a:pt x="71" y="28"/>
                    <a:pt x="63" y="14"/>
                    <a:pt x="46" y="14"/>
                  </a:cubicBezTo>
                  <a:close/>
                </a:path>
              </a:pathLst>
            </a:custGeom>
            <a:solidFill>
              <a:srgbClr val="0332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 name="Freeform 46">
              <a:extLst>
                <a:ext uri="{FF2B5EF4-FFF2-40B4-BE49-F238E27FC236}">
                  <a16:creationId xmlns:a16="http://schemas.microsoft.com/office/drawing/2014/main" id="{3A22ADA2-4714-4C31-B6E5-7A6DE6B2A6E3}"/>
                </a:ext>
              </a:extLst>
            </p:cNvPr>
            <p:cNvSpPr>
              <a:spLocks/>
            </p:cNvSpPr>
            <p:nvPr/>
          </p:nvSpPr>
          <p:spPr bwMode="gray">
            <a:xfrm>
              <a:off x="2947988" y="185738"/>
              <a:ext cx="47625" cy="84138"/>
            </a:xfrm>
            <a:custGeom>
              <a:avLst/>
              <a:gdLst>
                <a:gd name="T0" fmla="*/ 53 w 56"/>
                <a:gd name="T1" fmla="*/ 19 h 101"/>
                <a:gd name="T2" fmla="*/ 46 w 56"/>
                <a:gd name="T3" fmla="*/ 18 h 101"/>
                <a:gd name="T4" fmla="*/ 32 w 56"/>
                <a:gd name="T5" fmla="*/ 22 h 101"/>
                <a:gd name="T6" fmla="*/ 18 w 56"/>
                <a:gd name="T7" fmla="*/ 45 h 101"/>
                <a:gd name="T8" fmla="*/ 18 w 56"/>
                <a:gd name="T9" fmla="*/ 101 h 101"/>
                <a:gd name="T10" fmla="*/ 0 w 56"/>
                <a:gd name="T11" fmla="*/ 101 h 101"/>
                <a:gd name="T12" fmla="*/ 0 w 56"/>
                <a:gd name="T13" fmla="*/ 2 h 101"/>
                <a:gd name="T14" fmla="*/ 17 w 56"/>
                <a:gd name="T15" fmla="*/ 2 h 101"/>
                <a:gd name="T16" fmla="*/ 18 w 56"/>
                <a:gd name="T17" fmla="*/ 21 h 101"/>
                <a:gd name="T18" fmla="*/ 48 w 56"/>
                <a:gd name="T19" fmla="*/ 0 h 101"/>
                <a:gd name="T20" fmla="*/ 56 w 56"/>
                <a:gd name="T21" fmla="*/ 1 h 101"/>
                <a:gd name="T22" fmla="*/ 53 w 56"/>
                <a:gd name="T23" fmla="*/ 1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 h="101">
                  <a:moveTo>
                    <a:pt x="53" y="19"/>
                  </a:moveTo>
                  <a:cubicBezTo>
                    <a:pt x="53" y="19"/>
                    <a:pt x="51" y="18"/>
                    <a:pt x="46" y="18"/>
                  </a:cubicBezTo>
                  <a:cubicBezTo>
                    <a:pt x="41" y="18"/>
                    <a:pt x="37" y="19"/>
                    <a:pt x="32" y="22"/>
                  </a:cubicBezTo>
                  <a:cubicBezTo>
                    <a:pt x="26" y="26"/>
                    <a:pt x="20" y="34"/>
                    <a:pt x="18" y="45"/>
                  </a:cubicBezTo>
                  <a:cubicBezTo>
                    <a:pt x="18" y="101"/>
                    <a:pt x="18" y="101"/>
                    <a:pt x="18" y="101"/>
                  </a:cubicBezTo>
                  <a:cubicBezTo>
                    <a:pt x="0" y="101"/>
                    <a:pt x="0" y="101"/>
                    <a:pt x="0" y="101"/>
                  </a:cubicBezTo>
                  <a:cubicBezTo>
                    <a:pt x="0" y="2"/>
                    <a:pt x="0" y="2"/>
                    <a:pt x="0" y="2"/>
                  </a:cubicBezTo>
                  <a:cubicBezTo>
                    <a:pt x="17" y="2"/>
                    <a:pt x="17" y="2"/>
                    <a:pt x="17" y="2"/>
                  </a:cubicBezTo>
                  <a:cubicBezTo>
                    <a:pt x="18" y="21"/>
                    <a:pt x="18" y="21"/>
                    <a:pt x="18" y="21"/>
                  </a:cubicBezTo>
                  <a:cubicBezTo>
                    <a:pt x="24" y="10"/>
                    <a:pt x="35" y="0"/>
                    <a:pt x="48" y="0"/>
                  </a:cubicBezTo>
                  <a:cubicBezTo>
                    <a:pt x="53" y="0"/>
                    <a:pt x="56" y="1"/>
                    <a:pt x="56" y="1"/>
                  </a:cubicBezTo>
                  <a:lnTo>
                    <a:pt x="53" y="19"/>
                  </a:lnTo>
                  <a:close/>
                </a:path>
              </a:pathLst>
            </a:custGeom>
            <a:solidFill>
              <a:srgbClr val="0332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Freeform 47">
              <a:extLst>
                <a:ext uri="{FF2B5EF4-FFF2-40B4-BE49-F238E27FC236}">
                  <a16:creationId xmlns:a16="http://schemas.microsoft.com/office/drawing/2014/main" id="{C31B1364-FEB4-4067-808C-3AB6A9DBEC06}"/>
                </a:ext>
              </a:extLst>
            </p:cNvPr>
            <p:cNvSpPr>
              <a:spLocks noEditPoints="1"/>
            </p:cNvSpPr>
            <p:nvPr/>
          </p:nvSpPr>
          <p:spPr bwMode="gray">
            <a:xfrm>
              <a:off x="2998788" y="185738"/>
              <a:ext cx="74613" cy="85725"/>
            </a:xfrm>
            <a:custGeom>
              <a:avLst/>
              <a:gdLst>
                <a:gd name="T0" fmla="*/ 20 w 90"/>
                <a:gd name="T1" fmla="*/ 56 h 103"/>
                <a:gd name="T2" fmla="*/ 49 w 90"/>
                <a:gd name="T3" fmla="*/ 88 h 103"/>
                <a:gd name="T4" fmla="*/ 80 w 90"/>
                <a:gd name="T5" fmla="*/ 77 h 103"/>
                <a:gd name="T6" fmla="*/ 88 w 90"/>
                <a:gd name="T7" fmla="*/ 89 h 103"/>
                <a:gd name="T8" fmla="*/ 47 w 90"/>
                <a:gd name="T9" fmla="*/ 103 h 103"/>
                <a:gd name="T10" fmla="*/ 0 w 90"/>
                <a:gd name="T11" fmla="*/ 52 h 103"/>
                <a:gd name="T12" fmla="*/ 47 w 90"/>
                <a:gd name="T13" fmla="*/ 0 h 103"/>
                <a:gd name="T14" fmla="*/ 90 w 90"/>
                <a:gd name="T15" fmla="*/ 48 h 103"/>
                <a:gd name="T16" fmla="*/ 90 w 90"/>
                <a:gd name="T17" fmla="*/ 56 h 103"/>
                <a:gd name="T18" fmla="*/ 20 w 90"/>
                <a:gd name="T19" fmla="*/ 56 h 103"/>
                <a:gd name="T20" fmla="*/ 46 w 90"/>
                <a:gd name="T21" fmla="*/ 14 h 103"/>
                <a:gd name="T22" fmla="*/ 19 w 90"/>
                <a:gd name="T23" fmla="*/ 42 h 103"/>
                <a:gd name="T24" fmla="*/ 71 w 90"/>
                <a:gd name="T25" fmla="*/ 42 h 103"/>
                <a:gd name="T26" fmla="*/ 46 w 90"/>
                <a:gd name="T27"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03">
                  <a:moveTo>
                    <a:pt x="20" y="56"/>
                  </a:moveTo>
                  <a:cubicBezTo>
                    <a:pt x="20" y="75"/>
                    <a:pt x="31" y="88"/>
                    <a:pt x="49" y="88"/>
                  </a:cubicBezTo>
                  <a:cubicBezTo>
                    <a:pt x="68" y="88"/>
                    <a:pt x="79" y="78"/>
                    <a:pt x="80" y="77"/>
                  </a:cubicBezTo>
                  <a:cubicBezTo>
                    <a:pt x="88" y="89"/>
                    <a:pt x="88" y="89"/>
                    <a:pt x="88" y="89"/>
                  </a:cubicBezTo>
                  <a:cubicBezTo>
                    <a:pt x="88" y="89"/>
                    <a:pt x="74" y="103"/>
                    <a:pt x="47" y="103"/>
                  </a:cubicBezTo>
                  <a:cubicBezTo>
                    <a:pt x="20" y="103"/>
                    <a:pt x="0" y="84"/>
                    <a:pt x="0" y="52"/>
                  </a:cubicBezTo>
                  <a:cubicBezTo>
                    <a:pt x="0" y="19"/>
                    <a:pt x="21" y="0"/>
                    <a:pt x="47" y="0"/>
                  </a:cubicBezTo>
                  <a:cubicBezTo>
                    <a:pt x="74" y="0"/>
                    <a:pt x="90" y="20"/>
                    <a:pt x="90" y="48"/>
                  </a:cubicBezTo>
                  <a:cubicBezTo>
                    <a:pt x="90" y="56"/>
                    <a:pt x="90" y="56"/>
                    <a:pt x="90" y="56"/>
                  </a:cubicBezTo>
                  <a:cubicBezTo>
                    <a:pt x="20" y="56"/>
                    <a:pt x="20" y="56"/>
                    <a:pt x="20" y="56"/>
                  </a:cubicBezTo>
                  <a:close/>
                  <a:moveTo>
                    <a:pt x="46" y="14"/>
                  </a:moveTo>
                  <a:cubicBezTo>
                    <a:pt x="28" y="14"/>
                    <a:pt x="20" y="29"/>
                    <a:pt x="19" y="42"/>
                  </a:cubicBezTo>
                  <a:cubicBezTo>
                    <a:pt x="71" y="42"/>
                    <a:pt x="71" y="42"/>
                    <a:pt x="71" y="42"/>
                  </a:cubicBezTo>
                  <a:cubicBezTo>
                    <a:pt x="71" y="28"/>
                    <a:pt x="64" y="14"/>
                    <a:pt x="46" y="14"/>
                  </a:cubicBezTo>
                  <a:close/>
                </a:path>
              </a:pathLst>
            </a:custGeom>
            <a:solidFill>
              <a:srgbClr val="0332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48">
              <a:extLst>
                <a:ext uri="{FF2B5EF4-FFF2-40B4-BE49-F238E27FC236}">
                  <a16:creationId xmlns:a16="http://schemas.microsoft.com/office/drawing/2014/main" id="{0058F51C-6920-4633-BD74-B7B7F9115418}"/>
                </a:ext>
              </a:extLst>
            </p:cNvPr>
            <p:cNvSpPr>
              <a:spLocks noEditPoints="1"/>
            </p:cNvSpPr>
            <p:nvPr/>
          </p:nvSpPr>
          <p:spPr bwMode="gray">
            <a:xfrm>
              <a:off x="3084513" y="153988"/>
              <a:ext cx="77788" cy="117475"/>
            </a:xfrm>
            <a:custGeom>
              <a:avLst/>
              <a:gdLst>
                <a:gd name="T0" fmla="*/ 78 w 94"/>
                <a:gd name="T1" fmla="*/ 141 h 143"/>
                <a:gd name="T2" fmla="*/ 75 w 94"/>
                <a:gd name="T3" fmla="*/ 125 h 143"/>
                <a:gd name="T4" fmla="*/ 42 w 94"/>
                <a:gd name="T5" fmla="*/ 143 h 143"/>
                <a:gd name="T6" fmla="*/ 0 w 94"/>
                <a:gd name="T7" fmla="*/ 91 h 143"/>
                <a:gd name="T8" fmla="*/ 44 w 94"/>
                <a:gd name="T9" fmla="*/ 40 h 143"/>
                <a:gd name="T10" fmla="*/ 75 w 94"/>
                <a:gd name="T11" fmla="*/ 58 h 143"/>
                <a:gd name="T12" fmla="*/ 75 w 94"/>
                <a:gd name="T13" fmla="*/ 0 h 143"/>
                <a:gd name="T14" fmla="*/ 94 w 94"/>
                <a:gd name="T15" fmla="*/ 0 h 143"/>
                <a:gd name="T16" fmla="*/ 94 w 94"/>
                <a:gd name="T17" fmla="*/ 141 h 143"/>
                <a:gd name="T18" fmla="*/ 78 w 94"/>
                <a:gd name="T19" fmla="*/ 141 h 143"/>
                <a:gd name="T20" fmla="*/ 48 w 94"/>
                <a:gd name="T21" fmla="*/ 54 h 143"/>
                <a:gd name="T22" fmla="*/ 19 w 94"/>
                <a:gd name="T23" fmla="*/ 90 h 143"/>
                <a:gd name="T24" fmla="*/ 47 w 94"/>
                <a:gd name="T25" fmla="*/ 127 h 143"/>
                <a:gd name="T26" fmla="*/ 75 w 94"/>
                <a:gd name="T27" fmla="*/ 90 h 143"/>
                <a:gd name="T28" fmla="*/ 48 w 94"/>
                <a:gd name="T29" fmla="*/ 5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4" h="143">
                  <a:moveTo>
                    <a:pt x="78" y="141"/>
                  </a:moveTo>
                  <a:cubicBezTo>
                    <a:pt x="75" y="125"/>
                    <a:pt x="75" y="125"/>
                    <a:pt x="75" y="125"/>
                  </a:cubicBezTo>
                  <a:cubicBezTo>
                    <a:pt x="74" y="126"/>
                    <a:pt x="65" y="143"/>
                    <a:pt x="42" y="143"/>
                  </a:cubicBezTo>
                  <a:cubicBezTo>
                    <a:pt x="16" y="143"/>
                    <a:pt x="0" y="121"/>
                    <a:pt x="0" y="91"/>
                  </a:cubicBezTo>
                  <a:cubicBezTo>
                    <a:pt x="0" y="62"/>
                    <a:pt x="18" y="40"/>
                    <a:pt x="44" y="40"/>
                  </a:cubicBezTo>
                  <a:cubicBezTo>
                    <a:pt x="65" y="40"/>
                    <a:pt x="74" y="56"/>
                    <a:pt x="75" y="58"/>
                  </a:cubicBezTo>
                  <a:cubicBezTo>
                    <a:pt x="75" y="0"/>
                    <a:pt x="75" y="0"/>
                    <a:pt x="75" y="0"/>
                  </a:cubicBezTo>
                  <a:cubicBezTo>
                    <a:pt x="94" y="0"/>
                    <a:pt x="94" y="0"/>
                    <a:pt x="94" y="0"/>
                  </a:cubicBezTo>
                  <a:cubicBezTo>
                    <a:pt x="94" y="141"/>
                    <a:pt x="94" y="141"/>
                    <a:pt x="94" y="141"/>
                  </a:cubicBezTo>
                  <a:cubicBezTo>
                    <a:pt x="78" y="141"/>
                    <a:pt x="78" y="141"/>
                    <a:pt x="78" y="141"/>
                  </a:cubicBezTo>
                  <a:close/>
                  <a:moveTo>
                    <a:pt x="48" y="54"/>
                  </a:moveTo>
                  <a:cubicBezTo>
                    <a:pt x="30" y="54"/>
                    <a:pt x="19" y="71"/>
                    <a:pt x="19" y="90"/>
                  </a:cubicBezTo>
                  <a:cubicBezTo>
                    <a:pt x="19" y="110"/>
                    <a:pt x="29" y="127"/>
                    <a:pt x="47" y="127"/>
                  </a:cubicBezTo>
                  <a:cubicBezTo>
                    <a:pt x="64" y="127"/>
                    <a:pt x="75" y="110"/>
                    <a:pt x="75" y="90"/>
                  </a:cubicBezTo>
                  <a:cubicBezTo>
                    <a:pt x="76" y="71"/>
                    <a:pt x="66" y="54"/>
                    <a:pt x="48" y="54"/>
                  </a:cubicBezTo>
                  <a:close/>
                </a:path>
              </a:pathLst>
            </a:custGeom>
            <a:solidFill>
              <a:srgbClr val="0332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Freeform 49">
              <a:extLst>
                <a:ext uri="{FF2B5EF4-FFF2-40B4-BE49-F238E27FC236}">
                  <a16:creationId xmlns:a16="http://schemas.microsoft.com/office/drawing/2014/main" id="{0E426658-42CE-4CFA-9C79-3A40251C8AD6}"/>
                </a:ext>
              </a:extLst>
            </p:cNvPr>
            <p:cNvSpPr>
              <a:spLocks/>
            </p:cNvSpPr>
            <p:nvPr/>
          </p:nvSpPr>
          <p:spPr bwMode="gray">
            <a:xfrm>
              <a:off x="3209926" y="152400"/>
              <a:ext cx="53975" cy="117475"/>
            </a:xfrm>
            <a:custGeom>
              <a:avLst/>
              <a:gdLst>
                <a:gd name="T0" fmla="*/ 61 w 64"/>
                <a:gd name="T1" fmla="*/ 18 h 142"/>
                <a:gd name="T2" fmla="*/ 49 w 64"/>
                <a:gd name="T3" fmla="*/ 15 h 142"/>
                <a:gd name="T4" fmla="*/ 36 w 64"/>
                <a:gd name="T5" fmla="*/ 21 h 142"/>
                <a:gd name="T6" fmla="*/ 34 w 64"/>
                <a:gd name="T7" fmla="*/ 35 h 142"/>
                <a:gd name="T8" fmla="*/ 34 w 64"/>
                <a:gd name="T9" fmla="*/ 43 h 142"/>
                <a:gd name="T10" fmla="*/ 59 w 64"/>
                <a:gd name="T11" fmla="*/ 43 h 142"/>
                <a:gd name="T12" fmla="*/ 59 w 64"/>
                <a:gd name="T13" fmla="*/ 57 h 142"/>
                <a:gd name="T14" fmla="*/ 34 w 64"/>
                <a:gd name="T15" fmla="*/ 57 h 142"/>
                <a:gd name="T16" fmla="*/ 34 w 64"/>
                <a:gd name="T17" fmla="*/ 142 h 142"/>
                <a:gd name="T18" fmla="*/ 15 w 64"/>
                <a:gd name="T19" fmla="*/ 142 h 142"/>
                <a:gd name="T20" fmla="*/ 15 w 64"/>
                <a:gd name="T21" fmla="*/ 57 h 142"/>
                <a:gd name="T22" fmla="*/ 0 w 64"/>
                <a:gd name="T23" fmla="*/ 57 h 142"/>
                <a:gd name="T24" fmla="*/ 0 w 64"/>
                <a:gd name="T25" fmla="*/ 43 h 142"/>
                <a:gd name="T26" fmla="*/ 15 w 64"/>
                <a:gd name="T27" fmla="*/ 43 h 142"/>
                <a:gd name="T28" fmla="*/ 15 w 64"/>
                <a:gd name="T29" fmla="*/ 32 h 142"/>
                <a:gd name="T30" fmla="*/ 22 w 64"/>
                <a:gd name="T31" fmla="*/ 9 h 142"/>
                <a:gd name="T32" fmla="*/ 45 w 64"/>
                <a:gd name="T33" fmla="*/ 0 h 142"/>
                <a:gd name="T34" fmla="*/ 64 w 64"/>
                <a:gd name="T35" fmla="*/ 4 h 142"/>
                <a:gd name="T36" fmla="*/ 61 w 64"/>
                <a:gd name="T37" fmla="*/ 18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142">
                  <a:moveTo>
                    <a:pt x="61" y="18"/>
                  </a:moveTo>
                  <a:cubicBezTo>
                    <a:pt x="61" y="18"/>
                    <a:pt x="55" y="15"/>
                    <a:pt x="49" y="15"/>
                  </a:cubicBezTo>
                  <a:cubicBezTo>
                    <a:pt x="43" y="15"/>
                    <a:pt x="39" y="17"/>
                    <a:pt x="36" y="21"/>
                  </a:cubicBezTo>
                  <a:cubicBezTo>
                    <a:pt x="34" y="24"/>
                    <a:pt x="34" y="29"/>
                    <a:pt x="34" y="35"/>
                  </a:cubicBezTo>
                  <a:cubicBezTo>
                    <a:pt x="34" y="43"/>
                    <a:pt x="34" y="43"/>
                    <a:pt x="34" y="43"/>
                  </a:cubicBezTo>
                  <a:cubicBezTo>
                    <a:pt x="59" y="43"/>
                    <a:pt x="59" y="43"/>
                    <a:pt x="59" y="43"/>
                  </a:cubicBezTo>
                  <a:cubicBezTo>
                    <a:pt x="59" y="57"/>
                    <a:pt x="59" y="57"/>
                    <a:pt x="59" y="57"/>
                  </a:cubicBezTo>
                  <a:cubicBezTo>
                    <a:pt x="34" y="57"/>
                    <a:pt x="34" y="57"/>
                    <a:pt x="34" y="57"/>
                  </a:cubicBezTo>
                  <a:cubicBezTo>
                    <a:pt x="34" y="142"/>
                    <a:pt x="34" y="142"/>
                    <a:pt x="34" y="142"/>
                  </a:cubicBezTo>
                  <a:cubicBezTo>
                    <a:pt x="15" y="142"/>
                    <a:pt x="15" y="142"/>
                    <a:pt x="15" y="142"/>
                  </a:cubicBezTo>
                  <a:cubicBezTo>
                    <a:pt x="15" y="57"/>
                    <a:pt x="15" y="57"/>
                    <a:pt x="15" y="57"/>
                  </a:cubicBezTo>
                  <a:cubicBezTo>
                    <a:pt x="0" y="57"/>
                    <a:pt x="0" y="57"/>
                    <a:pt x="0" y="57"/>
                  </a:cubicBezTo>
                  <a:cubicBezTo>
                    <a:pt x="0" y="43"/>
                    <a:pt x="0" y="43"/>
                    <a:pt x="0" y="43"/>
                  </a:cubicBezTo>
                  <a:cubicBezTo>
                    <a:pt x="15" y="43"/>
                    <a:pt x="15" y="43"/>
                    <a:pt x="15" y="43"/>
                  </a:cubicBezTo>
                  <a:cubicBezTo>
                    <a:pt x="15" y="32"/>
                    <a:pt x="15" y="32"/>
                    <a:pt x="15" y="32"/>
                  </a:cubicBezTo>
                  <a:cubicBezTo>
                    <a:pt x="15" y="21"/>
                    <a:pt x="18" y="14"/>
                    <a:pt x="22" y="9"/>
                  </a:cubicBezTo>
                  <a:cubicBezTo>
                    <a:pt x="27" y="4"/>
                    <a:pt x="34" y="0"/>
                    <a:pt x="45" y="0"/>
                  </a:cubicBezTo>
                  <a:cubicBezTo>
                    <a:pt x="55" y="0"/>
                    <a:pt x="62" y="3"/>
                    <a:pt x="64" y="4"/>
                  </a:cubicBezTo>
                  <a:lnTo>
                    <a:pt x="61" y="18"/>
                  </a:lnTo>
                  <a:close/>
                </a:path>
              </a:pathLst>
            </a:custGeom>
            <a:solidFill>
              <a:srgbClr val="0332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50">
              <a:extLst>
                <a:ext uri="{FF2B5EF4-FFF2-40B4-BE49-F238E27FC236}">
                  <a16:creationId xmlns:a16="http://schemas.microsoft.com/office/drawing/2014/main" id="{8B1D0F47-BA80-466B-890A-7AFAA099276F}"/>
                </a:ext>
              </a:extLst>
            </p:cNvPr>
            <p:cNvSpPr>
              <a:spLocks/>
            </p:cNvSpPr>
            <p:nvPr/>
          </p:nvSpPr>
          <p:spPr bwMode="gray">
            <a:xfrm>
              <a:off x="3270251" y="185738"/>
              <a:ext cx="46038" cy="84138"/>
            </a:xfrm>
            <a:custGeom>
              <a:avLst/>
              <a:gdLst>
                <a:gd name="T0" fmla="*/ 53 w 56"/>
                <a:gd name="T1" fmla="*/ 19 h 101"/>
                <a:gd name="T2" fmla="*/ 46 w 56"/>
                <a:gd name="T3" fmla="*/ 18 h 101"/>
                <a:gd name="T4" fmla="*/ 32 w 56"/>
                <a:gd name="T5" fmla="*/ 22 h 101"/>
                <a:gd name="T6" fmla="*/ 18 w 56"/>
                <a:gd name="T7" fmla="*/ 45 h 101"/>
                <a:gd name="T8" fmla="*/ 18 w 56"/>
                <a:gd name="T9" fmla="*/ 101 h 101"/>
                <a:gd name="T10" fmla="*/ 0 w 56"/>
                <a:gd name="T11" fmla="*/ 101 h 101"/>
                <a:gd name="T12" fmla="*/ 0 w 56"/>
                <a:gd name="T13" fmla="*/ 2 h 101"/>
                <a:gd name="T14" fmla="*/ 17 w 56"/>
                <a:gd name="T15" fmla="*/ 2 h 101"/>
                <a:gd name="T16" fmla="*/ 18 w 56"/>
                <a:gd name="T17" fmla="*/ 21 h 101"/>
                <a:gd name="T18" fmla="*/ 48 w 56"/>
                <a:gd name="T19" fmla="*/ 0 h 101"/>
                <a:gd name="T20" fmla="*/ 56 w 56"/>
                <a:gd name="T21" fmla="*/ 1 h 101"/>
                <a:gd name="T22" fmla="*/ 53 w 56"/>
                <a:gd name="T23" fmla="*/ 1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 h="101">
                  <a:moveTo>
                    <a:pt x="53" y="19"/>
                  </a:moveTo>
                  <a:cubicBezTo>
                    <a:pt x="53" y="19"/>
                    <a:pt x="51" y="18"/>
                    <a:pt x="46" y="18"/>
                  </a:cubicBezTo>
                  <a:cubicBezTo>
                    <a:pt x="41" y="18"/>
                    <a:pt x="37" y="19"/>
                    <a:pt x="32" y="22"/>
                  </a:cubicBezTo>
                  <a:cubicBezTo>
                    <a:pt x="26" y="26"/>
                    <a:pt x="20" y="34"/>
                    <a:pt x="18" y="45"/>
                  </a:cubicBezTo>
                  <a:cubicBezTo>
                    <a:pt x="18" y="101"/>
                    <a:pt x="18" y="101"/>
                    <a:pt x="18" y="101"/>
                  </a:cubicBezTo>
                  <a:cubicBezTo>
                    <a:pt x="0" y="101"/>
                    <a:pt x="0" y="101"/>
                    <a:pt x="0" y="101"/>
                  </a:cubicBezTo>
                  <a:cubicBezTo>
                    <a:pt x="0" y="2"/>
                    <a:pt x="0" y="2"/>
                    <a:pt x="0" y="2"/>
                  </a:cubicBezTo>
                  <a:cubicBezTo>
                    <a:pt x="17" y="2"/>
                    <a:pt x="17" y="2"/>
                    <a:pt x="17" y="2"/>
                  </a:cubicBezTo>
                  <a:cubicBezTo>
                    <a:pt x="18" y="21"/>
                    <a:pt x="18" y="21"/>
                    <a:pt x="18" y="21"/>
                  </a:cubicBezTo>
                  <a:cubicBezTo>
                    <a:pt x="24" y="10"/>
                    <a:pt x="35" y="0"/>
                    <a:pt x="48" y="0"/>
                  </a:cubicBezTo>
                  <a:cubicBezTo>
                    <a:pt x="53" y="0"/>
                    <a:pt x="56" y="1"/>
                    <a:pt x="56" y="1"/>
                  </a:cubicBezTo>
                  <a:lnTo>
                    <a:pt x="53" y="19"/>
                  </a:lnTo>
                  <a:close/>
                </a:path>
              </a:pathLst>
            </a:custGeom>
            <a:solidFill>
              <a:srgbClr val="0332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51">
              <a:extLst>
                <a:ext uri="{FF2B5EF4-FFF2-40B4-BE49-F238E27FC236}">
                  <a16:creationId xmlns:a16="http://schemas.microsoft.com/office/drawing/2014/main" id="{9CC49CFE-C30A-45D7-9150-7EE856DA7C2E}"/>
                </a:ext>
              </a:extLst>
            </p:cNvPr>
            <p:cNvSpPr>
              <a:spLocks noEditPoints="1"/>
            </p:cNvSpPr>
            <p:nvPr/>
          </p:nvSpPr>
          <p:spPr bwMode="gray">
            <a:xfrm>
              <a:off x="3321051" y="185738"/>
              <a:ext cx="79375" cy="85725"/>
            </a:xfrm>
            <a:custGeom>
              <a:avLst/>
              <a:gdLst>
                <a:gd name="T0" fmla="*/ 48 w 96"/>
                <a:gd name="T1" fmla="*/ 102 h 102"/>
                <a:gd name="T2" fmla="*/ 0 w 96"/>
                <a:gd name="T3" fmla="*/ 51 h 102"/>
                <a:gd name="T4" fmla="*/ 48 w 96"/>
                <a:gd name="T5" fmla="*/ 0 h 102"/>
                <a:gd name="T6" fmla="*/ 96 w 96"/>
                <a:gd name="T7" fmla="*/ 51 h 102"/>
                <a:gd name="T8" fmla="*/ 48 w 96"/>
                <a:gd name="T9" fmla="*/ 102 h 102"/>
                <a:gd name="T10" fmla="*/ 48 w 96"/>
                <a:gd name="T11" fmla="*/ 14 h 102"/>
                <a:gd name="T12" fmla="*/ 20 w 96"/>
                <a:gd name="T13" fmla="*/ 51 h 102"/>
                <a:gd name="T14" fmla="*/ 48 w 96"/>
                <a:gd name="T15" fmla="*/ 88 h 102"/>
                <a:gd name="T16" fmla="*/ 77 w 96"/>
                <a:gd name="T17" fmla="*/ 51 h 102"/>
                <a:gd name="T18" fmla="*/ 48 w 96"/>
                <a:gd name="T19" fmla="*/ 14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102">
                  <a:moveTo>
                    <a:pt x="48" y="102"/>
                  </a:moveTo>
                  <a:cubicBezTo>
                    <a:pt x="20" y="102"/>
                    <a:pt x="0" y="82"/>
                    <a:pt x="0" y="51"/>
                  </a:cubicBezTo>
                  <a:cubicBezTo>
                    <a:pt x="0" y="20"/>
                    <a:pt x="20" y="0"/>
                    <a:pt x="48" y="0"/>
                  </a:cubicBezTo>
                  <a:cubicBezTo>
                    <a:pt x="77" y="0"/>
                    <a:pt x="96" y="20"/>
                    <a:pt x="96" y="51"/>
                  </a:cubicBezTo>
                  <a:cubicBezTo>
                    <a:pt x="96" y="82"/>
                    <a:pt x="77" y="102"/>
                    <a:pt x="48" y="102"/>
                  </a:cubicBezTo>
                  <a:close/>
                  <a:moveTo>
                    <a:pt x="48" y="14"/>
                  </a:moveTo>
                  <a:cubicBezTo>
                    <a:pt x="30" y="14"/>
                    <a:pt x="20" y="29"/>
                    <a:pt x="20" y="51"/>
                  </a:cubicBezTo>
                  <a:cubicBezTo>
                    <a:pt x="20" y="72"/>
                    <a:pt x="30" y="88"/>
                    <a:pt x="48" y="88"/>
                  </a:cubicBezTo>
                  <a:cubicBezTo>
                    <a:pt x="67" y="88"/>
                    <a:pt x="77" y="72"/>
                    <a:pt x="77" y="51"/>
                  </a:cubicBezTo>
                  <a:cubicBezTo>
                    <a:pt x="77" y="29"/>
                    <a:pt x="67" y="14"/>
                    <a:pt x="48" y="14"/>
                  </a:cubicBezTo>
                  <a:close/>
                </a:path>
              </a:pathLst>
            </a:custGeom>
            <a:solidFill>
              <a:srgbClr val="0332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 name="Freeform 52">
              <a:extLst>
                <a:ext uri="{FF2B5EF4-FFF2-40B4-BE49-F238E27FC236}">
                  <a16:creationId xmlns:a16="http://schemas.microsoft.com/office/drawing/2014/main" id="{A40FE52E-7390-4224-981F-5B9B6DC75BAE}"/>
                </a:ext>
              </a:extLst>
            </p:cNvPr>
            <p:cNvSpPr>
              <a:spLocks/>
            </p:cNvSpPr>
            <p:nvPr/>
          </p:nvSpPr>
          <p:spPr bwMode="gray">
            <a:xfrm>
              <a:off x="3419476" y="185738"/>
              <a:ext cx="117475" cy="84138"/>
            </a:xfrm>
            <a:custGeom>
              <a:avLst/>
              <a:gdLst>
                <a:gd name="T0" fmla="*/ 123 w 142"/>
                <a:gd name="T1" fmla="*/ 101 h 101"/>
                <a:gd name="T2" fmla="*/ 123 w 142"/>
                <a:gd name="T3" fmla="*/ 39 h 101"/>
                <a:gd name="T4" fmla="*/ 106 w 142"/>
                <a:gd name="T5" fmla="*/ 16 h 101"/>
                <a:gd name="T6" fmla="*/ 80 w 142"/>
                <a:gd name="T7" fmla="*/ 41 h 101"/>
                <a:gd name="T8" fmla="*/ 80 w 142"/>
                <a:gd name="T9" fmla="*/ 101 h 101"/>
                <a:gd name="T10" fmla="*/ 62 w 142"/>
                <a:gd name="T11" fmla="*/ 101 h 101"/>
                <a:gd name="T12" fmla="*/ 62 w 142"/>
                <a:gd name="T13" fmla="*/ 39 h 101"/>
                <a:gd name="T14" fmla="*/ 44 w 142"/>
                <a:gd name="T15" fmla="*/ 16 h 101"/>
                <a:gd name="T16" fmla="*/ 19 w 142"/>
                <a:gd name="T17" fmla="*/ 41 h 101"/>
                <a:gd name="T18" fmla="*/ 19 w 142"/>
                <a:gd name="T19" fmla="*/ 101 h 101"/>
                <a:gd name="T20" fmla="*/ 0 w 142"/>
                <a:gd name="T21" fmla="*/ 101 h 101"/>
                <a:gd name="T22" fmla="*/ 0 w 142"/>
                <a:gd name="T23" fmla="*/ 2 h 101"/>
                <a:gd name="T24" fmla="*/ 18 w 142"/>
                <a:gd name="T25" fmla="*/ 2 h 101"/>
                <a:gd name="T26" fmla="*/ 19 w 142"/>
                <a:gd name="T27" fmla="*/ 20 h 101"/>
                <a:gd name="T28" fmla="*/ 51 w 142"/>
                <a:gd name="T29" fmla="*/ 0 h 101"/>
                <a:gd name="T30" fmla="*/ 79 w 142"/>
                <a:gd name="T31" fmla="*/ 21 h 101"/>
                <a:gd name="T32" fmla="*/ 112 w 142"/>
                <a:gd name="T33" fmla="*/ 0 h 101"/>
                <a:gd name="T34" fmla="*/ 142 w 142"/>
                <a:gd name="T35" fmla="*/ 34 h 101"/>
                <a:gd name="T36" fmla="*/ 142 w 142"/>
                <a:gd name="T37" fmla="*/ 101 h 101"/>
                <a:gd name="T38" fmla="*/ 123 w 142"/>
                <a:gd name="T39" fmla="*/ 10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2" h="101">
                  <a:moveTo>
                    <a:pt x="123" y="101"/>
                  </a:moveTo>
                  <a:cubicBezTo>
                    <a:pt x="123" y="39"/>
                    <a:pt x="123" y="39"/>
                    <a:pt x="123" y="39"/>
                  </a:cubicBezTo>
                  <a:cubicBezTo>
                    <a:pt x="123" y="26"/>
                    <a:pt x="120" y="16"/>
                    <a:pt x="106" y="16"/>
                  </a:cubicBezTo>
                  <a:cubicBezTo>
                    <a:pt x="91" y="16"/>
                    <a:pt x="81" y="34"/>
                    <a:pt x="80" y="41"/>
                  </a:cubicBezTo>
                  <a:cubicBezTo>
                    <a:pt x="80" y="101"/>
                    <a:pt x="80" y="101"/>
                    <a:pt x="80" y="101"/>
                  </a:cubicBezTo>
                  <a:cubicBezTo>
                    <a:pt x="62" y="101"/>
                    <a:pt x="62" y="101"/>
                    <a:pt x="62" y="101"/>
                  </a:cubicBezTo>
                  <a:cubicBezTo>
                    <a:pt x="62" y="39"/>
                    <a:pt x="62" y="39"/>
                    <a:pt x="62" y="39"/>
                  </a:cubicBezTo>
                  <a:cubicBezTo>
                    <a:pt x="62" y="26"/>
                    <a:pt x="59" y="16"/>
                    <a:pt x="44" y="16"/>
                  </a:cubicBezTo>
                  <a:cubicBezTo>
                    <a:pt x="30" y="16"/>
                    <a:pt x="20" y="34"/>
                    <a:pt x="19" y="41"/>
                  </a:cubicBezTo>
                  <a:cubicBezTo>
                    <a:pt x="19" y="101"/>
                    <a:pt x="19" y="101"/>
                    <a:pt x="19" y="101"/>
                  </a:cubicBezTo>
                  <a:cubicBezTo>
                    <a:pt x="0" y="101"/>
                    <a:pt x="0" y="101"/>
                    <a:pt x="0" y="101"/>
                  </a:cubicBezTo>
                  <a:cubicBezTo>
                    <a:pt x="0" y="2"/>
                    <a:pt x="0" y="2"/>
                    <a:pt x="0" y="2"/>
                  </a:cubicBezTo>
                  <a:cubicBezTo>
                    <a:pt x="18" y="2"/>
                    <a:pt x="18" y="2"/>
                    <a:pt x="18" y="2"/>
                  </a:cubicBezTo>
                  <a:cubicBezTo>
                    <a:pt x="19" y="20"/>
                    <a:pt x="19" y="20"/>
                    <a:pt x="19" y="20"/>
                  </a:cubicBezTo>
                  <a:cubicBezTo>
                    <a:pt x="25" y="9"/>
                    <a:pt x="37" y="0"/>
                    <a:pt x="51" y="0"/>
                  </a:cubicBezTo>
                  <a:cubicBezTo>
                    <a:pt x="64" y="0"/>
                    <a:pt x="75" y="6"/>
                    <a:pt x="79" y="21"/>
                  </a:cubicBezTo>
                  <a:cubicBezTo>
                    <a:pt x="86" y="9"/>
                    <a:pt x="98" y="0"/>
                    <a:pt x="112" y="0"/>
                  </a:cubicBezTo>
                  <a:cubicBezTo>
                    <a:pt x="128" y="0"/>
                    <a:pt x="142" y="9"/>
                    <a:pt x="142" y="34"/>
                  </a:cubicBezTo>
                  <a:cubicBezTo>
                    <a:pt x="142" y="101"/>
                    <a:pt x="142" y="101"/>
                    <a:pt x="142" y="101"/>
                  </a:cubicBezTo>
                  <a:cubicBezTo>
                    <a:pt x="123" y="101"/>
                    <a:pt x="123" y="101"/>
                    <a:pt x="123" y="101"/>
                  </a:cubicBezTo>
                  <a:close/>
                </a:path>
              </a:pathLst>
            </a:custGeom>
            <a:solidFill>
              <a:srgbClr val="0332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 name="Freeform 53">
              <a:extLst>
                <a:ext uri="{FF2B5EF4-FFF2-40B4-BE49-F238E27FC236}">
                  <a16:creationId xmlns:a16="http://schemas.microsoft.com/office/drawing/2014/main" id="{225F0FE3-9380-41E3-A971-A1DC24E451B0}"/>
                </a:ext>
              </a:extLst>
            </p:cNvPr>
            <p:cNvSpPr>
              <a:spLocks/>
            </p:cNvSpPr>
            <p:nvPr/>
          </p:nvSpPr>
          <p:spPr bwMode="gray">
            <a:xfrm>
              <a:off x="3594101" y="157163"/>
              <a:ext cx="69850" cy="112713"/>
            </a:xfrm>
            <a:custGeom>
              <a:avLst/>
              <a:gdLst>
                <a:gd name="T0" fmla="*/ 0 w 44"/>
                <a:gd name="T1" fmla="*/ 71 h 71"/>
                <a:gd name="T2" fmla="*/ 0 w 44"/>
                <a:gd name="T3" fmla="*/ 0 h 71"/>
                <a:gd name="T4" fmla="*/ 43 w 44"/>
                <a:gd name="T5" fmla="*/ 0 h 71"/>
                <a:gd name="T6" fmla="*/ 43 w 44"/>
                <a:gd name="T7" fmla="*/ 8 h 71"/>
                <a:gd name="T8" fmla="*/ 10 w 44"/>
                <a:gd name="T9" fmla="*/ 8 h 71"/>
                <a:gd name="T10" fmla="*/ 10 w 44"/>
                <a:gd name="T11" fmla="*/ 29 h 71"/>
                <a:gd name="T12" fmla="*/ 41 w 44"/>
                <a:gd name="T13" fmla="*/ 29 h 71"/>
                <a:gd name="T14" fmla="*/ 41 w 44"/>
                <a:gd name="T15" fmla="*/ 38 h 71"/>
                <a:gd name="T16" fmla="*/ 10 w 44"/>
                <a:gd name="T17" fmla="*/ 38 h 71"/>
                <a:gd name="T18" fmla="*/ 10 w 44"/>
                <a:gd name="T19" fmla="*/ 62 h 71"/>
                <a:gd name="T20" fmla="*/ 44 w 44"/>
                <a:gd name="T21" fmla="*/ 62 h 71"/>
                <a:gd name="T22" fmla="*/ 44 w 44"/>
                <a:gd name="T23" fmla="*/ 71 h 71"/>
                <a:gd name="T24" fmla="*/ 0 w 44"/>
                <a:gd name="T25" fmla="*/ 71 h 71"/>
                <a:gd name="T26" fmla="*/ 0 w 44"/>
                <a:gd name="T27" fmla="*/ 7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 h="71">
                  <a:moveTo>
                    <a:pt x="0" y="71"/>
                  </a:moveTo>
                  <a:lnTo>
                    <a:pt x="0" y="0"/>
                  </a:lnTo>
                  <a:lnTo>
                    <a:pt x="43" y="0"/>
                  </a:lnTo>
                  <a:lnTo>
                    <a:pt x="43" y="8"/>
                  </a:lnTo>
                  <a:lnTo>
                    <a:pt x="10" y="8"/>
                  </a:lnTo>
                  <a:lnTo>
                    <a:pt x="10" y="29"/>
                  </a:lnTo>
                  <a:lnTo>
                    <a:pt x="41" y="29"/>
                  </a:lnTo>
                  <a:lnTo>
                    <a:pt x="41" y="38"/>
                  </a:lnTo>
                  <a:lnTo>
                    <a:pt x="10" y="38"/>
                  </a:lnTo>
                  <a:lnTo>
                    <a:pt x="10" y="62"/>
                  </a:lnTo>
                  <a:lnTo>
                    <a:pt x="44" y="62"/>
                  </a:lnTo>
                  <a:lnTo>
                    <a:pt x="44" y="71"/>
                  </a:lnTo>
                  <a:lnTo>
                    <a:pt x="0" y="71"/>
                  </a:lnTo>
                  <a:lnTo>
                    <a:pt x="0" y="71"/>
                  </a:lnTo>
                  <a:close/>
                </a:path>
              </a:pathLst>
            </a:custGeom>
            <a:solidFill>
              <a:srgbClr val="0332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 name="Freeform 54">
              <a:extLst>
                <a:ext uri="{FF2B5EF4-FFF2-40B4-BE49-F238E27FC236}">
                  <a16:creationId xmlns:a16="http://schemas.microsoft.com/office/drawing/2014/main" id="{6AA00411-4F40-4847-97A9-4AB47DD95393}"/>
                </a:ext>
              </a:extLst>
            </p:cNvPr>
            <p:cNvSpPr>
              <a:spLocks/>
            </p:cNvSpPr>
            <p:nvPr/>
          </p:nvSpPr>
          <p:spPr bwMode="gray">
            <a:xfrm>
              <a:off x="3671888" y="188913"/>
              <a:ext cx="77788" cy="80963"/>
            </a:xfrm>
            <a:custGeom>
              <a:avLst/>
              <a:gdLst>
                <a:gd name="T0" fmla="*/ 38 w 49"/>
                <a:gd name="T1" fmla="*/ 51 h 51"/>
                <a:gd name="T2" fmla="*/ 24 w 49"/>
                <a:gd name="T3" fmla="*/ 30 h 51"/>
                <a:gd name="T4" fmla="*/ 11 w 49"/>
                <a:gd name="T5" fmla="*/ 51 h 51"/>
                <a:gd name="T6" fmla="*/ 0 w 49"/>
                <a:gd name="T7" fmla="*/ 51 h 51"/>
                <a:gd name="T8" fmla="*/ 18 w 49"/>
                <a:gd name="T9" fmla="*/ 25 h 51"/>
                <a:gd name="T10" fmla="*/ 1 w 49"/>
                <a:gd name="T11" fmla="*/ 0 h 51"/>
                <a:gd name="T12" fmla="*/ 12 w 49"/>
                <a:gd name="T13" fmla="*/ 0 h 51"/>
                <a:gd name="T14" fmla="*/ 25 w 49"/>
                <a:gd name="T15" fmla="*/ 19 h 51"/>
                <a:gd name="T16" fmla="*/ 37 w 49"/>
                <a:gd name="T17" fmla="*/ 0 h 51"/>
                <a:gd name="T18" fmla="*/ 48 w 49"/>
                <a:gd name="T19" fmla="*/ 0 h 51"/>
                <a:gd name="T20" fmla="*/ 30 w 49"/>
                <a:gd name="T21" fmla="*/ 25 h 51"/>
                <a:gd name="T22" fmla="*/ 49 w 49"/>
                <a:gd name="T23" fmla="*/ 51 h 51"/>
                <a:gd name="T24" fmla="*/ 38 w 49"/>
                <a:gd name="T25"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 h="51">
                  <a:moveTo>
                    <a:pt x="38" y="51"/>
                  </a:moveTo>
                  <a:lnTo>
                    <a:pt x="24" y="30"/>
                  </a:lnTo>
                  <a:lnTo>
                    <a:pt x="11" y="51"/>
                  </a:lnTo>
                  <a:lnTo>
                    <a:pt x="0" y="51"/>
                  </a:lnTo>
                  <a:lnTo>
                    <a:pt x="18" y="25"/>
                  </a:lnTo>
                  <a:lnTo>
                    <a:pt x="1" y="0"/>
                  </a:lnTo>
                  <a:lnTo>
                    <a:pt x="12" y="0"/>
                  </a:lnTo>
                  <a:lnTo>
                    <a:pt x="25" y="19"/>
                  </a:lnTo>
                  <a:lnTo>
                    <a:pt x="37" y="0"/>
                  </a:lnTo>
                  <a:lnTo>
                    <a:pt x="48" y="0"/>
                  </a:lnTo>
                  <a:lnTo>
                    <a:pt x="30" y="25"/>
                  </a:lnTo>
                  <a:lnTo>
                    <a:pt x="49" y="51"/>
                  </a:lnTo>
                  <a:lnTo>
                    <a:pt x="38" y="51"/>
                  </a:lnTo>
                  <a:close/>
                </a:path>
              </a:pathLst>
            </a:custGeom>
            <a:solidFill>
              <a:srgbClr val="0332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4" name="Freeform 55">
              <a:extLst>
                <a:ext uri="{FF2B5EF4-FFF2-40B4-BE49-F238E27FC236}">
                  <a16:creationId xmlns:a16="http://schemas.microsoft.com/office/drawing/2014/main" id="{5C5F2C34-52CC-46A3-8253-9C9F98D87E30}"/>
                </a:ext>
              </a:extLst>
            </p:cNvPr>
            <p:cNvSpPr>
              <a:spLocks noEditPoints="1"/>
            </p:cNvSpPr>
            <p:nvPr/>
          </p:nvSpPr>
          <p:spPr bwMode="gray">
            <a:xfrm>
              <a:off x="3763963" y="185738"/>
              <a:ext cx="77788" cy="114300"/>
            </a:xfrm>
            <a:custGeom>
              <a:avLst/>
              <a:gdLst>
                <a:gd name="T0" fmla="*/ 49 w 94"/>
                <a:gd name="T1" fmla="*/ 102 h 136"/>
                <a:gd name="T2" fmla="*/ 18 w 94"/>
                <a:gd name="T3" fmla="*/ 85 h 136"/>
                <a:gd name="T4" fmla="*/ 18 w 94"/>
                <a:gd name="T5" fmla="*/ 136 h 136"/>
                <a:gd name="T6" fmla="*/ 0 w 94"/>
                <a:gd name="T7" fmla="*/ 136 h 136"/>
                <a:gd name="T8" fmla="*/ 0 w 94"/>
                <a:gd name="T9" fmla="*/ 1 h 136"/>
                <a:gd name="T10" fmla="*/ 17 w 94"/>
                <a:gd name="T11" fmla="*/ 1 h 136"/>
                <a:gd name="T12" fmla="*/ 18 w 94"/>
                <a:gd name="T13" fmla="*/ 17 h 136"/>
                <a:gd name="T14" fmla="*/ 51 w 94"/>
                <a:gd name="T15" fmla="*/ 0 h 136"/>
                <a:gd name="T16" fmla="*/ 94 w 94"/>
                <a:gd name="T17" fmla="*/ 51 h 136"/>
                <a:gd name="T18" fmla="*/ 49 w 94"/>
                <a:gd name="T19" fmla="*/ 102 h 136"/>
                <a:gd name="T20" fmla="*/ 46 w 94"/>
                <a:gd name="T21" fmla="*/ 14 h 136"/>
                <a:gd name="T22" fmla="*/ 17 w 94"/>
                <a:gd name="T23" fmla="*/ 50 h 136"/>
                <a:gd name="T24" fmla="*/ 45 w 94"/>
                <a:gd name="T25" fmla="*/ 87 h 136"/>
                <a:gd name="T26" fmla="*/ 74 w 94"/>
                <a:gd name="T27" fmla="*/ 50 h 136"/>
                <a:gd name="T28" fmla="*/ 46 w 94"/>
                <a:gd name="T29" fmla="*/ 1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4" h="136">
                  <a:moveTo>
                    <a:pt x="49" y="102"/>
                  </a:moveTo>
                  <a:cubicBezTo>
                    <a:pt x="29" y="102"/>
                    <a:pt x="21" y="89"/>
                    <a:pt x="18" y="85"/>
                  </a:cubicBezTo>
                  <a:cubicBezTo>
                    <a:pt x="18" y="136"/>
                    <a:pt x="18" y="136"/>
                    <a:pt x="18" y="136"/>
                  </a:cubicBezTo>
                  <a:cubicBezTo>
                    <a:pt x="0" y="136"/>
                    <a:pt x="0" y="136"/>
                    <a:pt x="0" y="136"/>
                  </a:cubicBezTo>
                  <a:cubicBezTo>
                    <a:pt x="0" y="1"/>
                    <a:pt x="0" y="1"/>
                    <a:pt x="0" y="1"/>
                  </a:cubicBezTo>
                  <a:cubicBezTo>
                    <a:pt x="17" y="1"/>
                    <a:pt x="17" y="1"/>
                    <a:pt x="17" y="1"/>
                  </a:cubicBezTo>
                  <a:cubicBezTo>
                    <a:pt x="18" y="17"/>
                    <a:pt x="18" y="17"/>
                    <a:pt x="18" y="17"/>
                  </a:cubicBezTo>
                  <a:cubicBezTo>
                    <a:pt x="20" y="15"/>
                    <a:pt x="30" y="0"/>
                    <a:pt x="51" y="0"/>
                  </a:cubicBezTo>
                  <a:cubicBezTo>
                    <a:pt x="78" y="0"/>
                    <a:pt x="94" y="21"/>
                    <a:pt x="94" y="51"/>
                  </a:cubicBezTo>
                  <a:cubicBezTo>
                    <a:pt x="93" y="81"/>
                    <a:pt x="75" y="102"/>
                    <a:pt x="49" y="102"/>
                  </a:cubicBezTo>
                  <a:close/>
                  <a:moveTo>
                    <a:pt x="46" y="14"/>
                  </a:moveTo>
                  <a:cubicBezTo>
                    <a:pt x="29" y="14"/>
                    <a:pt x="17" y="31"/>
                    <a:pt x="17" y="50"/>
                  </a:cubicBezTo>
                  <a:cubicBezTo>
                    <a:pt x="17" y="70"/>
                    <a:pt x="28" y="87"/>
                    <a:pt x="45" y="87"/>
                  </a:cubicBezTo>
                  <a:cubicBezTo>
                    <a:pt x="62" y="87"/>
                    <a:pt x="74" y="70"/>
                    <a:pt x="74" y="50"/>
                  </a:cubicBezTo>
                  <a:cubicBezTo>
                    <a:pt x="74" y="31"/>
                    <a:pt x="63" y="14"/>
                    <a:pt x="46" y="14"/>
                  </a:cubicBezTo>
                  <a:close/>
                </a:path>
              </a:pathLst>
            </a:custGeom>
            <a:solidFill>
              <a:srgbClr val="0332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5" name="Freeform 56">
              <a:extLst>
                <a:ext uri="{FF2B5EF4-FFF2-40B4-BE49-F238E27FC236}">
                  <a16:creationId xmlns:a16="http://schemas.microsoft.com/office/drawing/2014/main" id="{F3FA3044-1824-4008-9D96-843FADC68A83}"/>
                </a:ext>
              </a:extLst>
            </p:cNvPr>
            <p:cNvSpPr>
              <a:spLocks noEditPoints="1"/>
            </p:cNvSpPr>
            <p:nvPr/>
          </p:nvSpPr>
          <p:spPr bwMode="gray">
            <a:xfrm>
              <a:off x="3852863" y="185738"/>
              <a:ext cx="74613" cy="85725"/>
            </a:xfrm>
            <a:custGeom>
              <a:avLst/>
              <a:gdLst>
                <a:gd name="T0" fmla="*/ 20 w 90"/>
                <a:gd name="T1" fmla="*/ 56 h 103"/>
                <a:gd name="T2" fmla="*/ 50 w 90"/>
                <a:gd name="T3" fmla="*/ 88 h 103"/>
                <a:gd name="T4" fmla="*/ 80 w 90"/>
                <a:gd name="T5" fmla="*/ 77 h 103"/>
                <a:gd name="T6" fmla="*/ 88 w 90"/>
                <a:gd name="T7" fmla="*/ 89 h 103"/>
                <a:gd name="T8" fmla="*/ 47 w 90"/>
                <a:gd name="T9" fmla="*/ 103 h 103"/>
                <a:gd name="T10" fmla="*/ 0 w 90"/>
                <a:gd name="T11" fmla="*/ 52 h 103"/>
                <a:gd name="T12" fmla="*/ 47 w 90"/>
                <a:gd name="T13" fmla="*/ 0 h 103"/>
                <a:gd name="T14" fmla="*/ 90 w 90"/>
                <a:gd name="T15" fmla="*/ 48 h 103"/>
                <a:gd name="T16" fmla="*/ 90 w 90"/>
                <a:gd name="T17" fmla="*/ 56 h 103"/>
                <a:gd name="T18" fmla="*/ 20 w 90"/>
                <a:gd name="T19" fmla="*/ 56 h 103"/>
                <a:gd name="T20" fmla="*/ 46 w 90"/>
                <a:gd name="T21" fmla="*/ 14 h 103"/>
                <a:gd name="T22" fmla="*/ 19 w 90"/>
                <a:gd name="T23" fmla="*/ 42 h 103"/>
                <a:gd name="T24" fmla="*/ 71 w 90"/>
                <a:gd name="T25" fmla="*/ 42 h 103"/>
                <a:gd name="T26" fmla="*/ 46 w 90"/>
                <a:gd name="T27"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03">
                  <a:moveTo>
                    <a:pt x="20" y="56"/>
                  </a:moveTo>
                  <a:cubicBezTo>
                    <a:pt x="20" y="75"/>
                    <a:pt x="31" y="88"/>
                    <a:pt x="50" y="88"/>
                  </a:cubicBezTo>
                  <a:cubicBezTo>
                    <a:pt x="68" y="88"/>
                    <a:pt x="79" y="78"/>
                    <a:pt x="80" y="77"/>
                  </a:cubicBezTo>
                  <a:cubicBezTo>
                    <a:pt x="88" y="89"/>
                    <a:pt x="88" y="89"/>
                    <a:pt x="88" y="89"/>
                  </a:cubicBezTo>
                  <a:cubicBezTo>
                    <a:pt x="88" y="89"/>
                    <a:pt x="75" y="103"/>
                    <a:pt x="47" y="103"/>
                  </a:cubicBezTo>
                  <a:cubicBezTo>
                    <a:pt x="20" y="103"/>
                    <a:pt x="0" y="84"/>
                    <a:pt x="0" y="52"/>
                  </a:cubicBezTo>
                  <a:cubicBezTo>
                    <a:pt x="0" y="19"/>
                    <a:pt x="21" y="0"/>
                    <a:pt x="47" y="0"/>
                  </a:cubicBezTo>
                  <a:cubicBezTo>
                    <a:pt x="74" y="0"/>
                    <a:pt x="90" y="20"/>
                    <a:pt x="90" y="48"/>
                  </a:cubicBezTo>
                  <a:cubicBezTo>
                    <a:pt x="90" y="56"/>
                    <a:pt x="90" y="56"/>
                    <a:pt x="90" y="56"/>
                  </a:cubicBezTo>
                  <a:cubicBezTo>
                    <a:pt x="20" y="56"/>
                    <a:pt x="20" y="56"/>
                    <a:pt x="20" y="56"/>
                  </a:cubicBezTo>
                  <a:close/>
                  <a:moveTo>
                    <a:pt x="46" y="14"/>
                  </a:moveTo>
                  <a:cubicBezTo>
                    <a:pt x="29" y="14"/>
                    <a:pt x="20" y="29"/>
                    <a:pt x="19" y="42"/>
                  </a:cubicBezTo>
                  <a:cubicBezTo>
                    <a:pt x="71" y="42"/>
                    <a:pt x="71" y="42"/>
                    <a:pt x="71" y="42"/>
                  </a:cubicBezTo>
                  <a:cubicBezTo>
                    <a:pt x="72" y="28"/>
                    <a:pt x="65" y="14"/>
                    <a:pt x="46" y="14"/>
                  </a:cubicBezTo>
                  <a:close/>
                </a:path>
              </a:pathLst>
            </a:custGeom>
            <a:solidFill>
              <a:srgbClr val="0332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6" name="Freeform 57">
              <a:extLst>
                <a:ext uri="{FF2B5EF4-FFF2-40B4-BE49-F238E27FC236}">
                  <a16:creationId xmlns:a16="http://schemas.microsoft.com/office/drawing/2014/main" id="{741F03E7-CEFB-463E-B41D-FAFD19AFB475}"/>
                </a:ext>
              </a:extLst>
            </p:cNvPr>
            <p:cNvSpPr>
              <a:spLocks/>
            </p:cNvSpPr>
            <p:nvPr/>
          </p:nvSpPr>
          <p:spPr bwMode="gray">
            <a:xfrm>
              <a:off x="3946526" y="185738"/>
              <a:ext cx="47625" cy="84138"/>
            </a:xfrm>
            <a:custGeom>
              <a:avLst/>
              <a:gdLst>
                <a:gd name="T0" fmla="*/ 54 w 57"/>
                <a:gd name="T1" fmla="*/ 19 h 101"/>
                <a:gd name="T2" fmla="*/ 47 w 57"/>
                <a:gd name="T3" fmla="*/ 18 h 101"/>
                <a:gd name="T4" fmla="*/ 33 w 57"/>
                <a:gd name="T5" fmla="*/ 22 h 101"/>
                <a:gd name="T6" fmla="*/ 19 w 57"/>
                <a:gd name="T7" fmla="*/ 45 h 101"/>
                <a:gd name="T8" fmla="*/ 19 w 57"/>
                <a:gd name="T9" fmla="*/ 101 h 101"/>
                <a:gd name="T10" fmla="*/ 0 w 57"/>
                <a:gd name="T11" fmla="*/ 101 h 101"/>
                <a:gd name="T12" fmla="*/ 0 w 57"/>
                <a:gd name="T13" fmla="*/ 2 h 101"/>
                <a:gd name="T14" fmla="*/ 18 w 57"/>
                <a:gd name="T15" fmla="*/ 2 h 101"/>
                <a:gd name="T16" fmla="*/ 19 w 57"/>
                <a:gd name="T17" fmla="*/ 21 h 101"/>
                <a:gd name="T18" fmla="*/ 49 w 57"/>
                <a:gd name="T19" fmla="*/ 0 h 101"/>
                <a:gd name="T20" fmla="*/ 57 w 57"/>
                <a:gd name="T21" fmla="*/ 1 h 101"/>
                <a:gd name="T22" fmla="*/ 54 w 57"/>
                <a:gd name="T23" fmla="*/ 1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7" h="101">
                  <a:moveTo>
                    <a:pt x="54" y="19"/>
                  </a:moveTo>
                  <a:cubicBezTo>
                    <a:pt x="54" y="19"/>
                    <a:pt x="52" y="18"/>
                    <a:pt x="47" y="18"/>
                  </a:cubicBezTo>
                  <a:cubicBezTo>
                    <a:pt x="42" y="18"/>
                    <a:pt x="38" y="19"/>
                    <a:pt x="33" y="22"/>
                  </a:cubicBezTo>
                  <a:cubicBezTo>
                    <a:pt x="27" y="26"/>
                    <a:pt x="21" y="34"/>
                    <a:pt x="19" y="45"/>
                  </a:cubicBezTo>
                  <a:cubicBezTo>
                    <a:pt x="19" y="101"/>
                    <a:pt x="19" y="101"/>
                    <a:pt x="19" y="101"/>
                  </a:cubicBezTo>
                  <a:cubicBezTo>
                    <a:pt x="0" y="101"/>
                    <a:pt x="0" y="101"/>
                    <a:pt x="0" y="101"/>
                  </a:cubicBezTo>
                  <a:cubicBezTo>
                    <a:pt x="0" y="2"/>
                    <a:pt x="0" y="2"/>
                    <a:pt x="0" y="2"/>
                  </a:cubicBezTo>
                  <a:cubicBezTo>
                    <a:pt x="18" y="2"/>
                    <a:pt x="18" y="2"/>
                    <a:pt x="18" y="2"/>
                  </a:cubicBezTo>
                  <a:cubicBezTo>
                    <a:pt x="19" y="21"/>
                    <a:pt x="19" y="21"/>
                    <a:pt x="19" y="21"/>
                  </a:cubicBezTo>
                  <a:cubicBezTo>
                    <a:pt x="24" y="10"/>
                    <a:pt x="35" y="0"/>
                    <a:pt x="49" y="0"/>
                  </a:cubicBezTo>
                  <a:cubicBezTo>
                    <a:pt x="54" y="0"/>
                    <a:pt x="57" y="1"/>
                    <a:pt x="57" y="1"/>
                  </a:cubicBezTo>
                  <a:lnTo>
                    <a:pt x="54" y="19"/>
                  </a:lnTo>
                  <a:close/>
                </a:path>
              </a:pathLst>
            </a:custGeom>
            <a:solidFill>
              <a:srgbClr val="0332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 name="Freeform 58">
              <a:extLst>
                <a:ext uri="{FF2B5EF4-FFF2-40B4-BE49-F238E27FC236}">
                  <a16:creationId xmlns:a16="http://schemas.microsoft.com/office/drawing/2014/main" id="{72E0C9EC-4353-4470-9B5B-8020BB524814}"/>
                </a:ext>
              </a:extLst>
            </p:cNvPr>
            <p:cNvSpPr>
              <a:spLocks noEditPoints="1"/>
            </p:cNvSpPr>
            <p:nvPr/>
          </p:nvSpPr>
          <p:spPr bwMode="gray">
            <a:xfrm>
              <a:off x="4005263" y="150813"/>
              <a:ext cx="20638" cy="119063"/>
            </a:xfrm>
            <a:custGeom>
              <a:avLst/>
              <a:gdLst>
                <a:gd name="T0" fmla="*/ 13 w 26"/>
                <a:gd name="T1" fmla="*/ 25 h 144"/>
                <a:gd name="T2" fmla="*/ 0 w 26"/>
                <a:gd name="T3" fmla="*/ 13 h 144"/>
                <a:gd name="T4" fmla="*/ 13 w 26"/>
                <a:gd name="T5" fmla="*/ 0 h 144"/>
                <a:gd name="T6" fmla="*/ 26 w 26"/>
                <a:gd name="T7" fmla="*/ 12 h 144"/>
                <a:gd name="T8" fmla="*/ 13 w 26"/>
                <a:gd name="T9" fmla="*/ 25 h 144"/>
                <a:gd name="T10" fmla="*/ 3 w 26"/>
                <a:gd name="T11" fmla="*/ 144 h 144"/>
                <a:gd name="T12" fmla="*/ 3 w 26"/>
                <a:gd name="T13" fmla="*/ 45 h 144"/>
                <a:gd name="T14" fmla="*/ 22 w 26"/>
                <a:gd name="T15" fmla="*/ 45 h 144"/>
                <a:gd name="T16" fmla="*/ 22 w 26"/>
                <a:gd name="T17" fmla="*/ 144 h 144"/>
                <a:gd name="T18" fmla="*/ 3 w 26"/>
                <a:gd name="T1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144">
                  <a:moveTo>
                    <a:pt x="13" y="25"/>
                  </a:moveTo>
                  <a:cubicBezTo>
                    <a:pt x="6" y="25"/>
                    <a:pt x="0" y="20"/>
                    <a:pt x="0" y="13"/>
                  </a:cubicBezTo>
                  <a:cubicBezTo>
                    <a:pt x="0" y="6"/>
                    <a:pt x="6" y="0"/>
                    <a:pt x="13" y="0"/>
                  </a:cubicBezTo>
                  <a:cubicBezTo>
                    <a:pt x="20" y="0"/>
                    <a:pt x="26" y="6"/>
                    <a:pt x="26" y="12"/>
                  </a:cubicBezTo>
                  <a:cubicBezTo>
                    <a:pt x="26" y="19"/>
                    <a:pt x="20" y="25"/>
                    <a:pt x="13" y="25"/>
                  </a:cubicBezTo>
                  <a:close/>
                  <a:moveTo>
                    <a:pt x="3" y="144"/>
                  </a:moveTo>
                  <a:cubicBezTo>
                    <a:pt x="3" y="45"/>
                    <a:pt x="3" y="45"/>
                    <a:pt x="3" y="45"/>
                  </a:cubicBezTo>
                  <a:cubicBezTo>
                    <a:pt x="22" y="45"/>
                    <a:pt x="22" y="45"/>
                    <a:pt x="22" y="45"/>
                  </a:cubicBezTo>
                  <a:cubicBezTo>
                    <a:pt x="22" y="144"/>
                    <a:pt x="22" y="144"/>
                    <a:pt x="22" y="144"/>
                  </a:cubicBezTo>
                  <a:lnTo>
                    <a:pt x="3" y="144"/>
                  </a:lnTo>
                  <a:close/>
                </a:path>
              </a:pathLst>
            </a:custGeom>
            <a:solidFill>
              <a:srgbClr val="0332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8" name="Freeform 59">
              <a:extLst>
                <a:ext uri="{FF2B5EF4-FFF2-40B4-BE49-F238E27FC236}">
                  <a16:creationId xmlns:a16="http://schemas.microsoft.com/office/drawing/2014/main" id="{98B83E80-EEA6-4BB3-ABCB-5F9325CBE139}"/>
                </a:ext>
              </a:extLst>
            </p:cNvPr>
            <p:cNvSpPr>
              <a:spLocks noEditPoints="1"/>
            </p:cNvSpPr>
            <p:nvPr/>
          </p:nvSpPr>
          <p:spPr bwMode="gray">
            <a:xfrm>
              <a:off x="4041776" y="185738"/>
              <a:ext cx="74613" cy="85725"/>
            </a:xfrm>
            <a:custGeom>
              <a:avLst/>
              <a:gdLst>
                <a:gd name="T0" fmla="*/ 20 w 90"/>
                <a:gd name="T1" fmla="*/ 56 h 103"/>
                <a:gd name="T2" fmla="*/ 50 w 90"/>
                <a:gd name="T3" fmla="*/ 88 h 103"/>
                <a:gd name="T4" fmla="*/ 80 w 90"/>
                <a:gd name="T5" fmla="*/ 77 h 103"/>
                <a:gd name="T6" fmla="*/ 88 w 90"/>
                <a:gd name="T7" fmla="*/ 89 h 103"/>
                <a:gd name="T8" fmla="*/ 47 w 90"/>
                <a:gd name="T9" fmla="*/ 103 h 103"/>
                <a:gd name="T10" fmla="*/ 0 w 90"/>
                <a:gd name="T11" fmla="*/ 52 h 103"/>
                <a:gd name="T12" fmla="*/ 47 w 90"/>
                <a:gd name="T13" fmla="*/ 0 h 103"/>
                <a:gd name="T14" fmla="*/ 90 w 90"/>
                <a:gd name="T15" fmla="*/ 48 h 103"/>
                <a:gd name="T16" fmla="*/ 90 w 90"/>
                <a:gd name="T17" fmla="*/ 56 h 103"/>
                <a:gd name="T18" fmla="*/ 20 w 90"/>
                <a:gd name="T19" fmla="*/ 56 h 103"/>
                <a:gd name="T20" fmla="*/ 46 w 90"/>
                <a:gd name="T21" fmla="*/ 14 h 103"/>
                <a:gd name="T22" fmla="*/ 19 w 90"/>
                <a:gd name="T23" fmla="*/ 42 h 103"/>
                <a:gd name="T24" fmla="*/ 71 w 90"/>
                <a:gd name="T25" fmla="*/ 42 h 103"/>
                <a:gd name="T26" fmla="*/ 46 w 90"/>
                <a:gd name="T27"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03">
                  <a:moveTo>
                    <a:pt x="20" y="56"/>
                  </a:moveTo>
                  <a:cubicBezTo>
                    <a:pt x="20" y="75"/>
                    <a:pt x="31" y="88"/>
                    <a:pt x="50" y="88"/>
                  </a:cubicBezTo>
                  <a:cubicBezTo>
                    <a:pt x="68" y="88"/>
                    <a:pt x="79" y="78"/>
                    <a:pt x="80" y="77"/>
                  </a:cubicBezTo>
                  <a:cubicBezTo>
                    <a:pt x="88" y="89"/>
                    <a:pt x="88" y="89"/>
                    <a:pt x="88" y="89"/>
                  </a:cubicBezTo>
                  <a:cubicBezTo>
                    <a:pt x="88" y="89"/>
                    <a:pt x="75" y="103"/>
                    <a:pt x="47" y="103"/>
                  </a:cubicBezTo>
                  <a:cubicBezTo>
                    <a:pt x="20" y="103"/>
                    <a:pt x="0" y="84"/>
                    <a:pt x="0" y="52"/>
                  </a:cubicBezTo>
                  <a:cubicBezTo>
                    <a:pt x="0" y="19"/>
                    <a:pt x="21" y="0"/>
                    <a:pt x="47" y="0"/>
                  </a:cubicBezTo>
                  <a:cubicBezTo>
                    <a:pt x="74" y="0"/>
                    <a:pt x="90" y="20"/>
                    <a:pt x="90" y="48"/>
                  </a:cubicBezTo>
                  <a:cubicBezTo>
                    <a:pt x="90" y="56"/>
                    <a:pt x="90" y="56"/>
                    <a:pt x="90" y="56"/>
                  </a:cubicBezTo>
                  <a:cubicBezTo>
                    <a:pt x="20" y="56"/>
                    <a:pt x="20" y="56"/>
                    <a:pt x="20" y="56"/>
                  </a:cubicBezTo>
                  <a:close/>
                  <a:moveTo>
                    <a:pt x="46" y="14"/>
                  </a:moveTo>
                  <a:cubicBezTo>
                    <a:pt x="29" y="14"/>
                    <a:pt x="20" y="29"/>
                    <a:pt x="19" y="42"/>
                  </a:cubicBezTo>
                  <a:cubicBezTo>
                    <a:pt x="71" y="42"/>
                    <a:pt x="71" y="42"/>
                    <a:pt x="71" y="42"/>
                  </a:cubicBezTo>
                  <a:cubicBezTo>
                    <a:pt x="72" y="28"/>
                    <a:pt x="64" y="14"/>
                    <a:pt x="46" y="14"/>
                  </a:cubicBezTo>
                  <a:close/>
                </a:path>
              </a:pathLst>
            </a:custGeom>
            <a:solidFill>
              <a:srgbClr val="0332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9" name="Freeform 60">
              <a:extLst>
                <a:ext uri="{FF2B5EF4-FFF2-40B4-BE49-F238E27FC236}">
                  <a16:creationId xmlns:a16="http://schemas.microsoft.com/office/drawing/2014/main" id="{FE827C06-4B96-4A16-AD13-91F144096E7D}"/>
                </a:ext>
              </a:extLst>
            </p:cNvPr>
            <p:cNvSpPr>
              <a:spLocks/>
            </p:cNvSpPr>
            <p:nvPr/>
          </p:nvSpPr>
          <p:spPr bwMode="gray">
            <a:xfrm>
              <a:off x="4135438" y="185738"/>
              <a:ext cx="69850" cy="84138"/>
            </a:xfrm>
            <a:custGeom>
              <a:avLst/>
              <a:gdLst>
                <a:gd name="T0" fmla="*/ 65 w 84"/>
                <a:gd name="T1" fmla="*/ 101 h 101"/>
                <a:gd name="T2" fmla="*/ 65 w 84"/>
                <a:gd name="T3" fmla="*/ 41 h 101"/>
                <a:gd name="T4" fmla="*/ 45 w 84"/>
                <a:gd name="T5" fmla="*/ 16 h 101"/>
                <a:gd name="T6" fmla="*/ 19 w 84"/>
                <a:gd name="T7" fmla="*/ 41 h 101"/>
                <a:gd name="T8" fmla="*/ 19 w 84"/>
                <a:gd name="T9" fmla="*/ 101 h 101"/>
                <a:gd name="T10" fmla="*/ 0 w 84"/>
                <a:gd name="T11" fmla="*/ 101 h 101"/>
                <a:gd name="T12" fmla="*/ 0 w 84"/>
                <a:gd name="T13" fmla="*/ 2 h 101"/>
                <a:gd name="T14" fmla="*/ 18 w 84"/>
                <a:gd name="T15" fmla="*/ 2 h 101"/>
                <a:gd name="T16" fmla="*/ 19 w 84"/>
                <a:gd name="T17" fmla="*/ 20 h 101"/>
                <a:gd name="T18" fmla="*/ 52 w 84"/>
                <a:gd name="T19" fmla="*/ 0 h 101"/>
                <a:gd name="T20" fmla="*/ 84 w 84"/>
                <a:gd name="T21" fmla="*/ 37 h 101"/>
                <a:gd name="T22" fmla="*/ 84 w 84"/>
                <a:gd name="T23" fmla="*/ 101 h 101"/>
                <a:gd name="T24" fmla="*/ 65 w 84"/>
                <a:gd name="T25" fmla="*/ 10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101">
                  <a:moveTo>
                    <a:pt x="65" y="101"/>
                  </a:moveTo>
                  <a:cubicBezTo>
                    <a:pt x="65" y="41"/>
                    <a:pt x="65" y="41"/>
                    <a:pt x="65" y="41"/>
                  </a:cubicBezTo>
                  <a:cubicBezTo>
                    <a:pt x="65" y="26"/>
                    <a:pt x="60" y="16"/>
                    <a:pt x="45" y="16"/>
                  </a:cubicBezTo>
                  <a:cubicBezTo>
                    <a:pt x="30" y="16"/>
                    <a:pt x="21" y="32"/>
                    <a:pt x="19" y="41"/>
                  </a:cubicBezTo>
                  <a:cubicBezTo>
                    <a:pt x="19" y="101"/>
                    <a:pt x="19" y="101"/>
                    <a:pt x="19" y="101"/>
                  </a:cubicBezTo>
                  <a:cubicBezTo>
                    <a:pt x="0" y="101"/>
                    <a:pt x="0" y="101"/>
                    <a:pt x="0" y="101"/>
                  </a:cubicBezTo>
                  <a:cubicBezTo>
                    <a:pt x="0" y="2"/>
                    <a:pt x="0" y="2"/>
                    <a:pt x="0" y="2"/>
                  </a:cubicBezTo>
                  <a:cubicBezTo>
                    <a:pt x="18" y="2"/>
                    <a:pt x="18" y="2"/>
                    <a:pt x="18" y="2"/>
                  </a:cubicBezTo>
                  <a:cubicBezTo>
                    <a:pt x="19" y="20"/>
                    <a:pt x="19" y="20"/>
                    <a:pt x="19" y="20"/>
                  </a:cubicBezTo>
                  <a:cubicBezTo>
                    <a:pt x="24" y="10"/>
                    <a:pt x="35" y="0"/>
                    <a:pt x="52" y="0"/>
                  </a:cubicBezTo>
                  <a:cubicBezTo>
                    <a:pt x="71" y="0"/>
                    <a:pt x="84" y="11"/>
                    <a:pt x="84" y="37"/>
                  </a:cubicBezTo>
                  <a:cubicBezTo>
                    <a:pt x="84" y="101"/>
                    <a:pt x="84" y="101"/>
                    <a:pt x="84" y="101"/>
                  </a:cubicBezTo>
                  <a:cubicBezTo>
                    <a:pt x="65" y="101"/>
                    <a:pt x="65" y="101"/>
                    <a:pt x="65" y="101"/>
                  </a:cubicBezTo>
                  <a:close/>
                </a:path>
              </a:pathLst>
            </a:custGeom>
            <a:solidFill>
              <a:srgbClr val="0332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0" name="Freeform 61">
              <a:extLst>
                <a:ext uri="{FF2B5EF4-FFF2-40B4-BE49-F238E27FC236}">
                  <a16:creationId xmlns:a16="http://schemas.microsoft.com/office/drawing/2014/main" id="{9F5B7148-53F2-4CC5-9B1B-56B74DF15CFB}"/>
                </a:ext>
              </a:extLst>
            </p:cNvPr>
            <p:cNvSpPr>
              <a:spLocks/>
            </p:cNvSpPr>
            <p:nvPr/>
          </p:nvSpPr>
          <p:spPr bwMode="gray">
            <a:xfrm>
              <a:off x="4221163" y="185738"/>
              <a:ext cx="71438" cy="85725"/>
            </a:xfrm>
            <a:custGeom>
              <a:avLst/>
              <a:gdLst>
                <a:gd name="T0" fmla="*/ 76 w 86"/>
                <a:gd name="T1" fmla="*/ 28 h 103"/>
                <a:gd name="T2" fmla="*/ 51 w 86"/>
                <a:gd name="T3" fmla="*/ 15 h 103"/>
                <a:gd name="T4" fmla="*/ 20 w 86"/>
                <a:gd name="T5" fmla="*/ 51 h 103"/>
                <a:gd name="T6" fmla="*/ 50 w 86"/>
                <a:gd name="T7" fmla="*/ 86 h 103"/>
                <a:gd name="T8" fmla="*/ 76 w 86"/>
                <a:gd name="T9" fmla="*/ 73 h 103"/>
                <a:gd name="T10" fmla="*/ 86 w 86"/>
                <a:gd name="T11" fmla="*/ 85 h 103"/>
                <a:gd name="T12" fmla="*/ 47 w 86"/>
                <a:gd name="T13" fmla="*/ 103 h 103"/>
                <a:gd name="T14" fmla="*/ 0 w 86"/>
                <a:gd name="T15" fmla="*/ 51 h 103"/>
                <a:gd name="T16" fmla="*/ 48 w 86"/>
                <a:gd name="T17" fmla="*/ 0 h 103"/>
                <a:gd name="T18" fmla="*/ 85 w 86"/>
                <a:gd name="T19" fmla="*/ 17 h 103"/>
                <a:gd name="T20" fmla="*/ 76 w 86"/>
                <a:gd name="T21" fmla="*/ 2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6" h="103">
                  <a:moveTo>
                    <a:pt x="76" y="28"/>
                  </a:moveTo>
                  <a:cubicBezTo>
                    <a:pt x="76" y="28"/>
                    <a:pt x="67" y="15"/>
                    <a:pt x="51" y="15"/>
                  </a:cubicBezTo>
                  <a:cubicBezTo>
                    <a:pt x="34" y="15"/>
                    <a:pt x="20" y="27"/>
                    <a:pt x="20" y="51"/>
                  </a:cubicBezTo>
                  <a:cubicBezTo>
                    <a:pt x="20" y="75"/>
                    <a:pt x="34" y="86"/>
                    <a:pt x="50" y="86"/>
                  </a:cubicBezTo>
                  <a:cubicBezTo>
                    <a:pt x="66" y="86"/>
                    <a:pt x="76" y="74"/>
                    <a:pt x="76" y="73"/>
                  </a:cubicBezTo>
                  <a:cubicBezTo>
                    <a:pt x="86" y="85"/>
                    <a:pt x="86" y="85"/>
                    <a:pt x="86" y="85"/>
                  </a:cubicBezTo>
                  <a:cubicBezTo>
                    <a:pt x="85" y="86"/>
                    <a:pt x="74" y="103"/>
                    <a:pt x="47" y="103"/>
                  </a:cubicBezTo>
                  <a:cubicBezTo>
                    <a:pt x="21" y="103"/>
                    <a:pt x="0" y="83"/>
                    <a:pt x="0" y="51"/>
                  </a:cubicBezTo>
                  <a:cubicBezTo>
                    <a:pt x="0" y="19"/>
                    <a:pt x="22" y="0"/>
                    <a:pt x="48" y="0"/>
                  </a:cubicBezTo>
                  <a:cubicBezTo>
                    <a:pt x="74" y="0"/>
                    <a:pt x="84" y="16"/>
                    <a:pt x="85" y="17"/>
                  </a:cubicBezTo>
                  <a:lnTo>
                    <a:pt x="76" y="28"/>
                  </a:lnTo>
                  <a:close/>
                </a:path>
              </a:pathLst>
            </a:custGeom>
            <a:solidFill>
              <a:srgbClr val="0332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Freeform 62">
              <a:extLst>
                <a:ext uri="{FF2B5EF4-FFF2-40B4-BE49-F238E27FC236}">
                  <a16:creationId xmlns:a16="http://schemas.microsoft.com/office/drawing/2014/main" id="{751FCF45-B390-4115-A636-DB10FDE1DE04}"/>
                </a:ext>
              </a:extLst>
            </p:cNvPr>
            <p:cNvSpPr>
              <a:spLocks noEditPoints="1"/>
            </p:cNvSpPr>
            <p:nvPr/>
          </p:nvSpPr>
          <p:spPr bwMode="gray">
            <a:xfrm>
              <a:off x="4303713" y="185738"/>
              <a:ext cx="74613" cy="85725"/>
            </a:xfrm>
            <a:custGeom>
              <a:avLst/>
              <a:gdLst>
                <a:gd name="T0" fmla="*/ 19 w 90"/>
                <a:gd name="T1" fmla="*/ 56 h 103"/>
                <a:gd name="T2" fmla="*/ 49 w 90"/>
                <a:gd name="T3" fmla="*/ 88 h 103"/>
                <a:gd name="T4" fmla="*/ 79 w 90"/>
                <a:gd name="T5" fmla="*/ 77 h 103"/>
                <a:gd name="T6" fmla="*/ 87 w 90"/>
                <a:gd name="T7" fmla="*/ 89 h 103"/>
                <a:gd name="T8" fmla="*/ 47 w 90"/>
                <a:gd name="T9" fmla="*/ 103 h 103"/>
                <a:gd name="T10" fmla="*/ 0 w 90"/>
                <a:gd name="T11" fmla="*/ 52 h 103"/>
                <a:gd name="T12" fmla="*/ 47 w 90"/>
                <a:gd name="T13" fmla="*/ 0 h 103"/>
                <a:gd name="T14" fmla="*/ 90 w 90"/>
                <a:gd name="T15" fmla="*/ 48 h 103"/>
                <a:gd name="T16" fmla="*/ 90 w 90"/>
                <a:gd name="T17" fmla="*/ 56 h 103"/>
                <a:gd name="T18" fmla="*/ 19 w 90"/>
                <a:gd name="T19" fmla="*/ 56 h 103"/>
                <a:gd name="T20" fmla="*/ 46 w 90"/>
                <a:gd name="T21" fmla="*/ 14 h 103"/>
                <a:gd name="T22" fmla="*/ 18 w 90"/>
                <a:gd name="T23" fmla="*/ 42 h 103"/>
                <a:gd name="T24" fmla="*/ 70 w 90"/>
                <a:gd name="T25" fmla="*/ 42 h 103"/>
                <a:gd name="T26" fmla="*/ 46 w 90"/>
                <a:gd name="T27"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03">
                  <a:moveTo>
                    <a:pt x="19" y="56"/>
                  </a:moveTo>
                  <a:cubicBezTo>
                    <a:pt x="19" y="75"/>
                    <a:pt x="31" y="88"/>
                    <a:pt x="49" y="88"/>
                  </a:cubicBezTo>
                  <a:cubicBezTo>
                    <a:pt x="67" y="88"/>
                    <a:pt x="78" y="78"/>
                    <a:pt x="79" y="77"/>
                  </a:cubicBezTo>
                  <a:cubicBezTo>
                    <a:pt x="87" y="89"/>
                    <a:pt x="87" y="89"/>
                    <a:pt x="87" y="89"/>
                  </a:cubicBezTo>
                  <a:cubicBezTo>
                    <a:pt x="87" y="89"/>
                    <a:pt x="74" y="103"/>
                    <a:pt x="47" y="103"/>
                  </a:cubicBezTo>
                  <a:cubicBezTo>
                    <a:pt x="20" y="103"/>
                    <a:pt x="0" y="84"/>
                    <a:pt x="0" y="52"/>
                  </a:cubicBezTo>
                  <a:cubicBezTo>
                    <a:pt x="0" y="19"/>
                    <a:pt x="20" y="0"/>
                    <a:pt x="47" y="0"/>
                  </a:cubicBezTo>
                  <a:cubicBezTo>
                    <a:pt x="73" y="0"/>
                    <a:pt x="90" y="20"/>
                    <a:pt x="90" y="48"/>
                  </a:cubicBezTo>
                  <a:cubicBezTo>
                    <a:pt x="90" y="56"/>
                    <a:pt x="90" y="56"/>
                    <a:pt x="90" y="56"/>
                  </a:cubicBezTo>
                  <a:cubicBezTo>
                    <a:pt x="19" y="56"/>
                    <a:pt x="19" y="56"/>
                    <a:pt x="19" y="56"/>
                  </a:cubicBezTo>
                  <a:close/>
                  <a:moveTo>
                    <a:pt x="46" y="14"/>
                  </a:moveTo>
                  <a:cubicBezTo>
                    <a:pt x="28" y="14"/>
                    <a:pt x="20" y="29"/>
                    <a:pt x="18" y="42"/>
                  </a:cubicBezTo>
                  <a:cubicBezTo>
                    <a:pt x="70" y="42"/>
                    <a:pt x="70" y="42"/>
                    <a:pt x="70" y="42"/>
                  </a:cubicBezTo>
                  <a:cubicBezTo>
                    <a:pt x="71" y="28"/>
                    <a:pt x="63" y="14"/>
                    <a:pt x="46" y="14"/>
                  </a:cubicBezTo>
                  <a:close/>
                </a:path>
              </a:pathLst>
            </a:custGeom>
            <a:solidFill>
              <a:srgbClr val="0332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Rectangle 63">
              <a:extLst>
                <a:ext uri="{FF2B5EF4-FFF2-40B4-BE49-F238E27FC236}">
                  <a16:creationId xmlns:a16="http://schemas.microsoft.com/office/drawing/2014/main" id="{9059B125-F3A2-430A-99C1-BCE86CFF5F3B}"/>
                </a:ext>
              </a:extLst>
            </p:cNvPr>
            <p:cNvSpPr>
              <a:spLocks noChangeArrowheads="1"/>
            </p:cNvSpPr>
            <p:nvPr/>
          </p:nvSpPr>
          <p:spPr bwMode="gray">
            <a:xfrm>
              <a:off x="2271713" y="-269875"/>
              <a:ext cx="12700" cy="773113"/>
            </a:xfrm>
            <a:prstGeom prst="rect">
              <a:avLst/>
            </a:prstGeom>
            <a:solidFill>
              <a:srgbClr val="03327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 name="Oval 64">
              <a:extLst>
                <a:ext uri="{FF2B5EF4-FFF2-40B4-BE49-F238E27FC236}">
                  <a16:creationId xmlns:a16="http://schemas.microsoft.com/office/drawing/2014/main" id="{0F2051E8-EAF8-4E49-9A02-D04863AFED3E}"/>
                </a:ext>
              </a:extLst>
            </p:cNvPr>
            <p:cNvSpPr>
              <a:spLocks noChangeArrowheads="1"/>
            </p:cNvSpPr>
            <p:nvPr/>
          </p:nvSpPr>
          <p:spPr bwMode="gray">
            <a:xfrm>
              <a:off x="911226" y="-279400"/>
              <a:ext cx="119063" cy="120650"/>
            </a:xfrm>
            <a:prstGeom prst="ellipse">
              <a:avLst/>
            </a:prstGeom>
            <a:solidFill>
              <a:srgbClr val="0332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 name="Oval 65">
              <a:extLst>
                <a:ext uri="{FF2B5EF4-FFF2-40B4-BE49-F238E27FC236}">
                  <a16:creationId xmlns:a16="http://schemas.microsoft.com/office/drawing/2014/main" id="{F222E149-4D3D-46E7-8E15-1380BD4165D9}"/>
                </a:ext>
              </a:extLst>
            </p:cNvPr>
            <p:cNvSpPr>
              <a:spLocks noChangeArrowheads="1"/>
            </p:cNvSpPr>
            <p:nvPr/>
          </p:nvSpPr>
          <p:spPr bwMode="gray">
            <a:xfrm>
              <a:off x="752476" y="-269875"/>
              <a:ext cx="101600" cy="101600"/>
            </a:xfrm>
            <a:prstGeom prst="ellipse">
              <a:avLst/>
            </a:prstGeom>
            <a:solidFill>
              <a:srgbClr val="2193D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 name="Oval 66">
              <a:extLst>
                <a:ext uri="{FF2B5EF4-FFF2-40B4-BE49-F238E27FC236}">
                  <a16:creationId xmlns:a16="http://schemas.microsoft.com/office/drawing/2014/main" id="{8F12F9D8-1C12-49B1-AEFE-9723C9E81AB9}"/>
                </a:ext>
              </a:extLst>
            </p:cNvPr>
            <p:cNvSpPr>
              <a:spLocks noChangeArrowheads="1"/>
            </p:cNvSpPr>
            <p:nvPr/>
          </p:nvSpPr>
          <p:spPr bwMode="gray">
            <a:xfrm>
              <a:off x="919163" y="-103188"/>
              <a:ext cx="101600" cy="101600"/>
            </a:xfrm>
            <a:prstGeom prst="ellipse">
              <a:avLst/>
            </a:prstGeom>
            <a:solidFill>
              <a:srgbClr val="2193D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6" name="Oval 67">
              <a:extLst>
                <a:ext uri="{FF2B5EF4-FFF2-40B4-BE49-F238E27FC236}">
                  <a16:creationId xmlns:a16="http://schemas.microsoft.com/office/drawing/2014/main" id="{BAA348BF-2B1E-456C-9685-C53DCA4B3830}"/>
                </a:ext>
              </a:extLst>
            </p:cNvPr>
            <p:cNvSpPr>
              <a:spLocks noChangeArrowheads="1"/>
            </p:cNvSpPr>
            <p:nvPr/>
          </p:nvSpPr>
          <p:spPr bwMode="gray">
            <a:xfrm>
              <a:off x="927101" y="53975"/>
              <a:ext cx="85725" cy="87313"/>
            </a:xfrm>
            <a:prstGeom prst="ellipse">
              <a:avLst/>
            </a:prstGeom>
            <a:solidFill>
              <a:srgbClr val="7AC3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7" name="Oval 68">
              <a:extLst>
                <a:ext uri="{FF2B5EF4-FFF2-40B4-BE49-F238E27FC236}">
                  <a16:creationId xmlns:a16="http://schemas.microsoft.com/office/drawing/2014/main" id="{41A1F4EA-78D7-4C65-8430-31B1D585F003}"/>
                </a:ext>
              </a:extLst>
            </p:cNvPr>
            <p:cNvSpPr>
              <a:spLocks noChangeArrowheads="1"/>
            </p:cNvSpPr>
            <p:nvPr/>
          </p:nvSpPr>
          <p:spPr bwMode="gray">
            <a:xfrm>
              <a:off x="760413" y="-95250"/>
              <a:ext cx="87313" cy="87313"/>
            </a:xfrm>
            <a:prstGeom prst="ellipse">
              <a:avLst/>
            </a:prstGeom>
            <a:solidFill>
              <a:srgbClr val="7AC3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8" name="Oval 69">
              <a:extLst>
                <a:ext uri="{FF2B5EF4-FFF2-40B4-BE49-F238E27FC236}">
                  <a16:creationId xmlns:a16="http://schemas.microsoft.com/office/drawing/2014/main" id="{421EBBA9-8C4F-4295-8553-30463683964B}"/>
                </a:ext>
              </a:extLst>
            </p:cNvPr>
            <p:cNvSpPr>
              <a:spLocks noChangeArrowheads="1"/>
            </p:cNvSpPr>
            <p:nvPr/>
          </p:nvSpPr>
          <p:spPr bwMode="gray">
            <a:xfrm>
              <a:off x="611188" y="-261938"/>
              <a:ext cx="85725" cy="87313"/>
            </a:xfrm>
            <a:prstGeom prst="ellipse">
              <a:avLst/>
            </a:prstGeom>
            <a:solidFill>
              <a:srgbClr val="7AC3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50" name="Title 1">
            <a:extLst>
              <a:ext uri="{FF2B5EF4-FFF2-40B4-BE49-F238E27FC236}">
                <a16:creationId xmlns:a16="http://schemas.microsoft.com/office/drawing/2014/main" id="{99B2FAE0-6F28-0B07-ABC2-210010161C2C}"/>
              </a:ext>
            </a:extLst>
          </p:cNvPr>
          <p:cNvSpPr>
            <a:spLocks noGrp="1"/>
          </p:cNvSpPr>
          <p:nvPr>
            <p:ph type="ctrTitle"/>
          </p:nvPr>
        </p:nvSpPr>
        <p:spPr>
          <a:xfrm>
            <a:off x="1516830" y="2523757"/>
            <a:ext cx="9139234" cy="664797"/>
          </a:xfrm>
        </p:spPr>
        <p:txBody>
          <a:bodyPr vert="horz" lIns="91440" tIns="91440" rIns="91440" bIns="91440" anchor="ctr">
            <a:noAutofit/>
          </a:bodyPr>
          <a:lstStyle>
            <a:lvl1pPr algn="l">
              <a:defRPr sz="3600">
                <a:solidFill>
                  <a:schemeClr val="tx1"/>
                </a:solidFill>
              </a:defRPr>
            </a:lvl1pPr>
          </a:lstStyle>
          <a:p>
            <a:r>
              <a:rPr lang="en-US"/>
              <a:t>Click to edit Master title style</a:t>
            </a:r>
            <a:endParaRPr lang="en-US" dirty="0"/>
          </a:p>
        </p:txBody>
      </p:sp>
      <p:sp>
        <p:nvSpPr>
          <p:cNvPr id="151" name="Text Placeholder 81">
            <a:extLst>
              <a:ext uri="{FF2B5EF4-FFF2-40B4-BE49-F238E27FC236}">
                <a16:creationId xmlns:a16="http://schemas.microsoft.com/office/drawing/2014/main" id="{AABBBD46-2D94-9A1E-1B0B-4EA66A5B81E5}"/>
              </a:ext>
            </a:extLst>
          </p:cNvPr>
          <p:cNvSpPr>
            <a:spLocks noGrp="1"/>
          </p:cNvSpPr>
          <p:nvPr>
            <p:ph type="body" sz="quarter" idx="13"/>
          </p:nvPr>
        </p:nvSpPr>
        <p:spPr>
          <a:xfrm>
            <a:off x="1520386" y="3998279"/>
            <a:ext cx="4586287" cy="323850"/>
          </a:xfrm>
        </p:spPr>
        <p:txBody>
          <a:bodyPr lIns="91440" tIns="91440" rIns="91440" bIns="91440" anchor="ctr"/>
          <a:lstStyle>
            <a:lvl1pPr>
              <a:defRPr b="0">
                <a:solidFill>
                  <a:schemeClr val="tx1"/>
                </a:solidFill>
              </a:defRPr>
            </a:lvl1pPr>
          </a:lstStyle>
          <a:p>
            <a:pPr lvl="0"/>
            <a:r>
              <a:rPr lang="en-US"/>
              <a:t>Click to edit Master text styles</a:t>
            </a:r>
          </a:p>
        </p:txBody>
      </p:sp>
      <p:sp>
        <p:nvSpPr>
          <p:cNvPr id="152" name="Subtitle 2">
            <a:extLst>
              <a:ext uri="{FF2B5EF4-FFF2-40B4-BE49-F238E27FC236}">
                <a16:creationId xmlns:a16="http://schemas.microsoft.com/office/drawing/2014/main" id="{AE1C7A48-0D13-1059-2A8B-9267721FA7D4}"/>
              </a:ext>
            </a:extLst>
          </p:cNvPr>
          <p:cNvSpPr>
            <a:spLocks noGrp="1"/>
          </p:cNvSpPr>
          <p:nvPr>
            <p:ph type="subTitle" idx="1"/>
          </p:nvPr>
        </p:nvSpPr>
        <p:spPr>
          <a:xfrm>
            <a:off x="1516830" y="3444432"/>
            <a:ext cx="9139234" cy="297969"/>
          </a:xfrm>
        </p:spPr>
        <p:txBody>
          <a:bodyPr vert="horz" lIns="91440" tIns="91440" rIns="91440" bIns="91440" rtlCol="0" anchor="ctr">
            <a:noAutofit/>
          </a:bodyPr>
          <a:lstStyle>
            <a:lvl1pPr>
              <a:defRPr lang="en-US" sz="2200" b="0" dirty="0">
                <a:solidFill>
                  <a:schemeClr val="tx1"/>
                </a:solidFill>
              </a:defRPr>
            </a:lvl1pPr>
          </a:lstStyle>
          <a:p>
            <a:pPr lvl="0"/>
            <a:r>
              <a:rPr lang="en-US"/>
              <a:t>Click to edit Master subtitle style</a:t>
            </a:r>
            <a:endParaRPr lang="en-US" dirty="0"/>
          </a:p>
        </p:txBody>
      </p:sp>
      <p:sp>
        <p:nvSpPr>
          <p:cNvPr id="80" name="TextBox 79">
            <a:extLst>
              <a:ext uri="{FF2B5EF4-FFF2-40B4-BE49-F238E27FC236}">
                <a16:creationId xmlns:a16="http://schemas.microsoft.com/office/drawing/2014/main" id="{35FA29A0-C03A-3277-5EF6-1E67883CD46A}"/>
              </a:ext>
            </a:extLst>
          </p:cNvPr>
          <p:cNvSpPr txBox="1"/>
          <p:nvPr/>
        </p:nvSpPr>
        <p:spPr>
          <a:xfrm>
            <a:off x="1516830" y="6334188"/>
            <a:ext cx="5719046" cy="153888"/>
          </a:xfrm>
          <a:prstGeom prst="rect">
            <a:avLst/>
          </a:prstGeom>
          <a:noFill/>
        </p:spPr>
        <p:txBody>
          <a:bodyPr wrap="square" lIns="0" tIns="0" rIns="0" bIns="0" rtlCol="0">
            <a:spAutoFit/>
          </a:bodyPr>
          <a:lstStyle/>
          <a:p>
            <a:pPr algn="ctr"/>
            <a:r>
              <a:rPr lang="en-US" sz="1000" dirty="0">
                <a:solidFill>
                  <a:schemeClr val="tx1"/>
                </a:solidFill>
              </a:rPr>
              <a:t>Includes content supplied by Sales Benchmark Index; Copyright © Sales Benchmark Index, 2022</a:t>
            </a:r>
          </a:p>
        </p:txBody>
      </p:sp>
    </p:spTree>
    <p:extLst>
      <p:ext uri="{BB962C8B-B14F-4D97-AF65-F5344CB8AC3E}">
        <p14:creationId xmlns:p14="http://schemas.microsoft.com/office/powerpoint/2010/main" val="30926329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Title Slide blue dots bkdg">
    <p:bg>
      <p:bgPr>
        <a:solidFill>
          <a:schemeClr val="accent1"/>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64658552-6E07-9117-0CA9-3B60B698736B}"/>
              </a:ext>
            </a:extLst>
          </p:cNvPr>
          <p:cNvGraphicFramePr>
            <a:graphicFrameLocks noChangeAspect="1"/>
          </p:cNvGraphicFramePr>
          <p:nvPr>
            <p:custDataLst>
              <p:tags r:id="rId1"/>
            </p:custDataLst>
            <p:extLst>
              <p:ext uri="{D42A27DB-BD31-4B8C-83A1-F6EECF244321}">
                <p14:modId xmlns:p14="http://schemas.microsoft.com/office/powerpoint/2010/main" val="121670506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0" imgH="409" progId="TCLayout.ActiveDocument.1">
                  <p:embed/>
                </p:oleObj>
              </mc:Choice>
              <mc:Fallback>
                <p:oleObj name="think-cell Slide" r:id="rId3" imgW="410" imgH="409" progId="TCLayout.ActiveDocument.1">
                  <p:embed/>
                  <p:pic>
                    <p:nvPicPr>
                      <p:cNvPr id="4" name="Object 3" hidden="1">
                        <a:extLst>
                          <a:ext uri="{FF2B5EF4-FFF2-40B4-BE49-F238E27FC236}">
                            <a16:creationId xmlns:a16="http://schemas.microsoft.com/office/drawing/2014/main" id="{64658552-6E07-9117-0CA9-3B60B698736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9C5F5AEC-749C-44CA-94C1-9495903C3571}"/>
              </a:ext>
            </a:extLst>
          </p:cNvPr>
          <p:cNvSpPr>
            <a:spLocks noGrp="1"/>
          </p:cNvSpPr>
          <p:nvPr>
            <p:ph type="ctrTitle"/>
          </p:nvPr>
        </p:nvSpPr>
        <p:spPr>
          <a:xfrm>
            <a:off x="1516830" y="2523757"/>
            <a:ext cx="9139234" cy="664797"/>
          </a:xfrm>
        </p:spPr>
        <p:txBody>
          <a:bodyPr vert="horz" lIns="91440" tIns="91440" rIns="91440" bIns="91440" anchor="ctr">
            <a:noAutofit/>
          </a:bodyPr>
          <a:lstStyle>
            <a:lvl1pPr algn="l">
              <a:defRPr sz="3600">
                <a:solidFill>
                  <a:schemeClr val="bg1"/>
                </a:solidFill>
              </a:defRPr>
            </a:lvl1pPr>
          </a:lstStyle>
          <a:p>
            <a:r>
              <a:rPr lang="en-US"/>
              <a:t>Click to edit Master title style</a:t>
            </a:r>
            <a:endParaRPr lang="en-US" dirty="0"/>
          </a:p>
        </p:txBody>
      </p:sp>
      <p:sp>
        <p:nvSpPr>
          <p:cNvPr id="82" name="Text Placeholder 81">
            <a:extLst>
              <a:ext uri="{FF2B5EF4-FFF2-40B4-BE49-F238E27FC236}">
                <a16:creationId xmlns:a16="http://schemas.microsoft.com/office/drawing/2014/main" id="{B020BF28-FA10-43DE-B2FD-965A7D8594C0}"/>
              </a:ext>
            </a:extLst>
          </p:cNvPr>
          <p:cNvSpPr>
            <a:spLocks noGrp="1"/>
          </p:cNvSpPr>
          <p:nvPr>
            <p:ph type="body" sz="quarter" idx="13"/>
          </p:nvPr>
        </p:nvSpPr>
        <p:spPr>
          <a:xfrm>
            <a:off x="1520386" y="3998279"/>
            <a:ext cx="4586287" cy="323850"/>
          </a:xfrm>
        </p:spPr>
        <p:txBody>
          <a:bodyPr lIns="91440" tIns="91440" rIns="91440" bIns="91440" anchor="ctr"/>
          <a:lstStyle>
            <a:lvl1pPr>
              <a:defRPr b="0">
                <a:solidFill>
                  <a:schemeClr val="bg1"/>
                </a:solidFill>
              </a:defRPr>
            </a:lvl1pPr>
          </a:lstStyle>
          <a:p>
            <a:pPr lvl="0"/>
            <a:r>
              <a:rPr lang="en-US"/>
              <a:t>Click to edit Master text styles</a:t>
            </a:r>
          </a:p>
        </p:txBody>
      </p:sp>
      <p:sp>
        <p:nvSpPr>
          <p:cNvPr id="83" name="Subtitle 2">
            <a:extLst>
              <a:ext uri="{FF2B5EF4-FFF2-40B4-BE49-F238E27FC236}">
                <a16:creationId xmlns:a16="http://schemas.microsoft.com/office/drawing/2014/main" id="{CA420EE9-07D0-49A0-A796-E6EAA8EBDB96}"/>
              </a:ext>
            </a:extLst>
          </p:cNvPr>
          <p:cNvSpPr>
            <a:spLocks noGrp="1"/>
          </p:cNvSpPr>
          <p:nvPr>
            <p:ph type="subTitle" idx="1"/>
          </p:nvPr>
        </p:nvSpPr>
        <p:spPr>
          <a:xfrm>
            <a:off x="1516830" y="3444432"/>
            <a:ext cx="9139234" cy="297969"/>
          </a:xfrm>
        </p:spPr>
        <p:txBody>
          <a:bodyPr vert="horz" lIns="91440" tIns="91440" rIns="91440" bIns="91440" rtlCol="0" anchor="ctr">
            <a:noAutofit/>
          </a:bodyPr>
          <a:lstStyle>
            <a:lvl1pPr>
              <a:defRPr lang="en-US" sz="2200" b="0" dirty="0">
                <a:solidFill>
                  <a:schemeClr val="bg1"/>
                </a:solidFill>
              </a:defRPr>
            </a:lvl1pPr>
          </a:lstStyle>
          <a:p>
            <a:pPr lvl="0"/>
            <a:r>
              <a:rPr lang="en-US"/>
              <a:t>Click to edit Master subtitle style</a:t>
            </a:r>
            <a:endParaRPr lang="en-US" dirty="0"/>
          </a:p>
        </p:txBody>
      </p:sp>
      <p:grpSp>
        <p:nvGrpSpPr>
          <p:cNvPr id="148" name="Group 147">
            <a:extLst>
              <a:ext uri="{FF2B5EF4-FFF2-40B4-BE49-F238E27FC236}">
                <a16:creationId xmlns:a16="http://schemas.microsoft.com/office/drawing/2014/main" id="{AF47BE45-9A6B-F77A-A246-E9AD74AC3E05}"/>
              </a:ext>
            </a:extLst>
          </p:cNvPr>
          <p:cNvGrpSpPr>
            <a:grpSpLocks noChangeAspect="1"/>
          </p:cNvGrpSpPr>
          <p:nvPr/>
        </p:nvGrpSpPr>
        <p:grpSpPr>
          <a:xfrm>
            <a:off x="702214" y="780933"/>
            <a:ext cx="3494345" cy="745107"/>
            <a:chOff x="611188" y="-279400"/>
            <a:chExt cx="3767138" cy="803275"/>
          </a:xfrm>
          <a:solidFill>
            <a:schemeClr val="bg1"/>
          </a:solidFill>
        </p:grpSpPr>
        <p:sp>
          <p:nvSpPr>
            <p:cNvPr id="149" name="Freeform 5">
              <a:extLst>
                <a:ext uri="{FF2B5EF4-FFF2-40B4-BE49-F238E27FC236}">
                  <a16:creationId xmlns:a16="http://schemas.microsoft.com/office/drawing/2014/main" id="{5C5B487B-3C0A-CD7C-49B9-906DAA6B051C}"/>
                </a:ext>
              </a:extLst>
            </p:cNvPr>
            <p:cNvSpPr>
              <a:spLocks noEditPoints="1"/>
            </p:cNvSpPr>
            <p:nvPr/>
          </p:nvSpPr>
          <p:spPr bwMode="auto">
            <a:xfrm>
              <a:off x="1885951" y="438150"/>
              <a:ext cx="60325" cy="63500"/>
            </a:xfrm>
            <a:custGeom>
              <a:avLst/>
              <a:gdLst>
                <a:gd name="T0" fmla="*/ 36 w 73"/>
                <a:gd name="T1" fmla="*/ 0 h 78"/>
                <a:gd name="T2" fmla="*/ 10 w 73"/>
                <a:gd name="T3" fmla="*/ 10 h 78"/>
                <a:gd name="T4" fmla="*/ 0 w 73"/>
                <a:gd name="T5" fmla="*/ 39 h 78"/>
                <a:gd name="T6" fmla="*/ 10 w 73"/>
                <a:gd name="T7" fmla="*/ 67 h 78"/>
                <a:gd name="T8" fmla="*/ 36 w 73"/>
                <a:gd name="T9" fmla="*/ 78 h 78"/>
                <a:gd name="T10" fmla="*/ 63 w 73"/>
                <a:gd name="T11" fmla="*/ 67 h 78"/>
                <a:gd name="T12" fmla="*/ 73 w 73"/>
                <a:gd name="T13" fmla="*/ 39 h 78"/>
                <a:gd name="T14" fmla="*/ 63 w 73"/>
                <a:gd name="T15" fmla="*/ 10 h 78"/>
                <a:gd name="T16" fmla="*/ 36 w 73"/>
                <a:gd name="T17" fmla="*/ 0 h 78"/>
                <a:gd name="T18" fmla="*/ 52 w 73"/>
                <a:gd name="T19" fmla="*/ 59 h 78"/>
                <a:gd name="T20" fmla="*/ 36 w 73"/>
                <a:gd name="T21" fmla="*/ 66 h 78"/>
                <a:gd name="T22" fmla="*/ 20 w 73"/>
                <a:gd name="T23" fmla="*/ 59 h 78"/>
                <a:gd name="T24" fmla="*/ 15 w 73"/>
                <a:gd name="T25" fmla="*/ 39 h 78"/>
                <a:gd name="T26" fmla="*/ 21 w 73"/>
                <a:gd name="T27" fmla="*/ 19 h 78"/>
                <a:gd name="T28" fmla="*/ 36 w 73"/>
                <a:gd name="T29" fmla="*/ 11 h 78"/>
                <a:gd name="T30" fmla="*/ 52 w 73"/>
                <a:gd name="T31" fmla="*/ 19 h 78"/>
                <a:gd name="T32" fmla="*/ 58 w 73"/>
                <a:gd name="T33" fmla="*/ 39 h 78"/>
                <a:gd name="T34" fmla="*/ 52 w 73"/>
                <a:gd name="T35" fmla="*/ 5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3" h="78">
                  <a:moveTo>
                    <a:pt x="36" y="0"/>
                  </a:moveTo>
                  <a:cubicBezTo>
                    <a:pt x="25" y="0"/>
                    <a:pt x="17" y="3"/>
                    <a:pt x="10" y="10"/>
                  </a:cubicBezTo>
                  <a:cubicBezTo>
                    <a:pt x="3" y="17"/>
                    <a:pt x="0" y="27"/>
                    <a:pt x="0" y="39"/>
                  </a:cubicBezTo>
                  <a:cubicBezTo>
                    <a:pt x="0" y="51"/>
                    <a:pt x="3" y="60"/>
                    <a:pt x="10" y="67"/>
                  </a:cubicBezTo>
                  <a:cubicBezTo>
                    <a:pt x="17" y="74"/>
                    <a:pt x="25" y="78"/>
                    <a:pt x="36" y="78"/>
                  </a:cubicBezTo>
                  <a:cubicBezTo>
                    <a:pt x="47" y="78"/>
                    <a:pt x="56" y="74"/>
                    <a:pt x="63" y="67"/>
                  </a:cubicBezTo>
                  <a:cubicBezTo>
                    <a:pt x="69" y="60"/>
                    <a:pt x="73" y="51"/>
                    <a:pt x="73" y="39"/>
                  </a:cubicBezTo>
                  <a:cubicBezTo>
                    <a:pt x="73" y="27"/>
                    <a:pt x="69" y="17"/>
                    <a:pt x="63" y="10"/>
                  </a:cubicBezTo>
                  <a:cubicBezTo>
                    <a:pt x="56" y="3"/>
                    <a:pt x="47" y="0"/>
                    <a:pt x="36" y="0"/>
                  </a:cubicBezTo>
                  <a:close/>
                  <a:moveTo>
                    <a:pt x="52" y="59"/>
                  </a:moveTo>
                  <a:cubicBezTo>
                    <a:pt x="48" y="64"/>
                    <a:pt x="43" y="66"/>
                    <a:pt x="36" y="66"/>
                  </a:cubicBezTo>
                  <a:cubicBezTo>
                    <a:pt x="29" y="66"/>
                    <a:pt x="24" y="64"/>
                    <a:pt x="20" y="59"/>
                  </a:cubicBezTo>
                  <a:cubicBezTo>
                    <a:pt x="17" y="54"/>
                    <a:pt x="15" y="47"/>
                    <a:pt x="15" y="39"/>
                  </a:cubicBezTo>
                  <a:cubicBezTo>
                    <a:pt x="15" y="30"/>
                    <a:pt x="17" y="24"/>
                    <a:pt x="21" y="19"/>
                  </a:cubicBezTo>
                  <a:cubicBezTo>
                    <a:pt x="24" y="14"/>
                    <a:pt x="30" y="11"/>
                    <a:pt x="36" y="11"/>
                  </a:cubicBezTo>
                  <a:cubicBezTo>
                    <a:pt x="43" y="11"/>
                    <a:pt x="48" y="14"/>
                    <a:pt x="52" y="19"/>
                  </a:cubicBezTo>
                  <a:cubicBezTo>
                    <a:pt x="56" y="24"/>
                    <a:pt x="58" y="30"/>
                    <a:pt x="58" y="39"/>
                  </a:cubicBezTo>
                  <a:cubicBezTo>
                    <a:pt x="58" y="47"/>
                    <a:pt x="56" y="54"/>
                    <a:pt x="52"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0" name="Freeform 6">
              <a:extLst>
                <a:ext uri="{FF2B5EF4-FFF2-40B4-BE49-F238E27FC236}">
                  <a16:creationId xmlns:a16="http://schemas.microsoft.com/office/drawing/2014/main" id="{FC002D50-1258-94CD-A4CA-8EF05842095A}"/>
                </a:ext>
              </a:extLst>
            </p:cNvPr>
            <p:cNvSpPr>
              <a:spLocks/>
            </p:cNvSpPr>
            <p:nvPr/>
          </p:nvSpPr>
          <p:spPr bwMode="auto">
            <a:xfrm>
              <a:off x="1152526" y="414338"/>
              <a:ext cx="74613" cy="87313"/>
            </a:xfrm>
            <a:custGeom>
              <a:avLst/>
              <a:gdLst>
                <a:gd name="T0" fmla="*/ 50 w 89"/>
                <a:gd name="T1" fmla="*/ 62 h 106"/>
                <a:gd name="T2" fmla="*/ 75 w 89"/>
                <a:gd name="T3" fmla="*/ 62 h 106"/>
                <a:gd name="T4" fmla="*/ 75 w 89"/>
                <a:gd name="T5" fmla="*/ 80 h 106"/>
                <a:gd name="T6" fmla="*/ 74 w 89"/>
                <a:gd name="T7" fmla="*/ 81 h 106"/>
                <a:gd name="T8" fmla="*/ 71 w 89"/>
                <a:gd name="T9" fmla="*/ 84 h 106"/>
                <a:gd name="T10" fmla="*/ 66 w 89"/>
                <a:gd name="T11" fmla="*/ 88 h 106"/>
                <a:gd name="T12" fmla="*/ 58 w 89"/>
                <a:gd name="T13" fmla="*/ 91 h 106"/>
                <a:gd name="T14" fmla="*/ 48 w 89"/>
                <a:gd name="T15" fmla="*/ 92 h 106"/>
                <a:gd name="T16" fmla="*/ 24 w 89"/>
                <a:gd name="T17" fmla="*/ 82 h 106"/>
                <a:gd name="T18" fmla="*/ 15 w 89"/>
                <a:gd name="T19" fmla="*/ 52 h 106"/>
                <a:gd name="T20" fmla="*/ 25 w 89"/>
                <a:gd name="T21" fmla="*/ 23 h 106"/>
                <a:gd name="T22" fmla="*/ 48 w 89"/>
                <a:gd name="T23" fmla="*/ 13 h 106"/>
                <a:gd name="T24" fmla="*/ 57 w 89"/>
                <a:gd name="T25" fmla="*/ 14 h 106"/>
                <a:gd name="T26" fmla="*/ 64 w 89"/>
                <a:gd name="T27" fmla="*/ 16 h 106"/>
                <a:gd name="T28" fmla="*/ 69 w 89"/>
                <a:gd name="T29" fmla="*/ 19 h 106"/>
                <a:gd name="T30" fmla="*/ 73 w 89"/>
                <a:gd name="T31" fmla="*/ 23 h 106"/>
                <a:gd name="T32" fmla="*/ 75 w 89"/>
                <a:gd name="T33" fmla="*/ 26 h 106"/>
                <a:gd name="T34" fmla="*/ 76 w 89"/>
                <a:gd name="T35" fmla="*/ 27 h 106"/>
                <a:gd name="T36" fmla="*/ 86 w 89"/>
                <a:gd name="T37" fmla="*/ 18 h 106"/>
                <a:gd name="T38" fmla="*/ 48 w 89"/>
                <a:gd name="T39" fmla="*/ 0 h 106"/>
                <a:gd name="T40" fmla="*/ 14 w 89"/>
                <a:gd name="T41" fmla="*/ 14 h 106"/>
                <a:gd name="T42" fmla="*/ 0 w 89"/>
                <a:gd name="T43" fmla="*/ 52 h 106"/>
                <a:gd name="T44" fmla="*/ 13 w 89"/>
                <a:gd name="T45" fmla="*/ 91 h 106"/>
                <a:gd name="T46" fmla="*/ 45 w 89"/>
                <a:gd name="T47" fmla="*/ 106 h 106"/>
                <a:gd name="T48" fmla="*/ 57 w 89"/>
                <a:gd name="T49" fmla="*/ 104 h 106"/>
                <a:gd name="T50" fmla="*/ 66 w 89"/>
                <a:gd name="T51" fmla="*/ 101 h 106"/>
                <a:gd name="T52" fmla="*/ 73 w 89"/>
                <a:gd name="T53" fmla="*/ 97 h 106"/>
                <a:gd name="T54" fmla="*/ 76 w 89"/>
                <a:gd name="T55" fmla="*/ 94 h 106"/>
                <a:gd name="T56" fmla="*/ 78 w 89"/>
                <a:gd name="T57" fmla="*/ 92 h 106"/>
                <a:gd name="T58" fmla="*/ 79 w 89"/>
                <a:gd name="T59" fmla="*/ 104 h 106"/>
                <a:gd name="T60" fmla="*/ 89 w 89"/>
                <a:gd name="T61" fmla="*/ 104 h 106"/>
                <a:gd name="T62" fmla="*/ 89 w 89"/>
                <a:gd name="T63" fmla="*/ 51 h 106"/>
                <a:gd name="T64" fmla="*/ 50 w 89"/>
                <a:gd name="T65" fmla="*/ 51 h 106"/>
                <a:gd name="T66" fmla="*/ 50 w 89"/>
                <a:gd name="T67" fmla="*/ 62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9" h="106">
                  <a:moveTo>
                    <a:pt x="50" y="62"/>
                  </a:moveTo>
                  <a:cubicBezTo>
                    <a:pt x="75" y="62"/>
                    <a:pt x="75" y="62"/>
                    <a:pt x="75" y="62"/>
                  </a:cubicBezTo>
                  <a:cubicBezTo>
                    <a:pt x="75" y="80"/>
                    <a:pt x="75" y="80"/>
                    <a:pt x="75" y="80"/>
                  </a:cubicBezTo>
                  <a:cubicBezTo>
                    <a:pt x="74" y="81"/>
                    <a:pt x="74" y="81"/>
                    <a:pt x="74" y="81"/>
                  </a:cubicBezTo>
                  <a:cubicBezTo>
                    <a:pt x="73" y="82"/>
                    <a:pt x="72" y="83"/>
                    <a:pt x="71" y="84"/>
                  </a:cubicBezTo>
                  <a:cubicBezTo>
                    <a:pt x="69" y="86"/>
                    <a:pt x="68" y="87"/>
                    <a:pt x="66" y="88"/>
                  </a:cubicBezTo>
                  <a:cubicBezTo>
                    <a:pt x="64" y="89"/>
                    <a:pt x="61" y="90"/>
                    <a:pt x="58" y="91"/>
                  </a:cubicBezTo>
                  <a:cubicBezTo>
                    <a:pt x="55" y="92"/>
                    <a:pt x="51" y="92"/>
                    <a:pt x="48" y="92"/>
                  </a:cubicBezTo>
                  <a:cubicBezTo>
                    <a:pt x="38" y="92"/>
                    <a:pt x="30" y="89"/>
                    <a:pt x="24" y="82"/>
                  </a:cubicBezTo>
                  <a:cubicBezTo>
                    <a:pt x="18" y="74"/>
                    <a:pt x="15" y="65"/>
                    <a:pt x="15" y="52"/>
                  </a:cubicBezTo>
                  <a:cubicBezTo>
                    <a:pt x="15" y="40"/>
                    <a:pt x="18" y="31"/>
                    <a:pt x="25" y="23"/>
                  </a:cubicBezTo>
                  <a:cubicBezTo>
                    <a:pt x="31" y="16"/>
                    <a:pt x="39" y="13"/>
                    <a:pt x="48" y="13"/>
                  </a:cubicBezTo>
                  <a:cubicBezTo>
                    <a:pt x="51" y="13"/>
                    <a:pt x="54" y="13"/>
                    <a:pt x="57" y="14"/>
                  </a:cubicBezTo>
                  <a:cubicBezTo>
                    <a:pt x="60" y="14"/>
                    <a:pt x="62" y="15"/>
                    <a:pt x="64" y="16"/>
                  </a:cubicBezTo>
                  <a:cubicBezTo>
                    <a:pt x="66" y="17"/>
                    <a:pt x="67" y="18"/>
                    <a:pt x="69" y="19"/>
                  </a:cubicBezTo>
                  <a:cubicBezTo>
                    <a:pt x="71" y="21"/>
                    <a:pt x="72" y="22"/>
                    <a:pt x="73" y="23"/>
                  </a:cubicBezTo>
                  <a:cubicBezTo>
                    <a:pt x="74" y="24"/>
                    <a:pt x="74" y="25"/>
                    <a:pt x="75" y="26"/>
                  </a:cubicBezTo>
                  <a:cubicBezTo>
                    <a:pt x="76" y="27"/>
                    <a:pt x="76" y="27"/>
                    <a:pt x="76" y="27"/>
                  </a:cubicBezTo>
                  <a:cubicBezTo>
                    <a:pt x="86" y="18"/>
                    <a:pt x="86" y="18"/>
                    <a:pt x="86" y="18"/>
                  </a:cubicBezTo>
                  <a:cubicBezTo>
                    <a:pt x="77" y="6"/>
                    <a:pt x="64" y="0"/>
                    <a:pt x="48" y="0"/>
                  </a:cubicBezTo>
                  <a:cubicBezTo>
                    <a:pt x="35" y="0"/>
                    <a:pt x="23" y="4"/>
                    <a:pt x="14" y="14"/>
                  </a:cubicBezTo>
                  <a:cubicBezTo>
                    <a:pt x="4" y="24"/>
                    <a:pt x="0" y="36"/>
                    <a:pt x="0" y="52"/>
                  </a:cubicBezTo>
                  <a:cubicBezTo>
                    <a:pt x="0" y="69"/>
                    <a:pt x="4" y="82"/>
                    <a:pt x="13" y="91"/>
                  </a:cubicBezTo>
                  <a:cubicBezTo>
                    <a:pt x="21" y="101"/>
                    <a:pt x="32" y="106"/>
                    <a:pt x="45" y="106"/>
                  </a:cubicBezTo>
                  <a:cubicBezTo>
                    <a:pt x="50" y="106"/>
                    <a:pt x="54" y="105"/>
                    <a:pt x="57" y="104"/>
                  </a:cubicBezTo>
                  <a:cubicBezTo>
                    <a:pt x="61" y="103"/>
                    <a:pt x="64" y="102"/>
                    <a:pt x="66" y="101"/>
                  </a:cubicBezTo>
                  <a:cubicBezTo>
                    <a:pt x="69" y="100"/>
                    <a:pt x="71" y="99"/>
                    <a:pt x="73" y="97"/>
                  </a:cubicBezTo>
                  <a:cubicBezTo>
                    <a:pt x="75" y="95"/>
                    <a:pt x="76" y="94"/>
                    <a:pt x="76" y="94"/>
                  </a:cubicBezTo>
                  <a:cubicBezTo>
                    <a:pt x="77" y="93"/>
                    <a:pt x="77" y="93"/>
                    <a:pt x="78" y="92"/>
                  </a:cubicBezTo>
                  <a:cubicBezTo>
                    <a:pt x="79" y="104"/>
                    <a:pt x="79" y="104"/>
                    <a:pt x="79" y="104"/>
                  </a:cubicBezTo>
                  <a:cubicBezTo>
                    <a:pt x="89" y="104"/>
                    <a:pt x="89" y="104"/>
                    <a:pt x="89" y="104"/>
                  </a:cubicBezTo>
                  <a:cubicBezTo>
                    <a:pt x="89" y="51"/>
                    <a:pt x="89" y="51"/>
                    <a:pt x="89" y="51"/>
                  </a:cubicBezTo>
                  <a:cubicBezTo>
                    <a:pt x="50" y="51"/>
                    <a:pt x="50" y="51"/>
                    <a:pt x="50" y="51"/>
                  </a:cubicBezTo>
                  <a:lnTo>
                    <a:pt x="50"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1" name="Freeform 7">
              <a:extLst>
                <a:ext uri="{FF2B5EF4-FFF2-40B4-BE49-F238E27FC236}">
                  <a16:creationId xmlns:a16="http://schemas.microsoft.com/office/drawing/2014/main" id="{5E276722-5197-B412-82F4-CAE376DBBFED}"/>
                </a:ext>
              </a:extLst>
            </p:cNvPr>
            <p:cNvSpPr>
              <a:spLocks/>
            </p:cNvSpPr>
            <p:nvPr/>
          </p:nvSpPr>
          <p:spPr bwMode="auto">
            <a:xfrm>
              <a:off x="1246188" y="436563"/>
              <a:ext cx="34925" cy="63500"/>
            </a:xfrm>
            <a:custGeom>
              <a:avLst/>
              <a:gdLst>
                <a:gd name="T0" fmla="*/ 23 w 43"/>
                <a:gd name="T1" fmla="*/ 5 h 77"/>
                <a:gd name="T2" fmla="*/ 14 w 43"/>
                <a:gd name="T3" fmla="*/ 17 h 77"/>
                <a:gd name="T4" fmla="*/ 13 w 43"/>
                <a:gd name="T5" fmla="*/ 2 h 77"/>
                <a:gd name="T6" fmla="*/ 0 w 43"/>
                <a:gd name="T7" fmla="*/ 2 h 77"/>
                <a:gd name="T8" fmla="*/ 0 w 43"/>
                <a:gd name="T9" fmla="*/ 77 h 77"/>
                <a:gd name="T10" fmla="*/ 14 w 43"/>
                <a:gd name="T11" fmla="*/ 77 h 77"/>
                <a:gd name="T12" fmla="*/ 14 w 43"/>
                <a:gd name="T13" fmla="*/ 35 h 77"/>
                <a:gd name="T14" fmla="*/ 24 w 43"/>
                <a:gd name="T15" fmla="*/ 18 h 77"/>
                <a:gd name="T16" fmla="*/ 35 w 43"/>
                <a:gd name="T17" fmla="*/ 14 h 77"/>
                <a:gd name="T18" fmla="*/ 41 w 43"/>
                <a:gd name="T19" fmla="*/ 15 h 77"/>
                <a:gd name="T20" fmla="*/ 43 w 43"/>
                <a:gd name="T21" fmla="*/ 1 h 77"/>
                <a:gd name="T22" fmla="*/ 37 w 43"/>
                <a:gd name="T23" fmla="*/ 0 h 77"/>
                <a:gd name="T24" fmla="*/ 23 w 43"/>
                <a:gd name="T25" fmla="*/ 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77">
                  <a:moveTo>
                    <a:pt x="23" y="5"/>
                  </a:moveTo>
                  <a:cubicBezTo>
                    <a:pt x="19" y="8"/>
                    <a:pt x="16" y="12"/>
                    <a:pt x="14" y="17"/>
                  </a:cubicBezTo>
                  <a:cubicBezTo>
                    <a:pt x="13" y="2"/>
                    <a:pt x="13" y="2"/>
                    <a:pt x="13" y="2"/>
                  </a:cubicBezTo>
                  <a:cubicBezTo>
                    <a:pt x="0" y="2"/>
                    <a:pt x="0" y="2"/>
                    <a:pt x="0" y="2"/>
                  </a:cubicBezTo>
                  <a:cubicBezTo>
                    <a:pt x="0" y="77"/>
                    <a:pt x="0" y="77"/>
                    <a:pt x="0" y="77"/>
                  </a:cubicBezTo>
                  <a:cubicBezTo>
                    <a:pt x="14" y="77"/>
                    <a:pt x="14" y="77"/>
                    <a:pt x="14" y="77"/>
                  </a:cubicBezTo>
                  <a:cubicBezTo>
                    <a:pt x="14" y="35"/>
                    <a:pt x="14" y="35"/>
                    <a:pt x="14" y="35"/>
                  </a:cubicBezTo>
                  <a:cubicBezTo>
                    <a:pt x="15" y="27"/>
                    <a:pt x="19" y="22"/>
                    <a:pt x="24" y="18"/>
                  </a:cubicBezTo>
                  <a:cubicBezTo>
                    <a:pt x="28" y="16"/>
                    <a:pt x="31" y="14"/>
                    <a:pt x="35" y="14"/>
                  </a:cubicBezTo>
                  <a:cubicBezTo>
                    <a:pt x="37" y="14"/>
                    <a:pt x="39" y="15"/>
                    <a:pt x="41" y="15"/>
                  </a:cubicBezTo>
                  <a:cubicBezTo>
                    <a:pt x="43" y="1"/>
                    <a:pt x="43" y="1"/>
                    <a:pt x="43" y="1"/>
                  </a:cubicBezTo>
                  <a:cubicBezTo>
                    <a:pt x="37" y="0"/>
                    <a:pt x="37" y="0"/>
                    <a:pt x="37" y="0"/>
                  </a:cubicBezTo>
                  <a:cubicBezTo>
                    <a:pt x="32" y="0"/>
                    <a:pt x="27" y="2"/>
                    <a:pt x="23"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2" name="Freeform 8">
              <a:extLst>
                <a:ext uri="{FF2B5EF4-FFF2-40B4-BE49-F238E27FC236}">
                  <a16:creationId xmlns:a16="http://schemas.microsoft.com/office/drawing/2014/main" id="{030C0CC0-0956-B1B0-70A8-800FA865F98A}"/>
                </a:ext>
              </a:extLst>
            </p:cNvPr>
            <p:cNvSpPr>
              <a:spLocks noEditPoints="1"/>
            </p:cNvSpPr>
            <p:nvPr/>
          </p:nvSpPr>
          <p:spPr bwMode="auto">
            <a:xfrm>
              <a:off x="1284288" y="438150"/>
              <a:ext cx="60325" cy="63500"/>
            </a:xfrm>
            <a:custGeom>
              <a:avLst/>
              <a:gdLst>
                <a:gd name="T0" fmla="*/ 36 w 72"/>
                <a:gd name="T1" fmla="*/ 0 h 78"/>
                <a:gd name="T2" fmla="*/ 10 w 72"/>
                <a:gd name="T3" fmla="*/ 10 h 78"/>
                <a:gd name="T4" fmla="*/ 0 w 72"/>
                <a:gd name="T5" fmla="*/ 39 h 78"/>
                <a:gd name="T6" fmla="*/ 10 w 72"/>
                <a:gd name="T7" fmla="*/ 67 h 78"/>
                <a:gd name="T8" fmla="*/ 36 w 72"/>
                <a:gd name="T9" fmla="*/ 78 h 78"/>
                <a:gd name="T10" fmla="*/ 62 w 72"/>
                <a:gd name="T11" fmla="*/ 67 h 78"/>
                <a:gd name="T12" fmla="*/ 72 w 72"/>
                <a:gd name="T13" fmla="*/ 39 h 78"/>
                <a:gd name="T14" fmla="*/ 62 w 72"/>
                <a:gd name="T15" fmla="*/ 10 h 78"/>
                <a:gd name="T16" fmla="*/ 36 w 72"/>
                <a:gd name="T17" fmla="*/ 0 h 78"/>
                <a:gd name="T18" fmla="*/ 52 w 72"/>
                <a:gd name="T19" fmla="*/ 59 h 78"/>
                <a:gd name="T20" fmla="*/ 36 w 72"/>
                <a:gd name="T21" fmla="*/ 66 h 78"/>
                <a:gd name="T22" fmla="*/ 20 w 72"/>
                <a:gd name="T23" fmla="*/ 59 h 78"/>
                <a:gd name="T24" fmla="*/ 15 w 72"/>
                <a:gd name="T25" fmla="*/ 39 h 78"/>
                <a:gd name="T26" fmla="*/ 20 w 72"/>
                <a:gd name="T27" fmla="*/ 19 h 78"/>
                <a:gd name="T28" fmla="*/ 36 w 72"/>
                <a:gd name="T29" fmla="*/ 11 h 78"/>
                <a:gd name="T30" fmla="*/ 52 w 72"/>
                <a:gd name="T31" fmla="*/ 19 h 78"/>
                <a:gd name="T32" fmla="*/ 57 w 72"/>
                <a:gd name="T33" fmla="*/ 39 h 78"/>
                <a:gd name="T34" fmla="*/ 52 w 72"/>
                <a:gd name="T35" fmla="*/ 5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2" h="78">
                  <a:moveTo>
                    <a:pt x="36" y="0"/>
                  </a:moveTo>
                  <a:cubicBezTo>
                    <a:pt x="25" y="0"/>
                    <a:pt x="16" y="3"/>
                    <a:pt x="10" y="10"/>
                  </a:cubicBezTo>
                  <a:cubicBezTo>
                    <a:pt x="3" y="17"/>
                    <a:pt x="0" y="27"/>
                    <a:pt x="0" y="39"/>
                  </a:cubicBezTo>
                  <a:cubicBezTo>
                    <a:pt x="0" y="51"/>
                    <a:pt x="3" y="60"/>
                    <a:pt x="10" y="67"/>
                  </a:cubicBezTo>
                  <a:cubicBezTo>
                    <a:pt x="16" y="74"/>
                    <a:pt x="25" y="78"/>
                    <a:pt x="36" y="78"/>
                  </a:cubicBezTo>
                  <a:cubicBezTo>
                    <a:pt x="47" y="78"/>
                    <a:pt x="56" y="74"/>
                    <a:pt x="62" y="67"/>
                  </a:cubicBezTo>
                  <a:cubicBezTo>
                    <a:pt x="69" y="60"/>
                    <a:pt x="72" y="51"/>
                    <a:pt x="72" y="39"/>
                  </a:cubicBezTo>
                  <a:cubicBezTo>
                    <a:pt x="72" y="27"/>
                    <a:pt x="69" y="17"/>
                    <a:pt x="62" y="10"/>
                  </a:cubicBezTo>
                  <a:cubicBezTo>
                    <a:pt x="56" y="3"/>
                    <a:pt x="47" y="0"/>
                    <a:pt x="36" y="0"/>
                  </a:cubicBezTo>
                  <a:close/>
                  <a:moveTo>
                    <a:pt x="52" y="59"/>
                  </a:moveTo>
                  <a:cubicBezTo>
                    <a:pt x="48" y="64"/>
                    <a:pt x="43" y="66"/>
                    <a:pt x="36" y="66"/>
                  </a:cubicBezTo>
                  <a:cubicBezTo>
                    <a:pt x="29" y="66"/>
                    <a:pt x="24" y="64"/>
                    <a:pt x="20" y="59"/>
                  </a:cubicBezTo>
                  <a:cubicBezTo>
                    <a:pt x="17" y="54"/>
                    <a:pt x="15" y="47"/>
                    <a:pt x="15" y="39"/>
                  </a:cubicBezTo>
                  <a:cubicBezTo>
                    <a:pt x="15" y="30"/>
                    <a:pt x="17" y="24"/>
                    <a:pt x="20" y="19"/>
                  </a:cubicBezTo>
                  <a:cubicBezTo>
                    <a:pt x="24" y="14"/>
                    <a:pt x="29" y="11"/>
                    <a:pt x="36" y="11"/>
                  </a:cubicBezTo>
                  <a:cubicBezTo>
                    <a:pt x="43" y="11"/>
                    <a:pt x="48" y="14"/>
                    <a:pt x="52" y="19"/>
                  </a:cubicBezTo>
                  <a:cubicBezTo>
                    <a:pt x="56" y="24"/>
                    <a:pt x="57" y="30"/>
                    <a:pt x="57" y="39"/>
                  </a:cubicBezTo>
                  <a:cubicBezTo>
                    <a:pt x="57" y="47"/>
                    <a:pt x="56" y="54"/>
                    <a:pt x="52"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3" name="Freeform 9">
              <a:extLst>
                <a:ext uri="{FF2B5EF4-FFF2-40B4-BE49-F238E27FC236}">
                  <a16:creationId xmlns:a16="http://schemas.microsoft.com/office/drawing/2014/main" id="{88BAE485-97CC-07B4-6CBC-75F7EB1F86CD}"/>
                </a:ext>
              </a:extLst>
            </p:cNvPr>
            <p:cNvSpPr>
              <a:spLocks/>
            </p:cNvSpPr>
            <p:nvPr/>
          </p:nvSpPr>
          <p:spPr bwMode="auto">
            <a:xfrm>
              <a:off x="1350963" y="438150"/>
              <a:ext cx="90488" cy="61913"/>
            </a:xfrm>
            <a:custGeom>
              <a:avLst/>
              <a:gdLst>
                <a:gd name="T0" fmla="*/ 41 w 57"/>
                <a:gd name="T1" fmla="*/ 31 h 39"/>
                <a:gd name="T2" fmla="*/ 32 w 57"/>
                <a:gd name="T3" fmla="*/ 0 h 39"/>
                <a:gd name="T4" fmla="*/ 24 w 57"/>
                <a:gd name="T5" fmla="*/ 0 h 39"/>
                <a:gd name="T6" fmla="*/ 16 w 57"/>
                <a:gd name="T7" fmla="*/ 31 h 39"/>
                <a:gd name="T8" fmla="*/ 8 w 57"/>
                <a:gd name="T9" fmla="*/ 0 h 39"/>
                <a:gd name="T10" fmla="*/ 0 w 57"/>
                <a:gd name="T11" fmla="*/ 0 h 39"/>
                <a:gd name="T12" fmla="*/ 12 w 57"/>
                <a:gd name="T13" fmla="*/ 39 h 39"/>
                <a:gd name="T14" fmla="*/ 20 w 57"/>
                <a:gd name="T15" fmla="*/ 39 h 39"/>
                <a:gd name="T16" fmla="*/ 28 w 57"/>
                <a:gd name="T17" fmla="*/ 9 h 39"/>
                <a:gd name="T18" fmla="*/ 37 w 57"/>
                <a:gd name="T19" fmla="*/ 39 h 39"/>
                <a:gd name="T20" fmla="*/ 45 w 57"/>
                <a:gd name="T21" fmla="*/ 39 h 39"/>
                <a:gd name="T22" fmla="*/ 57 w 57"/>
                <a:gd name="T23" fmla="*/ 0 h 39"/>
                <a:gd name="T24" fmla="*/ 49 w 57"/>
                <a:gd name="T25" fmla="*/ 0 h 39"/>
                <a:gd name="T26" fmla="*/ 41 w 57"/>
                <a:gd name="T27" fmla="*/ 3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7" h="39">
                  <a:moveTo>
                    <a:pt x="41" y="31"/>
                  </a:moveTo>
                  <a:lnTo>
                    <a:pt x="32" y="0"/>
                  </a:lnTo>
                  <a:lnTo>
                    <a:pt x="24" y="0"/>
                  </a:lnTo>
                  <a:lnTo>
                    <a:pt x="16" y="31"/>
                  </a:lnTo>
                  <a:lnTo>
                    <a:pt x="8" y="0"/>
                  </a:lnTo>
                  <a:lnTo>
                    <a:pt x="0" y="0"/>
                  </a:lnTo>
                  <a:lnTo>
                    <a:pt x="12" y="39"/>
                  </a:lnTo>
                  <a:lnTo>
                    <a:pt x="20" y="39"/>
                  </a:lnTo>
                  <a:lnTo>
                    <a:pt x="28" y="9"/>
                  </a:lnTo>
                  <a:lnTo>
                    <a:pt x="37" y="39"/>
                  </a:lnTo>
                  <a:lnTo>
                    <a:pt x="45" y="39"/>
                  </a:lnTo>
                  <a:lnTo>
                    <a:pt x="57" y="0"/>
                  </a:lnTo>
                  <a:lnTo>
                    <a:pt x="49" y="0"/>
                  </a:lnTo>
                  <a:lnTo>
                    <a:pt x="41"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4" name="Freeform 10">
              <a:extLst>
                <a:ext uri="{FF2B5EF4-FFF2-40B4-BE49-F238E27FC236}">
                  <a16:creationId xmlns:a16="http://schemas.microsoft.com/office/drawing/2014/main" id="{E0EE8424-6820-BE0B-2C64-487E7DD59BC7}"/>
                </a:ext>
              </a:extLst>
            </p:cNvPr>
            <p:cNvSpPr>
              <a:spLocks/>
            </p:cNvSpPr>
            <p:nvPr/>
          </p:nvSpPr>
          <p:spPr bwMode="auto">
            <a:xfrm>
              <a:off x="1446213" y="422275"/>
              <a:ext cx="38100" cy="79375"/>
            </a:xfrm>
            <a:custGeom>
              <a:avLst/>
              <a:gdLst>
                <a:gd name="T0" fmla="*/ 26 w 46"/>
                <a:gd name="T1" fmla="*/ 0 h 97"/>
                <a:gd name="T2" fmla="*/ 13 w 46"/>
                <a:gd name="T3" fmla="*/ 0 h 97"/>
                <a:gd name="T4" fmla="*/ 11 w 46"/>
                <a:gd name="T5" fmla="*/ 20 h 97"/>
                <a:gd name="T6" fmla="*/ 0 w 46"/>
                <a:gd name="T7" fmla="*/ 20 h 97"/>
                <a:gd name="T8" fmla="*/ 0 w 46"/>
                <a:gd name="T9" fmla="*/ 31 h 97"/>
                <a:gd name="T10" fmla="*/ 11 w 46"/>
                <a:gd name="T11" fmla="*/ 31 h 97"/>
                <a:gd name="T12" fmla="*/ 11 w 46"/>
                <a:gd name="T13" fmla="*/ 72 h 97"/>
                <a:gd name="T14" fmla="*/ 16 w 46"/>
                <a:gd name="T15" fmla="*/ 91 h 97"/>
                <a:gd name="T16" fmla="*/ 32 w 46"/>
                <a:gd name="T17" fmla="*/ 97 h 97"/>
                <a:gd name="T18" fmla="*/ 46 w 46"/>
                <a:gd name="T19" fmla="*/ 95 h 97"/>
                <a:gd name="T20" fmla="*/ 44 w 46"/>
                <a:gd name="T21" fmla="*/ 84 h 97"/>
                <a:gd name="T22" fmla="*/ 36 w 46"/>
                <a:gd name="T23" fmla="*/ 85 h 97"/>
                <a:gd name="T24" fmla="*/ 28 w 46"/>
                <a:gd name="T25" fmla="*/ 82 h 97"/>
                <a:gd name="T26" fmla="*/ 26 w 46"/>
                <a:gd name="T27" fmla="*/ 70 h 97"/>
                <a:gd name="T28" fmla="*/ 26 w 46"/>
                <a:gd name="T29" fmla="*/ 31 h 97"/>
                <a:gd name="T30" fmla="*/ 46 w 46"/>
                <a:gd name="T31" fmla="*/ 31 h 97"/>
                <a:gd name="T32" fmla="*/ 46 w 46"/>
                <a:gd name="T33" fmla="*/ 20 h 97"/>
                <a:gd name="T34" fmla="*/ 26 w 46"/>
                <a:gd name="T35" fmla="*/ 20 h 97"/>
                <a:gd name="T36" fmla="*/ 26 w 46"/>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6" h="97">
                  <a:moveTo>
                    <a:pt x="26" y="0"/>
                  </a:moveTo>
                  <a:cubicBezTo>
                    <a:pt x="13" y="0"/>
                    <a:pt x="13" y="0"/>
                    <a:pt x="13" y="0"/>
                  </a:cubicBezTo>
                  <a:cubicBezTo>
                    <a:pt x="11" y="20"/>
                    <a:pt x="11" y="20"/>
                    <a:pt x="11" y="20"/>
                  </a:cubicBezTo>
                  <a:cubicBezTo>
                    <a:pt x="0" y="20"/>
                    <a:pt x="0" y="20"/>
                    <a:pt x="0" y="20"/>
                  </a:cubicBezTo>
                  <a:cubicBezTo>
                    <a:pt x="0" y="31"/>
                    <a:pt x="0" y="31"/>
                    <a:pt x="0" y="31"/>
                  </a:cubicBezTo>
                  <a:cubicBezTo>
                    <a:pt x="11" y="31"/>
                    <a:pt x="11" y="31"/>
                    <a:pt x="11" y="31"/>
                  </a:cubicBezTo>
                  <a:cubicBezTo>
                    <a:pt x="11" y="72"/>
                    <a:pt x="11" y="72"/>
                    <a:pt x="11" y="72"/>
                  </a:cubicBezTo>
                  <a:cubicBezTo>
                    <a:pt x="11" y="81"/>
                    <a:pt x="13" y="88"/>
                    <a:pt x="16" y="91"/>
                  </a:cubicBezTo>
                  <a:cubicBezTo>
                    <a:pt x="20" y="95"/>
                    <a:pt x="25" y="97"/>
                    <a:pt x="32" y="97"/>
                  </a:cubicBezTo>
                  <a:cubicBezTo>
                    <a:pt x="38" y="97"/>
                    <a:pt x="42" y="96"/>
                    <a:pt x="46" y="95"/>
                  </a:cubicBezTo>
                  <a:cubicBezTo>
                    <a:pt x="44" y="84"/>
                    <a:pt x="44" y="84"/>
                    <a:pt x="44" y="84"/>
                  </a:cubicBezTo>
                  <a:cubicBezTo>
                    <a:pt x="42" y="85"/>
                    <a:pt x="39" y="85"/>
                    <a:pt x="36" y="85"/>
                  </a:cubicBezTo>
                  <a:cubicBezTo>
                    <a:pt x="33" y="85"/>
                    <a:pt x="30" y="84"/>
                    <a:pt x="28" y="82"/>
                  </a:cubicBezTo>
                  <a:cubicBezTo>
                    <a:pt x="27" y="80"/>
                    <a:pt x="26" y="76"/>
                    <a:pt x="26" y="70"/>
                  </a:cubicBezTo>
                  <a:cubicBezTo>
                    <a:pt x="26" y="31"/>
                    <a:pt x="26" y="31"/>
                    <a:pt x="26" y="31"/>
                  </a:cubicBezTo>
                  <a:cubicBezTo>
                    <a:pt x="46" y="31"/>
                    <a:pt x="46" y="31"/>
                    <a:pt x="46" y="31"/>
                  </a:cubicBezTo>
                  <a:cubicBezTo>
                    <a:pt x="46" y="20"/>
                    <a:pt x="46" y="20"/>
                    <a:pt x="46" y="20"/>
                  </a:cubicBezTo>
                  <a:cubicBezTo>
                    <a:pt x="26" y="20"/>
                    <a:pt x="26" y="20"/>
                    <a:pt x="26" y="20"/>
                  </a:cubicBezTo>
                  <a:lnTo>
                    <a:pt x="2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5" name="Freeform 11">
              <a:extLst>
                <a:ext uri="{FF2B5EF4-FFF2-40B4-BE49-F238E27FC236}">
                  <a16:creationId xmlns:a16="http://schemas.microsoft.com/office/drawing/2014/main" id="{493BFF13-D216-7236-ADB3-513803D7A451}"/>
                </a:ext>
              </a:extLst>
            </p:cNvPr>
            <p:cNvSpPr>
              <a:spLocks/>
            </p:cNvSpPr>
            <p:nvPr/>
          </p:nvSpPr>
          <p:spPr bwMode="auto">
            <a:xfrm>
              <a:off x="1497013" y="412750"/>
              <a:ext cx="52388" cy="87313"/>
            </a:xfrm>
            <a:custGeom>
              <a:avLst/>
              <a:gdLst>
                <a:gd name="T0" fmla="*/ 39 w 64"/>
                <a:gd name="T1" fmla="*/ 30 h 106"/>
                <a:gd name="T2" fmla="*/ 14 w 64"/>
                <a:gd name="T3" fmla="*/ 45 h 106"/>
                <a:gd name="T4" fmla="*/ 14 w 64"/>
                <a:gd name="T5" fmla="*/ 0 h 106"/>
                <a:gd name="T6" fmla="*/ 0 w 64"/>
                <a:gd name="T7" fmla="*/ 0 h 106"/>
                <a:gd name="T8" fmla="*/ 0 w 64"/>
                <a:gd name="T9" fmla="*/ 106 h 106"/>
                <a:gd name="T10" fmla="*/ 14 w 64"/>
                <a:gd name="T11" fmla="*/ 106 h 106"/>
                <a:gd name="T12" fmla="*/ 14 w 64"/>
                <a:gd name="T13" fmla="*/ 62 h 106"/>
                <a:gd name="T14" fmla="*/ 21 w 64"/>
                <a:gd name="T15" fmla="*/ 49 h 106"/>
                <a:gd name="T16" fmla="*/ 34 w 64"/>
                <a:gd name="T17" fmla="*/ 42 h 106"/>
                <a:gd name="T18" fmla="*/ 46 w 64"/>
                <a:gd name="T19" fmla="*/ 47 h 106"/>
                <a:gd name="T20" fmla="*/ 49 w 64"/>
                <a:gd name="T21" fmla="*/ 62 h 106"/>
                <a:gd name="T22" fmla="*/ 49 w 64"/>
                <a:gd name="T23" fmla="*/ 106 h 106"/>
                <a:gd name="T24" fmla="*/ 64 w 64"/>
                <a:gd name="T25" fmla="*/ 106 h 106"/>
                <a:gd name="T26" fmla="*/ 64 w 64"/>
                <a:gd name="T27" fmla="*/ 58 h 106"/>
                <a:gd name="T28" fmla="*/ 57 w 64"/>
                <a:gd name="T29" fmla="*/ 37 h 106"/>
                <a:gd name="T30" fmla="*/ 39 w 64"/>
                <a:gd name="T31" fmla="*/ 3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4" h="106">
                  <a:moveTo>
                    <a:pt x="39" y="30"/>
                  </a:moveTo>
                  <a:cubicBezTo>
                    <a:pt x="29" y="30"/>
                    <a:pt x="20" y="35"/>
                    <a:pt x="14" y="45"/>
                  </a:cubicBezTo>
                  <a:cubicBezTo>
                    <a:pt x="14" y="0"/>
                    <a:pt x="14" y="0"/>
                    <a:pt x="14" y="0"/>
                  </a:cubicBezTo>
                  <a:cubicBezTo>
                    <a:pt x="0" y="0"/>
                    <a:pt x="0" y="0"/>
                    <a:pt x="0" y="0"/>
                  </a:cubicBezTo>
                  <a:cubicBezTo>
                    <a:pt x="0" y="106"/>
                    <a:pt x="0" y="106"/>
                    <a:pt x="0" y="106"/>
                  </a:cubicBezTo>
                  <a:cubicBezTo>
                    <a:pt x="14" y="106"/>
                    <a:pt x="14" y="106"/>
                    <a:pt x="14" y="106"/>
                  </a:cubicBezTo>
                  <a:cubicBezTo>
                    <a:pt x="14" y="62"/>
                    <a:pt x="14" y="62"/>
                    <a:pt x="14" y="62"/>
                  </a:cubicBezTo>
                  <a:cubicBezTo>
                    <a:pt x="15" y="57"/>
                    <a:pt x="17" y="53"/>
                    <a:pt x="21" y="49"/>
                  </a:cubicBezTo>
                  <a:cubicBezTo>
                    <a:pt x="25" y="44"/>
                    <a:pt x="29" y="42"/>
                    <a:pt x="34" y="42"/>
                  </a:cubicBezTo>
                  <a:cubicBezTo>
                    <a:pt x="40" y="42"/>
                    <a:pt x="44" y="44"/>
                    <a:pt x="46" y="47"/>
                  </a:cubicBezTo>
                  <a:cubicBezTo>
                    <a:pt x="48" y="50"/>
                    <a:pt x="49" y="55"/>
                    <a:pt x="49" y="62"/>
                  </a:cubicBezTo>
                  <a:cubicBezTo>
                    <a:pt x="49" y="106"/>
                    <a:pt x="49" y="106"/>
                    <a:pt x="49" y="106"/>
                  </a:cubicBezTo>
                  <a:cubicBezTo>
                    <a:pt x="64" y="106"/>
                    <a:pt x="64" y="106"/>
                    <a:pt x="64" y="106"/>
                  </a:cubicBezTo>
                  <a:cubicBezTo>
                    <a:pt x="64" y="58"/>
                    <a:pt x="64" y="58"/>
                    <a:pt x="64" y="58"/>
                  </a:cubicBezTo>
                  <a:cubicBezTo>
                    <a:pt x="64" y="48"/>
                    <a:pt x="62" y="41"/>
                    <a:pt x="57" y="37"/>
                  </a:cubicBezTo>
                  <a:cubicBezTo>
                    <a:pt x="53" y="32"/>
                    <a:pt x="47" y="30"/>
                    <a:pt x="39"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6" name="Freeform 12">
              <a:extLst>
                <a:ext uri="{FF2B5EF4-FFF2-40B4-BE49-F238E27FC236}">
                  <a16:creationId xmlns:a16="http://schemas.microsoft.com/office/drawing/2014/main" id="{A2FBFC85-5630-8BC3-A583-1DEC58BBCCA5}"/>
                </a:ext>
              </a:extLst>
            </p:cNvPr>
            <p:cNvSpPr>
              <a:spLocks noEditPoints="1"/>
            </p:cNvSpPr>
            <p:nvPr/>
          </p:nvSpPr>
          <p:spPr bwMode="auto">
            <a:xfrm>
              <a:off x="1581151" y="415925"/>
              <a:ext cx="77788" cy="84138"/>
            </a:xfrm>
            <a:custGeom>
              <a:avLst/>
              <a:gdLst>
                <a:gd name="T0" fmla="*/ 20 w 49"/>
                <a:gd name="T1" fmla="*/ 0 h 53"/>
                <a:gd name="T2" fmla="*/ 0 w 49"/>
                <a:gd name="T3" fmla="*/ 53 h 53"/>
                <a:gd name="T4" fmla="*/ 8 w 49"/>
                <a:gd name="T5" fmla="*/ 53 h 53"/>
                <a:gd name="T6" fmla="*/ 13 w 49"/>
                <a:gd name="T7" fmla="*/ 40 h 53"/>
                <a:gd name="T8" fmla="*/ 36 w 49"/>
                <a:gd name="T9" fmla="*/ 40 h 53"/>
                <a:gd name="T10" fmla="*/ 40 w 49"/>
                <a:gd name="T11" fmla="*/ 53 h 53"/>
                <a:gd name="T12" fmla="*/ 49 w 49"/>
                <a:gd name="T13" fmla="*/ 53 h 53"/>
                <a:gd name="T14" fmla="*/ 29 w 49"/>
                <a:gd name="T15" fmla="*/ 0 h 53"/>
                <a:gd name="T16" fmla="*/ 20 w 49"/>
                <a:gd name="T17" fmla="*/ 0 h 53"/>
                <a:gd name="T18" fmla="*/ 15 w 49"/>
                <a:gd name="T19" fmla="*/ 34 h 53"/>
                <a:gd name="T20" fmla="*/ 24 w 49"/>
                <a:gd name="T21" fmla="*/ 7 h 53"/>
                <a:gd name="T22" fmla="*/ 34 w 49"/>
                <a:gd name="T23" fmla="*/ 34 h 53"/>
                <a:gd name="T24" fmla="*/ 15 w 49"/>
                <a:gd name="T25" fmla="*/ 34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 h="53">
                  <a:moveTo>
                    <a:pt x="20" y="0"/>
                  </a:moveTo>
                  <a:lnTo>
                    <a:pt x="0" y="53"/>
                  </a:lnTo>
                  <a:lnTo>
                    <a:pt x="8" y="53"/>
                  </a:lnTo>
                  <a:lnTo>
                    <a:pt x="13" y="40"/>
                  </a:lnTo>
                  <a:lnTo>
                    <a:pt x="36" y="40"/>
                  </a:lnTo>
                  <a:lnTo>
                    <a:pt x="40" y="53"/>
                  </a:lnTo>
                  <a:lnTo>
                    <a:pt x="49" y="53"/>
                  </a:lnTo>
                  <a:lnTo>
                    <a:pt x="29" y="0"/>
                  </a:lnTo>
                  <a:lnTo>
                    <a:pt x="20" y="0"/>
                  </a:lnTo>
                  <a:close/>
                  <a:moveTo>
                    <a:pt x="15" y="34"/>
                  </a:moveTo>
                  <a:lnTo>
                    <a:pt x="24" y="7"/>
                  </a:lnTo>
                  <a:lnTo>
                    <a:pt x="34" y="34"/>
                  </a:lnTo>
                  <a:lnTo>
                    <a:pt x="15"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7" name="Freeform 14">
              <a:extLst>
                <a:ext uri="{FF2B5EF4-FFF2-40B4-BE49-F238E27FC236}">
                  <a16:creationId xmlns:a16="http://schemas.microsoft.com/office/drawing/2014/main" id="{FF83A1F9-4D22-902B-230C-EA48637DF2D8}"/>
                </a:ext>
              </a:extLst>
            </p:cNvPr>
            <p:cNvSpPr>
              <a:spLocks noEditPoints="1"/>
            </p:cNvSpPr>
            <p:nvPr/>
          </p:nvSpPr>
          <p:spPr bwMode="auto">
            <a:xfrm>
              <a:off x="1663701" y="412750"/>
              <a:ext cx="58738" cy="88900"/>
            </a:xfrm>
            <a:custGeom>
              <a:avLst/>
              <a:gdLst>
                <a:gd name="T0" fmla="*/ 57 w 71"/>
                <a:gd name="T1" fmla="*/ 43 h 108"/>
                <a:gd name="T2" fmla="*/ 55 w 71"/>
                <a:gd name="T3" fmla="*/ 40 h 108"/>
                <a:gd name="T4" fmla="*/ 51 w 71"/>
                <a:gd name="T5" fmla="*/ 36 h 108"/>
                <a:gd name="T6" fmla="*/ 43 w 71"/>
                <a:gd name="T7" fmla="*/ 31 h 108"/>
                <a:gd name="T8" fmla="*/ 33 w 71"/>
                <a:gd name="T9" fmla="*/ 30 h 108"/>
                <a:gd name="T10" fmla="*/ 9 w 71"/>
                <a:gd name="T11" fmla="*/ 41 h 108"/>
                <a:gd name="T12" fmla="*/ 0 w 71"/>
                <a:gd name="T13" fmla="*/ 69 h 108"/>
                <a:gd name="T14" fmla="*/ 8 w 71"/>
                <a:gd name="T15" fmla="*/ 97 h 108"/>
                <a:gd name="T16" fmla="*/ 32 w 71"/>
                <a:gd name="T17" fmla="*/ 108 h 108"/>
                <a:gd name="T18" fmla="*/ 37 w 71"/>
                <a:gd name="T19" fmla="*/ 107 h 108"/>
                <a:gd name="T20" fmla="*/ 42 w 71"/>
                <a:gd name="T21" fmla="*/ 106 h 108"/>
                <a:gd name="T22" fmla="*/ 46 w 71"/>
                <a:gd name="T23" fmla="*/ 104 h 108"/>
                <a:gd name="T24" fmla="*/ 49 w 71"/>
                <a:gd name="T25" fmla="*/ 103 h 108"/>
                <a:gd name="T26" fmla="*/ 52 w 71"/>
                <a:gd name="T27" fmla="*/ 100 h 108"/>
                <a:gd name="T28" fmla="*/ 54 w 71"/>
                <a:gd name="T29" fmla="*/ 98 h 108"/>
                <a:gd name="T30" fmla="*/ 55 w 71"/>
                <a:gd name="T31" fmla="*/ 97 h 108"/>
                <a:gd name="T32" fmla="*/ 56 w 71"/>
                <a:gd name="T33" fmla="*/ 95 h 108"/>
                <a:gd name="T34" fmla="*/ 57 w 71"/>
                <a:gd name="T35" fmla="*/ 95 h 108"/>
                <a:gd name="T36" fmla="*/ 59 w 71"/>
                <a:gd name="T37" fmla="*/ 106 h 108"/>
                <a:gd name="T38" fmla="*/ 71 w 71"/>
                <a:gd name="T39" fmla="*/ 106 h 108"/>
                <a:gd name="T40" fmla="*/ 71 w 71"/>
                <a:gd name="T41" fmla="*/ 0 h 108"/>
                <a:gd name="T42" fmla="*/ 57 w 71"/>
                <a:gd name="T43" fmla="*/ 0 h 108"/>
                <a:gd name="T44" fmla="*/ 57 w 71"/>
                <a:gd name="T45" fmla="*/ 43 h 108"/>
                <a:gd name="T46" fmla="*/ 51 w 71"/>
                <a:gd name="T47" fmla="*/ 88 h 108"/>
                <a:gd name="T48" fmla="*/ 36 w 71"/>
                <a:gd name="T49" fmla="*/ 96 h 108"/>
                <a:gd name="T50" fmla="*/ 20 w 71"/>
                <a:gd name="T51" fmla="*/ 88 h 108"/>
                <a:gd name="T52" fmla="*/ 15 w 71"/>
                <a:gd name="T53" fmla="*/ 68 h 108"/>
                <a:gd name="T54" fmla="*/ 21 w 71"/>
                <a:gd name="T55" fmla="*/ 49 h 108"/>
                <a:gd name="T56" fmla="*/ 36 w 71"/>
                <a:gd name="T57" fmla="*/ 41 h 108"/>
                <a:gd name="T58" fmla="*/ 51 w 71"/>
                <a:gd name="T59" fmla="*/ 49 h 108"/>
                <a:gd name="T60" fmla="*/ 57 w 71"/>
                <a:gd name="T61" fmla="*/ 68 h 108"/>
                <a:gd name="T62" fmla="*/ 51 w 71"/>
                <a:gd name="T63" fmla="*/ 8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1" h="108">
                  <a:moveTo>
                    <a:pt x="57" y="43"/>
                  </a:moveTo>
                  <a:cubicBezTo>
                    <a:pt x="56" y="42"/>
                    <a:pt x="56" y="41"/>
                    <a:pt x="55" y="40"/>
                  </a:cubicBezTo>
                  <a:cubicBezTo>
                    <a:pt x="54" y="39"/>
                    <a:pt x="53" y="38"/>
                    <a:pt x="51" y="36"/>
                  </a:cubicBezTo>
                  <a:cubicBezTo>
                    <a:pt x="49" y="34"/>
                    <a:pt x="46" y="33"/>
                    <a:pt x="43" y="31"/>
                  </a:cubicBezTo>
                  <a:cubicBezTo>
                    <a:pt x="40" y="30"/>
                    <a:pt x="37" y="30"/>
                    <a:pt x="33" y="30"/>
                  </a:cubicBezTo>
                  <a:cubicBezTo>
                    <a:pt x="23" y="30"/>
                    <a:pt x="15" y="33"/>
                    <a:pt x="9" y="41"/>
                  </a:cubicBezTo>
                  <a:cubicBezTo>
                    <a:pt x="3" y="48"/>
                    <a:pt x="0" y="57"/>
                    <a:pt x="0" y="69"/>
                  </a:cubicBezTo>
                  <a:cubicBezTo>
                    <a:pt x="0" y="80"/>
                    <a:pt x="3" y="90"/>
                    <a:pt x="8" y="97"/>
                  </a:cubicBezTo>
                  <a:cubicBezTo>
                    <a:pt x="14" y="104"/>
                    <a:pt x="22" y="108"/>
                    <a:pt x="32" y="108"/>
                  </a:cubicBezTo>
                  <a:cubicBezTo>
                    <a:pt x="34" y="108"/>
                    <a:pt x="35" y="108"/>
                    <a:pt x="37" y="107"/>
                  </a:cubicBezTo>
                  <a:cubicBezTo>
                    <a:pt x="39" y="107"/>
                    <a:pt x="41" y="107"/>
                    <a:pt x="42" y="106"/>
                  </a:cubicBezTo>
                  <a:cubicBezTo>
                    <a:pt x="43" y="106"/>
                    <a:pt x="45" y="105"/>
                    <a:pt x="46" y="104"/>
                  </a:cubicBezTo>
                  <a:cubicBezTo>
                    <a:pt x="47" y="104"/>
                    <a:pt x="48" y="103"/>
                    <a:pt x="49" y="103"/>
                  </a:cubicBezTo>
                  <a:cubicBezTo>
                    <a:pt x="50" y="102"/>
                    <a:pt x="51" y="101"/>
                    <a:pt x="52" y="100"/>
                  </a:cubicBezTo>
                  <a:cubicBezTo>
                    <a:pt x="53" y="100"/>
                    <a:pt x="53" y="99"/>
                    <a:pt x="54" y="98"/>
                  </a:cubicBezTo>
                  <a:cubicBezTo>
                    <a:pt x="54" y="98"/>
                    <a:pt x="55" y="97"/>
                    <a:pt x="55" y="97"/>
                  </a:cubicBezTo>
                  <a:cubicBezTo>
                    <a:pt x="56" y="96"/>
                    <a:pt x="56" y="96"/>
                    <a:pt x="56" y="95"/>
                  </a:cubicBezTo>
                  <a:cubicBezTo>
                    <a:pt x="57" y="95"/>
                    <a:pt x="57" y="95"/>
                    <a:pt x="57" y="95"/>
                  </a:cubicBezTo>
                  <a:cubicBezTo>
                    <a:pt x="59" y="106"/>
                    <a:pt x="59" y="106"/>
                    <a:pt x="59" y="106"/>
                  </a:cubicBezTo>
                  <a:cubicBezTo>
                    <a:pt x="71" y="106"/>
                    <a:pt x="71" y="106"/>
                    <a:pt x="71" y="106"/>
                  </a:cubicBezTo>
                  <a:cubicBezTo>
                    <a:pt x="71" y="0"/>
                    <a:pt x="71" y="0"/>
                    <a:pt x="71" y="0"/>
                  </a:cubicBezTo>
                  <a:cubicBezTo>
                    <a:pt x="57" y="0"/>
                    <a:pt x="57" y="0"/>
                    <a:pt x="57" y="0"/>
                  </a:cubicBezTo>
                  <a:lnTo>
                    <a:pt x="57" y="43"/>
                  </a:lnTo>
                  <a:close/>
                  <a:moveTo>
                    <a:pt x="51" y="88"/>
                  </a:moveTo>
                  <a:cubicBezTo>
                    <a:pt x="47" y="93"/>
                    <a:pt x="42" y="96"/>
                    <a:pt x="36" y="96"/>
                  </a:cubicBezTo>
                  <a:cubicBezTo>
                    <a:pt x="29" y="96"/>
                    <a:pt x="24" y="93"/>
                    <a:pt x="20" y="88"/>
                  </a:cubicBezTo>
                  <a:cubicBezTo>
                    <a:pt x="17" y="83"/>
                    <a:pt x="15" y="76"/>
                    <a:pt x="15" y="68"/>
                  </a:cubicBezTo>
                  <a:cubicBezTo>
                    <a:pt x="15" y="61"/>
                    <a:pt x="17" y="54"/>
                    <a:pt x="21" y="49"/>
                  </a:cubicBezTo>
                  <a:cubicBezTo>
                    <a:pt x="25" y="44"/>
                    <a:pt x="30" y="41"/>
                    <a:pt x="36" y="41"/>
                  </a:cubicBezTo>
                  <a:cubicBezTo>
                    <a:pt x="43" y="41"/>
                    <a:pt x="48" y="44"/>
                    <a:pt x="51" y="49"/>
                  </a:cubicBezTo>
                  <a:cubicBezTo>
                    <a:pt x="55" y="54"/>
                    <a:pt x="57" y="61"/>
                    <a:pt x="57" y="68"/>
                  </a:cubicBezTo>
                  <a:cubicBezTo>
                    <a:pt x="57" y="76"/>
                    <a:pt x="55" y="83"/>
                    <a:pt x="51" y="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8" name="Freeform 15">
              <a:extLst>
                <a:ext uri="{FF2B5EF4-FFF2-40B4-BE49-F238E27FC236}">
                  <a16:creationId xmlns:a16="http://schemas.microsoft.com/office/drawing/2014/main" id="{B67964F5-8081-A3D8-089C-A081B2E521A9}"/>
                </a:ext>
              </a:extLst>
            </p:cNvPr>
            <p:cNvSpPr>
              <a:spLocks/>
            </p:cNvSpPr>
            <p:nvPr/>
          </p:nvSpPr>
          <p:spPr bwMode="auto">
            <a:xfrm>
              <a:off x="1733551" y="438150"/>
              <a:ext cx="60325" cy="61913"/>
            </a:xfrm>
            <a:custGeom>
              <a:avLst/>
              <a:gdLst>
                <a:gd name="T0" fmla="*/ 18 w 38"/>
                <a:gd name="T1" fmla="*/ 32 h 39"/>
                <a:gd name="T2" fmla="*/ 8 w 38"/>
                <a:gd name="T3" fmla="*/ 0 h 39"/>
                <a:gd name="T4" fmla="*/ 0 w 38"/>
                <a:gd name="T5" fmla="*/ 0 h 39"/>
                <a:gd name="T6" fmla="*/ 15 w 38"/>
                <a:gd name="T7" fmla="*/ 39 h 39"/>
                <a:gd name="T8" fmla="*/ 23 w 38"/>
                <a:gd name="T9" fmla="*/ 39 h 39"/>
                <a:gd name="T10" fmla="*/ 38 w 38"/>
                <a:gd name="T11" fmla="*/ 0 h 39"/>
                <a:gd name="T12" fmla="*/ 29 w 38"/>
                <a:gd name="T13" fmla="*/ 0 h 39"/>
                <a:gd name="T14" fmla="*/ 18 w 38"/>
                <a:gd name="T15" fmla="*/ 32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39">
                  <a:moveTo>
                    <a:pt x="18" y="32"/>
                  </a:moveTo>
                  <a:lnTo>
                    <a:pt x="8" y="0"/>
                  </a:lnTo>
                  <a:lnTo>
                    <a:pt x="0" y="0"/>
                  </a:lnTo>
                  <a:lnTo>
                    <a:pt x="15" y="39"/>
                  </a:lnTo>
                  <a:lnTo>
                    <a:pt x="23" y="39"/>
                  </a:lnTo>
                  <a:lnTo>
                    <a:pt x="38" y="0"/>
                  </a:lnTo>
                  <a:lnTo>
                    <a:pt x="29" y="0"/>
                  </a:lnTo>
                  <a:lnTo>
                    <a:pt x="18"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9" name="Freeform 16">
              <a:extLst>
                <a:ext uri="{FF2B5EF4-FFF2-40B4-BE49-F238E27FC236}">
                  <a16:creationId xmlns:a16="http://schemas.microsoft.com/office/drawing/2014/main" id="{C73E25E4-139B-A180-CBFD-59414A4BD238}"/>
                </a:ext>
              </a:extLst>
            </p:cNvPr>
            <p:cNvSpPr>
              <a:spLocks/>
            </p:cNvSpPr>
            <p:nvPr/>
          </p:nvSpPr>
          <p:spPr bwMode="auto">
            <a:xfrm>
              <a:off x="1801813" y="411163"/>
              <a:ext cx="15875" cy="14288"/>
            </a:xfrm>
            <a:custGeom>
              <a:avLst/>
              <a:gdLst>
                <a:gd name="T0" fmla="*/ 10 w 19"/>
                <a:gd name="T1" fmla="*/ 0 h 18"/>
                <a:gd name="T2" fmla="*/ 3 w 19"/>
                <a:gd name="T3" fmla="*/ 2 h 18"/>
                <a:gd name="T4" fmla="*/ 0 w 19"/>
                <a:gd name="T5" fmla="*/ 9 h 18"/>
                <a:gd name="T6" fmla="*/ 3 w 19"/>
                <a:gd name="T7" fmla="*/ 16 h 18"/>
                <a:gd name="T8" fmla="*/ 10 w 19"/>
                <a:gd name="T9" fmla="*/ 18 h 18"/>
                <a:gd name="T10" fmla="*/ 17 w 19"/>
                <a:gd name="T11" fmla="*/ 16 h 18"/>
                <a:gd name="T12" fmla="*/ 19 w 19"/>
                <a:gd name="T13" fmla="*/ 9 h 18"/>
                <a:gd name="T14" fmla="*/ 17 w 19"/>
                <a:gd name="T15" fmla="*/ 2 h 18"/>
                <a:gd name="T16" fmla="*/ 10 w 19"/>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8">
                  <a:moveTo>
                    <a:pt x="10" y="0"/>
                  </a:moveTo>
                  <a:cubicBezTo>
                    <a:pt x="7" y="0"/>
                    <a:pt x="5" y="1"/>
                    <a:pt x="3" y="2"/>
                  </a:cubicBezTo>
                  <a:cubicBezTo>
                    <a:pt x="1" y="4"/>
                    <a:pt x="0" y="7"/>
                    <a:pt x="0" y="9"/>
                  </a:cubicBezTo>
                  <a:cubicBezTo>
                    <a:pt x="0" y="12"/>
                    <a:pt x="1" y="14"/>
                    <a:pt x="3" y="16"/>
                  </a:cubicBezTo>
                  <a:cubicBezTo>
                    <a:pt x="5" y="17"/>
                    <a:pt x="7" y="18"/>
                    <a:pt x="10" y="18"/>
                  </a:cubicBezTo>
                  <a:cubicBezTo>
                    <a:pt x="13" y="18"/>
                    <a:pt x="15" y="17"/>
                    <a:pt x="17" y="16"/>
                  </a:cubicBezTo>
                  <a:cubicBezTo>
                    <a:pt x="18" y="14"/>
                    <a:pt x="19" y="12"/>
                    <a:pt x="19" y="9"/>
                  </a:cubicBezTo>
                  <a:cubicBezTo>
                    <a:pt x="19" y="6"/>
                    <a:pt x="18" y="4"/>
                    <a:pt x="17" y="2"/>
                  </a:cubicBezTo>
                  <a:cubicBezTo>
                    <a:pt x="15" y="1"/>
                    <a:pt x="12" y="0"/>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0" name="Rectangle 17">
              <a:extLst>
                <a:ext uri="{FF2B5EF4-FFF2-40B4-BE49-F238E27FC236}">
                  <a16:creationId xmlns:a16="http://schemas.microsoft.com/office/drawing/2014/main" id="{7B6F8562-C3CB-5305-FB0B-63FF8D97092D}"/>
                </a:ext>
              </a:extLst>
            </p:cNvPr>
            <p:cNvSpPr>
              <a:spLocks noChangeArrowheads="1"/>
            </p:cNvSpPr>
            <p:nvPr/>
          </p:nvSpPr>
          <p:spPr bwMode="auto">
            <a:xfrm>
              <a:off x="1804988" y="438150"/>
              <a:ext cx="11113" cy="619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1" name="Freeform 18">
              <a:extLst>
                <a:ext uri="{FF2B5EF4-FFF2-40B4-BE49-F238E27FC236}">
                  <a16:creationId xmlns:a16="http://schemas.microsoft.com/office/drawing/2014/main" id="{AAAB2CA3-ACC4-BAB9-7B09-8D2F882AE852}"/>
                </a:ext>
              </a:extLst>
            </p:cNvPr>
            <p:cNvSpPr>
              <a:spLocks/>
            </p:cNvSpPr>
            <p:nvPr/>
          </p:nvSpPr>
          <p:spPr bwMode="auto">
            <a:xfrm>
              <a:off x="1828801" y="436563"/>
              <a:ext cx="47625" cy="65088"/>
            </a:xfrm>
            <a:custGeom>
              <a:avLst/>
              <a:gdLst>
                <a:gd name="T0" fmla="*/ 44 w 59"/>
                <a:gd name="T1" fmla="*/ 36 h 79"/>
                <a:gd name="T2" fmla="*/ 37 w 59"/>
                <a:gd name="T3" fmla="*/ 34 h 79"/>
                <a:gd name="T4" fmla="*/ 30 w 59"/>
                <a:gd name="T5" fmla="*/ 31 h 79"/>
                <a:gd name="T6" fmla="*/ 24 w 59"/>
                <a:gd name="T7" fmla="*/ 29 h 79"/>
                <a:gd name="T8" fmla="*/ 20 w 59"/>
                <a:gd name="T9" fmla="*/ 26 h 79"/>
                <a:gd name="T10" fmla="*/ 18 w 59"/>
                <a:gd name="T11" fmla="*/ 21 h 79"/>
                <a:gd name="T12" fmla="*/ 22 w 59"/>
                <a:gd name="T13" fmla="*/ 14 h 79"/>
                <a:gd name="T14" fmla="*/ 32 w 59"/>
                <a:gd name="T15" fmla="*/ 12 h 79"/>
                <a:gd name="T16" fmla="*/ 52 w 59"/>
                <a:gd name="T17" fmla="*/ 20 h 79"/>
                <a:gd name="T18" fmla="*/ 58 w 59"/>
                <a:gd name="T19" fmla="*/ 10 h 79"/>
                <a:gd name="T20" fmla="*/ 55 w 59"/>
                <a:gd name="T21" fmla="*/ 8 h 79"/>
                <a:gd name="T22" fmla="*/ 46 w 59"/>
                <a:gd name="T23" fmla="*/ 3 h 79"/>
                <a:gd name="T24" fmla="*/ 32 w 59"/>
                <a:gd name="T25" fmla="*/ 0 h 79"/>
                <a:gd name="T26" fmla="*/ 12 w 59"/>
                <a:gd name="T27" fmla="*/ 7 h 79"/>
                <a:gd name="T28" fmla="*/ 4 w 59"/>
                <a:gd name="T29" fmla="*/ 23 h 79"/>
                <a:gd name="T30" fmla="*/ 6 w 59"/>
                <a:gd name="T31" fmla="*/ 31 h 79"/>
                <a:gd name="T32" fmla="*/ 11 w 59"/>
                <a:gd name="T33" fmla="*/ 37 h 79"/>
                <a:gd name="T34" fmla="*/ 15 w 59"/>
                <a:gd name="T35" fmla="*/ 40 h 79"/>
                <a:gd name="T36" fmla="*/ 19 w 59"/>
                <a:gd name="T37" fmla="*/ 42 h 79"/>
                <a:gd name="T38" fmla="*/ 23 w 59"/>
                <a:gd name="T39" fmla="*/ 44 h 79"/>
                <a:gd name="T40" fmla="*/ 29 w 59"/>
                <a:gd name="T41" fmla="*/ 45 h 79"/>
                <a:gd name="T42" fmla="*/ 33 w 59"/>
                <a:gd name="T43" fmla="*/ 47 h 79"/>
                <a:gd name="T44" fmla="*/ 38 w 59"/>
                <a:gd name="T45" fmla="*/ 49 h 79"/>
                <a:gd name="T46" fmla="*/ 42 w 59"/>
                <a:gd name="T47" fmla="*/ 52 h 79"/>
                <a:gd name="T48" fmla="*/ 45 w 59"/>
                <a:gd name="T49" fmla="*/ 57 h 79"/>
                <a:gd name="T50" fmla="*/ 41 w 59"/>
                <a:gd name="T51" fmla="*/ 65 h 79"/>
                <a:gd name="T52" fmla="*/ 30 w 59"/>
                <a:gd name="T53" fmla="*/ 67 h 79"/>
                <a:gd name="T54" fmla="*/ 18 w 59"/>
                <a:gd name="T55" fmla="*/ 64 h 79"/>
                <a:gd name="T56" fmla="*/ 8 w 59"/>
                <a:gd name="T57" fmla="*/ 57 h 79"/>
                <a:gd name="T58" fmla="*/ 0 w 59"/>
                <a:gd name="T59" fmla="*/ 66 h 79"/>
                <a:gd name="T60" fmla="*/ 12 w 59"/>
                <a:gd name="T61" fmla="*/ 74 h 79"/>
                <a:gd name="T62" fmla="*/ 30 w 59"/>
                <a:gd name="T63" fmla="*/ 79 h 79"/>
                <a:gd name="T64" fmla="*/ 52 w 59"/>
                <a:gd name="T65" fmla="*/ 72 h 79"/>
                <a:gd name="T66" fmla="*/ 59 w 59"/>
                <a:gd name="T67" fmla="*/ 55 h 79"/>
                <a:gd name="T68" fmla="*/ 44 w 59"/>
                <a:gd name="T69" fmla="*/ 36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9" h="79">
                  <a:moveTo>
                    <a:pt x="44" y="36"/>
                  </a:moveTo>
                  <a:cubicBezTo>
                    <a:pt x="43" y="36"/>
                    <a:pt x="41" y="35"/>
                    <a:pt x="37" y="34"/>
                  </a:cubicBezTo>
                  <a:cubicBezTo>
                    <a:pt x="34" y="33"/>
                    <a:pt x="31" y="32"/>
                    <a:pt x="30" y="31"/>
                  </a:cubicBezTo>
                  <a:cubicBezTo>
                    <a:pt x="27" y="30"/>
                    <a:pt x="25" y="30"/>
                    <a:pt x="24" y="29"/>
                  </a:cubicBezTo>
                  <a:cubicBezTo>
                    <a:pt x="23" y="29"/>
                    <a:pt x="22" y="28"/>
                    <a:pt x="20" y="26"/>
                  </a:cubicBezTo>
                  <a:cubicBezTo>
                    <a:pt x="19" y="25"/>
                    <a:pt x="18" y="23"/>
                    <a:pt x="18" y="21"/>
                  </a:cubicBezTo>
                  <a:cubicBezTo>
                    <a:pt x="18" y="18"/>
                    <a:pt x="19" y="15"/>
                    <a:pt x="22" y="14"/>
                  </a:cubicBezTo>
                  <a:cubicBezTo>
                    <a:pt x="24" y="12"/>
                    <a:pt x="28" y="12"/>
                    <a:pt x="32" y="12"/>
                  </a:cubicBezTo>
                  <a:cubicBezTo>
                    <a:pt x="39" y="12"/>
                    <a:pt x="46" y="14"/>
                    <a:pt x="52" y="20"/>
                  </a:cubicBezTo>
                  <a:cubicBezTo>
                    <a:pt x="58" y="10"/>
                    <a:pt x="58" y="10"/>
                    <a:pt x="58" y="10"/>
                  </a:cubicBezTo>
                  <a:cubicBezTo>
                    <a:pt x="58" y="10"/>
                    <a:pt x="57" y="9"/>
                    <a:pt x="55" y="8"/>
                  </a:cubicBezTo>
                  <a:cubicBezTo>
                    <a:pt x="53" y="6"/>
                    <a:pt x="50" y="5"/>
                    <a:pt x="46" y="3"/>
                  </a:cubicBezTo>
                  <a:cubicBezTo>
                    <a:pt x="41" y="1"/>
                    <a:pt x="37" y="0"/>
                    <a:pt x="32" y="0"/>
                  </a:cubicBezTo>
                  <a:cubicBezTo>
                    <a:pt x="23" y="0"/>
                    <a:pt x="17" y="3"/>
                    <a:pt x="12" y="7"/>
                  </a:cubicBezTo>
                  <a:cubicBezTo>
                    <a:pt x="7" y="11"/>
                    <a:pt x="4" y="16"/>
                    <a:pt x="4" y="23"/>
                  </a:cubicBezTo>
                  <a:cubicBezTo>
                    <a:pt x="4" y="26"/>
                    <a:pt x="5" y="29"/>
                    <a:pt x="6" y="31"/>
                  </a:cubicBezTo>
                  <a:cubicBezTo>
                    <a:pt x="7" y="33"/>
                    <a:pt x="8" y="35"/>
                    <a:pt x="11" y="37"/>
                  </a:cubicBezTo>
                  <a:cubicBezTo>
                    <a:pt x="13" y="39"/>
                    <a:pt x="14" y="40"/>
                    <a:pt x="15" y="40"/>
                  </a:cubicBezTo>
                  <a:cubicBezTo>
                    <a:pt x="16" y="41"/>
                    <a:pt x="18" y="41"/>
                    <a:pt x="19" y="42"/>
                  </a:cubicBezTo>
                  <a:cubicBezTo>
                    <a:pt x="20" y="43"/>
                    <a:pt x="22" y="43"/>
                    <a:pt x="23" y="44"/>
                  </a:cubicBezTo>
                  <a:cubicBezTo>
                    <a:pt x="25" y="44"/>
                    <a:pt x="27" y="45"/>
                    <a:pt x="29" y="45"/>
                  </a:cubicBezTo>
                  <a:cubicBezTo>
                    <a:pt x="31" y="46"/>
                    <a:pt x="32" y="47"/>
                    <a:pt x="33" y="47"/>
                  </a:cubicBezTo>
                  <a:cubicBezTo>
                    <a:pt x="35" y="48"/>
                    <a:pt x="37" y="48"/>
                    <a:pt x="38" y="49"/>
                  </a:cubicBezTo>
                  <a:cubicBezTo>
                    <a:pt x="39" y="49"/>
                    <a:pt x="41" y="50"/>
                    <a:pt x="42" y="52"/>
                  </a:cubicBezTo>
                  <a:cubicBezTo>
                    <a:pt x="44" y="53"/>
                    <a:pt x="45" y="55"/>
                    <a:pt x="45" y="57"/>
                  </a:cubicBezTo>
                  <a:cubicBezTo>
                    <a:pt x="45" y="61"/>
                    <a:pt x="44" y="63"/>
                    <a:pt x="41" y="65"/>
                  </a:cubicBezTo>
                  <a:cubicBezTo>
                    <a:pt x="38" y="66"/>
                    <a:pt x="35" y="67"/>
                    <a:pt x="30" y="67"/>
                  </a:cubicBezTo>
                  <a:cubicBezTo>
                    <a:pt x="26" y="67"/>
                    <a:pt x="22" y="66"/>
                    <a:pt x="18" y="64"/>
                  </a:cubicBezTo>
                  <a:cubicBezTo>
                    <a:pt x="14" y="62"/>
                    <a:pt x="10" y="59"/>
                    <a:pt x="8" y="57"/>
                  </a:cubicBezTo>
                  <a:cubicBezTo>
                    <a:pt x="0" y="66"/>
                    <a:pt x="0" y="66"/>
                    <a:pt x="0" y="66"/>
                  </a:cubicBezTo>
                  <a:cubicBezTo>
                    <a:pt x="3" y="69"/>
                    <a:pt x="7" y="71"/>
                    <a:pt x="12" y="74"/>
                  </a:cubicBezTo>
                  <a:cubicBezTo>
                    <a:pt x="17" y="77"/>
                    <a:pt x="23" y="79"/>
                    <a:pt x="30" y="79"/>
                  </a:cubicBezTo>
                  <a:cubicBezTo>
                    <a:pt x="39" y="79"/>
                    <a:pt x="47" y="76"/>
                    <a:pt x="52" y="72"/>
                  </a:cubicBezTo>
                  <a:cubicBezTo>
                    <a:pt x="57" y="67"/>
                    <a:pt x="59" y="62"/>
                    <a:pt x="59" y="55"/>
                  </a:cubicBezTo>
                  <a:cubicBezTo>
                    <a:pt x="59" y="47"/>
                    <a:pt x="54" y="40"/>
                    <a:pt x="44"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2" name="Freeform 19">
              <a:extLst>
                <a:ext uri="{FF2B5EF4-FFF2-40B4-BE49-F238E27FC236}">
                  <a16:creationId xmlns:a16="http://schemas.microsoft.com/office/drawing/2014/main" id="{995386EE-0219-9B59-3015-DA98004633E3}"/>
                </a:ext>
              </a:extLst>
            </p:cNvPr>
            <p:cNvSpPr>
              <a:spLocks/>
            </p:cNvSpPr>
            <p:nvPr/>
          </p:nvSpPr>
          <p:spPr bwMode="auto">
            <a:xfrm>
              <a:off x="1960563" y="436563"/>
              <a:ext cx="36513" cy="63500"/>
            </a:xfrm>
            <a:custGeom>
              <a:avLst/>
              <a:gdLst>
                <a:gd name="T0" fmla="*/ 24 w 43"/>
                <a:gd name="T1" fmla="*/ 5 h 77"/>
                <a:gd name="T2" fmla="*/ 15 w 43"/>
                <a:gd name="T3" fmla="*/ 17 h 77"/>
                <a:gd name="T4" fmla="*/ 14 w 43"/>
                <a:gd name="T5" fmla="*/ 2 h 77"/>
                <a:gd name="T6" fmla="*/ 0 w 43"/>
                <a:gd name="T7" fmla="*/ 2 h 77"/>
                <a:gd name="T8" fmla="*/ 0 w 43"/>
                <a:gd name="T9" fmla="*/ 77 h 77"/>
                <a:gd name="T10" fmla="*/ 15 w 43"/>
                <a:gd name="T11" fmla="*/ 77 h 77"/>
                <a:gd name="T12" fmla="*/ 15 w 43"/>
                <a:gd name="T13" fmla="*/ 35 h 77"/>
                <a:gd name="T14" fmla="*/ 25 w 43"/>
                <a:gd name="T15" fmla="*/ 18 h 77"/>
                <a:gd name="T16" fmla="*/ 35 w 43"/>
                <a:gd name="T17" fmla="*/ 14 h 77"/>
                <a:gd name="T18" fmla="*/ 41 w 43"/>
                <a:gd name="T19" fmla="*/ 15 h 77"/>
                <a:gd name="T20" fmla="*/ 43 w 43"/>
                <a:gd name="T21" fmla="*/ 1 h 77"/>
                <a:gd name="T22" fmla="*/ 37 w 43"/>
                <a:gd name="T23" fmla="*/ 0 h 77"/>
                <a:gd name="T24" fmla="*/ 24 w 43"/>
                <a:gd name="T25" fmla="*/ 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77">
                  <a:moveTo>
                    <a:pt x="24" y="5"/>
                  </a:moveTo>
                  <a:cubicBezTo>
                    <a:pt x="20" y="8"/>
                    <a:pt x="17" y="12"/>
                    <a:pt x="15" y="17"/>
                  </a:cubicBezTo>
                  <a:cubicBezTo>
                    <a:pt x="14" y="2"/>
                    <a:pt x="14" y="2"/>
                    <a:pt x="14" y="2"/>
                  </a:cubicBezTo>
                  <a:cubicBezTo>
                    <a:pt x="0" y="2"/>
                    <a:pt x="0" y="2"/>
                    <a:pt x="0" y="2"/>
                  </a:cubicBezTo>
                  <a:cubicBezTo>
                    <a:pt x="0" y="77"/>
                    <a:pt x="0" y="77"/>
                    <a:pt x="0" y="77"/>
                  </a:cubicBezTo>
                  <a:cubicBezTo>
                    <a:pt x="15" y="77"/>
                    <a:pt x="15" y="77"/>
                    <a:pt x="15" y="77"/>
                  </a:cubicBezTo>
                  <a:cubicBezTo>
                    <a:pt x="15" y="35"/>
                    <a:pt x="15" y="35"/>
                    <a:pt x="15" y="35"/>
                  </a:cubicBezTo>
                  <a:cubicBezTo>
                    <a:pt x="16" y="27"/>
                    <a:pt x="19" y="22"/>
                    <a:pt x="25" y="18"/>
                  </a:cubicBezTo>
                  <a:cubicBezTo>
                    <a:pt x="28" y="16"/>
                    <a:pt x="32" y="14"/>
                    <a:pt x="35" y="14"/>
                  </a:cubicBezTo>
                  <a:cubicBezTo>
                    <a:pt x="38" y="14"/>
                    <a:pt x="40" y="15"/>
                    <a:pt x="41" y="15"/>
                  </a:cubicBezTo>
                  <a:cubicBezTo>
                    <a:pt x="43" y="1"/>
                    <a:pt x="43" y="1"/>
                    <a:pt x="43" y="1"/>
                  </a:cubicBezTo>
                  <a:cubicBezTo>
                    <a:pt x="37" y="0"/>
                    <a:pt x="37" y="0"/>
                    <a:pt x="37" y="0"/>
                  </a:cubicBezTo>
                  <a:cubicBezTo>
                    <a:pt x="32" y="0"/>
                    <a:pt x="28" y="2"/>
                    <a:pt x="24"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3" name="Freeform 20">
              <a:extLst>
                <a:ext uri="{FF2B5EF4-FFF2-40B4-BE49-F238E27FC236}">
                  <a16:creationId xmlns:a16="http://schemas.microsoft.com/office/drawing/2014/main" id="{2960E1C6-F590-264A-344E-7EF84C9D9013}"/>
                </a:ext>
              </a:extLst>
            </p:cNvPr>
            <p:cNvSpPr>
              <a:spLocks/>
            </p:cNvSpPr>
            <p:nvPr/>
          </p:nvSpPr>
          <p:spPr bwMode="auto">
            <a:xfrm>
              <a:off x="2000251" y="438150"/>
              <a:ext cx="58738" cy="85725"/>
            </a:xfrm>
            <a:custGeom>
              <a:avLst/>
              <a:gdLst>
                <a:gd name="T0" fmla="*/ 57 w 72"/>
                <a:gd name="T1" fmla="*/ 0 h 103"/>
                <a:gd name="T2" fmla="*/ 36 w 72"/>
                <a:gd name="T3" fmla="*/ 61 h 103"/>
                <a:gd name="T4" fmla="*/ 15 w 72"/>
                <a:gd name="T5" fmla="*/ 0 h 103"/>
                <a:gd name="T6" fmla="*/ 0 w 72"/>
                <a:gd name="T7" fmla="*/ 0 h 103"/>
                <a:gd name="T8" fmla="*/ 28 w 72"/>
                <a:gd name="T9" fmla="*/ 74 h 103"/>
                <a:gd name="T10" fmla="*/ 25 w 72"/>
                <a:gd name="T11" fmla="*/ 83 h 103"/>
                <a:gd name="T12" fmla="*/ 21 w 72"/>
                <a:gd name="T13" fmla="*/ 90 h 103"/>
                <a:gd name="T14" fmla="*/ 16 w 72"/>
                <a:gd name="T15" fmla="*/ 91 h 103"/>
                <a:gd name="T16" fmla="*/ 8 w 72"/>
                <a:gd name="T17" fmla="*/ 89 h 103"/>
                <a:gd name="T18" fmla="*/ 5 w 72"/>
                <a:gd name="T19" fmla="*/ 100 h 103"/>
                <a:gd name="T20" fmla="*/ 6 w 72"/>
                <a:gd name="T21" fmla="*/ 101 h 103"/>
                <a:gd name="T22" fmla="*/ 12 w 72"/>
                <a:gd name="T23" fmla="*/ 103 h 103"/>
                <a:gd name="T24" fmla="*/ 19 w 72"/>
                <a:gd name="T25" fmla="*/ 103 h 103"/>
                <a:gd name="T26" fmla="*/ 31 w 72"/>
                <a:gd name="T27" fmla="*/ 100 h 103"/>
                <a:gd name="T28" fmla="*/ 39 w 72"/>
                <a:gd name="T29" fmla="*/ 87 h 103"/>
                <a:gd name="T30" fmla="*/ 72 w 72"/>
                <a:gd name="T31" fmla="*/ 0 h 103"/>
                <a:gd name="T32" fmla="*/ 57 w 72"/>
                <a:gd name="T33"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 h="103">
                  <a:moveTo>
                    <a:pt x="57" y="0"/>
                  </a:moveTo>
                  <a:cubicBezTo>
                    <a:pt x="36" y="61"/>
                    <a:pt x="36" y="61"/>
                    <a:pt x="36" y="61"/>
                  </a:cubicBezTo>
                  <a:cubicBezTo>
                    <a:pt x="15" y="0"/>
                    <a:pt x="15" y="0"/>
                    <a:pt x="15" y="0"/>
                  </a:cubicBezTo>
                  <a:cubicBezTo>
                    <a:pt x="0" y="0"/>
                    <a:pt x="0" y="0"/>
                    <a:pt x="0" y="0"/>
                  </a:cubicBezTo>
                  <a:cubicBezTo>
                    <a:pt x="28" y="74"/>
                    <a:pt x="28" y="74"/>
                    <a:pt x="28" y="74"/>
                  </a:cubicBezTo>
                  <a:cubicBezTo>
                    <a:pt x="25" y="83"/>
                    <a:pt x="25" y="83"/>
                    <a:pt x="25" y="83"/>
                  </a:cubicBezTo>
                  <a:cubicBezTo>
                    <a:pt x="24" y="87"/>
                    <a:pt x="22" y="89"/>
                    <a:pt x="21" y="90"/>
                  </a:cubicBezTo>
                  <a:cubicBezTo>
                    <a:pt x="20" y="91"/>
                    <a:pt x="18" y="91"/>
                    <a:pt x="16" y="91"/>
                  </a:cubicBezTo>
                  <a:cubicBezTo>
                    <a:pt x="14" y="91"/>
                    <a:pt x="11" y="91"/>
                    <a:pt x="8" y="89"/>
                  </a:cubicBezTo>
                  <a:cubicBezTo>
                    <a:pt x="5" y="100"/>
                    <a:pt x="5" y="100"/>
                    <a:pt x="5" y="100"/>
                  </a:cubicBezTo>
                  <a:cubicBezTo>
                    <a:pt x="6" y="101"/>
                    <a:pt x="6" y="101"/>
                    <a:pt x="6" y="101"/>
                  </a:cubicBezTo>
                  <a:cubicBezTo>
                    <a:pt x="7" y="102"/>
                    <a:pt x="9" y="102"/>
                    <a:pt x="12" y="103"/>
                  </a:cubicBezTo>
                  <a:cubicBezTo>
                    <a:pt x="14" y="103"/>
                    <a:pt x="17" y="103"/>
                    <a:pt x="19" y="103"/>
                  </a:cubicBezTo>
                  <a:cubicBezTo>
                    <a:pt x="24" y="103"/>
                    <a:pt x="28" y="102"/>
                    <a:pt x="31" y="100"/>
                  </a:cubicBezTo>
                  <a:cubicBezTo>
                    <a:pt x="34" y="97"/>
                    <a:pt x="36" y="93"/>
                    <a:pt x="39" y="87"/>
                  </a:cubicBezTo>
                  <a:cubicBezTo>
                    <a:pt x="72" y="0"/>
                    <a:pt x="72" y="0"/>
                    <a:pt x="72" y="0"/>
                  </a:cubicBezTo>
                  <a:lnTo>
                    <a:pt x="5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4" name="Freeform 21">
              <a:extLst>
                <a:ext uri="{FF2B5EF4-FFF2-40B4-BE49-F238E27FC236}">
                  <a16:creationId xmlns:a16="http://schemas.microsoft.com/office/drawing/2014/main" id="{8279F213-F01D-0BA8-7DEC-BF8F2017D953}"/>
                </a:ext>
              </a:extLst>
            </p:cNvPr>
            <p:cNvSpPr>
              <a:spLocks noEditPoints="1"/>
            </p:cNvSpPr>
            <p:nvPr/>
          </p:nvSpPr>
          <p:spPr bwMode="auto">
            <a:xfrm>
              <a:off x="1547813" y="-96838"/>
              <a:ext cx="352425" cy="422275"/>
            </a:xfrm>
            <a:custGeom>
              <a:avLst/>
              <a:gdLst>
                <a:gd name="T0" fmla="*/ 327 w 425"/>
                <a:gd name="T1" fmla="*/ 247 h 510"/>
                <a:gd name="T2" fmla="*/ 415 w 425"/>
                <a:gd name="T3" fmla="*/ 130 h 510"/>
                <a:gd name="T4" fmla="*/ 268 w 425"/>
                <a:gd name="T5" fmla="*/ 0 h 510"/>
                <a:gd name="T6" fmla="*/ 0 w 425"/>
                <a:gd name="T7" fmla="*/ 0 h 510"/>
                <a:gd name="T8" fmla="*/ 0 w 425"/>
                <a:gd name="T9" fmla="*/ 510 h 510"/>
                <a:gd name="T10" fmla="*/ 277 w 425"/>
                <a:gd name="T11" fmla="*/ 510 h 510"/>
                <a:gd name="T12" fmla="*/ 425 w 425"/>
                <a:gd name="T13" fmla="*/ 373 h 510"/>
                <a:gd name="T14" fmla="*/ 327 w 425"/>
                <a:gd name="T15" fmla="*/ 247 h 510"/>
                <a:gd name="T16" fmla="*/ 109 w 425"/>
                <a:gd name="T17" fmla="*/ 92 h 510"/>
                <a:gd name="T18" fmla="*/ 245 w 425"/>
                <a:gd name="T19" fmla="*/ 92 h 510"/>
                <a:gd name="T20" fmla="*/ 304 w 425"/>
                <a:gd name="T21" fmla="*/ 148 h 510"/>
                <a:gd name="T22" fmla="*/ 245 w 425"/>
                <a:gd name="T23" fmla="*/ 205 h 510"/>
                <a:gd name="T24" fmla="*/ 109 w 425"/>
                <a:gd name="T25" fmla="*/ 205 h 510"/>
                <a:gd name="T26" fmla="*/ 109 w 425"/>
                <a:gd name="T27" fmla="*/ 92 h 510"/>
                <a:gd name="T28" fmla="*/ 249 w 425"/>
                <a:gd name="T29" fmla="*/ 417 h 510"/>
                <a:gd name="T30" fmla="*/ 249 w 425"/>
                <a:gd name="T31" fmla="*/ 418 h 510"/>
                <a:gd name="T32" fmla="*/ 109 w 425"/>
                <a:gd name="T33" fmla="*/ 418 h 510"/>
                <a:gd name="T34" fmla="*/ 109 w 425"/>
                <a:gd name="T35" fmla="*/ 298 h 510"/>
                <a:gd name="T36" fmla="*/ 249 w 425"/>
                <a:gd name="T37" fmla="*/ 298 h 510"/>
                <a:gd name="T38" fmla="*/ 315 w 425"/>
                <a:gd name="T39" fmla="*/ 357 h 510"/>
                <a:gd name="T40" fmla="*/ 249 w 425"/>
                <a:gd name="T41" fmla="*/ 417 h 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25" h="510">
                  <a:moveTo>
                    <a:pt x="327" y="247"/>
                  </a:moveTo>
                  <a:cubicBezTo>
                    <a:pt x="375" y="237"/>
                    <a:pt x="415" y="194"/>
                    <a:pt x="415" y="130"/>
                  </a:cubicBezTo>
                  <a:cubicBezTo>
                    <a:pt x="415" y="62"/>
                    <a:pt x="365" y="0"/>
                    <a:pt x="268" y="0"/>
                  </a:cubicBezTo>
                  <a:cubicBezTo>
                    <a:pt x="0" y="0"/>
                    <a:pt x="0" y="0"/>
                    <a:pt x="0" y="0"/>
                  </a:cubicBezTo>
                  <a:cubicBezTo>
                    <a:pt x="0" y="510"/>
                    <a:pt x="0" y="510"/>
                    <a:pt x="0" y="510"/>
                  </a:cubicBezTo>
                  <a:cubicBezTo>
                    <a:pt x="277" y="510"/>
                    <a:pt x="277" y="510"/>
                    <a:pt x="277" y="510"/>
                  </a:cubicBezTo>
                  <a:cubicBezTo>
                    <a:pt x="374" y="510"/>
                    <a:pt x="425" y="449"/>
                    <a:pt x="425" y="373"/>
                  </a:cubicBezTo>
                  <a:cubicBezTo>
                    <a:pt x="425" y="309"/>
                    <a:pt x="381" y="256"/>
                    <a:pt x="327" y="247"/>
                  </a:cubicBezTo>
                  <a:close/>
                  <a:moveTo>
                    <a:pt x="109" y="92"/>
                  </a:moveTo>
                  <a:cubicBezTo>
                    <a:pt x="245" y="92"/>
                    <a:pt x="245" y="92"/>
                    <a:pt x="245" y="92"/>
                  </a:cubicBezTo>
                  <a:cubicBezTo>
                    <a:pt x="281" y="92"/>
                    <a:pt x="304" y="117"/>
                    <a:pt x="304" y="148"/>
                  </a:cubicBezTo>
                  <a:cubicBezTo>
                    <a:pt x="304" y="181"/>
                    <a:pt x="281" y="205"/>
                    <a:pt x="245" y="205"/>
                  </a:cubicBezTo>
                  <a:cubicBezTo>
                    <a:pt x="109" y="205"/>
                    <a:pt x="109" y="205"/>
                    <a:pt x="109" y="205"/>
                  </a:cubicBezTo>
                  <a:lnTo>
                    <a:pt x="109" y="92"/>
                  </a:lnTo>
                  <a:close/>
                  <a:moveTo>
                    <a:pt x="249" y="417"/>
                  </a:moveTo>
                  <a:cubicBezTo>
                    <a:pt x="249" y="418"/>
                    <a:pt x="249" y="418"/>
                    <a:pt x="249" y="418"/>
                  </a:cubicBezTo>
                  <a:cubicBezTo>
                    <a:pt x="109" y="418"/>
                    <a:pt x="109" y="418"/>
                    <a:pt x="109" y="418"/>
                  </a:cubicBezTo>
                  <a:cubicBezTo>
                    <a:pt x="109" y="298"/>
                    <a:pt x="109" y="298"/>
                    <a:pt x="109" y="298"/>
                  </a:cubicBezTo>
                  <a:cubicBezTo>
                    <a:pt x="249" y="298"/>
                    <a:pt x="249" y="298"/>
                    <a:pt x="249" y="298"/>
                  </a:cubicBezTo>
                  <a:cubicBezTo>
                    <a:pt x="292" y="298"/>
                    <a:pt x="315" y="325"/>
                    <a:pt x="315" y="357"/>
                  </a:cubicBezTo>
                  <a:cubicBezTo>
                    <a:pt x="315" y="394"/>
                    <a:pt x="290" y="417"/>
                    <a:pt x="249" y="4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5" name="Freeform 22">
              <a:extLst>
                <a:ext uri="{FF2B5EF4-FFF2-40B4-BE49-F238E27FC236}">
                  <a16:creationId xmlns:a16="http://schemas.microsoft.com/office/drawing/2014/main" id="{05C0F3AF-1E64-F4C9-5564-207AB298F6B9}"/>
                </a:ext>
              </a:extLst>
            </p:cNvPr>
            <p:cNvSpPr>
              <a:spLocks/>
            </p:cNvSpPr>
            <p:nvPr/>
          </p:nvSpPr>
          <p:spPr bwMode="auto">
            <a:xfrm>
              <a:off x="1139826" y="-103188"/>
              <a:ext cx="347663" cy="436563"/>
            </a:xfrm>
            <a:custGeom>
              <a:avLst/>
              <a:gdLst>
                <a:gd name="T0" fmla="*/ 59 w 420"/>
                <a:gd name="T1" fmla="*/ 363 h 527"/>
                <a:gd name="T2" fmla="*/ 221 w 420"/>
                <a:gd name="T3" fmla="*/ 431 h 527"/>
                <a:gd name="T4" fmla="*/ 310 w 420"/>
                <a:gd name="T5" fmla="*/ 374 h 527"/>
                <a:gd name="T6" fmla="*/ 207 w 420"/>
                <a:gd name="T7" fmla="*/ 309 h 527"/>
                <a:gd name="T8" fmla="*/ 17 w 420"/>
                <a:gd name="T9" fmla="*/ 154 h 527"/>
                <a:gd name="T10" fmla="*/ 210 w 420"/>
                <a:gd name="T11" fmla="*/ 0 h 527"/>
                <a:gd name="T12" fmla="*/ 409 w 420"/>
                <a:gd name="T13" fmla="*/ 71 h 527"/>
                <a:gd name="T14" fmla="*/ 349 w 420"/>
                <a:gd name="T15" fmla="*/ 151 h 527"/>
                <a:gd name="T16" fmla="*/ 203 w 420"/>
                <a:gd name="T17" fmla="*/ 95 h 527"/>
                <a:gd name="T18" fmla="*/ 128 w 420"/>
                <a:gd name="T19" fmla="*/ 147 h 527"/>
                <a:gd name="T20" fmla="*/ 229 w 420"/>
                <a:gd name="T21" fmla="*/ 206 h 527"/>
                <a:gd name="T22" fmla="*/ 420 w 420"/>
                <a:gd name="T23" fmla="*/ 363 h 527"/>
                <a:gd name="T24" fmla="*/ 216 w 420"/>
                <a:gd name="T25" fmla="*/ 527 h 527"/>
                <a:gd name="T26" fmla="*/ 0 w 420"/>
                <a:gd name="T27" fmla="*/ 446 h 527"/>
                <a:gd name="T28" fmla="*/ 59 w 420"/>
                <a:gd name="T29" fmla="*/ 363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20" h="527">
                  <a:moveTo>
                    <a:pt x="59" y="363"/>
                  </a:moveTo>
                  <a:cubicBezTo>
                    <a:pt x="95" y="400"/>
                    <a:pt x="151" y="431"/>
                    <a:pt x="221" y="431"/>
                  </a:cubicBezTo>
                  <a:cubicBezTo>
                    <a:pt x="281" y="431"/>
                    <a:pt x="310" y="403"/>
                    <a:pt x="310" y="374"/>
                  </a:cubicBezTo>
                  <a:cubicBezTo>
                    <a:pt x="310" y="336"/>
                    <a:pt x="266" y="323"/>
                    <a:pt x="207" y="309"/>
                  </a:cubicBezTo>
                  <a:cubicBezTo>
                    <a:pt x="124" y="290"/>
                    <a:pt x="17" y="267"/>
                    <a:pt x="17" y="154"/>
                  </a:cubicBezTo>
                  <a:cubicBezTo>
                    <a:pt x="17" y="69"/>
                    <a:pt x="90" y="0"/>
                    <a:pt x="210" y="0"/>
                  </a:cubicBezTo>
                  <a:cubicBezTo>
                    <a:pt x="291" y="0"/>
                    <a:pt x="359" y="24"/>
                    <a:pt x="409" y="71"/>
                  </a:cubicBezTo>
                  <a:cubicBezTo>
                    <a:pt x="349" y="151"/>
                    <a:pt x="349" y="151"/>
                    <a:pt x="349" y="151"/>
                  </a:cubicBezTo>
                  <a:cubicBezTo>
                    <a:pt x="308" y="113"/>
                    <a:pt x="253" y="95"/>
                    <a:pt x="203" y="95"/>
                  </a:cubicBezTo>
                  <a:cubicBezTo>
                    <a:pt x="154" y="95"/>
                    <a:pt x="128" y="117"/>
                    <a:pt x="128" y="147"/>
                  </a:cubicBezTo>
                  <a:cubicBezTo>
                    <a:pt x="128" y="182"/>
                    <a:pt x="170" y="192"/>
                    <a:pt x="229" y="206"/>
                  </a:cubicBezTo>
                  <a:cubicBezTo>
                    <a:pt x="313" y="225"/>
                    <a:pt x="420" y="250"/>
                    <a:pt x="420" y="363"/>
                  </a:cubicBezTo>
                  <a:cubicBezTo>
                    <a:pt x="420" y="457"/>
                    <a:pt x="353" y="527"/>
                    <a:pt x="216" y="527"/>
                  </a:cubicBezTo>
                  <a:cubicBezTo>
                    <a:pt x="118" y="527"/>
                    <a:pt x="48" y="494"/>
                    <a:pt x="0" y="446"/>
                  </a:cubicBezTo>
                  <a:lnTo>
                    <a:pt x="59" y="3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6" name="Rectangle 23">
              <a:extLst>
                <a:ext uri="{FF2B5EF4-FFF2-40B4-BE49-F238E27FC236}">
                  <a16:creationId xmlns:a16="http://schemas.microsoft.com/office/drawing/2014/main" id="{5308E799-0736-BCF1-CC1A-3F3E2248F93B}"/>
                </a:ext>
              </a:extLst>
            </p:cNvPr>
            <p:cNvSpPr>
              <a:spLocks noChangeArrowheads="1"/>
            </p:cNvSpPr>
            <p:nvPr/>
          </p:nvSpPr>
          <p:spPr bwMode="auto">
            <a:xfrm>
              <a:off x="1968501" y="-96838"/>
              <a:ext cx="88900" cy="422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7" name="Freeform 24">
              <a:extLst>
                <a:ext uri="{FF2B5EF4-FFF2-40B4-BE49-F238E27FC236}">
                  <a16:creationId xmlns:a16="http://schemas.microsoft.com/office/drawing/2014/main" id="{D9308C71-8329-D144-E136-1D34018B4D56}"/>
                </a:ext>
              </a:extLst>
            </p:cNvPr>
            <p:cNvSpPr>
              <a:spLocks noEditPoints="1"/>
            </p:cNvSpPr>
            <p:nvPr/>
          </p:nvSpPr>
          <p:spPr bwMode="auto">
            <a:xfrm>
              <a:off x="2498726" y="-31750"/>
              <a:ext cx="93663" cy="112713"/>
            </a:xfrm>
            <a:custGeom>
              <a:avLst/>
              <a:gdLst>
                <a:gd name="T0" fmla="*/ 92 w 113"/>
                <a:gd name="T1" fmla="*/ 119 h 136"/>
                <a:gd name="T2" fmla="*/ 45 w 113"/>
                <a:gd name="T3" fmla="*/ 136 h 136"/>
                <a:gd name="T4" fmla="*/ 0 w 113"/>
                <a:gd name="T5" fmla="*/ 136 h 136"/>
                <a:gd name="T6" fmla="*/ 0 w 113"/>
                <a:gd name="T7" fmla="*/ 0 h 136"/>
                <a:gd name="T8" fmla="*/ 45 w 113"/>
                <a:gd name="T9" fmla="*/ 0 h 136"/>
                <a:gd name="T10" fmla="*/ 92 w 113"/>
                <a:gd name="T11" fmla="*/ 17 h 136"/>
                <a:gd name="T12" fmla="*/ 113 w 113"/>
                <a:gd name="T13" fmla="*/ 68 h 136"/>
                <a:gd name="T14" fmla="*/ 92 w 113"/>
                <a:gd name="T15" fmla="*/ 119 h 136"/>
                <a:gd name="T16" fmla="*/ 78 w 113"/>
                <a:gd name="T17" fmla="*/ 28 h 136"/>
                <a:gd name="T18" fmla="*/ 45 w 113"/>
                <a:gd name="T19" fmla="*/ 16 h 136"/>
                <a:gd name="T20" fmla="*/ 20 w 113"/>
                <a:gd name="T21" fmla="*/ 16 h 136"/>
                <a:gd name="T22" fmla="*/ 20 w 113"/>
                <a:gd name="T23" fmla="*/ 120 h 136"/>
                <a:gd name="T24" fmla="*/ 45 w 113"/>
                <a:gd name="T25" fmla="*/ 120 h 136"/>
                <a:gd name="T26" fmla="*/ 78 w 113"/>
                <a:gd name="T27" fmla="*/ 107 h 136"/>
                <a:gd name="T28" fmla="*/ 92 w 113"/>
                <a:gd name="T29" fmla="*/ 68 h 136"/>
                <a:gd name="T30" fmla="*/ 78 w 113"/>
                <a:gd name="T31" fmla="*/ 28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 h="136">
                  <a:moveTo>
                    <a:pt x="92" y="119"/>
                  </a:moveTo>
                  <a:cubicBezTo>
                    <a:pt x="81" y="130"/>
                    <a:pt x="66" y="136"/>
                    <a:pt x="45" y="136"/>
                  </a:cubicBezTo>
                  <a:cubicBezTo>
                    <a:pt x="0" y="136"/>
                    <a:pt x="0" y="136"/>
                    <a:pt x="0" y="136"/>
                  </a:cubicBezTo>
                  <a:cubicBezTo>
                    <a:pt x="0" y="0"/>
                    <a:pt x="0" y="0"/>
                    <a:pt x="0" y="0"/>
                  </a:cubicBezTo>
                  <a:cubicBezTo>
                    <a:pt x="45" y="0"/>
                    <a:pt x="45" y="0"/>
                    <a:pt x="45" y="0"/>
                  </a:cubicBezTo>
                  <a:cubicBezTo>
                    <a:pt x="66" y="0"/>
                    <a:pt x="81" y="6"/>
                    <a:pt x="92" y="17"/>
                  </a:cubicBezTo>
                  <a:cubicBezTo>
                    <a:pt x="103" y="28"/>
                    <a:pt x="113" y="44"/>
                    <a:pt x="113" y="68"/>
                  </a:cubicBezTo>
                  <a:cubicBezTo>
                    <a:pt x="113" y="91"/>
                    <a:pt x="104" y="108"/>
                    <a:pt x="92" y="119"/>
                  </a:cubicBezTo>
                  <a:close/>
                  <a:moveTo>
                    <a:pt x="78" y="28"/>
                  </a:moveTo>
                  <a:cubicBezTo>
                    <a:pt x="70" y="20"/>
                    <a:pt x="59" y="16"/>
                    <a:pt x="45" y="16"/>
                  </a:cubicBezTo>
                  <a:cubicBezTo>
                    <a:pt x="20" y="16"/>
                    <a:pt x="20" y="16"/>
                    <a:pt x="20" y="16"/>
                  </a:cubicBezTo>
                  <a:cubicBezTo>
                    <a:pt x="20" y="120"/>
                    <a:pt x="20" y="120"/>
                    <a:pt x="20" y="120"/>
                  </a:cubicBezTo>
                  <a:cubicBezTo>
                    <a:pt x="45" y="120"/>
                    <a:pt x="45" y="120"/>
                    <a:pt x="45" y="120"/>
                  </a:cubicBezTo>
                  <a:cubicBezTo>
                    <a:pt x="58" y="120"/>
                    <a:pt x="69" y="116"/>
                    <a:pt x="78" y="107"/>
                  </a:cubicBezTo>
                  <a:cubicBezTo>
                    <a:pt x="87" y="98"/>
                    <a:pt x="92" y="85"/>
                    <a:pt x="92" y="68"/>
                  </a:cubicBezTo>
                  <a:cubicBezTo>
                    <a:pt x="92" y="51"/>
                    <a:pt x="87" y="37"/>
                    <a:pt x="78"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8" name="Freeform 25">
              <a:extLst>
                <a:ext uri="{FF2B5EF4-FFF2-40B4-BE49-F238E27FC236}">
                  <a16:creationId xmlns:a16="http://schemas.microsoft.com/office/drawing/2014/main" id="{9B065B41-2B00-5183-95B8-2C97D2776E9F}"/>
                </a:ext>
              </a:extLst>
            </p:cNvPr>
            <p:cNvSpPr>
              <a:spLocks/>
            </p:cNvSpPr>
            <p:nvPr/>
          </p:nvSpPr>
          <p:spPr bwMode="auto">
            <a:xfrm>
              <a:off x="2611438" y="-3175"/>
              <a:ext cx="47625" cy="84138"/>
            </a:xfrm>
            <a:custGeom>
              <a:avLst/>
              <a:gdLst>
                <a:gd name="T0" fmla="*/ 54 w 57"/>
                <a:gd name="T1" fmla="*/ 19 h 101"/>
                <a:gd name="T2" fmla="*/ 47 w 57"/>
                <a:gd name="T3" fmla="*/ 18 h 101"/>
                <a:gd name="T4" fmla="*/ 33 w 57"/>
                <a:gd name="T5" fmla="*/ 22 h 101"/>
                <a:gd name="T6" fmla="*/ 19 w 57"/>
                <a:gd name="T7" fmla="*/ 45 h 101"/>
                <a:gd name="T8" fmla="*/ 19 w 57"/>
                <a:gd name="T9" fmla="*/ 101 h 101"/>
                <a:gd name="T10" fmla="*/ 0 w 57"/>
                <a:gd name="T11" fmla="*/ 101 h 101"/>
                <a:gd name="T12" fmla="*/ 0 w 57"/>
                <a:gd name="T13" fmla="*/ 2 h 101"/>
                <a:gd name="T14" fmla="*/ 18 w 57"/>
                <a:gd name="T15" fmla="*/ 2 h 101"/>
                <a:gd name="T16" fmla="*/ 19 w 57"/>
                <a:gd name="T17" fmla="*/ 21 h 101"/>
                <a:gd name="T18" fmla="*/ 49 w 57"/>
                <a:gd name="T19" fmla="*/ 0 h 101"/>
                <a:gd name="T20" fmla="*/ 57 w 57"/>
                <a:gd name="T21" fmla="*/ 1 h 101"/>
                <a:gd name="T22" fmla="*/ 54 w 57"/>
                <a:gd name="T23" fmla="*/ 1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7" h="101">
                  <a:moveTo>
                    <a:pt x="54" y="19"/>
                  </a:moveTo>
                  <a:cubicBezTo>
                    <a:pt x="54" y="19"/>
                    <a:pt x="52" y="18"/>
                    <a:pt x="47" y="18"/>
                  </a:cubicBezTo>
                  <a:cubicBezTo>
                    <a:pt x="42" y="18"/>
                    <a:pt x="38" y="19"/>
                    <a:pt x="33" y="22"/>
                  </a:cubicBezTo>
                  <a:cubicBezTo>
                    <a:pt x="27" y="26"/>
                    <a:pt x="21" y="34"/>
                    <a:pt x="19" y="45"/>
                  </a:cubicBezTo>
                  <a:cubicBezTo>
                    <a:pt x="19" y="101"/>
                    <a:pt x="19" y="101"/>
                    <a:pt x="19" y="101"/>
                  </a:cubicBezTo>
                  <a:cubicBezTo>
                    <a:pt x="0" y="101"/>
                    <a:pt x="0" y="101"/>
                    <a:pt x="0" y="101"/>
                  </a:cubicBezTo>
                  <a:cubicBezTo>
                    <a:pt x="0" y="2"/>
                    <a:pt x="0" y="2"/>
                    <a:pt x="0" y="2"/>
                  </a:cubicBezTo>
                  <a:cubicBezTo>
                    <a:pt x="18" y="2"/>
                    <a:pt x="18" y="2"/>
                    <a:pt x="18" y="2"/>
                  </a:cubicBezTo>
                  <a:cubicBezTo>
                    <a:pt x="19" y="21"/>
                    <a:pt x="19" y="21"/>
                    <a:pt x="19" y="21"/>
                  </a:cubicBezTo>
                  <a:cubicBezTo>
                    <a:pt x="24" y="10"/>
                    <a:pt x="35" y="0"/>
                    <a:pt x="49" y="0"/>
                  </a:cubicBezTo>
                  <a:cubicBezTo>
                    <a:pt x="54" y="0"/>
                    <a:pt x="57" y="1"/>
                    <a:pt x="57" y="1"/>
                  </a:cubicBezTo>
                  <a:lnTo>
                    <a:pt x="54"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9" name="Freeform 26">
              <a:extLst>
                <a:ext uri="{FF2B5EF4-FFF2-40B4-BE49-F238E27FC236}">
                  <a16:creationId xmlns:a16="http://schemas.microsoft.com/office/drawing/2014/main" id="{AEBBA209-4388-44E3-1F5D-110C6416935E}"/>
                </a:ext>
              </a:extLst>
            </p:cNvPr>
            <p:cNvSpPr>
              <a:spLocks noEditPoints="1"/>
            </p:cNvSpPr>
            <p:nvPr/>
          </p:nvSpPr>
          <p:spPr bwMode="auto">
            <a:xfrm>
              <a:off x="2670176" y="-36513"/>
              <a:ext cx="20638" cy="117475"/>
            </a:xfrm>
            <a:custGeom>
              <a:avLst/>
              <a:gdLst>
                <a:gd name="T0" fmla="*/ 13 w 25"/>
                <a:gd name="T1" fmla="*/ 24 h 143"/>
                <a:gd name="T2" fmla="*/ 0 w 25"/>
                <a:gd name="T3" fmla="*/ 12 h 143"/>
                <a:gd name="T4" fmla="*/ 13 w 25"/>
                <a:gd name="T5" fmla="*/ 0 h 143"/>
                <a:gd name="T6" fmla="*/ 25 w 25"/>
                <a:gd name="T7" fmla="*/ 12 h 143"/>
                <a:gd name="T8" fmla="*/ 13 w 25"/>
                <a:gd name="T9" fmla="*/ 24 h 143"/>
                <a:gd name="T10" fmla="*/ 4 w 25"/>
                <a:gd name="T11" fmla="*/ 143 h 143"/>
                <a:gd name="T12" fmla="*/ 4 w 25"/>
                <a:gd name="T13" fmla="*/ 44 h 143"/>
                <a:gd name="T14" fmla="*/ 22 w 25"/>
                <a:gd name="T15" fmla="*/ 44 h 143"/>
                <a:gd name="T16" fmla="*/ 22 w 25"/>
                <a:gd name="T17" fmla="*/ 143 h 143"/>
                <a:gd name="T18" fmla="*/ 4 w 25"/>
                <a:gd name="T19" fmla="*/ 143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143">
                  <a:moveTo>
                    <a:pt x="13" y="24"/>
                  </a:moveTo>
                  <a:cubicBezTo>
                    <a:pt x="6" y="24"/>
                    <a:pt x="0" y="19"/>
                    <a:pt x="0" y="12"/>
                  </a:cubicBezTo>
                  <a:cubicBezTo>
                    <a:pt x="0" y="5"/>
                    <a:pt x="6" y="0"/>
                    <a:pt x="13" y="0"/>
                  </a:cubicBezTo>
                  <a:cubicBezTo>
                    <a:pt x="20" y="0"/>
                    <a:pt x="25" y="5"/>
                    <a:pt x="25" y="12"/>
                  </a:cubicBezTo>
                  <a:cubicBezTo>
                    <a:pt x="25" y="18"/>
                    <a:pt x="20" y="24"/>
                    <a:pt x="13" y="24"/>
                  </a:cubicBezTo>
                  <a:close/>
                  <a:moveTo>
                    <a:pt x="4" y="143"/>
                  </a:moveTo>
                  <a:cubicBezTo>
                    <a:pt x="4" y="44"/>
                    <a:pt x="4" y="44"/>
                    <a:pt x="4" y="44"/>
                  </a:cubicBezTo>
                  <a:cubicBezTo>
                    <a:pt x="22" y="44"/>
                    <a:pt x="22" y="44"/>
                    <a:pt x="22" y="44"/>
                  </a:cubicBezTo>
                  <a:cubicBezTo>
                    <a:pt x="22" y="143"/>
                    <a:pt x="22" y="143"/>
                    <a:pt x="22" y="143"/>
                  </a:cubicBezTo>
                  <a:lnTo>
                    <a:pt x="4" y="1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0" name="Freeform 27">
              <a:extLst>
                <a:ext uri="{FF2B5EF4-FFF2-40B4-BE49-F238E27FC236}">
                  <a16:creationId xmlns:a16="http://schemas.microsoft.com/office/drawing/2014/main" id="{4524D336-2EEE-036C-C9C9-0D5F156C9443}"/>
                </a:ext>
              </a:extLst>
            </p:cNvPr>
            <p:cNvSpPr>
              <a:spLocks/>
            </p:cNvSpPr>
            <p:nvPr/>
          </p:nvSpPr>
          <p:spPr bwMode="auto">
            <a:xfrm>
              <a:off x="2701926" y="-1588"/>
              <a:ext cx="80963" cy="82550"/>
            </a:xfrm>
            <a:custGeom>
              <a:avLst/>
              <a:gdLst>
                <a:gd name="T0" fmla="*/ 31 w 51"/>
                <a:gd name="T1" fmla="*/ 52 h 52"/>
                <a:gd name="T2" fmla="*/ 20 w 51"/>
                <a:gd name="T3" fmla="*/ 52 h 52"/>
                <a:gd name="T4" fmla="*/ 0 w 51"/>
                <a:gd name="T5" fmla="*/ 0 h 52"/>
                <a:gd name="T6" fmla="*/ 11 w 51"/>
                <a:gd name="T7" fmla="*/ 0 h 52"/>
                <a:gd name="T8" fmla="*/ 25 w 51"/>
                <a:gd name="T9" fmla="*/ 42 h 52"/>
                <a:gd name="T10" fmla="*/ 40 w 51"/>
                <a:gd name="T11" fmla="*/ 0 h 52"/>
                <a:gd name="T12" fmla="*/ 51 w 51"/>
                <a:gd name="T13" fmla="*/ 0 h 52"/>
                <a:gd name="T14" fmla="*/ 31 w 51"/>
                <a:gd name="T15" fmla="*/ 52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 h="52">
                  <a:moveTo>
                    <a:pt x="31" y="52"/>
                  </a:moveTo>
                  <a:lnTo>
                    <a:pt x="20" y="52"/>
                  </a:lnTo>
                  <a:lnTo>
                    <a:pt x="0" y="0"/>
                  </a:lnTo>
                  <a:lnTo>
                    <a:pt x="11" y="0"/>
                  </a:lnTo>
                  <a:lnTo>
                    <a:pt x="25" y="42"/>
                  </a:lnTo>
                  <a:lnTo>
                    <a:pt x="40" y="0"/>
                  </a:lnTo>
                  <a:lnTo>
                    <a:pt x="51" y="0"/>
                  </a:lnTo>
                  <a:lnTo>
                    <a:pt x="31"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1" name="Freeform 28">
              <a:extLst>
                <a:ext uri="{FF2B5EF4-FFF2-40B4-BE49-F238E27FC236}">
                  <a16:creationId xmlns:a16="http://schemas.microsoft.com/office/drawing/2014/main" id="{7957D02A-F6AA-E7FB-776F-5DF982079E20}"/>
                </a:ext>
              </a:extLst>
            </p:cNvPr>
            <p:cNvSpPr>
              <a:spLocks noEditPoints="1"/>
            </p:cNvSpPr>
            <p:nvPr/>
          </p:nvSpPr>
          <p:spPr bwMode="auto">
            <a:xfrm>
              <a:off x="2789238" y="-3175"/>
              <a:ext cx="74613" cy="85725"/>
            </a:xfrm>
            <a:custGeom>
              <a:avLst/>
              <a:gdLst>
                <a:gd name="T0" fmla="*/ 20 w 90"/>
                <a:gd name="T1" fmla="*/ 56 h 103"/>
                <a:gd name="T2" fmla="*/ 49 w 90"/>
                <a:gd name="T3" fmla="*/ 88 h 103"/>
                <a:gd name="T4" fmla="*/ 80 w 90"/>
                <a:gd name="T5" fmla="*/ 77 h 103"/>
                <a:gd name="T6" fmla="*/ 87 w 90"/>
                <a:gd name="T7" fmla="*/ 89 h 103"/>
                <a:gd name="T8" fmla="*/ 47 w 90"/>
                <a:gd name="T9" fmla="*/ 103 h 103"/>
                <a:gd name="T10" fmla="*/ 0 w 90"/>
                <a:gd name="T11" fmla="*/ 52 h 103"/>
                <a:gd name="T12" fmla="*/ 47 w 90"/>
                <a:gd name="T13" fmla="*/ 0 h 103"/>
                <a:gd name="T14" fmla="*/ 90 w 90"/>
                <a:gd name="T15" fmla="*/ 49 h 103"/>
                <a:gd name="T16" fmla="*/ 90 w 90"/>
                <a:gd name="T17" fmla="*/ 56 h 103"/>
                <a:gd name="T18" fmla="*/ 20 w 90"/>
                <a:gd name="T19" fmla="*/ 56 h 103"/>
                <a:gd name="T20" fmla="*/ 46 w 90"/>
                <a:gd name="T21" fmla="*/ 15 h 103"/>
                <a:gd name="T22" fmla="*/ 19 w 90"/>
                <a:gd name="T23" fmla="*/ 43 h 103"/>
                <a:gd name="T24" fmla="*/ 71 w 90"/>
                <a:gd name="T25" fmla="*/ 43 h 103"/>
                <a:gd name="T26" fmla="*/ 46 w 90"/>
                <a:gd name="T27" fmla="*/ 15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03">
                  <a:moveTo>
                    <a:pt x="20" y="56"/>
                  </a:moveTo>
                  <a:cubicBezTo>
                    <a:pt x="20" y="76"/>
                    <a:pt x="31" y="88"/>
                    <a:pt x="49" y="88"/>
                  </a:cubicBezTo>
                  <a:cubicBezTo>
                    <a:pt x="68" y="88"/>
                    <a:pt x="79" y="78"/>
                    <a:pt x="80" y="77"/>
                  </a:cubicBezTo>
                  <a:cubicBezTo>
                    <a:pt x="87" y="89"/>
                    <a:pt x="87" y="89"/>
                    <a:pt x="87" y="89"/>
                  </a:cubicBezTo>
                  <a:cubicBezTo>
                    <a:pt x="87" y="89"/>
                    <a:pt x="74" y="103"/>
                    <a:pt x="47" y="103"/>
                  </a:cubicBezTo>
                  <a:cubicBezTo>
                    <a:pt x="20" y="103"/>
                    <a:pt x="0" y="85"/>
                    <a:pt x="0" y="52"/>
                  </a:cubicBezTo>
                  <a:cubicBezTo>
                    <a:pt x="0" y="20"/>
                    <a:pt x="21" y="0"/>
                    <a:pt x="47" y="0"/>
                  </a:cubicBezTo>
                  <a:cubicBezTo>
                    <a:pt x="74" y="0"/>
                    <a:pt x="90" y="20"/>
                    <a:pt x="90" y="49"/>
                  </a:cubicBezTo>
                  <a:cubicBezTo>
                    <a:pt x="90" y="56"/>
                    <a:pt x="90" y="56"/>
                    <a:pt x="90" y="56"/>
                  </a:cubicBezTo>
                  <a:cubicBezTo>
                    <a:pt x="20" y="56"/>
                    <a:pt x="20" y="56"/>
                    <a:pt x="20" y="56"/>
                  </a:cubicBezTo>
                  <a:close/>
                  <a:moveTo>
                    <a:pt x="46" y="15"/>
                  </a:moveTo>
                  <a:cubicBezTo>
                    <a:pt x="28" y="15"/>
                    <a:pt x="20" y="30"/>
                    <a:pt x="19" y="43"/>
                  </a:cubicBezTo>
                  <a:cubicBezTo>
                    <a:pt x="71" y="43"/>
                    <a:pt x="71" y="43"/>
                    <a:pt x="71" y="43"/>
                  </a:cubicBezTo>
                  <a:cubicBezTo>
                    <a:pt x="71" y="28"/>
                    <a:pt x="64" y="15"/>
                    <a:pt x="46"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2" name="Freeform 29">
              <a:extLst>
                <a:ext uri="{FF2B5EF4-FFF2-40B4-BE49-F238E27FC236}">
                  <a16:creationId xmlns:a16="http://schemas.microsoft.com/office/drawing/2014/main" id="{C091E53F-E8FB-D219-1C2C-C8CDF3A477E2}"/>
                </a:ext>
              </a:extLst>
            </p:cNvPr>
            <p:cNvSpPr>
              <a:spLocks/>
            </p:cNvSpPr>
            <p:nvPr/>
          </p:nvSpPr>
          <p:spPr bwMode="auto">
            <a:xfrm>
              <a:off x="2882901" y="-3175"/>
              <a:ext cx="68263" cy="84138"/>
            </a:xfrm>
            <a:custGeom>
              <a:avLst/>
              <a:gdLst>
                <a:gd name="T0" fmla="*/ 65 w 84"/>
                <a:gd name="T1" fmla="*/ 101 h 101"/>
                <a:gd name="T2" fmla="*/ 65 w 84"/>
                <a:gd name="T3" fmla="*/ 42 h 101"/>
                <a:gd name="T4" fmla="*/ 45 w 84"/>
                <a:gd name="T5" fmla="*/ 16 h 101"/>
                <a:gd name="T6" fmla="*/ 18 w 84"/>
                <a:gd name="T7" fmla="*/ 42 h 101"/>
                <a:gd name="T8" fmla="*/ 18 w 84"/>
                <a:gd name="T9" fmla="*/ 101 h 101"/>
                <a:gd name="T10" fmla="*/ 0 w 84"/>
                <a:gd name="T11" fmla="*/ 101 h 101"/>
                <a:gd name="T12" fmla="*/ 0 w 84"/>
                <a:gd name="T13" fmla="*/ 2 h 101"/>
                <a:gd name="T14" fmla="*/ 17 w 84"/>
                <a:gd name="T15" fmla="*/ 2 h 101"/>
                <a:gd name="T16" fmla="*/ 18 w 84"/>
                <a:gd name="T17" fmla="*/ 20 h 101"/>
                <a:gd name="T18" fmla="*/ 51 w 84"/>
                <a:gd name="T19" fmla="*/ 0 h 101"/>
                <a:gd name="T20" fmla="*/ 84 w 84"/>
                <a:gd name="T21" fmla="*/ 37 h 101"/>
                <a:gd name="T22" fmla="*/ 84 w 84"/>
                <a:gd name="T23" fmla="*/ 101 h 101"/>
                <a:gd name="T24" fmla="*/ 65 w 84"/>
                <a:gd name="T25" fmla="*/ 10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101">
                  <a:moveTo>
                    <a:pt x="65" y="101"/>
                  </a:moveTo>
                  <a:cubicBezTo>
                    <a:pt x="65" y="42"/>
                    <a:pt x="65" y="42"/>
                    <a:pt x="65" y="42"/>
                  </a:cubicBezTo>
                  <a:cubicBezTo>
                    <a:pt x="65" y="26"/>
                    <a:pt x="60" y="16"/>
                    <a:pt x="45" y="16"/>
                  </a:cubicBezTo>
                  <a:cubicBezTo>
                    <a:pt x="30" y="16"/>
                    <a:pt x="20" y="32"/>
                    <a:pt x="18" y="42"/>
                  </a:cubicBezTo>
                  <a:cubicBezTo>
                    <a:pt x="18" y="101"/>
                    <a:pt x="18" y="101"/>
                    <a:pt x="18" y="101"/>
                  </a:cubicBezTo>
                  <a:cubicBezTo>
                    <a:pt x="0" y="101"/>
                    <a:pt x="0" y="101"/>
                    <a:pt x="0" y="101"/>
                  </a:cubicBezTo>
                  <a:cubicBezTo>
                    <a:pt x="0" y="2"/>
                    <a:pt x="0" y="2"/>
                    <a:pt x="0" y="2"/>
                  </a:cubicBezTo>
                  <a:cubicBezTo>
                    <a:pt x="17" y="2"/>
                    <a:pt x="17" y="2"/>
                    <a:pt x="17" y="2"/>
                  </a:cubicBezTo>
                  <a:cubicBezTo>
                    <a:pt x="18" y="20"/>
                    <a:pt x="18" y="20"/>
                    <a:pt x="18" y="20"/>
                  </a:cubicBezTo>
                  <a:cubicBezTo>
                    <a:pt x="24" y="10"/>
                    <a:pt x="35" y="0"/>
                    <a:pt x="51" y="0"/>
                  </a:cubicBezTo>
                  <a:cubicBezTo>
                    <a:pt x="71" y="0"/>
                    <a:pt x="84" y="11"/>
                    <a:pt x="84" y="37"/>
                  </a:cubicBezTo>
                  <a:cubicBezTo>
                    <a:pt x="84" y="101"/>
                    <a:pt x="84" y="101"/>
                    <a:pt x="84" y="101"/>
                  </a:cubicBezTo>
                  <a:cubicBezTo>
                    <a:pt x="65" y="101"/>
                    <a:pt x="65" y="101"/>
                    <a:pt x="65"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3" name="Freeform 30">
              <a:extLst>
                <a:ext uri="{FF2B5EF4-FFF2-40B4-BE49-F238E27FC236}">
                  <a16:creationId xmlns:a16="http://schemas.microsoft.com/office/drawing/2014/main" id="{D8C0F936-155F-B9D3-105E-CB4A7E9C8F31}"/>
                </a:ext>
              </a:extLst>
            </p:cNvPr>
            <p:cNvSpPr>
              <a:spLocks noEditPoints="1"/>
            </p:cNvSpPr>
            <p:nvPr/>
          </p:nvSpPr>
          <p:spPr bwMode="auto">
            <a:xfrm>
              <a:off x="3006726" y="-34925"/>
              <a:ext cx="79375" cy="117475"/>
            </a:xfrm>
            <a:custGeom>
              <a:avLst/>
              <a:gdLst>
                <a:gd name="T0" fmla="*/ 50 w 95"/>
                <a:gd name="T1" fmla="*/ 142 h 142"/>
                <a:gd name="T2" fmla="*/ 20 w 95"/>
                <a:gd name="T3" fmla="*/ 125 h 142"/>
                <a:gd name="T4" fmla="*/ 17 w 95"/>
                <a:gd name="T5" fmla="*/ 140 h 142"/>
                <a:gd name="T6" fmla="*/ 0 w 95"/>
                <a:gd name="T7" fmla="*/ 140 h 142"/>
                <a:gd name="T8" fmla="*/ 0 w 95"/>
                <a:gd name="T9" fmla="*/ 0 h 142"/>
                <a:gd name="T10" fmla="*/ 19 w 95"/>
                <a:gd name="T11" fmla="*/ 0 h 142"/>
                <a:gd name="T12" fmla="*/ 19 w 95"/>
                <a:gd name="T13" fmla="*/ 57 h 142"/>
                <a:gd name="T14" fmla="*/ 52 w 95"/>
                <a:gd name="T15" fmla="*/ 39 h 142"/>
                <a:gd name="T16" fmla="*/ 94 w 95"/>
                <a:gd name="T17" fmla="*/ 91 h 142"/>
                <a:gd name="T18" fmla="*/ 50 w 95"/>
                <a:gd name="T19" fmla="*/ 142 h 142"/>
                <a:gd name="T20" fmla="*/ 47 w 95"/>
                <a:gd name="T21" fmla="*/ 55 h 142"/>
                <a:gd name="T22" fmla="*/ 18 w 95"/>
                <a:gd name="T23" fmla="*/ 91 h 142"/>
                <a:gd name="T24" fmla="*/ 46 w 95"/>
                <a:gd name="T25" fmla="*/ 127 h 142"/>
                <a:gd name="T26" fmla="*/ 75 w 95"/>
                <a:gd name="T27" fmla="*/ 91 h 142"/>
                <a:gd name="T28" fmla="*/ 47 w 95"/>
                <a:gd name="T29" fmla="*/ 55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 h="142">
                  <a:moveTo>
                    <a:pt x="50" y="142"/>
                  </a:moveTo>
                  <a:cubicBezTo>
                    <a:pt x="31" y="142"/>
                    <a:pt x="22" y="129"/>
                    <a:pt x="20" y="125"/>
                  </a:cubicBezTo>
                  <a:cubicBezTo>
                    <a:pt x="17" y="140"/>
                    <a:pt x="17" y="140"/>
                    <a:pt x="17" y="140"/>
                  </a:cubicBezTo>
                  <a:cubicBezTo>
                    <a:pt x="0" y="140"/>
                    <a:pt x="0" y="140"/>
                    <a:pt x="0" y="140"/>
                  </a:cubicBezTo>
                  <a:cubicBezTo>
                    <a:pt x="0" y="0"/>
                    <a:pt x="0" y="0"/>
                    <a:pt x="0" y="0"/>
                  </a:cubicBezTo>
                  <a:cubicBezTo>
                    <a:pt x="19" y="0"/>
                    <a:pt x="19" y="0"/>
                    <a:pt x="19" y="0"/>
                  </a:cubicBezTo>
                  <a:cubicBezTo>
                    <a:pt x="19" y="57"/>
                    <a:pt x="19" y="57"/>
                    <a:pt x="19" y="57"/>
                  </a:cubicBezTo>
                  <a:cubicBezTo>
                    <a:pt x="20" y="55"/>
                    <a:pt x="31" y="39"/>
                    <a:pt x="52" y="39"/>
                  </a:cubicBezTo>
                  <a:cubicBezTo>
                    <a:pt x="78" y="39"/>
                    <a:pt x="94" y="61"/>
                    <a:pt x="94" y="91"/>
                  </a:cubicBezTo>
                  <a:cubicBezTo>
                    <a:pt x="95" y="121"/>
                    <a:pt x="77" y="142"/>
                    <a:pt x="50" y="142"/>
                  </a:cubicBezTo>
                  <a:close/>
                  <a:moveTo>
                    <a:pt x="47" y="55"/>
                  </a:moveTo>
                  <a:cubicBezTo>
                    <a:pt x="30" y="55"/>
                    <a:pt x="18" y="71"/>
                    <a:pt x="18" y="91"/>
                  </a:cubicBezTo>
                  <a:cubicBezTo>
                    <a:pt x="18" y="110"/>
                    <a:pt x="29" y="127"/>
                    <a:pt x="46" y="127"/>
                  </a:cubicBezTo>
                  <a:cubicBezTo>
                    <a:pt x="63" y="127"/>
                    <a:pt x="75" y="111"/>
                    <a:pt x="75" y="91"/>
                  </a:cubicBezTo>
                  <a:cubicBezTo>
                    <a:pt x="75" y="71"/>
                    <a:pt x="64" y="55"/>
                    <a:pt x="47"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4" name="Freeform 31">
              <a:extLst>
                <a:ext uri="{FF2B5EF4-FFF2-40B4-BE49-F238E27FC236}">
                  <a16:creationId xmlns:a16="http://schemas.microsoft.com/office/drawing/2014/main" id="{B3C06BAF-2606-07B2-0633-EFEFFAE9986C}"/>
                </a:ext>
              </a:extLst>
            </p:cNvPr>
            <p:cNvSpPr>
              <a:spLocks/>
            </p:cNvSpPr>
            <p:nvPr/>
          </p:nvSpPr>
          <p:spPr bwMode="auto">
            <a:xfrm>
              <a:off x="3094038" y="-1588"/>
              <a:ext cx="79375" cy="114300"/>
            </a:xfrm>
            <a:custGeom>
              <a:avLst/>
              <a:gdLst>
                <a:gd name="T0" fmla="*/ 52 w 96"/>
                <a:gd name="T1" fmla="*/ 113 h 136"/>
                <a:gd name="T2" fmla="*/ 26 w 96"/>
                <a:gd name="T3" fmla="*/ 136 h 136"/>
                <a:gd name="T4" fmla="*/ 7 w 96"/>
                <a:gd name="T5" fmla="*/ 132 h 136"/>
                <a:gd name="T6" fmla="*/ 11 w 96"/>
                <a:gd name="T7" fmla="*/ 117 h 136"/>
                <a:gd name="T8" fmla="*/ 22 w 96"/>
                <a:gd name="T9" fmla="*/ 120 h 136"/>
                <a:gd name="T10" fmla="*/ 33 w 96"/>
                <a:gd name="T11" fmla="*/ 110 h 136"/>
                <a:gd name="T12" fmla="*/ 38 w 96"/>
                <a:gd name="T13" fmla="*/ 98 h 136"/>
                <a:gd name="T14" fmla="*/ 0 w 96"/>
                <a:gd name="T15" fmla="*/ 0 h 136"/>
                <a:gd name="T16" fmla="*/ 20 w 96"/>
                <a:gd name="T17" fmla="*/ 0 h 136"/>
                <a:gd name="T18" fmla="*/ 48 w 96"/>
                <a:gd name="T19" fmla="*/ 81 h 136"/>
                <a:gd name="T20" fmla="*/ 76 w 96"/>
                <a:gd name="T21" fmla="*/ 0 h 136"/>
                <a:gd name="T22" fmla="*/ 96 w 96"/>
                <a:gd name="T23" fmla="*/ 0 h 136"/>
                <a:gd name="T24" fmla="*/ 52 w 96"/>
                <a:gd name="T25" fmla="*/ 113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6" h="136">
                  <a:moveTo>
                    <a:pt x="52" y="113"/>
                  </a:moveTo>
                  <a:cubicBezTo>
                    <a:pt x="45" y="129"/>
                    <a:pt x="38" y="136"/>
                    <a:pt x="26" y="136"/>
                  </a:cubicBezTo>
                  <a:cubicBezTo>
                    <a:pt x="13" y="136"/>
                    <a:pt x="7" y="132"/>
                    <a:pt x="7" y="132"/>
                  </a:cubicBezTo>
                  <a:cubicBezTo>
                    <a:pt x="11" y="117"/>
                    <a:pt x="11" y="117"/>
                    <a:pt x="11" y="117"/>
                  </a:cubicBezTo>
                  <a:cubicBezTo>
                    <a:pt x="11" y="117"/>
                    <a:pt x="17" y="120"/>
                    <a:pt x="22" y="120"/>
                  </a:cubicBezTo>
                  <a:cubicBezTo>
                    <a:pt x="27" y="120"/>
                    <a:pt x="30" y="118"/>
                    <a:pt x="33" y="110"/>
                  </a:cubicBezTo>
                  <a:cubicBezTo>
                    <a:pt x="38" y="98"/>
                    <a:pt x="38" y="98"/>
                    <a:pt x="38" y="98"/>
                  </a:cubicBezTo>
                  <a:cubicBezTo>
                    <a:pt x="0" y="0"/>
                    <a:pt x="0" y="0"/>
                    <a:pt x="0" y="0"/>
                  </a:cubicBezTo>
                  <a:cubicBezTo>
                    <a:pt x="20" y="0"/>
                    <a:pt x="20" y="0"/>
                    <a:pt x="20" y="0"/>
                  </a:cubicBezTo>
                  <a:cubicBezTo>
                    <a:pt x="48" y="81"/>
                    <a:pt x="48" y="81"/>
                    <a:pt x="48" y="81"/>
                  </a:cubicBezTo>
                  <a:cubicBezTo>
                    <a:pt x="76" y="0"/>
                    <a:pt x="76" y="0"/>
                    <a:pt x="76" y="0"/>
                  </a:cubicBezTo>
                  <a:cubicBezTo>
                    <a:pt x="96" y="0"/>
                    <a:pt x="96" y="0"/>
                    <a:pt x="96" y="0"/>
                  </a:cubicBezTo>
                  <a:lnTo>
                    <a:pt x="52" y="1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5" name="Rectangle 32">
              <a:extLst>
                <a:ext uri="{FF2B5EF4-FFF2-40B4-BE49-F238E27FC236}">
                  <a16:creationId xmlns:a16="http://schemas.microsoft.com/office/drawing/2014/main" id="{28E831E1-5403-0391-CFF1-44334240480E}"/>
                </a:ext>
              </a:extLst>
            </p:cNvPr>
            <p:cNvSpPr>
              <a:spLocks noChangeArrowheads="1"/>
            </p:cNvSpPr>
            <p:nvPr/>
          </p:nvSpPr>
          <p:spPr bwMode="auto">
            <a:xfrm>
              <a:off x="3219451" y="-31750"/>
              <a:ext cx="17463" cy="1127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6" name="Freeform 33">
              <a:extLst>
                <a:ext uri="{FF2B5EF4-FFF2-40B4-BE49-F238E27FC236}">
                  <a16:creationId xmlns:a16="http://schemas.microsoft.com/office/drawing/2014/main" id="{C26B6476-3E8D-9E7B-540C-E0FEFAD5DB9D}"/>
                </a:ext>
              </a:extLst>
            </p:cNvPr>
            <p:cNvSpPr>
              <a:spLocks/>
            </p:cNvSpPr>
            <p:nvPr/>
          </p:nvSpPr>
          <p:spPr bwMode="auto">
            <a:xfrm>
              <a:off x="3263901" y="-3175"/>
              <a:ext cx="69850" cy="84138"/>
            </a:xfrm>
            <a:custGeom>
              <a:avLst/>
              <a:gdLst>
                <a:gd name="T0" fmla="*/ 65 w 84"/>
                <a:gd name="T1" fmla="*/ 101 h 101"/>
                <a:gd name="T2" fmla="*/ 65 w 84"/>
                <a:gd name="T3" fmla="*/ 42 h 101"/>
                <a:gd name="T4" fmla="*/ 45 w 84"/>
                <a:gd name="T5" fmla="*/ 16 h 101"/>
                <a:gd name="T6" fmla="*/ 19 w 84"/>
                <a:gd name="T7" fmla="*/ 42 h 101"/>
                <a:gd name="T8" fmla="*/ 19 w 84"/>
                <a:gd name="T9" fmla="*/ 101 h 101"/>
                <a:gd name="T10" fmla="*/ 0 w 84"/>
                <a:gd name="T11" fmla="*/ 101 h 101"/>
                <a:gd name="T12" fmla="*/ 0 w 84"/>
                <a:gd name="T13" fmla="*/ 2 h 101"/>
                <a:gd name="T14" fmla="*/ 18 w 84"/>
                <a:gd name="T15" fmla="*/ 2 h 101"/>
                <a:gd name="T16" fmla="*/ 19 w 84"/>
                <a:gd name="T17" fmla="*/ 20 h 101"/>
                <a:gd name="T18" fmla="*/ 51 w 84"/>
                <a:gd name="T19" fmla="*/ 0 h 101"/>
                <a:gd name="T20" fmla="*/ 84 w 84"/>
                <a:gd name="T21" fmla="*/ 37 h 101"/>
                <a:gd name="T22" fmla="*/ 84 w 84"/>
                <a:gd name="T23" fmla="*/ 101 h 101"/>
                <a:gd name="T24" fmla="*/ 65 w 84"/>
                <a:gd name="T25" fmla="*/ 10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101">
                  <a:moveTo>
                    <a:pt x="65" y="101"/>
                  </a:moveTo>
                  <a:cubicBezTo>
                    <a:pt x="65" y="42"/>
                    <a:pt x="65" y="42"/>
                    <a:pt x="65" y="42"/>
                  </a:cubicBezTo>
                  <a:cubicBezTo>
                    <a:pt x="65" y="26"/>
                    <a:pt x="60" y="16"/>
                    <a:pt x="45" y="16"/>
                  </a:cubicBezTo>
                  <a:cubicBezTo>
                    <a:pt x="30" y="16"/>
                    <a:pt x="21" y="32"/>
                    <a:pt x="19" y="42"/>
                  </a:cubicBezTo>
                  <a:cubicBezTo>
                    <a:pt x="19" y="101"/>
                    <a:pt x="19" y="101"/>
                    <a:pt x="19" y="101"/>
                  </a:cubicBezTo>
                  <a:cubicBezTo>
                    <a:pt x="0" y="101"/>
                    <a:pt x="0" y="101"/>
                    <a:pt x="0" y="101"/>
                  </a:cubicBezTo>
                  <a:cubicBezTo>
                    <a:pt x="0" y="2"/>
                    <a:pt x="0" y="2"/>
                    <a:pt x="0" y="2"/>
                  </a:cubicBezTo>
                  <a:cubicBezTo>
                    <a:pt x="18" y="2"/>
                    <a:pt x="18" y="2"/>
                    <a:pt x="18" y="2"/>
                  </a:cubicBezTo>
                  <a:cubicBezTo>
                    <a:pt x="19" y="20"/>
                    <a:pt x="19" y="20"/>
                    <a:pt x="19" y="20"/>
                  </a:cubicBezTo>
                  <a:cubicBezTo>
                    <a:pt x="24" y="10"/>
                    <a:pt x="35" y="0"/>
                    <a:pt x="51" y="0"/>
                  </a:cubicBezTo>
                  <a:cubicBezTo>
                    <a:pt x="71" y="0"/>
                    <a:pt x="84" y="11"/>
                    <a:pt x="84" y="37"/>
                  </a:cubicBezTo>
                  <a:cubicBezTo>
                    <a:pt x="84" y="101"/>
                    <a:pt x="84" y="101"/>
                    <a:pt x="84" y="101"/>
                  </a:cubicBezTo>
                  <a:cubicBezTo>
                    <a:pt x="65" y="101"/>
                    <a:pt x="65" y="101"/>
                    <a:pt x="65"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7" name="Freeform 34">
              <a:extLst>
                <a:ext uri="{FF2B5EF4-FFF2-40B4-BE49-F238E27FC236}">
                  <a16:creationId xmlns:a16="http://schemas.microsoft.com/office/drawing/2014/main" id="{944C5982-3C91-7F73-09A4-D3869163BA38}"/>
                </a:ext>
              </a:extLst>
            </p:cNvPr>
            <p:cNvSpPr>
              <a:spLocks/>
            </p:cNvSpPr>
            <p:nvPr/>
          </p:nvSpPr>
          <p:spPr bwMode="auto">
            <a:xfrm>
              <a:off x="3349626" y="-3175"/>
              <a:ext cx="63500" cy="85725"/>
            </a:xfrm>
            <a:custGeom>
              <a:avLst/>
              <a:gdLst>
                <a:gd name="T0" fmla="*/ 68 w 78"/>
                <a:gd name="T1" fmla="*/ 94 h 103"/>
                <a:gd name="T2" fmla="*/ 39 w 78"/>
                <a:gd name="T3" fmla="*/ 103 h 103"/>
                <a:gd name="T4" fmla="*/ 0 w 78"/>
                <a:gd name="T5" fmla="*/ 86 h 103"/>
                <a:gd name="T6" fmla="*/ 10 w 78"/>
                <a:gd name="T7" fmla="*/ 74 h 103"/>
                <a:gd name="T8" fmla="*/ 39 w 78"/>
                <a:gd name="T9" fmla="*/ 88 h 103"/>
                <a:gd name="T10" fmla="*/ 59 w 78"/>
                <a:gd name="T11" fmla="*/ 75 h 103"/>
                <a:gd name="T12" fmla="*/ 43 w 78"/>
                <a:gd name="T13" fmla="*/ 61 h 103"/>
                <a:gd name="T14" fmla="*/ 25 w 78"/>
                <a:gd name="T15" fmla="*/ 55 h 103"/>
                <a:gd name="T16" fmla="*/ 5 w 78"/>
                <a:gd name="T17" fmla="*/ 29 h 103"/>
                <a:gd name="T18" fmla="*/ 42 w 78"/>
                <a:gd name="T19" fmla="*/ 0 h 103"/>
                <a:gd name="T20" fmla="*/ 77 w 78"/>
                <a:gd name="T21" fmla="*/ 13 h 103"/>
                <a:gd name="T22" fmla="*/ 68 w 78"/>
                <a:gd name="T23" fmla="*/ 26 h 103"/>
                <a:gd name="T24" fmla="*/ 42 w 78"/>
                <a:gd name="T25" fmla="*/ 15 h 103"/>
                <a:gd name="T26" fmla="*/ 23 w 78"/>
                <a:gd name="T27" fmla="*/ 27 h 103"/>
                <a:gd name="T28" fmla="*/ 39 w 78"/>
                <a:gd name="T29" fmla="*/ 41 h 103"/>
                <a:gd name="T30" fmla="*/ 58 w 78"/>
                <a:gd name="T31" fmla="*/ 47 h 103"/>
                <a:gd name="T32" fmla="*/ 78 w 78"/>
                <a:gd name="T33" fmla="*/ 72 h 103"/>
                <a:gd name="T34" fmla="*/ 68 w 78"/>
                <a:gd name="T35" fmla="*/ 9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8" h="103">
                  <a:moveTo>
                    <a:pt x="68" y="94"/>
                  </a:moveTo>
                  <a:cubicBezTo>
                    <a:pt x="62" y="99"/>
                    <a:pt x="54" y="103"/>
                    <a:pt x="39" y="103"/>
                  </a:cubicBezTo>
                  <a:cubicBezTo>
                    <a:pt x="19" y="103"/>
                    <a:pt x="4" y="91"/>
                    <a:pt x="0" y="86"/>
                  </a:cubicBezTo>
                  <a:cubicBezTo>
                    <a:pt x="10" y="74"/>
                    <a:pt x="10" y="74"/>
                    <a:pt x="10" y="74"/>
                  </a:cubicBezTo>
                  <a:cubicBezTo>
                    <a:pt x="16" y="80"/>
                    <a:pt x="28" y="88"/>
                    <a:pt x="39" y="88"/>
                  </a:cubicBezTo>
                  <a:cubicBezTo>
                    <a:pt x="51" y="88"/>
                    <a:pt x="59" y="84"/>
                    <a:pt x="59" y="75"/>
                  </a:cubicBezTo>
                  <a:cubicBezTo>
                    <a:pt x="59" y="66"/>
                    <a:pt x="49" y="63"/>
                    <a:pt x="43" y="61"/>
                  </a:cubicBezTo>
                  <a:cubicBezTo>
                    <a:pt x="37" y="60"/>
                    <a:pt x="30" y="57"/>
                    <a:pt x="25" y="55"/>
                  </a:cubicBezTo>
                  <a:cubicBezTo>
                    <a:pt x="21" y="53"/>
                    <a:pt x="5" y="46"/>
                    <a:pt x="5" y="29"/>
                  </a:cubicBezTo>
                  <a:cubicBezTo>
                    <a:pt x="5" y="11"/>
                    <a:pt x="20" y="0"/>
                    <a:pt x="42" y="0"/>
                  </a:cubicBezTo>
                  <a:cubicBezTo>
                    <a:pt x="63" y="0"/>
                    <a:pt x="76" y="12"/>
                    <a:pt x="77" y="13"/>
                  </a:cubicBezTo>
                  <a:cubicBezTo>
                    <a:pt x="68" y="26"/>
                    <a:pt x="68" y="26"/>
                    <a:pt x="68" y="26"/>
                  </a:cubicBezTo>
                  <a:cubicBezTo>
                    <a:pt x="62" y="20"/>
                    <a:pt x="52" y="15"/>
                    <a:pt x="42" y="15"/>
                  </a:cubicBezTo>
                  <a:cubicBezTo>
                    <a:pt x="31" y="15"/>
                    <a:pt x="23" y="18"/>
                    <a:pt x="23" y="27"/>
                  </a:cubicBezTo>
                  <a:cubicBezTo>
                    <a:pt x="23" y="36"/>
                    <a:pt x="32" y="38"/>
                    <a:pt x="39" y="41"/>
                  </a:cubicBezTo>
                  <a:cubicBezTo>
                    <a:pt x="46" y="43"/>
                    <a:pt x="54" y="45"/>
                    <a:pt x="58" y="47"/>
                  </a:cubicBezTo>
                  <a:cubicBezTo>
                    <a:pt x="62" y="49"/>
                    <a:pt x="78" y="55"/>
                    <a:pt x="78" y="72"/>
                  </a:cubicBezTo>
                  <a:cubicBezTo>
                    <a:pt x="78" y="82"/>
                    <a:pt x="73" y="89"/>
                    <a:pt x="68"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8" name="Freeform 35">
              <a:extLst>
                <a:ext uri="{FF2B5EF4-FFF2-40B4-BE49-F238E27FC236}">
                  <a16:creationId xmlns:a16="http://schemas.microsoft.com/office/drawing/2014/main" id="{948AB8FF-2BA3-9E06-B8CF-1E2C0011DA34}"/>
                </a:ext>
              </a:extLst>
            </p:cNvPr>
            <p:cNvSpPr>
              <a:spLocks noEditPoints="1"/>
            </p:cNvSpPr>
            <p:nvPr/>
          </p:nvSpPr>
          <p:spPr bwMode="auto">
            <a:xfrm>
              <a:off x="3429001" y="-36513"/>
              <a:ext cx="20638" cy="117475"/>
            </a:xfrm>
            <a:custGeom>
              <a:avLst/>
              <a:gdLst>
                <a:gd name="T0" fmla="*/ 13 w 26"/>
                <a:gd name="T1" fmla="*/ 24 h 143"/>
                <a:gd name="T2" fmla="*/ 0 w 26"/>
                <a:gd name="T3" fmla="*/ 12 h 143"/>
                <a:gd name="T4" fmla="*/ 13 w 26"/>
                <a:gd name="T5" fmla="*/ 0 h 143"/>
                <a:gd name="T6" fmla="*/ 26 w 26"/>
                <a:gd name="T7" fmla="*/ 12 h 143"/>
                <a:gd name="T8" fmla="*/ 13 w 26"/>
                <a:gd name="T9" fmla="*/ 24 h 143"/>
                <a:gd name="T10" fmla="*/ 4 w 26"/>
                <a:gd name="T11" fmla="*/ 143 h 143"/>
                <a:gd name="T12" fmla="*/ 4 w 26"/>
                <a:gd name="T13" fmla="*/ 44 h 143"/>
                <a:gd name="T14" fmla="*/ 22 w 26"/>
                <a:gd name="T15" fmla="*/ 44 h 143"/>
                <a:gd name="T16" fmla="*/ 22 w 26"/>
                <a:gd name="T17" fmla="*/ 143 h 143"/>
                <a:gd name="T18" fmla="*/ 4 w 26"/>
                <a:gd name="T19" fmla="*/ 143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143">
                  <a:moveTo>
                    <a:pt x="13" y="24"/>
                  </a:moveTo>
                  <a:cubicBezTo>
                    <a:pt x="6" y="24"/>
                    <a:pt x="0" y="19"/>
                    <a:pt x="0" y="12"/>
                  </a:cubicBezTo>
                  <a:cubicBezTo>
                    <a:pt x="0" y="5"/>
                    <a:pt x="6" y="0"/>
                    <a:pt x="13" y="0"/>
                  </a:cubicBezTo>
                  <a:cubicBezTo>
                    <a:pt x="20" y="0"/>
                    <a:pt x="26" y="5"/>
                    <a:pt x="26" y="12"/>
                  </a:cubicBezTo>
                  <a:cubicBezTo>
                    <a:pt x="26" y="18"/>
                    <a:pt x="20" y="24"/>
                    <a:pt x="13" y="24"/>
                  </a:cubicBezTo>
                  <a:close/>
                  <a:moveTo>
                    <a:pt x="4" y="143"/>
                  </a:moveTo>
                  <a:cubicBezTo>
                    <a:pt x="4" y="44"/>
                    <a:pt x="4" y="44"/>
                    <a:pt x="4" y="44"/>
                  </a:cubicBezTo>
                  <a:cubicBezTo>
                    <a:pt x="22" y="44"/>
                    <a:pt x="22" y="44"/>
                    <a:pt x="22" y="44"/>
                  </a:cubicBezTo>
                  <a:cubicBezTo>
                    <a:pt x="22" y="143"/>
                    <a:pt x="22" y="143"/>
                    <a:pt x="22" y="143"/>
                  </a:cubicBezTo>
                  <a:lnTo>
                    <a:pt x="4" y="1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9" name="Freeform 36">
              <a:extLst>
                <a:ext uri="{FF2B5EF4-FFF2-40B4-BE49-F238E27FC236}">
                  <a16:creationId xmlns:a16="http://schemas.microsoft.com/office/drawing/2014/main" id="{914FBE95-5DCD-B09C-05FA-773F884D73D9}"/>
                </a:ext>
              </a:extLst>
            </p:cNvPr>
            <p:cNvSpPr>
              <a:spLocks noEditPoints="1"/>
            </p:cNvSpPr>
            <p:nvPr/>
          </p:nvSpPr>
          <p:spPr bwMode="auto">
            <a:xfrm>
              <a:off x="3465513" y="-3175"/>
              <a:ext cx="77788" cy="115888"/>
            </a:xfrm>
            <a:custGeom>
              <a:avLst/>
              <a:gdLst>
                <a:gd name="T0" fmla="*/ 84 w 94"/>
                <a:gd name="T1" fmla="*/ 122 h 138"/>
                <a:gd name="T2" fmla="*/ 44 w 94"/>
                <a:gd name="T3" fmla="*/ 138 h 138"/>
                <a:gd name="T4" fmla="*/ 5 w 94"/>
                <a:gd name="T5" fmla="*/ 126 h 138"/>
                <a:gd name="T6" fmla="*/ 12 w 94"/>
                <a:gd name="T7" fmla="*/ 112 h 138"/>
                <a:gd name="T8" fmla="*/ 43 w 94"/>
                <a:gd name="T9" fmla="*/ 122 h 138"/>
                <a:gd name="T10" fmla="*/ 67 w 94"/>
                <a:gd name="T11" fmla="*/ 113 h 138"/>
                <a:gd name="T12" fmla="*/ 74 w 94"/>
                <a:gd name="T13" fmla="*/ 89 h 138"/>
                <a:gd name="T14" fmla="*/ 74 w 94"/>
                <a:gd name="T15" fmla="*/ 80 h 138"/>
                <a:gd name="T16" fmla="*/ 42 w 94"/>
                <a:gd name="T17" fmla="*/ 99 h 138"/>
                <a:gd name="T18" fmla="*/ 0 w 94"/>
                <a:gd name="T19" fmla="*/ 49 h 138"/>
                <a:gd name="T20" fmla="*/ 43 w 94"/>
                <a:gd name="T21" fmla="*/ 0 h 138"/>
                <a:gd name="T22" fmla="*/ 74 w 94"/>
                <a:gd name="T23" fmla="*/ 18 h 138"/>
                <a:gd name="T24" fmla="*/ 76 w 94"/>
                <a:gd name="T25" fmla="*/ 2 h 138"/>
                <a:gd name="T26" fmla="*/ 94 w 94"/>
                <a:gd name="T27" fmla="*/ 2 h 138"/>
                <a:gd name="T28" fmla="*/ 94 w 94"/>
                <a:gd name="T29" fmla="*/ 82 h 138"/>
                <a:gd name="T30" fmla="*/ 84 w 94"/>
                <a:gd name="T31" fmla="*/ 122 h 138"/>
                <a:gd name="T32" fmla="*/ 48 w 94"/>
                <a:gd name="T33" fmla="*/ 15 h 138"/>
                <a:gd name="T34" fmla="*/ 20 w 94"/>
                <a:gd name="T35" fmla="*/ 49 h 138"/>
                <a:gd name="T36" fmla="*/ 47 w 94"/>
                <a:gd name="T37" fmla="*/ 83 h 138"/>
                <a:gd name="T38" fmla="*/ 75 w 94"/>
                <a:gd name="T39" fmla="*/ 49 h 138"/>
                <a:gd name="T40" fmla="*/ 48 w 94"/>
                <a:gd name="T41" fmla="*/ 15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4" h="138">
                  <a:moveTo>
                    <a:pt x="84" y="122"/>
                  </a:moveTo>
                  <a:cubicBezTo>
                    <a:pt x="76" y="130"/>
                    <a:pt x="64" y="138"/>
                    <a:pt x="44" y="138"/>
                  </a:cubicBezTo>
                  <a:cubicBezTo>
                    <a:pt x="23" y="138"/>
                    <a:pt x="8" y="129"/>
                    <a:pt x="5" y="126"/>
                  </a:cubicBezTo>
                  <a:cubicBezTo>
                    <a:pt x="12" y="112"/>
                    <a:pt x="12" y="112"/>
                    <a:pt x="12" y="112"/>
                  </a:cubicBezTo>
                  <a:cubicBezTo>
                    <a:pt x="17" y="116"/>
                    <a:pt x="30" y="122"/>
                    <a:pt x="43" y="122"/>
                  </a:cubicBezTo>
                  <a:cubicBezTo>
                    <a:pt x="55" y="122"/>
                    <a:pt x="63" y="118"/>
                    <a:pt x="67" y="113"/>
                  </a:cubicBezTo>
                  <a:cubicBezTo>
                    <a:pt x="72" y="109"/>
                    <a:pt x="74" y="101"/>
                    <a:pt x="74" y="89"/>
                  </a:cubicBezTo>
                  <a:cubicBezTo>
                    <a:pt x="74" y="80"/>
                    <a:pt x="74" y="80"/>
                    <a:pt x="74" y="80"/>
                  </a:cubicBezTo>
                  <a:cubicBezTo>
                    <a:pt x="73" y="83"/>
                    <a:pt x="64" y="99"/>
                    <a:pt x="42" y="99"/>
                  </a:cubicBezTo>
                  <a:cubicBezTo>
                    <a:pt x="16" y="99"/>
                    <a:pt x="0" y="78"/>
                    <a:pt x="0" y="49"/>
                  </a:cubicBezTo>
                  <a:cubicBezTo>
                    <a:pt x="0" y="20"/>
                    <a:pt x="19" y="0"/>
                    <a:pt x="43" y="0"/>
                  </a:cubicBezTo>
                  <a:cubicBezTo>
                    <a:pt x="65" y="0"/>
                    <a:pt x="73" y="15"/>
                    <a:pt x="74" y="18"/>
                  </a:cubicBezTo>
                  <a:cubicBezTo>
                    <a:pt x="76" y="2"/>
                    <a:pt x="76" y="2"/>
                    <a:pt x="76" y="2"/>
                  </a:cubicBezTo>
                  <a:cubicBezTo>
                    <a:pt x="94" y="2"/>
                    <a:pt x="94" y="2"/>
                    <a:pt x="94" y="2"/>
                  </a:cubicBezTo>
                  <a:cubicBezTo>
                    <a:pt x="94" y="82"/>
                    <a:pt x="94" y="82"/>
                    <a:pt x="94" y="82"/>
                  </a:cubicBezTo>
                  <a:cubicBezTo>
                    <a:pt x="94" y="102"/>
                    <a:pt x="91" y="113"/>
                    <a:pt x="84" y="122"/>
                  </a:cubicBezTo>
                  <a:close/>
                  <a:moveTo>
                    <a:pt x="48" y="15"/>
                  </a:moveTo>
                  <a:cubicBezTo>
                    <a:pt x="31" y="15"/>
                    <a:pt x="20" y="30"/>
                    <a:pt x="20" y="49"/>
                  </a:cubicBezTo>
                  <a:cubicBezTo>
                    <a:pt x="20" y="67"/>
                    <a:pt x="30" y="83"/>
                    <a:pt x="47" y="83"/>
                  </a:cubicBezTo>
                  <a:cubicBezTo>
                    <a:pt x="64" y="83"/>
                    <a:pt x="75" y="67"/>
                    <a:pt x="75" y="49"/>
                  </a:cubicBezTo>
                  <a:cubicBezTo>
                    <a:pt x="75" y="30"/>
                    <a:pt x="65" y="15"/>
                    <a:pt x="48"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0" name="Freeform 37">
              <a:extLst>
                <a:ext uri="{FF2B5EF4-FFF2-40B4-BE49-F238E27FC236}">
                  <a16:creationId xmlns:a16="http://schemas.microsoft.com/office/drawing/2014/main" id="{DCECE63C-3BE4-E3D3-8A34-3F4C88B09AD1}"/>
                </a:ext>
              </a:extLst>
            </p:cNvPr>
            <p:cNvSpPr>
              <a:spLocks/>
            </p:cNvSpPr>
            <p:nvPr/>
          </p:nvSpPr>
          <p:spPr bwMode="auto">
            <a:xfrm>
              <a:off x="3568701" y="-34925"/>
              <a:ext cx="69850" cy="115888"/>
            </a:xfrm>
            <a:custGeom>
              <a:avLst/>
              <a:gdLst>
                <a:gd name="T0" fmla="*/ 66 w 85"/>
                <a:gd name="T1" fmla="*/ 141 h 141"/>
                <a:gd name="T2" fmla="*/ 66 w 85"/>
                <a:gd name="T3" fmla="*/ 82 h 141"/>
                <a:gd name="T4" fmla="*/ 46 w 85"/>
                <a:gd name="T5" fmla="*/ 56 h 141"/>
                <a:gd name="T6" fmla="*/ 19 w 85"/>
                <a:gd name="T7" fmla="*/ 82 h 141"/>
                <a:gd name="T8" fmla="*/ 19 w 85"/>
                <a:gd name="T9" fmla="*/ 141 h 141"/>
                <a:gd name="T10" fmla="*/ 0 w 85"/>
                <a:gd name="T11" fmla="*/ 141 h 141"/>
                <a:gd name="T12" fmla="*/ 0 w 85"/>
                <a:gd name="T13" fmla="*/ 0 h 141"/>
                <a:gd name="T14" fmla="*/ 19 w 85"/>
                <a:gd name="T15" fmla="*/ 0 h 141"/>
                <a:gd name="T16" fmla="*/ 19 w 85"/>
                <a:gd name="T17" fmla="*/ 60 h 141"/>
                <a:gd name="T18" fmla="*/ 52 w 85"/>
                <a:gd name="T19" fmla="*/ 39 h 141"/>
                <a:gd name="T20" fmla="*/ 85 w 85"/>
                <a:gd name="T21" fmla="*/ 77 h 141"/>
                <a:gd name="T22" fmla="*/ 85 w 85"/>
                <a:gd name="T23" fmla="*/ 141 h 141"/>
                <a:gd name="T24" fmla="*/ 66 w 85"/>
                <a:gd name="T25" fmla="*/ 14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141">
                  <a:moveTo>
                    <a:pt x="66" y="141"/>
                  </a:moveTo>
                  <a:cubicBezTo>
                    <a:pt x="66" y="82"/>
                    <a:pt x="66" y="82"/>
                    <a:pt x="66" y="82"/>
                  </a:cubicBezTo>
                  <a:cubicBezTo>
                    <a:pt x="66" y="66"/>
                    <a:pt x="61" y="56"/>
                    <a:pt x="46" y="56"/>
                  </a:cubicBezTo>
                  <a:cubicBezTo>
                    <a:pt x="31" y="56"/>
                    <a:pt x="21" y="72"/>
                    <a:pt x="19" y="82"/>
                  </a:cubicBezTo>
                  <a:cubicBezTo>
                    <a:pt x="19" y="141"/>
                    <a:pt x="19" y="141"/>
                    <a:pt x="19" y="141"/>
                  </a:cubicBezTo>
                  <a:cubicBezTo>
                    <a:pt x="0" y="141"/>
                    <a:pt x="0" y="141"/>
                    <a:pt x="0" y="141"/>
                  </a:cubicBezTo>
                  <a:cubicBezTo>
                    <a:pt x="0" y="0"/>
                    <a:pt x="0" y="0"/>
                    <a:pt x="0" y="0"/>
                  </a:cubicBezTo>
                  <a:cubicBezTo>
                    <a:pt x="19" y="0"/>
                    <a:pt x="19" y="0"/>
                    <a:pt x="19" y="0"/>
                  </a:cubicBezTo>
                  <a:cubicBezTo>
                    <a:pt x="19" y="60"/>
                    <a:pt x="19" y="60"/>
                    <a:pt x="19" y="60"/>
                  </a:cubicBezTo>
                  <a:cubicBezTo>
                    <a:pt x="25" y="50"/>
                    <a:pt x="36" y="39"/>
                    <a:pt x="52" y="39"/>
                  </a:cubicBezTo>
                  <a:cubicBezTo>
                    <a:pt x="72" y="39"/>
                    <a:pt x="85" y="51"/>
                    <a:pt x="85" y="77"/>
                  </a:cubicBezTo>
                  <a:cubicBezTo>
                    <a:pt x="85" y="141"/>
                    <a:pt x="85" y="141"/>
                    <a:pt x="85" y="141"/>
                  </a:cubicBezTo>
                  <a:lnTo>
                    <a:pt x="66" y="1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1" name="Freeform 38">
              <a:extLst>
                <a:ext uri="{FF2B5EF4-FFF2-40B4-BE49-F238E27FC236}">
                  <a16:creationId xmlns:a16="http://schemas.microsoft.com/office/drawing/2014/main" id="{A628084C-CF66-E7E8-A07E-637CE5D6B84C}"/>
                </a:ext>
              </a:extLst>
            </p:cNvPr>
            <p:cNvSpPr>
              <a:spLocks/>
            </p:cNvSpPr>
            <p:nvPr/>
          </p:nvSpPr>
          <p:spPr bwMode="auto">
            <a:xfrm>
              <a:off x="3654426" y="-23813"/>
              <a:ext cx="50800" cy="106363"/>
            </a:xfrm>
            <a:custGeom>
              <a:avLst/>
              <a:gdLst>
                <a:gd name="T0" fmla="*/ 33 w 61"/>
                <a:gd name="T1" fmla="*/ 41 h 128"/>
                <a:gd name="T2" fmla="*/ 33 w 61"/>
                <a:gd name="T3" fmla="*/ 92 h 128"/>
                <a:gd name="T4" fmla="*/ 37 w 61"/>
                <a:gd name="T5" fmla="*/ 109 h 128"/>
                <a:gd name="T6" fmla="*/ 47 w 61"/>
                <a:gd name="T7" fmla="*/ 113 h 128"/>
                <a:gd name="T8" fmla="*/ 58 w 61"/>
                <a:gd name="T9" fmla="*/ 111 h 128"/>
                <a:gd name="T10" fmla="*/ 60 w 61"/>
                <a:gd name="T11" fmla="*/ 125 h 128"/>
                <a:gd name="T12" fmla="*/ 42 w 61"/>
                <a:gd name="T13" fmla="*/ 128 h 128"/>
                <a:gd name="T14" fmla="*/ 21 w 61"/>
                <a:gd name="T15" fmla="*/ 121 h 128"/>
                <a:gd name="T16" fmla="*/ 15 w 61"/>
                <a:gd name="T17" fmla="*/ 95 h 128"/>
                <a:gd name="T18" fmla="*/ 15 w 61"/>
                <a:gd name="T19" fmla="*/ 41 h 128"/>
                <a:gd name="T20" fmla="*/ 0 w 61"/>
                <a:gd name="T21" fmla="*/ 41 h 128"/>
                <a:gd name="T22" fmla="*/ 0 w 61"/>
                <a:gd name="T23" fmla="*/ 27 h 128"/>
                <a:gd name="T24" fmla="*/ 14 w 61"/>
                <a:gd name="T25" fmla="*/ 27 h 128"/>
                <a:gd name="T26" fmla="*/ 16 w 61"/>
                <a:gd name="T27" fmla="*/ 0 h 128"/>
                <a:gd name="T28" fmla="*/ 33 w 61"/>
                <a:gd name="T29" fmla="*/ 0 h 128"/>
                <a:gd name="T30" fmla="*/ 33 w 61"/>
                <a:gd name="T31" fmla="*/ 27 h 128"/>
                <a:gd name="T32" fmla="*/ 61 w 61"/>
                <a:gd name="T33" fmla="*/ 27 h 128"/>
                <a:gd name="T34" fmla="*/ 61 w 61"/>
                <a:gd name="T35" fmla="*/ 41 h 128"/>
                <a:gd name="T36" fmla="*/ 33 w 61"/>
                <a:gd name="T37" fmla="*/ 4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1" h="128">
                  <a:moveTo>
                    <a:pt x="33" y="41"/>
                  </a:moveTo>
                  <a:cubicBezTo>
                    <a:pt x="33" y="92"/>
                    <a:pt x="33" y="92"/>
                    <a:pt x="33" y="92"/>
                  </a:cubicBezTo>
                  <a:cubicBezTo>
                    <a:pt x="33" y="101"/>
                    <a:pt x="34" y="106"/>
                    <a:pt x="37" y="109"/>
                  </a:cubicBezTo>
                  <a:cubicBezTo>
                    <a:pt x="40" y="112"/>
                    <a:pt x="43" y="113"/>
                    <a:pt x="47" y="113"/>
                  </a:cubicBezTo>
                  <a:cubicBezTo>
                    <a:pt x="52" y="113"/>
                    <a:pt x="56" y="112"/>
                    <a:pt x="58" y="111"/>
                  </a:cubicBezTo>
                  <a:cubicBezTo>
                    <a:pt x="60" y="125"/>
                    <a:pt x="60" y="125"/>
                    <a:pt x="60" y="125"/>
                  </a:cubicBezTo>
                  <a:cubicBezTo>
                    <a:pt x="56" y="127"/>
                    <a:pt x="48" y="128"/>
                    <a:pt x="42" y="128"/>
                  </a:cubicBezTo>
                  <a:cubicBezTo>
                    <a:pt x="33" y="128"/>
                    <a:pt x="27" y="126"/>
                    <a:pt x="21" y="121"/>
                  </a:cubicBezTo>
                  <a:cubicBezTo>
                    <a:pt x="16" y="115"/>
                    <a:pt x="15" y="108"/>
                    <a:pt x="15" y="95"/>
                  </a:cubicBezTo>
                  <a:cubicBezTo>
                    <a:pt x="15" y="41"/>
                    <a:pt x="15" y="41"/>
                    <a:pt x="15" y="41"/>
                  </a:cubicBezTo>
                  <a:cubicBezTo>
                    <a:pt x="0" y="41"/>
                    <a:pt x="0" y="41"/>
                    <a:pt x="0" y="41"/>
                  </a:cubicBezTo>
                  <a:cubicBezTo>
                    <a:pt x="0" y="27"/>
                    <a:pt x="0" y="27"/>
                    <a:pt x="0" y="27"/>
                  </a:cubicBezTo>
                  <a:cubicBezTo>
                    <a:pt x="14" y="27"/>
                    <a:pt x="14" y="27"/>
                    <a:pt x="14" y="27"/>
                  </a:cubicBezTo>
                  <a:cubicBezTo>
                    <a:pt x="16" y="0"/>
                    <a:pt x="16" y="0"/>
                    <a:pt x="16" y="0"/>
                  </a:cubicBezTo>
                  <a:cubicBezTo>
                    <a:pt x="33" y="0"/>
                    <a:pt x="33" y="0"/>
                    <a:pt x="33" y="0"/>
                  </a:cubicBezTo>
                  <a:cubicBezTo>
                    <a:pt x="33" y="27"/>
                    <a:pt x="33" y="27"/>
                    <a:pt x="33" y="27"/>
                  </a:cubicBezTo>
                  <a:cubicBezTo>
                    <a:pt x="61" y="27"/>
                    <a:pt x="61" y="27"/>
                    <a:pt x="61" y="27"/>
                  </a:cubicBezTo>
                  <a:cubicBezTo>
                    <a:pt x="61" y="41"/>
                    <a:pt x="61" y="41"/>
                    <a:pt x="61" y="41"/>
                  </a:cubicBezTo>
                  <a:cubicBezTo>
                    <a:pt x="33" y="41"/>
                    <a:pt x="33" y="41"/>
                    <a:pt x="33"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2" name="Freeform 39">
              <a:extLst>
                <a:ext uri="{FF2B5EF4-FFF2-40B4-BE49-F238E27FC236}">
                  <a16:creationId xmlns:a16="http://schemas.microsoft.com/office/drawing/2014/main" id="{644BE14E-EA94-5B64-6A69-FD38062EC86B}"/>
                </a:ext>
              </a:extLst>
            </p:cNvPr>
            <p:cNvSpPr>
              <a:spLocks/>
            </p:cNvSpPr>
            <p:nvPr/>
          </p:nvSpPr>
          <p:spPr bwMode="auto">
            <a:xfrm>
              <a:off x="3711576" y="-3175"/>
              <a:ext cx="63500" cy="85725"/>
            </a:xfrm>
            <a:custGeom>
              <a:avLst/>
              <a:gdLst>
                <a:gd name="T0" fmla="*/ 68 w 78"/>
                <a:gd name="T1" fmla="*/ 94 h 103"/>
                <a:gd name="T2" fmla="*/ 39 w 78"/>
                <a:gd name="T3" fmla="*/ 103 h 103"/>
                <a:gd name="T4" fmla="*/ 0 w 78"/>
                <a:gd name="T5" fmla="*/ 86 h 103"/>
                <a:gd name="T6" fmla="*/ 10 w 78"/>
                <a:gd name="T7" fmla="*/ 74 h 103"/>
                <a:gd name="T8" fmla="*/ 40 w 78"/>
                <a:gd name="T9" fmla="*/ 88 h 103"/>
                <a:gd name="T10" fmla="*/ 59 w 78"/>
                <a:gd name="T11" fmla="*/ 75 h 103"/>
                <a:gd name="T12" fmla="*/ 43 w 78"/>
                <a:gd name="T13" fmla="*/ 61 h 103"/>
                <a:gd name="T14" fmla="*/ 25 w 78"/>
                <a:gd name="T15" fmla="*/ 55 h 103"/>
                <a:gd name="T16" fmla="*/ 5 w 78"/>
                <a:gd name="T17" fmla="*/ 29 h 103"/>
                <a:gd name="T18" fmla="*/ 42 w 78"/>
                <a:gd name="T19" fmla="*/ 0 h 103"/>
                <a:gd name="T20" fmla="*/ 77 w 78"/>
                <a:gd name="T21" fmla="*/ 13 h 103"/>
                <a:gd name="T22" fmla="*/ 68 w 78"/>
                <a:gd name="T23" fmla="*/ 26 h 103"/>
                <a:gd name="T24" fmla="*/ 42 w 78"/>
                <a:gd name="T25" fmla="*/ 15 h 103"/>
                <a:gd name="T26" fmla="*/ 23 w 78"/>
                <a:gd name="T27" fmla="*/ 27 h 103"/>
                <a:gd name="T28" fmla="*/ 39 w 78"/>
                <a:gd name="T29" fmla="*/ 41 h 103"/>
                <a:gd name="T30" fmla="*/ 58 w 78"/>
                <a:gd name="T31" fmla="*/ 47 h 103"/>
                <a:gd name="T32" fmla="*/ 78 w 78"/>
                <a:gd name="T33" fmla="*/ 72 h 103"/>
                <a:gd name="T34" fmla="*/ 68 w 78"/>
                <a:gd name="T35" fmla="*/ 9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8" h="103">
                  <a:moveTo>
                    <a:pt x="68" y="94"/>
                  </a:moveTo>
                  <a:cubicBezTo>
                    <a:pt x="63" y="99"/>
                    <a:pt x="54" y="103"/>
                    <a:pt x="39" y="103"/>
                  </a:cubicBezTo>
                  <a:cubicBezTo>
                    <a:pt x="19" y="103"/>
                    <a:pt x="5" y="91"/>
                    <a:pt x="0" y="86"/>
                  </a:cubicBezTo>
                  <a:cubicBezTo>
                    <a:pt x="10" y="74"/>
                    <a:pt x="10" y="74"/>
                    <a:pt x="10" y="74"/>
                  </a:cubicBezTo>
                  <a:cubicBezTo>
                    <a:pt x="16" y="80"/>
                    <a:pt x="28" y="88"/>
                    <a:pt x="40" y="88"/>
                  </a:cubicBezTo>
                  <a:cubicBezTo>
                    <a:pt x="51" y="88"/>
                    <a:pt x="59" y="84"/>
                    <a:pt x="59" y="75"/>
                  </a:cubicBezTo>
                  <a:cubicBezTo>
                    <a:pt x="59" y="66"/>
                    <a:pt x="49" y="63"/>
                    <a:pt x="43" y="61"/>
                  </a:cubicBezTo>
                  <a:cubicBezTo>
                    <a:pt x="38" y="60"/>
                    <a:pt x="30" y="57"/>
                    <a:pt x="25" y="55"/>
                  </a:cubicBezTo>
                  <a:cubicBezTo>
                    <a:pt x="21" y="53"/>
                    <a:pt x="5" y="46"/>
                    <a:pt x="5" y="29"/>
                  </a:cubicBezTo>
                  <a:cubicBezTo>
                    <a:pt x="5" y="11"/>
                    <a:pt x="20" y="0"/>
                    <a:pt x="42" y="0"/>
                  </a:cubicBezTo>
                  <a:cubicBezTo>
                    <a:pt x="63" y="0"/>
                    <a:pt x="76" y="12"/>
                    <a:pt x="77" y="13"/>
                  </a:cubicBezTo>
                  <a:cubicBezTo>
                    <a:pt x="68" y="26"/>
                    <a:pt x="68" y="26"/>
                    <a:pt x="68" y="26"/>
                  </a:cubicBezTo>
                  <a:cubicBezTo>
                    <a:pt x="62" y="20"/>
                    <a:pt x="52" y="15"/>
                    <a:pt x="42" y="15"/>
                  </a:cubicBezTo>
                  <a:cubicBezTo>
                    <a:pt x="31" y="15"/>
                    <a:pt x="23" y="18"/>
                    <a:pt x="23" y="27"/>
                  </a:cubicBezTo>
                  <a:cubicBezTo>
                    <a:pt x="23" y="36"/>
                    <a:pt x="32" y="38"/>
                    <a:pt x="39" y="41"/>
                  </a:cubicBezTo>
                  <a:cubicBezTo>
                    <a:pt x="46" y="43"/>
                    <a:pt x="54" y="45"/>
                    <a:pt x="58" y="47"/>
                  </a:cubicBezTo>
                  <a:cubicBezTo>
                    <a:pt x="62" y="49"/>
                    <a:pt x="78" y="55"/>
                    <a:pt x="78" y="72"/>
                  </a:cubicBezTo>
                  <a:cubicBezTo>
                    <a:pt x="78" y="82"/>
                    <a:pt x="74" y="89"/>
                    <a:pt x="68"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3" name="Freeform 40">
              <a:extLst>
                <a:ext uri="{FF2B5EF4-FFF2-40B4-BE49-F238E27FC236}">
                  <a16:creationId xmlns:a16="http://schemas.microsoft.com/office/drawing/2014/main" id="{EF137B69-3191-B6FE-C47C-0D807733E2CB}"/>
                </a:ext>
              </a:extLst>
            </p:cNvPr>
            <p:cNvSpPr>
              <a:spLocks noEditPoints="1"/>
            </p:cNvSpPr>
            <p:nvPr/>
          </p:nvSpPr>
          <p:spPr bwMode="auto">
            <a:xfrm>
              <a:off x="2498726" y="157163"/>
              <a:ext cx="93663" cy="112713"/>
            </a:xfrm>
            <a:custGeom>
              <a:avLst/>
              <a:gdLst>
                <a:gd name="T0" fmla="*/ 92 w 113"/>
                <a:gd name="T1" fmla="*/ 119 h 136"/>
                <a:gd name="T2" fmla="*/ 45 w 113"/>
                <a:gd name="T3" fmla="*/ 136 h 136"/>
                <a:gd name="T4" fmla="*/ 0 w 113"/>
                <a:gd name="T5" fmla="*/ 136 h 136"/>
                <a:gd name="T6" fmla="*/ 0 w 113"/>
                <a:gd name="T7" fmla="*/ 0 h 136"/>
                <a:gd name="T8" fmla="*/ 45 w 113"/>
                <a:gd name="T9" fmla="*/ 0 h 136"/>
                <a:gd name="T10" fmla="*/ 92 w 113"/>
                <a:gd name="T11" fmla="*/ 16 h 136"/>
                <a:gd name="T12" fmla="*/ 113 w 113"/>
                <a:gd name="T13" fmla="*/ 68 h 136"/>
                <a:gd name="T14" fmla="*/ 92 w 113"/>
                <a:gd name="T15" fmla="*/ 119 h 136"/>
                <a:gd name="T16" fmla="*/ 78 w 113"/>
                <a:gd name="T17" fmla="*/ 28 h 136"/>
                <a:gd name="T18" fmla="*/ 45 w 113"/>
                <a:gd name="T19" fmla="*/ 15 h 136"/>
                <a:gd name="T20" fmla="*/ 20 w 113"/>
                <a:gd name="T21" fmla="*/ 15 h 136"/>
                <a:gd name="T22" fmla="*/ 20 w 113"/>
                <a:gd name="T23" fmla="*/ 119 h 136"/>
                <a:gd name="T24" fmla="*/ 45 w 113"/>
                <a:gd name="T25" fmla="*/ 119 h 136"/>
                <a:gd name="T26" fmla="*/ 78 w 113"/>
                <a:gd name="T27" fmla="*/ 107 h 136"/>
                <a:gd name="T28" fmla="*/ 92 w 113"/>
                <a:gd name="T29" fmla="*/ 68 h 136"/>
                <a:gd name="T30" fmla="*/ 78 w 113"/>
                <a:gd name="T31" fmla="*/ 28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 h="136">
                  <a:moveTo>
                    <a:pt x="92" y="119"/>
                  </a:moveTo>
                  <a:cubicBezTo>
                    <a:pt x="81" y="130"/>
                    <a:pt x="66" y="136"/>
                    <a:pt x="45" y="136"/>
                  </a:cubicBezTo>
                  <a:cubicBezTo>
                    <a:pt x="0" y="136"/>
                    <a:pt x="0" y="136"/>
                    <a:pt x="0" y="136"/>
                  </a:cubicBezTo>
                  <a:cubicBezTo>
                    <a:pt x="0" y="0"/>
                    <a:pt x="0" y="0"/>
                    <a:pt x="0" y="0"/>
                  </a:cubicBezTo>
                  <a:cubicBezTo>
                    <a:pt x="45" y="0"/>
                    <a:pt x="45" y="0"/>
                    <a:pt x="45" y="0"/>
                  </a:cubicBezTo>
                  <a:cubicBezTo>
                    <a:pt x="66" y="0"/>
                    <a:pt x="81" y="5"/>
                    <a:pt x="92" y="16"/>
                  </a:cubicBezTo>
                  <a:cubicBezTo>
                    <a:pt x="103" y="27"/>
                    <a:pt x="113" y="44"/>
                    <a:pt x="113" y="68"/>
                  </a:cubicBezTo>
                  <a:cubicBezTo>
                    <a:pt x="113" y="91"/>
                    <a:pt x="104" y="108"/>
                    <a:pt x="92" y="119"/>
                  </a:cubicBezTo>
                  <a:close/>
                  <a:moveTo>
                    <a:pt x="78" y="28"/>
                  </a:moveTo>
                  <a:cubicBezTo>
                    <a:pt x="70" y="19"/>
                    <a:pt x="59" y="15"/>
                    <a:pt x="45" y="15"/>
                  </a:cubicBezTo>
                  <a:cubicBezTo>
                    <a:pt x="20" y="15"/>
                    <a:pt x="20" y="15"/>
                    <a:pt x="20" y="15"/>
                  </a:cubicBezTo>
                  <a:cubicBezTo>
                    <a:pt x="20" y="119"/>
                    <a:pt x="20" y="119"/>
                    <a:pt x="20" y="119"/>
                  </a:cubicBezTo>
                  <a:cubicBezTo>
                    <a:pt x="45" y="119"/>
                    <a:pt x="45" y="119"/>
                    <a:pt x="45" y="119"/>
                  </a:cubicBezTo>
                  <a:cubicBezTo>
                    <a:pt x="58" y="119"/>
                    <a:pt x="69" y="116"/>
                    <a:pt x="78" y="107"/>
                  </a:cubicBezTo>
                  <a:cubicBezTo>
                    <a:pt x="87" y="98"/>
                    <a:pt x="92" y="84"/>
                    <a:pt x="92" y="68"/>
                  </a:cubicBezTo>
                  <a:cubicBezTo>
                    <a:pt x="92" y="51"/>
                    <a:pt x="87" y="36"/>
                    <a:pt x="78"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4" name="Freeform 41">
              <a:extLst>
                <a:ext uri="{FF2B5EF4-FFF2-40B4-BE49-F238E27FC236}">
                  <a16:creationId xmlns:a16="http://schemas.microsoft.com/office/drawing/2014/main" id="{821A2D0B-222A-FACB-58E1-95FBC0126991}"/>
                </a:ext>
              </a:extLst>
            </p:cNvPr>
            <p:cNvSpPr>
              <a:spLocks noEditPoints="1"/>
            </p:cNvSpPr>
            <p:nvPr/>
          </p:nvSpPr>
          <p:spPr bwMode="auto">
            <a:xfrm>
              <a:off x="2605088" y="185738"/>
              <a:ext cx="74613" cy="85725"/>
            </a:xfrm>
            <a:custGeom>
              <a:avLst/>
              <a:gdLst>
                <a:gd name="T0" fmla="*/ 20 w 90"/>
                <a:gd name="T1" fmla="*/ 56 h 103"/>
                <a:gd name="T2" fmla="*/ 50 w 90"/>
                <a:gd name="T3" fmla="*/ 88 h 103"/>
                <a:gd name="T4" fmla="*/ 80 w 90"/>
                <a:gd name="T5" fmla="*/ 77 h 103"/>
                <a:gd name="T6" fmla="*/ 88 w 90"/>
                <a:gd name="T7" fmla="*/ 89 h 103"/>
                <a:gd name="T8" fmla="*/ 47 w 90"/>
                <a:gd name="T9" fmla="*/ 103 h 103"/>
                <a:gd name="T10" fmla="*/ 0 w 90"/>
                <a:gd name="T11" fmla="*/ 52 h 103"/>
                <a:gd name="T12" fmla="*/ 47 w 90"/>
                <a:gd name="T13" fmla="*/ 0 h 103"/>
                <a:gd name="T14" fmla="*/ 90 w 90"/>
                <a:gd name="T15" fmla="*/ 48 h 103"/>
                <a:gd name="T16" fmla="*/ 90 w 90"/>
                <a:gd name="T17" fmla="*/ 56 h 103"/>
                <a:gd name="T18" fmla="*/ 20 w 90"/>
                <a:gd name="T19" fmla="*/ 56 h 103"/>
                <a:gd name="T20" fmla="*/ 46 w 90"/>
                <a:gd name="T21" fmla="*/ 14 h 103"/>
                <a:gd name="T22" fmla="*/ 19 w 90"/>
                <a:gd name="T23" fmla="*/ 42 h 103"/>
                <a:gd name="T24" fmla="*/ 71 w 90"/>
                <a:gd name="T25" fmla="*/ 42 h 103"/>
                <a:gd name="T26" fmla="*/ 46 w 90"/>
                <a:gd name="T27"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03">
                  <a:moveTo>
                    <a:pt x="20" y="56"/>
                  </a:moveTo>
                  <a:cubicBezTo>
                    <a:pt x="20" y="75"/>
                    <a:pt x="31" y="88"/>
                    <a:pt x="50" y="88"/>
                  </a:cubicBezTo>
                  <a:cubicBezTo>
                    <a:pt x="68" y="88"/>
                    <a:pt x="79" y="78"/>
                    <a:pt x="80" y="77"/>
                  </a:cubicBezTo>
                  <a:cubicBezTo>
                    <a:pt x="88" y="89"/>
                    <a:pt x="88" y="89"/>
                    <a:pt x="88" y="89"/>
                  </a:cubicBezTo>
                  <a:cubicBezTo>
                    <a:pt x="88" y="89"/>
                    <a:pt x="75" y="103"/>
                    <a:pt x="47" y="103"/>
                  </a:cubicBezTo>
                  <a:cubicBezTo>
                    <a:pt x="20" y="103"/>
                    <a:pt x="0" y="84"/>
                    <a:pt x="0" y="52"/>
                  </a:cubicBezTo>
                  <a:cubicBezTo>
                    <a:pt x="0" y="19"/>
                    <a:pt x="21" y="0"/>
                    <a:pt x="47" y="0"/>
                  </a:cubicBezTo>
                  <a:cubicBezTo>
                    <a:pt x="74" y="0"/>
                    <a:pt x="90" y="20"/>
                    <a:pt x="90" y="48"/>
                  </a:cubicBezTo>
                  <a:cubicBezTo>
                    <a:pt x="90" y="56"/>
                    <a:pt x="90" y="56"/>
                    <a:pt x="90" y="56"/>
                  </a:cubicBezTo>
                  <a:cubicBezTo>
                    <a:pt x="20" y="56"/>
                    <a:pt x="20" y="56"/>
                    <a:pt x="20" y="56"/>
                  </a:cubicBezTo>
                  <a:close/>
                  <a:moveTo>
                    <a:pt x="46" y="14"/>
                  </a:moveTo>
                  <a:cubicBezTo>
                    <a:pt x="29" y="14"/>
                    <a:pt x="20" y="29"/>
                    <a:pt x="19" y="42"/>
                  </a:cubicBezTo>
                  <a:cubicBezTo>
                    <a:pt x="71" y="42"/>
                    <a:pt x="71" y="42"/>
                    <a:pt x="71" y="42"/>
                  </a:cubicBezTo>
                  <a:cubicBezTo>
                    <a:pt x="72" y="28"/>
                    <a:pt x="64" y="14"/>
                    <a:pt x="4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5" name="Rectangle 42">
              <a:extLst>
                <a:ext uri="{FF2B5EF4-FFF2-40B4-BE49-F238E27FC236}">
                  <a16:creationId xmlns:a16="http://schemas.microsoft.com/office/drawing/2014/main" id="{7DEFDA0D-DEC0-C80E-280E-37E6A828C659}"/>
                </a:ext>
              </a:extLst>
            </p:cNvPr>
            <p:cNvSpPr>
              <a:spLocks noChangeArrowheads="1"/>
            </p:cNvSpPr>
            <p:nvPr/>
          </p:nvSpPr>
          <p:spPr bwMode="auto">
            <a:xfrm>
              <a:off x="2697163" y="153988"/>
              <a:ext cx="15875" cy="1158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6" name="Freeform 43">
              <a:extLst>
                <a:ext uri="{FF2B5EF4-FFF2-40B4-BE49-F238E27FC236}">
                  <a16:creationId xmlns:a16="http://schemas.microsoft.com/office/drawing/2014/main" id="{E1B199F1-629A-2B40-F991-6A433992CFCB}"/>
                </a:ext>
              </a:extLst>
            </p:cNvPr>
            <p:cNvSpPr>
              <a:spLocks noEditPoints="1"/>
            </p:cNvSpPr>
            <p:nvPr/>
          </p:nvSpPr>
          <p:spPr bwMode="auto">
            <a:xfrm>
              <a:off x="2736851" y="150813"/>
              <a:ext cx="20638" cy="119063"/>
            </a:xfrm>
            <a:custGeom>
              <a:avLst/>
              <a:gdLst>
                <a:gd name="T0" fmla="*/ 12 w 25"/>
                <a:gd name="T1" fmla="*/ 25 h 144"/>
                <a:gd name="T2" fmla="*/ 0 w 25"/>
                <a:gd name="T3" fmla="*/ 13 h 144"/>
                <a:gd name="T4" fmla="*/ 12 w 25"/>
                <a:gd name="T5" fmla="*/ 0 h 144"/>
                <a:gd name="T6" fmla="*/ 25 w 25"/>
                <a:gd name="T7" fmla="*/ 12 h 144"/>
                <a:gd name="T8" fmla="*/ 12 w 25"/>
                <a:gd name="T9" fmla="*/ 25 h 144"/>
                <a:gd name="T10" fmla="*/ 3 w 25"/>
                <a:gd name="T11" fmla="*/ 144 h 144"/>
                <a:gd name="T12" fmla="*/ 3 w 25"/>
                <a:gd name="T13" fmla="*/ 45 h 144"/>
                <a:gd name="T14" fmla="*/ 22 w 25"/>
                <a:gd name="T15" fmla="*/ 45 h 144"/>
                <a:gd name="T16" fmla="*/ 22 w 25"/>
                <a:gd name="T17" fmla="*/ 144 h 144"/>
                <a:gd name="T18" fmla="*/ 3 w 25"/>
                <a:gd name="T1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144">
                  <a:moveTo>
                    <a:pt x="12" y="25"/>
                  </a:moveTo>
                  <a:cubicBezTo>
                    <a:pt x="5" y="25"/>
                    <a:pt x="0" y="20"/>
                    <a:pt x="0" y="13"/>
                  </a:cubicBezTo>
                  <a:cubicBezTo>
                    <a:pt x="0" y="6"/>
                    <a:pt x="5" y="0"/>
                    <a:pt x="12" y="0"/>
                  </a:cubicBezTo>
                  <a:cubicBezTo>
                    <a:pt x="20" y="0"/>
                    <a:pt x="25" y="6"/>
                    <a:pt x="25" y="12"/>
                  </a:cubicBezTo>
                  <a:cubicBezTo>
                    <a:pt x="25" y="19"/>
                    <a:pt x="20" y="25"/>
                    <a:pt x="12" y="25"/>
                  </a:cubicBezTo>
                  <a:close/>
                  <a:moveTo>
                    <a:pt x="3" y="144"/>
                  </a:moveTo>
                  <a:cubicBezTo>
                    <a:pt x="3" y="45"/>
                    <a:pt x="3" y="45"/>
                    <a:pt x="3" y="45"/>
                  </a:cubicBezTo>
                  <a:cubicBezTo>
                    <a:pt x="22" y="45"/>
                    <a:pt x="22" y="45"/>
                    <a:pt x="22" y="45"/>
                  </a:cubicBezTo>
                  <a:cubicBezTo>
                    <a:pt x="22" y="144"/>
                    <a:pt x="22" y="144"/>
                    <a:pt x="22" y="144"/>
                  </a:cubicBezTo>
                  <a:lnTo>
                    <a:pt x="3"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7" name="Freeform 44">
              <a:extLst>
                <a:ext uri="{FF2B5EF4-FFF2-40B4-BE49-F238E27FC236}">
                  <a16:creationId xmlns:a16="http://schemas.microsoft.com/office/drawing/2014/main" id="{344578C9-CCB4-4F2D-6F97-A69FE48FE92E}"/>
                </a:ext>
              </a:extLst>
            </p:cNvPr>
            <p:cNvSpPr>
              <a:spLocks/>
            </p:cNvSpPr>
            <p:nvPr/>
          </p:nvSpPr>
          <p:spPr bwMode="auto">
            <a:xfrm>
              <a:off x="2768601" y="188913"/>
              <a:ext cx="79375" cy="80963"/>
            </a:xfrm>
            <a:custGeom>
              <a:avLst/>
              <a:gdLst>
                <a:gd name="T0" fmla="*/ 30 w 50"/>
                <a:gd name="T1" fmla="*/ 51 h 51"/>
                <a:gd name="T2" fmla="*/ 19 w 50"/>
                <a:gd name="T3" fmla="*/ 51 h 51"/>
                <a:gd name="T4" fmla="*/ 0 w 50"/>
                <a:gd name="T5" fmla="*/ 0 h 51"/>
                <a:gd name="T6" fmla="*/ 10 w 50"/>
                <a:gd name="T7" fmla="*/ 0 h 51"/>
                <a:gd name="T8" fmla="*/ 25 w 50"/>
                <a:gd name="T9" fmla="*/ 41 h 51"/>
                <a:gd name="T10" fmla="*/ 39 w 50"/>
                <a:gd name="T11" fmla="*/ 0 h 51"/>
                <a:gd name="T12" fmla="*/ 50 w 50"/>
                <a:gd name="T13" fmla="*/ 0 h 51"/>
                <a:gd name="T14" fmla="*/ 30 w 50"/>
                <a:gd name="T15" fmla="*/ 51 h 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51">
                  <a:moveTo>
                    <a:pt x="30" y="51"/>
                  </a:moveTo>
                  <a:lnTo>
                    <a:pt x="19" y="51"/>
                  </a:lnTo>
                  <a:lnTo>
                    <a:pt x="0" y="0"/>
                  </a:lnTo>
                  <a:lnTo>
                    <a:pt x="10" y="0"/>
                  </a:lnTo>
                  <a:lnTo>
                    <a:pt x="25" y="41"/>
                  </a:lnTo>
                  <a:lnTo>
                    <a:pt x="39" y="0"/>
                  </a:lnTo>
                  <a:lnTo>
                    <a:pt x="50" y="0"/>
                  </a:lnTo>
                  <a:lnTo>
                    <a:pt x="30" y="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8" name="Freeform 45">
              <a:extLst>
                <a:ext uri="{FF2B5EF4-FFF2-40B4-BE49-F238E27FC236}">
                  <a16:creationId xmlns:a16="http://schemas.microsoft.com/office/drawing/2014/main" id="{2236A563-D056-2155-A154-64F4FBDBB116}"/>
                </a:ext>
              </a:extLst>
            </p:cNvPr>
            <p:cNvSpPr>
              <a:spLocks noEditPoints="1"/>
            </p:cNvSpPr>
            <p:nvPr/>
          </p:nvSpPr>
          <p:spPr bwMode="auto">
            <a:xfrm>
              <a:off x="2855913" y="185738"/>
              <a:ext cx="74613" cy="85725"/>
            </a:xfrm>
            <a:custGeom>
              <a:avLst/>
              <a:gdLst>
                <a:gd name="T0" fmla="*/ 19 w 90"/>
                <a:gd name="T1" fmla="*/ 56 h 103"/>
                <a:gd name="T2" fmla="*/ 49 w 90"/>
                <a:gd name="T3" fmla="*/ 88 h 103"/>
                <a:gd name="T4" fmla="*/ 79 w 90"/>
                <a:gd name="T5" fmla="*/ 77 h 103"/>
                <a:gd name="T6" fmla="*/ 87 w 90"/>
                <a:gd name="T7" fmla="*/ 89 h 103"/>
                <a:gd name="T8" fmla="*/ 47 w 90"/>
                <a:gd name="T9" fmla="*/ 103 h 103"/>
                <a:gd name="T10" fmla="*/ 0 w 90"/>
                <a:gd name="T11" fmla="*/ 52 h 103"/>
                <a:gd name="T12" fmla="*/ 47 w 90"/>
                <a:gd name="T13" fmla="*/ 0 h 103"/>
                <a:gd name="T14" fmla="*/ 90 w 90"/>
                <a:gd name="T15" fmla="*/ 48 h 103"/>
                <a:gd name="T16" fmla="*/ 90 w 90"/>
                <a:gd name="T17" fmla="*/ 56 h 103"/>
                <a:gd name="T18" fmla="*/ 19 w 90"/>
                <a:gd name="T19" fmla="*/ 56 h 103"/>
                <a:gd name="T20" fmla="*/ 46 w 90"/>
                <a:gd name="T21" fmla="*/ 14 h 103"/>
                <a:gd name="T22" fmla="*/ 18 w 90"/>
                <a:gd name="T23" fmla="*/ 42 h 103"/>
                <a:gd name="T24" fmla="*/ 70 w 90"/>
                <a:gd name="T25" fmla="*/ 42 h 103"/>
                <a:gd name="T26" fmla="*/ 46 w 90"/>
                <a:gd name="T27"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03">
                  <a:moveTo>
                    <a:pt x="19" y="56"/>
                  </a:moveTo>
                  <a:cubicBezTo>
                    <a:pt x="19" y="75"/>
                    <a:pt x="30" y="88"/>
                    <a:pt x="49" y="88"/>
                  </a:cubicBezTo>
                  <a:cubicBezTo>
                    <a:pt x="67" y="88"/>
                    <a:pt x="78" y="78"/>
                    <a:pt x="79" y="77"/>
                  </a:cubicBezTo>
                  <a:cubicBezTo>
                    <a:pt x="87" y="89"/>
                    <a:pt x="87" y="89"/>
                    <a:pt x="87" y="89"/>
                  </a:cubicBezTo>
                  <a:cubicBezTo>
                    <a:pt x="87" y="89"/>
                    <a:pt x="74" y="103"/>
                    <a:pt x="47" y="103"/>
                  </a:cubicBezTo>
                  <a:cubicBezTo>
                    <a:pt x="20" y="103"/>
                    <a:pt x="0" y="84"/>
                    <a:pt x="0" y="52"/>
                  </a:cubicBezTo>
                  <a:cubicBezTo>
                    <a:pt x="0" y="19"/>
                    <a:pt x="20" y="0"/>
                    <a:pt x="47" y="0"/>
                  </a:cubicBezTo>
                  <a:cubicBezTo>
                    <a:pt x="73" y="0"/>
                    <a:pt x="90" y="20"/>
                    <a:pt x="90" y="48"/>
                  </a:cubicBezTo>
                  <a:cubicBezTo>
                    <a:pt x="90" y="56"/>
                    <a:pt x="90" y="56"/>
                    <a:pt x="90" y="56"/>
                  </a:cubicBezTo>
                  <a:cubicBezTo>
                    <a:pt x="19" y="56"/>
                    <a:pt x="19" y="56"/>
                    <a:pt x="19" y="56"/>
                  </a:cubicBezTo>
                  <a:close/>
                  <a:moveTo>
                    <a:pt x="46" y="14"/>
                  </a:moveTo>
                  <a:cubicBezTo>
                    <a:pt x="28" y="14"/>
                    <a:pt x="20" y="29"/>
                    <a:pt x="18" y="42"/>
                  </a:cubicBezTo>
                  <a:cubicBezTo>
                    <a:pt x="70" y="42"/>
                    <a:pt x="70" y="42"/>
                    <a:pt x="70" y="42"/>
                  </a:cubicBezTo>
                  <a:cubicBezTo>
                    <a:pt x="71" y="28"/>
                    <a:pt x="63" y="14"/>
                    <a:pt x="4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9" name="Freeform 46">
              <a:extLst>
                <a:ext uri="{FF2B5EF4-FFF2-40B4-BE49-F238E27FC236}">
                  <a16:creationId xmlns:a16="http://schemas.microsoft.com/office/drawing/2014/main" id="{F4BF70B8-9555-C261-D3C1-88BD30FC33CC}"/>
                </a:ext>
              </a:extLst>
            </p:cNvPr>
            <p:cNvSpPr>
              <a:spLocks/>
            </p:cNvSpPr>
            <p:nvPr/>
          </p:nvSpPr>
          <p:spPr bwMode="auto">
            <a:xfrm>
              <a:off x="2947988" y="185738"/>
              <a:ext cx="47625" cy="84138"/>
            </a:xfrm>
            <a:custGeom>
              <a:avLst/>
              <a:gdLst>
                <a:gd name="T0" fmla="*/ 53 w 56"/>
                <a:gd name="T1" fmla="*/ 19 h 101"/>
                <a:gd name="T2" fmla="*/ 46 w 56"/>
                <a:gd name="T3" fmla="*/ 18 h 101"/>
                <a:gd name="T4" fmla="*/ 32 w 56"/>
                <a:gd name="T5" fmla="*/ 22 h 101"/>
                <a:gd name="T6" fmla="*/ 18 w 56"/>
                <a:gd name="T7" fmla="*/ 45 h 101"/>
                <a:gd name="T8" fmla="*/ 18 w 56"/>
                <a:gd name="T9" fmla="*/ 101 h 101"/>
                <a:gd name="T10" fmla="*/ 0 w 56"/>
                <a:gd name="T11" fmla="*/ 101 h 101"/>
                <a:gd name="T12" fmla="*/ 0 w 56"/>
                <a:gd name="T13" fmla="*/ 2 h 101"/>
                <a:gd name="T14" fmla="*/ 17 w 56"/>
                <a:gd name="T15" fmla="*/ 2 h 101"/>
                <a:gd name="T16" fmla="*/ 18 w 56"/>
                <a:gd name="T17" fmla="*/ 21 h 101"/>
                <a:gd name="T18" fmla="*/ 48 w 56"/>
                <a:gd name="T19" fmla="*/ 0 h 101"/>
                <a:gd name="T20" fmla="*/ 56 w 56"/>
                <a:gd name="T21" fmla="*/ 1 h 101"/>
                <a:gd name="T22" fmla="*/ 53 w 56"/>
                <a:gd name="T23" fmla="*/ 1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 h="101">
                  <a:moveTo>
                    <a:pt x="53" y="19"/>
                  </a:moveTo>
                  <a:cubicBezTo>
                    <a:pt x="53" y="19"/>
                    <a:pt x="51" y="18"/>
                    <a:pt x="46" y="18"/>
                  </a:cubicBezTo>
                  <a:cubicBezTo>
                    <a:pt x="41" y="18"/>
                    <a:pt x="37" y="19"/>
                    <a:pt x="32" y="22"/>
                  </a:cubicBezTo>
                  <a:cubicBezTo>
                    <a:pt x="26" y="26"/>
                    <a:pt x="20" y="34"/>
                    <a:pt x="18" y="45"/>
                  </a:cubicBezTo>
                  <a:cubicBezTo>
                    <a:pt x="18" y="101"/>
                    <a:pt x="18" y="101"/>
                    <a:pt x="18" y="101"/>
                  </a:cubicBezTo>
                  <a:cubicBezTo>
                    <a:pt x="0" y="101"/>
                    <a:pt x="0" y="101"/>
                    <a:pt x="0" y="101"/>
                  </a:cubicBezTo>
                  <a:cubicBezTo>
                    <a:pt x="0" y="2"/>
                    <a:pt x="0" y="2"/>
                    <a:pt x="0" y="2"/>
                  </a:cubicBezTo>
                  <a:cubicBezTo>
                    <a:pt x="17" y="2"/>
                    <a:pt x="17" y="2"/>
                    <a:pt x="17" y="2"/>
                  </a:cubicBezTo>
                  <a:cubicBezTo>
                    <a:pt x="18" y="21"/>
                    <a:pt x="18" y="21"/>
                    <a:pt x="18" y="21"/>
                  </a:cubicBezTo>
                  <a:cubicBezTo>
                    <a:pt x="24" y="10"/>
                    <a:pt x="35" y="0"/>
                    <a:pt x="48" y="0"/>
                  </a:cubicBezTo>
                  <a:cubicBezTo>
                    <a:pt x="53" y="0"/>
                    <a:pt x="56" y="1"/>
                    <a:pt x="56" y="1"/>
                  </a:cubicBezTo>
                  <a:lnTo>
                    <a:pt x="53"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0" name="Freeform 47">
              <a:extLst>
                <a:ext uri="{FF2B5EF4-FFF2-40B4-BE49-F238E27FC236}">
                  <a16:creationId xmlns:a16="http://schemas.microsoft.com/office/drawing/2014/main" id="{2EFAC510-CEEE-DA5A-FAA3-F170FED7622E}"/>
                </a:ext>
              </a:extLst>
            </p:cNvPr>
            <p:cNvSpPr>
              <a:spLocks noEditPoints="1"/>
            </p:cNvSpPr>
            <p:nvPr/>
          </p:nvSpPr>
          <p:spPr bwMode="auto">
            <a:xfrm>
              <a:off x="2998788" y="185738"/>
              <a:ext cx="74613" cy="85725"/>
            </a:xfrm>
            <a:custGeom>
              <a:avLst/>
              <a:gdLst>
                <a:gd name="T0" fmla="*/ 20 w 90"/>
                <a:gd name="T1" fmla="*/ 56 h 103"/>
                <a:gd name="T2" fmla="*/ 49 w 90"/>
                <a:gd name="T3" fmla="*/ 88 h 103"/>
                <a:gd name="T4" fmla="*/ 80 w 90"/>
                <a:gd name="T5" fmla="*/ 77 h 103"/>
                <a:gd name="T6" fmla="*/ 88 w 90"/>
                <a:gd name="T7" fmla="*/ 89 h 103"/>
                <a:gd name="T8" fmla="*/ 47 w 90"/>
                <a:gd name="T9" fmla="*/ 103 h 103"/>
                <a:gd name="T10" fmla="*/ 0 w 90"/>
                <a:gd name="T11" fmla="*/ 52 h 103"/>
                <a:gd name="T12" fmla="*/ 47 w 90"/>
                <a:gd name="T13" fmla="*/ 0 h 103"/>
                <a:gd name="T14" fmla="*/ 90 w 90"/>
                <a:gd name="T15" fmla="*/ 48 h 103"/>
                <a:gd name="T16" fmla="*/ 90 w 90"/>
                <a:gd name="T17" fmla="*/ 56 h 103"/>
                <a:gd name="T18" fmla="*/ 20 w 90"/>
                <a:gd name="T19" fmla="*/ 56 h 103"/>
                <a:gd name="T20" fmla="*/ 46 w 90"/>
                <a:gd name="T21" fmla="*/ 14 h 103"/>
                <a:gd name="T22" fmla="*/ 19 w 90"/>
                <a:gd name="T23" fmla="*/ 42 h 103"/>
                <a:gd name="T24" fmla="*/ 71 w 90"/>
                <a:gd name="T25" fmla="*/ 42 h 103"/>
                <a:gd name="T26" fmla="*/ 46 w 90"/>
                <a:gd name="T27"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03">
                  <a:moveTo>
                    <a:pt x="20" y="56"/>
                  </a:moveTo>
                  <a:cubicBezTo>
                    <a:pt x="20" y="75"/>
                    <a:pt x="31" y="88"/>
                    <a:pt x="49" y="88"/>
                  </a:cubicBezTo>
                  <a:cubicBezTo>
                    <a:pt x="68" y="88"/>
                    <a:pt x="79" y="78"/>
                    <a:pt x="80" y="77"/>
                  </a:cubicBezTo>
                  <a:cubicBezTo>
                    <a:pt x="88" y="89"/>
                    <a:pt x="88" y="89"/>
                    <a:pt x="88" y="89"/>
                  </a:cubicBezTo>
                  <a:cubicBezTo>
                    <a:pt x="88" y="89"/>
                    <a:pt x="74" y="103"/>
                    <a:pt x="47" y="103"/>
                  </a:cubicBezTo>
                  <a:cubicBezTo>
                    <a:pt x="20" y="103"/>
                    <a:pt x="0" y="84"/>
                    <a:pt x="0" y="52"/>
                  </a:cubicBezTo>
                  <a:cubicBezTo>
                    <a:pt x="0" y="19"/>
                    <a:pt x="21" y="0"/>
                    <a:pt x="47" y="0"/>
                  </a:cubicBezTo>
                  <a:cubicBezTo>
                    <a:pt x="74" y="0"/>
                    <a:pt x="90" y="20"/>
                    <a:pt x="90" y="48"/>
                  </a:cubicBezTo>
                  <a:cubicBezTo>
                    <a:pt x="90" y="56"/>
                    <a:pt x="90" y="56"/>
                    <a:pt x="90" y="56"/>
                  </a:cubicBezTo>
                  <a:cubicBezTo>
                    <a:pt x="20" y="56"/>
                    <a:pt x="20" y="56"/>
                    <a:pt x="20" y="56"/>
                  </a:cubicBezTo>
                  <a:close/>
                  <a:moveTo>
                    <a:pt x="46" y="14"/>
                  </a:moveTo>
                  <a:cubicBezTo>
                    <a:pt x="28" y="14"/>
                    <a:pt x="20" y="29"/>
                    <a:pt x="19" y="42"/>
                  </a:cubicBezTo>
                  <a:cubicBezTo>
                    <a:pt x="71" y="42"/>
                    <a:pt x="71" y="42"/>
                    <a:pt x="71" y="42"/>
                  </a:cubicBezTo>
                  <a:cubicBezTo>
                    <a:pt x="71" y="28"/>
                    <a:pt x="64" y="14"/>
                    <a:pt x="4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1" name="Freeform 48">
              <a:extLst>
                <a:ext uri="{FF2B5EF4-FFF2-40B4-BE49-F238E27FC236}">
                  <a16:creationId xmlns:a16="http://schemas.microsoft.com/office/drawing/2014/main" id="{9F75901F-04A3-6B7A-4918-99E7F7C4A01F}"/>
                </a:ext>
              </a:extLst>
            </p:cNvPr>
            <p:cNvSpPr>
              <a:spLocks noEditPoints="1"/>
            </p:cNvSpPr>
            <p:nvPr/>
          </p:nvSpPr>
          <p:spPr bwMode="auto">
            <a:xfrm>
              <a:off x="3084513" y="153988"/>
              <a:ext cx="77788" cy="117475"/>
            </a:xfrm>
            <a:custGeom>
              <a:avLst/>
              <a:gdLst>
                <a:gd name="T0" fmla="*/ 78 w 94"/>
                <a:gd name="T1" fmla="*/ 141 h 143"/>
                <a:gd name="T2" fmla="*/ 75 w 94"/>
                <a:gd name="T3" fmla="*/ 125 h 143"/>
                <a:gd name="T4" fmla="*/ 42 w 94"/>
                <a:gd name="T5" fmla="*/ 143 h 143"/>
                <a:gd name="T6" fmla="*/ 0 w 94"/>
                <a:gd name="T7" fmla="*/ 91 h 143"/>
                <a:gd name="T8" fmla="*/ 44 w 94"/>
                <a:gd name="T9" fmla="*/ 40 h 143"/>
                <a:gd name="T10" fmla="*/ 75 w 94"/>
                <a:gd name="T11" fmla="*/ 58 h 143"/>
                <a:gd name="T12" fmla="*/ 75 w 94"/>
                <a:gd name="T13" fmla="*/ 0 h 143"/>
                <a:gd name="T14" fmla="*/ 94 w 94"/>
                <a:gd name="T15" fmla="*/ 0 h 143"/>
                <a:gd name="T16" fmla="*/ 94 w 94"/>
                <a:gd name="T17" fmla="*/ 141 h 143"/>
                <a:gd name="T18" fmla="*/ 78 w 94"/>
                <a:gd name="T19" fmla="*/ 141 h 143"/>
                <a:gd name="T20" fmla="*/ 48 w 94"/>
                <a:gd name="T21" fmla="*/ 54 h 143"/>
                <a:gd name="T22" fmla="*/ 19 w 94"/>
                <a:gd name="T23" fmla="*/ 90 h 143"/>
                <a:gd name="T24" fmla="*/ 47 w 94"/>
                <a:gd name="T25" fmla="*/ 127 h 143"/>
                <a:gd name="T26" fmla="*/ 75 w 94"/>
                <a:gd name="T27" fmla="*/ 90 h 143"/>
                <a:gd name="T28" fmla="*/ 48 w 94"/>
                <a:gd name="T29" fmla="*/ 5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4" h="143">
                  <a:moveTo>
                    <a:pt x="78" y="141"/>
                  </a:moveTo>
                  <a:cubicBezTo>
                    <a:pt x="75" y="125"/>
                    <a:pt x="75" y="125"/>
                    <a:pt x="75" y="125"/>
                  </a:cubicBezTo>
                  <a:cubicBezTo>
                    <a:pt x="74" y="126"/>
                    <a:pt x="65" y="143"/>
                    <a:pt x="42" y="143"/>
                  </a:cubicBezTo>
                  <a:cubicBezTo>
                    <a:pt x="16" y="143"/>
                    <a:pt x="0" y="121"/>
                    <a:pt x="0" y="91"/>
                  </a:cubicBezTo>
                  <a:cubicBezTo>
                    <a:pt x="0" y="62"/>
                    <a:pt x="18" y="40"/>
                    <a:pt x="44" y="40"/>
                  </a:cubicBezTo>
                  <a:cubicBezTo>
                    <a:pt x="65" y="40"/>
                    <a:pt x="74" y="56"/>
                    <a:pt x="75" y="58"/>
                  </a:cubicBezTo>
                  <a:cubicBezTo>
                    <a:pt x="75" y="0"/>
                    <a:pt x="75" y="0"/>
                    <a:pt x="75" y="0"/>
                  </a:cubicBezTo>
                  <a:cubicBezTo>
                    <a:pt x="94" y="0"/>
                    <a:pt x="94" y="0"/>
                    <a:pt x="94" y="0"/>
                  </a:cubicBezTo>
                  <a:cubicBezTo>
                    <a:pt x="94" y="141"/>
                    <a:pt x="94" y="141"/>
                    <a:pt x="94" y="141"/>
                  </a:cubicBezTo>
                  <a:cubicBezTo>
                    <a:pt x="78" y="141"/>
                    <a:pt x="78" y="141"/>
                    <a:pt x="78" y="141"/>
                  </a:cubicBezTo>
                  <a:close/>
                  <a:moveTo>
                    <a:pt x="48" y="54"/>
                  </a:moveTo>
                  <a:cubicBezTo>
                    <a:pt x="30" y="54"/>
                    <a:pt x="19" y="71"/>
                    <a:pt x="19" y="90"/>
                  </a:cubicBezTo>
                  <a:cubicBezTo>
                    <a:pt x="19" y="110"/>
                    <a:pt x="29" y="127"/>
                    <a:pt x="47" y="127"/>
                  </a:cubicBezTo>
                  <a:cubicBezTo>
                    <a:pt x="64" y="127"/>
                    <a:pt x="75" y="110"/>
                    <a:pt x="75" y="90"/>
                  </a:cubicBezTo>
                  <a:cubicBezTo>
                    <a:pt x="76" y="71"/>
                    <a:pt x="66" y="54"/>
                    <a:pt x="48"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2" name="Freeform 49">
              <a:extLst>
                <a:ext uri="{FF2B5EF4-FFF2-40B4-BE49-F238E27FC236}">
                  <a16:creationId xmlns:a16="http://schemas.microsoft.com/office/drawing/2014/main" id="{746411D7-FE52-9D4A-5F9C-E781E2B0A65A}"/>
                </a:ext>
              </a:extLst>
            </p:cNvPr>
            <p:cNvSpPr>
              <a:spLocks/>
            </p:cNvSpPr>
            <p:nvPr/>
          </p:nvSpPr>
          <p:spPr bwMode="auto">
            <a:xfrm>
              <a:off x="3209926" y="152400"/>
              <a:ext cx="53975" cy="117475"/>
            </a:xfrm>
            <a:custGeom>
              <a:avLst/>
              <a:gdLst>
                <a:gd name="T0" fmla="*/ 61 w 64"/>
                <a:gd name="T1" fmla="*/ 18 h 142"/>
                <a:gd name="T2" fmla="*/ 49 w 64"/>
                <a:gd name="T3" fmla="*/ 15 h 142"/>
                <a:gd name="T4" fmla="*/ 36 w 64"/>
                <a:gd name="T5" fmla="*/ 21 h 142"/>
                <a:gd name="T6" fmla="*/ 34 w 64"/>
                <a:gd name="T7" fmla="*/ 35 h 142"/>
                <a:gd name="T8" fmla="*/ 34 w 64"/>
                <a:gd name="T9" fmla="*/ 43 h 142"/>
                <a:gd name="T10" fmla="*/ 59 w 64"/>
                <a:gd name="T11" fmla="*/ 43 h 142"/>
                <a:gd name="T12" fmla="*/ 59 w 64"/>
                <a:gd name="T13" fmla="*/ 57 h 142"/>
                <a:gd name="T14" fmla="*/ 34 w 64"/>
                <a:gd name="T15" fmla="*/ 57 h 142"/>
                <a:gd name="T16" fmla="*/ 34 w 64"/>
                <a:gd name="T17" fmla="*/ 142 h 142"/>
                <a:gd name="T18" fmla="*/ 15 w 64"/>
                <a:gd name="T19" fmla="*/ 142 h 142"/>
                <a:gd name="T20" fmla="*/ 15 w 64"/>
                <a:gd name="T21" fmla="*/ 57 h 142"/>
                <a:gd name="T22" fmla="*/ 0 w 64"/>
                <a:gd name="T23" fmla="*/ 57 h 142"/>
                <a:gd name="T24" fmla="*/ 0 w 64"/>
                <a:gd name="T25" fmla="*/ 43 h 142"/>
                <a:gd name="T26" fmla="*/ 15 w 64"/>
                <a:gd name="T27" fmla="*/ 43 h 142"/>
                <a:gd name="T28" fmla="*/ 15 w 64"/>
                <a:gd name="T29" fmla="*/ 32 h 142"/>
                <a:gd name="T30" fmla="*/ 22 w 64"/>
                <a:gd name="T31" fmla="*/ 9 h 142"/>
                <a:gd name="T32" fmla="*/ 45 w 64"/>
                <a:gd name="T33" fmla="*/ 0 h 142"/>
                <a:gd name="T34" fmla="*/ 64 w 64"/>
                <a:gd name="T35" fmla="*/ 4 h 142"/>
                <a:gd name="T36" fmla="*/ 61 w 64"/>
                <a:gd name="T37" fmla="*/ 18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142">
                  <a:moveTo>
                    <a:pt x="61" y="18"/>
                  </a:moveTo>
                  <a:cubicBezTo>
                    <a:pt x="61" y="18"/>
                    <a:pt x="55" y="15"/>
                    <a:pt x="49" y="15"/>
                  </a:cubicBezTo>
                  <a:cubicBezTo>
                    <a:pt x="43" y="15"/>
                    <a:pt x="39" y="17"/>
                    <a:pt x="36" y="21"/>
                  </a:cubicBezTo>
                  <a:cubicBezTo>
                    <a:pt x="34" y="24"/>
                    <a:pt x="34" y="29"/>
                    <a:pt x="34" y="35"/>
                  </a:cubicBezTo>
                  <a:cubicBezTo>
                    <a:pt x="34" y="43"/>
                    <a:pt x="34" y="43"/>
                    <a:pt x="34" y="43"/>
                  </a:cubicBezTo>
                  <a:cubicBezTo>
                    <a:pt x="59" y="43"/>
                    <a:pt x="59" y="43"/>
                    <a:pt x="59" y="43"/>
                  </a:cubicBezTo>
                  <a:cubicBezTo>
                    <a:pt x="59" y="57"/>
                    <a:pt x="59" y="57"/>
                    <a:pt x="59" y="57"/>
                  </a:cubicBezTo>
                  <a:cubicBezTo>
                    <a:pt x="34" y="57"/>
                    <a:pt x="34" y="57"/>
                    <a:pt x="34" y="57"/>
                  </a:cubicBezTo>
                  <a:cubicBezTo>
                    <a:pt x="34" y="142"/>
                    <a:pt x="34" y="142"/>
                    <a:pt x="34" y="142"/>
                  </a:cubicBezTo>
                  <a:cubicBezTo>
                    <a:pt x="15" y="142"/>
                    <a:pt x="15" y="142"/>
                    <a:pt x="15" y="142"/>
                  </a:cubicBezTo>
                  <a:cubicBezTo>
                    <a:pt x="15" y="57"/>
                    <a:pt x="15" y="57"/>
                    <a:pt x="15" y="57"/>
                  </a:cubicBezTo>
                  <a:cubicBezTo>
                    <a:pt x="0" y="57"/>
                    <a:pt x="0" y="57"/>
                    <a:pt x="0" y="57"/>
                  </a:cubicBezTo>
                  <a:cubicBezTo>
                    <a:pt x="0" y="43"/>
                    <a:pt x="0" y="43"/>
                    <a:pt x="0" y="43"/>
                  </a:cubicBezTo>
                  <a:cubicBezTo>
                    <a:pt x="15" y="43"/>
                    <a:pt x="15" y="43"/>
                    <a:pt x="15" y="43"/>
                  </a:cubicBezTo>
                  <a:cubicBezTo>
                    <a:pt x="15" y="32"/>
                    <a:pt x="15" y="32"/>
                    <a:pt x="15" y="32"/>
                  </a:cubicBezTo>
                  <a:cubicBezTo>
                    <a:pt x="15" y="21"/>
                    <a:pt x="18" y="14"/>
                    <a:pt x="22" y="9"/>
                  </a:cubicBezTo>
                  <a:cubicBezTo>
                    <a:pt x="27" y="4"/>
                    <a:pt x="34" y="0"/>
                    <a:pt x="45" y="0"/>
                  </a:cubicBezTo>
                  <a:cubicBezTo>
                    <a:pt x="55" y="0"/>
                    <a:pt x="62" y="3"/>
                    <a:pt x="64" y="4"/>
                  </a:cubicBezTo>
                  <a:lnTo>
                    <a:pt x="61"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3" name="Freeform 50">
              <a:extLst>
                <a:ext uri="{FF2B5EF4-FFF2-40B4-BE49-F238E27FC236}">
                  <a16:creationId xmlns:a16="http://schemas.microsoft.com/office/drawing/2014/main" id="{71C2BF5D-0F27-5DC4-E839-53363129AF20}"/>
                </a:ext>
              </a:extLst>
            </p:cNvPr>
            <p:cNvSpPr>
              <a:spLocks/>
            </p:cNvSpPr>
            <p:nvPr/>
          </p:nvSpPr>
          <p:spPr bwMode="auto">
            <a:xfrm>
              <a:off x="3270251" y="185738"/>
              <a:ext cx="46038" cy="84138"/>
            </a:xfrm>
            <a:custGeom>
              <a:avLst/>
              <a:gdLst>
                <a:gd name="T0" fmla="*/ 53 w 56"/>
                <a:gd name="T1" fmla="*/ 19 h 101"/>
                <a:gd name="T2" fmla="*/ 46 w 56"/>
                <a:gd name="T3" fmla="*/ 18 h 101"/>
                <a:gd name="T4" fmla="*/ 32 w 56"/>
                <a:gd name="T5" fmla="*/ 22 h 101"/>
                <a:gd name="T6" fmla="*/ 18 w 56"/>
                <a:gd name="T7" fmla="*/ 45 h 101"/>
                <a:gd name="T8" fmla="*/ 18 w 56"/>
                <a:gd name="T9" fmla="*/ 101 h 101"/>
                <a:gd name="T10" fmla="*/ 0 w 56"/>
                <a:gd name="T11" fmla="*/ 101 h 101"/>
                <a:gd name="T12" fmla="*/ 0 w 56"/>
                <a:gd name="T13" fmla="*/ 2 h 101"/>
                <a:gd name="T14" fmla="*/ 17 w 56"/>
                <a:gd name="T15" fmla="*/ 2 h 101"/>
                <a:gd name="T16" fmla="*/ 18 w 56"/>
                <a:gd name="T17" fmla="*/ 21 h 101"/>
                <a:gd name="T18" fmla="*/ 48 w 56"/>
                <a:gd name="T19" fmla="*/ 0 h 101"/>
                <a:gd name="T20" fmla="*/ 56 w 56"/>
                <a:gd name="T21" fmla="*/ 1 h 101"/>
                <a:gd name="T22" fmla="*/ 53 w 56"/>
                <a:gd name="T23" fmla="*/ 1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 h="101">
                  <a:moveTo>
                    <a:pt x="53" y="19"/>
                  </a:moveTo>
                  <a:cubicBezTo>
                    <a:pt x="53" y="19"/>
                    <a:pt x="51" y="18"/>
                    <a:pt x="46" y="18"/>
                  </a:cubicBezTo>
                  <a:cubicBezTo>
                    <a:pt x="41" y="18"/>
                    <a:pt x="37" y="19"/>
                    <a:pt x="32" y="22"/>
                  </a:cubicBezTo>
                  <a:cubicBezTo>
                    <a:pt x="26" y="26"/>
                    <a:pt x="20" y="34"/>
                    <a:pt x="18" y="45"/>
                  </a:cubicBezTo>
                  <a:cubicBezTo>
                    <a:pt x="18" y="101"/>
                    <a:pt x="18" y="101"/>
                    <a:pt x="18" y="101"/>
                  </a:cubicBezTo>
                  <a:cubicBezTo>
                    <a:pt x="0" y="101"/>
                    <a:pt x="0" y="101"/>
                    <a:pt x="0" y="101"/>
                  </a:cubicBezTo>
                  <a:cubicBezTo>
                    <a:pt x="0" y="2"/>
                    <a:pt x="0" y="2"/>
                    <a:pt x="0" y="2"/>
                  </a:cubicBezTo>
                  <a:cubicBezTo>
                    <a:pt x="17" y="2"/>
                    <a:pt x="17" y="2"/>
                    <a:pt x="17" y="2"/>
                  </a:cubicBezTo>
                  <a:cubicBezTo>
                    <a:pt x="18" y="21"/>
                    <a:pt x="18" y="21"/>
                    <a:pt x="18" y="21"/>
                  </a:cubicBezTo>
                  <a:cubicBezTo>
                    <a:pt x="24" y="10"/>
                    <a:pt x="35" y="0"/>
                    <a:pt x="48" y="0"/>
                  </a:cubicBezTo>
                  <a:cubicBezTo>
                    <a:pt x="53" y="0"/>
                    <a:pt x="56" y="1"/>
                    <a:pt x="56" y="1"/>
                  </a:cubicBezTo>
                  <a:lnTo>
                    <a:pt x="53"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4" name="Freeform 51">
              <a:extLst>
                <a:ext uri="{FF2B5EF4-FFF2-40B4-BE49-F238E27FC236}">
                  <a16:creationId xmlns:a16="http://schemas.microsoft.com/office/drawing/2014/main" id="{6AAE8FD2-F294-9C4A-F94A-068B4B7ABCFB}"/>
                </a:ext>
              </a:extLst>
            </p:cNvPr>
            <p:cNvSpPr>
              <a:spLocks noEditPoints="1"/>
            </p:cNvSpPr>
            <p:nvPr/>
          </p:nvSpPr>
          <p:spPr bwMode="auto">
            <a:xfrm>
              <a:off x="3321051" y="185738"/>
              <a:ext cx="79375" cy="85725"/>
            </a:xfrm>
            <a:custGeom>
              <a:avLst/>
              <a:gdLst>
                <a:gd name="T0" fmla="*/ 48 w 96"/>
                <a:gd name="T1" fmla="*/ 102 h 102"/>
                <a:gd name="T2" fmla="*/ 0 w 96"/>
                <a:gd name="T3" fmla="*/ 51 h 102"/>
                <a:gd name="T4" fmla="*/ 48 w 96"/>
                <a:gd name="T5" fmla="*/ 0 h 102"/>
                <a:gd name="T6" fmla="*/ 96 w 96"/>
                <a:gd name="T7" fmla="*/ 51 h 102"/>
                <a:gd name="T8" fmla="*/ 48 w 96"/>
                <a:gd name="T9" fmla="*/ 102 h 102"/>
                <a:gd name="T10" fmla="*/ 48 w 96"/>
                <a:gd name="T11" fmla="*/ 14 h 102"/>
                <a:gd name="T12" fmla="*/ 20 w 96"/>
                <a:gd name="T13" fmla="*/ 51 h 102"/>
                <a:gd name="T14" fmla="*/ 48 w 96"/>
                <a:gd name="T15" fmla="*/ 88 h 102"/>
                <a:gd name="T16" fmla="*/ 77 w 96"/>
                <a:gd name="T17" fmla="*/ 51 h 102"/>
                <a:gd name="T18" fmla="*/ 48 w 96"/>
                <a:gd name="T19" fmla="*/ 14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102">
                  <a:moveTo>
                    <a:pt x="48" y="102"/>
                  </a:moveTo>
                  <a:cubicBezTo>
                    <a:pt x="20" y="102"/>
                    <a:pt x="0" y="82"/>
                    <a:pt x="0" y="51"/>
                  </a:cubicBezTo>
                  <a:cubicBezTo>
                    <a:pt x="0" y="20"/>
                    <a:pt x="20" y="0"/>
                    <a:pt x="48" y="0"/>
                  </a:cubicBezTo>
                  <a:cubicBezTo>
                    <a:pt x="77" y="0"/>
                    <a:pt x="96" y="20"/>
                    <a:pt x="96" y="51"/>
                  </a:cubicBezTo>
                  <a:cubicBezTo>
                    <a:pt x="96" y="82"/>
                    <a:pt x="77" y="102"/>
                    <a:pt x="48" y="102"/>
                  </a:cubicBezTo>
                  <a:close/>
                  <a:moveTo>
                    <a:pt x="48" y="14"/>
                  </a:moveTo>
                  <a:cubicBezTo>
                    <a:pt x="30" y="14"/>
                    <a:pt x="20" y="29"/>
                    <a:pt x="20" y="51"/>
                  </a:cubicBezTo>
                  <a:cubicBezTo>
                    <a:pt x="20" y="72"/>
                    <a:pt x="30" y="88"/>
                    <a:pt x="48" y="88"/>
                  </a:cubicBezTo>
                  <a:cubicBezTo>
                    <a:pt x="67" y="88"/>
                    <a:pt x="77" y="72"/>
                    <a:pt x="77" y="51"/>
                  </a:cubicBezTo>
                  <a:cubicBezTo>
                    <a:pt x="77" y="29"/>
                    <a:pt x="67" y="14"/>
                    <a:pt x="48"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5" name="Freeform 52">
              <a:extLst>
                <a:ext uri="{FF2B5EF4-FFF2-40B4-BE49-F238E27FC236}">
                  <a16:creationId xmlns:a16="http://schemas.microsoft.com/office/drawing/2014/main" id="{C590DB0F-DC19-CD6D-2F4D-61479185D8A5}"/>
                </a:ext>
              </a:extLst>
            </p:cNvPr>
            <p:cNvSpPr>
              <a:spLocks/>
            </p:cNvSpPr>
            <p:nvPr/>
          </p:nvSpPr>
          <p:spPr bwMode="auto">
            <a:xfrm>
              <a:off x="3419476" y="185738"/>
              <a:ext cx="117475" cy="84138"/>
            </a:xfrm>
            <a:custGeom>
              <a:avLst/>
              <a:gdLst>
                <a:gd name="T0" fmla="*/ 123 w 142"/>
                <a:gd name="T1" fmla="*/ 101 h 101"/>
                <a:gd name="T2" fmla="*/ 123 w 142"/>
                <a:gd name="T3" fmla="*/ 39 h 101"/>
                <a:gd name="T4" fmla="*/ 106 w 142"/>
                <a:gd name="T5" fmla="*/ 16 h 101"/>
                <a:gd name="T6" fmla="*/ 80 w 142"/>
                <a:gd name="T7" fmla="*/ 41 h 101"/>
                <a:gd name="T8" fmla="*/ 80 w 142"/>
                <a:gd name="T9" fmla="*/ 101 h 101"/>
                <a:gd name="T10" fmla="*/ 62 w 142"/>
                <a:gd name="T11" fmla="*/ 101 h 101"/>
                <a:gd name="T12" fmla="*/ 62 w 142"/>
                <a:gd name="T13" fmla="*/ 39 h 101"/>
                <a:gd name="T14" fmla="*/ 44 w 142"/>
                <a:gd name="T15" fmla="*/ 16 h 101"/>
                <a:gd name="T16" fmla="*/ 19 w 142"/>
                <a:gd name="T17" fmla="*/ 41 h 101"/>
                <a:gd name="T18" fmla="*/ 19 w 142"/>
                <a:gd name="T19" fmla="*/ 101 h 101"/>
                <a:gd name="T20" fmla="*/ 0 w 142"/>
                <a:gd name="T21" fmla="*/ 101 h 101"/>
                <a:gd name="T22" fmla="*/ 0 w 142"/>
                <a:gd name="T23" fmla="*/ 2 h 101"/>
                <a:gd name="T24" fmla="*/ 18 w 142"/>
                <a:gd name="T25" fmla="*/ 2 h 101"/>
                <a:gd name="T26" fmla="*/ 19 w 142"/>
                <a:gd name="T27" fmla="*/ 20 h 101"/>
                <a:gd name="T28" fmla="*/ 51 w 142"/>
                <a:gd name="T29" fmla="*/ 0 h 101"/>
                <a:gd name="T30" fmla="*/ 79 w 142"/>
                <a:gd name="T31" fmla="*/ 21 h 101"/>
                <a:gd name="T32" fmla="*/ 112 w 142"/>
                <a:gd name="T33" fmla="*/ 0 h 101"/>
                <a:gd name="T34" fmla="*/ 142 w 142"/>
                <a:gd name="T35" fmla="*/ 34 h 101"/>
                <a:gd name="T36" fmla="*/ 142 w 142"/>
                <a:gd name="T37" fmla="*/ 101 h 101"/>
                <a:gd name="T38" fmla="*/ 123 w 142"/>
                <a:gd name="T39" fmla="*/ 10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2" h="101">
                  <a:moveTo>
                    <a:pt x="123" y="101"/>
                  </a:moveTo>
                  <a:cubicBezTo>
                    <a:pt x="123" y="39"/>
                    <a:pt x="123" y="39"/>
                    <a:pt x="123" y="39"/>
                  </a:cubicBezTo>
                  <a:cubicBezTo>
                    <a:pt x="123" y="26"/>
                    <a:pt x="120" y="16"/>
                    <a:pt x="106" y="16"/>
                  </a:cubicBezTo>
                  <a:cubicBezTo>
                    <a:pt x="91" y="16"/>
                    <a:pt x="81" y="34"/>
                    <a:pt x="80" y="41"/>
                  </a:cubicBezTo>
                  <a:cubicBezTo>
                    <a:pt x="80" y="101"/>
                    <a:pt x="80" y="101"/>
                    <a:pt x="80" y="101"/>
                  </a:cubicBezTo>
                  <a:cubicBezTo>
                    <a:pt x="62" y="101"/>
                    <a:pt x="62" y="101"/>
                    <a:pt x="62" y="101"/>
                  </a:cubicBezTo>
                  <a:cubicBezTo>
                    <a:pt x="62" y="39"/>
                    <a:pt x="62" y="39"/>
                    <a:pt x="62" y="39"/>
                  </a:cubicBezTo>
                  <a:cubicBezTo>
                    <a:pt x="62" y="26"/>
                    <a:pt x="59" y="16"/>
                    <a:pt x="44" y="16"/>
                  </a:cubicBezTo>
                  <a:cubicBezTo>
                    <a:pt x="30" y="16"/>
                    <a:pt x="20" y="34"/>
                    <a:pt x="19" y="41"/>
                  </a:cubicBezTo>
                  <a:cubicBezTo>
                    <a:pt x="19" y="101"/>
                    <a:pt x="19" y="101"/>
                    <a:pt x="19" y="101"/>
                  </a:cubicBezTo>
                  <a:cubicBezTo>
                    <a:pt x="0" y="101"/>
                    <a:pt x="0" y="101"/>
                    <a:pt x="0" y="101"/>
                  </a:cubicBezTo>
                  <a:cubicBezTo>
                    <a:pt x="0" y="2"/>
                    <a:pt x="0" y="2"/>
                    <a:pt x="0" y="2"/>
                  </a:cubicBezTo>
                  <a:cubicBezTo>
                    <a:pt x="18" y="2"/>
                    <a:pt x="18" y="2"/>
                    <a:pt x="18" y="2"/>
                  </a:cubicBezTo>
                  <a:cubicBezTo>
                    <a:pt x="19" y="20"/>
                    <a:pt x="19" y="20"/>
                    <a:pt x="19" y="20"/>
                  </a:cubicBezTo>
                  <a:cubicBezTo>
                    <a:pt x="25" y="9"/>
                    <a:pt x="37" y="0"/>
                    <a:pt x="51" y="0"/>
                  </a:cubicBezTo>
                  <a:cubicBezTo>
                    <a:pt x="64" y="0"/>
                    <a:pt x="75" y="6"/>
                    <a:pt x="79" y="21"/>
                  </a:cubicBezTo>
                  <a:cubicBezTo>
                    <a:pt x="86" y="9"/>
                    <a:pt x="98" y="0"/>
                    <a:pt x="112" y="0"/>
                  </a:cubicBezTo>
                  <a:cubicBezTo>
                    <a:pt x="128" y="0"/>
                    <a:pt x="142" y="9"/>
                    <a:pt x="142" y="34"/>
                  </a:cubicBezTo>
                  <a:cubicBezTo>
                    <a:pt x="142" y="101"/>
                    <a:pt x="142" y="101"/>
                    <a:pt x="142" y="101"/>
                  </a:cubicBezTo>
                  <a:cubicBezTo>
                    <a:pt x="123" y="101"/>
                    <a:pt x="123" y="101"/>
                    <a:pt x="123"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6" name="Freeform 53">
              <a:extLst>
                <a:ext uri="{FF2B5EF4-FFF2-40B4-BE49-F238E27FC236}">
                  <a16:creationId xmlns:a16="http://schemas.microsoft.com/office/drawing/2014/main" id="{975A0B57-FD60-D7A6-C45A-346EA17AEAA2}"/>
                </a:ext>
              </a:extLst>
            </p:cNvPr>
            <p:cNvSpPr>
              <a:spLocks/>
            </p:cNvSpPr>
            <p:nvPr/>
          </p:nvSpPr>
          <p:spPr bwMode="auto">
            <a:xfrm>
              <a:off x="3594101" y="157163"/>
              <a:ext cx="69850" cy="112713"/>
            </a:xfrm>
            <a:custGeom>
              <a:avLst/>
              <a:gdLst>
                <a:gd name="T0" fmla="*/ 0 w 44"/>
                <a:gd name="T1" fmla="*/ 71 h 71"/>
                <a:gd name="T2" fmla="*/ 0 w 44"/>
                <a:gd name="T3" fmla="*/ 0 h 71"/>
                <a:gd name="T4" fmla="*/ 43 w 44"/>
                <a:gd name="T5" fmla="*/ 0 h 71"/>
                <a:gd name="T6" fmla="*/ 43 w 44"/>
                <a:gd name="T7" fmla="*/ 8 h 71"/>
                <a:gd name="T8" fmla="*/ 10 w 44"/>
                <a:gd name="T9" fmla="*/ 8 h 71"/>
                <a:gd name="T10" fmla="*/ 10 w 44"/>
                <a:gd name="T11" fmla="*/ 29 h 71"/>
                <a:gd name="T12" fmla="*/ 41 w 44"/>
                <a:gd name="T13" fmla="*/ 29 h 71"/>
                <a:gd name="T14" fmla="*/ 41 w 44"/>
                <a:gd name="T15" fmla="*/ 38 h 71"/>
                <a:gd name="T16" fmla="*/ 10 w 44"/>
                <a:gd name="T17" fmla="*/ 38 h 71"/>
                <a:gd name="T18" fmla="*/ 10 w 44"/>
                <a:gd name="T19" fmla="*/ 62 h 71"/>
                <a:gd name="T20" fmla="*/ 44 w 44"/>
                <a:gd name="T21" fmla="*/ 62 h 71"/>
                <a:gd name="T22" fmla="*/ 44 w 44"/>
                <a:gd name="T23" fmla="*/ 71 h 71"/>
                <a:gd name="T24" fmla="*/ 0 w 44"/>
                <a:gd name="T25" fmla="*/ 71 h 71"/>
                <a:gd name="T26" fmla="*/ 0 w 44"/>
                <a:gd name="T27" fmla="*/ 7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 h="71">
                  <a:moveTo>
                    <a:pt x="0" y="71"/>
                  </a:moveTo>
                  <a:lnTo>
                    <a:pt x="0" y="0"/>
                  </a:lnTo>
                  <a:lnTo>
                    <a:pt x="43" y="0"/>
                  </a:lnTo>
                  <a:lnTo>
                    <a:pt x="43" y="8"/>
                  </a:lnTo>
                  <a:lnTo>
                    <a:pt x="10" y="8"/>
                  </a:lnTo>
                  <a:lnTo>
                    <a:pt x="10" y="29"/>
                  </a:lnTo>
                  <a:lnTo>
                    <a:pt x="41" y="29"/>
                  </a:lnTo>
                  <a:lnTo>
                    <a:pt x="41" y="38"/>
                  </a:lnTo>
                  <a:lnTo>
                    <a:pt x="10" y="38"/>
                  </a:lnTo>
                  <a:lnTo>
                    <a:pt x="10" y="62"/>
                  </a:lnTo>
                  <a:lnTo>
                    <a:pt x="44" y="62"/>
                  </a:lnTo>
                  <a:lnTo>
                    <a:pt x="44" y="71"/>
                  </a:lnTo>
                  <a:lnTo>
                    <a:pt x="0" y="71"/>
                  </a:lnTo>
                  <a:lnTo>
                    <a:pt x="0" y="7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7" name="Freeform 54">
              <a:extLst>
                <a:ext uri="{FF2B5EF4-FFF2-40B4-BE49-F238E27FC236}">
                  <a16:creationId xmlns:a16="http://schemas.microsoft.com/office/drawing/2014/main" id="{E8018739-B110-09C4-D3DE-76CFD23BB4E9}"/>
                </a:ext>
              </a:extLst>
            </p:cNvPr>
            <p:cNvSpPr>
              <a:spLocks/>
            </p:cNvSpPr>
            <p:nvPr/>
          </p:nvSpPr>
          <p:spPr bwMode="auto">
            <a:xfrm>
              <a:off x="3671888" y="188913"/>
              <a:ext cx="77788" cy="80963"/>
            </a:xfrm>
            <a:custGeom>
              <a:avLst/>
              <a:gdLst>
                <a:gd name="T0" fmla="*/ 38 w 49"/>
                <a:gd name="T1" fmla="*/ 51 h 51"/>
                <a:gd name="T2" fmla="*/ 24 w 49"/>
                <a:gd name="T3" fmla="*/ 30 h 51"/>
                <a:gd name="T4" fmla="*/ 11 w 49"/>
                <a:gd name="T5" fmla="*/ 51 h 51"/>
                <a:gd name="T6" fmla="*/ 0 w 49"/>
                <a:gd name="T7" fmla="*/ 51 h 51"/>
                <a:gd name="T8" fmla="*/ 18 w 49"/>
                <a:gd name="T9" fmla="*/ 25 h 51"/>
                <a:gd name="T10" fmla="*/ 1 w 49"/>
                <a:gd name="T11" fmla="*/ 0 h 51"/>
                <a:gd name="T12" fmla="*/ 12 w 49"/>
                <a:gd name="T13" fmla="*/ 0 h 51"/>
                <a:gd name="T14" fmla="*/ 25 w 49"/>
                <a:gd name="T15" fmla="*/ 19 h 51"/>
                <a:gd name="T16" fmla="*/ 37 w 49"/>
                <a:gd name="T17" fmla="*/ 0 h 51"/>
                <a:gd name="T18" fmla="*/ 48 w 49"/>
                <a:gd name="T19" fmla="*/ 0 h 51"/>
                <a:gd name="T20" fmla="*/ 30 w 49"/>
                <a:gd name="T21" fmla="*/ 25 h 51"/>
                <a:gd name="T22" fmla="*/ 49 w 49"/>
                <a:gd name="T23" fmla="*/ 51 h 51"/>
                <a:gd name="T24" fmla="*/ 38 w 49"/>
                <a:gd name="T25"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 h="51">
                  <a:moveTo>
                    <a:pt x="38" y="51"/>
                  </a:moveTo>
                  <a:lnTo>
                    <a:pt x="24" y="30"/>
                  </a:lnTo>
                  <a:lnTo>
                    <a:pt x="11" y="51"/>
                  </a:lnTo>
                  <a:lnTo>
                    <a:pt x="0" y="51"/>
                  </a:lnTo>
                  <a:lnTo>
                    <a:pt x="18" y="25"/>
                  </a:lnTo>
                  <a:lnTo>
                    <a:pt x="1" y="0"/>
                  </a:lnTo>
                  <a:lnTo>
                    <a:pt x="12" y="0"/>
                  </a:lnTo>
                  <a:lnTo>
                    <a:pt x="25" y="19"/>
                  </a:lnTo>
                  <a:lnTo>
                    <a:pt x="37" y="0"/>
                  </a:lnTo>
                  <a:lnTo>
                    <a:pt x="48" y="0"/>
                  </a:lnTo>
                  <a:lnTo>
                    <a:pt x="30" y="25"/>
                  </a:lnTo>
                  <a:lnTo>
                    <a:pt x="49" y="51"/>
                  </a:lnTo>
                  <a:lnTo>
                    <a:pt x="38" y="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8" name="Freeform 55">
              <a:extLst>
                <a:ext uri="{FF2B5EF4-FFF2-40B4-BE49-F238E27FC236}">
                  <a16:creationId xmlns:a16="http://schemas.microsoft.com/office/drawing/2014/main" id="{6262A5DA-588E-44E3-D3E5-B27EFDFBA451}"/>
                </a:ext>
              </a:extLst>
            </p:cNvPr>
            <p:cNvSpPr>
              <a:spLocks noEditPoints="1"/>
            </p:cNvSpPr>
            <p:nvPr/>
          </p:nvSpPr>
          <p:spPr bwMode="auto">
            <a:xfrm>
              <a:off x="3763963" y="185738"/>
              <a:ext cx="77788" cy="114300"/>
            </a:xfrm>
            <a:custGeom>
              <a:avLst/>
              <a:gdLst>
                <a:gd name="T0" fmla="*/ 49 w 94"/>
                <a:gd name="T1" fmla="*/ 102 h 136"/>
                <a:gd name="T2" fmla="*/ 18 w 94"/>
                <a:gd name="T3" fmla="*/ 85 h 136"/>
                <a:gd name="T4" fmla="*/ 18 w 94"/>
                <a:gd name="T5" fmla="*/ 136 h 136"/>
                <a:gd name="T6" fmla="*/ 0 w 94"/>
                <a:gd name="T7" fmla="*/ 136 h 136"/>
                <a:gd name="T8" fmla="*/ 0 w 94"/>
                <a:gd name="T9" fmla="*/ 1 h 136"/>
                <a:gd name="T10" fmla="*/ 17 w 94"/>
                <a:gd name="T11" fmla="*/ 1 h 136"/>
                <a:gd name="T12" fmla="*/ 18 w 94"/>
                <a:gd name="T13" fmla="*/ 17 h 136"/>
                <a:gd name="T14" fmla="*/ 51 w 94"/>
                <a:gd name="T15" fmla="*/ 0 h 136"/>
                <a:gd name="T16" fmla="*/ 94 w 94"/>
                <a:gd name="T17" fmla="*/ 51 h 136"/>
                <a:gd name="T18" fmla="*/ 49 w 94"/>
                <a:gd name="T19" fmla="*/ 102 h 136"/>
                <a:gd name="T20" fmla="*/ 46 w 94"/>
                <a:gd name="T21" fmla="*/ 14 h 136"/>
                <a:gd name="T22" fmla="*/ 17 w 94"/>
                <a:gd name="T23" fmla="*/ 50 h 136"/>
                <a:gd name="T24" fmla="*/ 45 w 94"/>
                <a:gd name="T25" fmla="*/ 87 h 136"/>
                <a:gd name="T26" fmla="*/ 74 w 94"/>
                <a:gd name="T27" fmla="*/ 50 h 136"/>
                <a:gd name="T28" fmla="*/ 46 w 94"/>
                <a:gd name="T29" fmla="*/ 1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4" h="136">
                  <a:moveTo>
                    <a:pt x="49" y="102"/>
                  </a:moveTo>
                  <a:cubicBezTo>
                    <a:pt x="29" y="102"/>
                    <a:pt x="21" y="89"/>
                    <a:pt x="18" y="85"/>
                  </a:cubicBezTo>
                  <a:cubicBezTo>
                    <a:pt x="18" y="136"/>
                    <a:pt x="18" y="136"/>
                    <a:pt x="18" y="136"/>
                  </a:cubicBezTo>
                  <a:cubicBezTo>
                    <a:pt x="0" y="136"/>
                    <a:pt x="0" y="136"/>
                    <a:pt x="0" y="136"/>
                  </a:cubicBezTo>
                  <a:cubicBezTo>
                    <a:pt x="0" y="1"/>
                    <a:pt x="0" y="1"/>
                    <a:pt x="0" y="1"/>
                  </a:cubicBezTo>
                  <a:cubicBezTo>
                    <a:pt x="17" y="1"/>
                    <a:pt x="17" y="1"/>
                    <a:pt x="17" y="1"/>
                  </a:cubicBezTo>
                  <a:cubicBezTo>
                    <a:pt x="18" y="17"/>
                    <a:pt x="18" y="17"/>
                    <a:pt x="18" y="17"/>
                  </a:cubicBezTo>
                  <a:cubicBezTo>
                    <a:pt x="20" y="15"/>
                    <a:pt x="30" y="0"/>
                    <a:pt x="51" y="0"/>
                  </a:cubicBezTo>
                  <a:cubicBezTo>
                    <a:pt x="78" y="0"/>
                    <a:pt x="94" y="21"/>
                    <a:pt x="94" y="51"/>
                  </a:cubicBezTo>
                  <a:cubicBezTo>
                    <a:pt x="93" y="81"/>
                    <a:pt x="75" y="102"/>
                    <a:pt x="49" y="102"/>
                  </a:cubicBezTo>
                  <a:close/>
                  <a:moveTo>
                    <a:pt x="46" y="14"/>
                  </a:moveTo>
                  <a:cubicBezTo>
                    <a:pt x="29" y="14"/>
                    <a:pt x="17" y="31"/>
                    <a:pt x="17" y="50"/>
                  </a:cubicBezTo>
                  <a:cubicBezTo>
                    <a:pt x="17" y="70"/>
                    <a:pt x="28" y="87"/>
                    <a:pt x="45" y="87"/>
                  </a:cubicBezTo>
                  <a:cubicBezTo>
                    <a:pt x="62" y="87"/>
                    <a:pt x="74" y="70"/>
                    <a:pt x="74" y="50"/>
                  </a:cubicBezTo>
                  <a:cubicBezTo>
                    <a:pt x="74" y="31"/>
                    <a:pt x="63" y="14"/>
                    <a:pt x="4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9" name="Freeform 56">
              <a:extLst>
                <a:ext uri="{FF2B5EF4-FFF2-40B4-BE49-F238E27FC236}">
                  <a16:creationId xmlns:a16="http://schemas.microsoft.com/office/drawing/2014/main" id="{35512E43-0E79-8BBC-F997-A442D44277DD}"/>
                </a:ext>
              </a:extLst>
            </p:cNvPr>
            <p:cNvSpPr>
              <a:spLocks noEditPoints="1"/>
            </p:cNvSpPr>
            <p:nvPr/>
          </p:nvSpPr>
          <p:spPr bwMode="auto">
            <a:xfrm>
              <a:off x="3852863" y="185738"/>
              <a:ext cx="74613" cy="85725"/>
            </a:xfrm>
            <a:custGeom>
              <a:avLst/>
              <a:gdLst>
                <a:gd name="T0" fmla="*/ 20 w 90"/>
                <a:gd name="T1" fmla="*/ 56 h 103"/>
                <a:gd name="T2" fmla="*/ 50 w 90"/>
                <a:gd name="T3" fmla="*/ 88 h 103"/>
                <a:gd name="T4" fmla="*/ 80 w 90"/>
                <a:gd name="T5" fmla="*/ 77 h 103"/>
                <a:gd name="T6" fmla="*/ 88 w 90"/>
                <a:gd name="T7" fmla="*/ 89 h 103"/>
                <a:gd name="T8" fmla="*/ 47 w 90"/>
                <a:gd name="T9" fmla="*/ 103 h 103"/>
                <a:gd name="T10" fmla="*/ 0 w 90"/>
                <a:gd name="T11" fmla="*/ 52 h 103"/>
                <a:gd name="T12" fmla="*/ 47 w 90"/>
                <a:gd name="T13" fmla="*/ 0 h 103"/>
                <a:gd name="T14" fmla="*/ 90 w 90"/>
                <a:gd name="T15" fmla="*/ 48 h 103"/>
                <a:gd name="T16" fmla="*/ 90 w 90"/>
                <a:gd name="T17" fmla="*/ 56 h 103"/>
                <a:gd name="T18" fmla="*/ 20 w 90"/>
                <a:gd name="T19" fmla="*/ 56 h 103"/>
                <a:gd name="T20" fmla="*/ 46 w 90"/>
                <a:gd name="T21" fmla="*/ 14 h 103"/>
                <a:gd name="T22" fmla="*/ 19 w 90"/>
                <a:gd name="T23" fmla="*/ 42 h 103"/>
                <a:gd name="T24" fmla="*/ 71 w 90"/>
                <a:gd name="T25" fmla="*/ 42 h 103"/>
                <a:gd name="T26" fmla="*/ 46 w 90"/>
                <a:gd name="T27"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03">
                  <a:moveTo>
                    <a:pt x="20" y="56"/>
                  </a:moveTo>
                  <a:cubicBezTo>
                    <a:pt x="20" y="75"/>
                    <a:pt x="31" y="88"/>
                    <a:pt x="50" y="88"/>
                  </a:cubicBezTo>
                  <a:cubicBezTo>
                    <a:pt x="68" y="88"/>
                    <a:pt x="79" y="78"/>
                    <a:pt x="80" y="77"/>
                  </a:cubicBezTo>
                  <a:cubicBezTo>
                    <a:pt x="88" y="89"/>
                    <a:pt x="88" y="89"/>
                    <a:pt x="88" y="89"/>
                  </a:cubicBezTo>
                  <a:cubicBezTo>
                    <a:pt x="88" y="89"/>
                    <a:pt x="75" y="103"/>
                    <a:pt x="47" y="103"/>
                  </a:cubicBezTo>
                  <a:cubicBezTo>
                    <a:pt x="20" y="103"/>
                    <a:pt x="0" y="84"/>
                    <a:pt x="0" y="52"/>
                  </a:cubicBezTo>
                  <a:cubicBezTo>
                    <a:pt x="0" y="19"/>
                    <a:pt x="21" y="0"/>
                    <a:pt x="47" y="0"/>
                  </a:cubicBezTo>
                  <a:cubicBezTo>
                    <a:pt x="74" y="0"/>
                    <a:pt x="90" y="20"/>
                    <a:pt x="90" y="48"/>
                  </a:cubicBezTo>
                  <a:cubicBezTo>
                    <a:pt x="90" y="56"/>
                    <a:pt x="90" y="56"/>
                    <a:pt x="90" y="56"/>
                  </a:cubicBezTo>
                  <a:cubicBezTo>
                    <a:pt x="20" y="56"/>
                    <a:pt x="20" y="56"/>
                    <a:pt x="20" y="56"/>
                  </a:cubicBezTo>
                  <a:close/>
                  <a:moveTo>
                    <a:pt x="46" y="14"/>
                  </a:moveTo>
                  <a:cubicBezTo>
                    <a:pt x="29" y="14"/>
                    <a:pt x="20" y="29"/>
                    <a:pt x="19" y="42"/>
                  </a:cubicBezTo>
                  <a:cubicBezTo>
                    <a:pt x="71" y="42"/>
                    <a:pt x="71" y="42"/>
                    <a:pt x="71" y="42"/>
                  </a:cubicBezTo>
                  <a:cubicBezTo>
                    <a:pt x="72" y="28"/>
                    <a:pt x="65" y="14"/>
                    <a:pt x="4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0" name="Freeform 57">
              <a:extLst>
                <a:ext uri="{FF2B5EF4-FFF2-40B4-BE49-F238E27FC236}">
                  <a16:creationId xmlns:a16="http://schemas.microsoft.com/office/drawing/2014/main" id="{FEF6EF1B-2A95-0FAE-281F-3A8B2AACAC0B}"/>
                </a:ext>
              </a:extLst>
            </p:cNvPr>
            <p:cNvSpPr>
              <a:spLocks/>
            </p:cNvSpPr>
            <p:nvPr/>
          </p:nvSpPr>
          <p:spPr bwMode="auto">
            <a:xfrm>
              <a:off x="3946526" y="185738"/>
              <a:ext cx="47625" cy="84138"/>
            </a:xfrm>
            <a:custGeom>
              <a:avLst/>
              <a:gdLst>
                <a:gd name="T0" fmla="*/ 54 w 57"/>
                <a:gd name="T1" fmla="*/ 19 h 101"/>
                <a:gd name="T2" fmla="*/ 47 w 57"/>
                <a:gd name="T3" fmla="*/ 18 h 101"/>
                <a:gd name="T4" fmla="*/ 33 w 57"/>
                <a:gd name="T5" fmla="*/ 22 h 101"/>
                <a:gd name="T6" fmla="*/ 19 w 57"/>
                <a:gd name="T7" fmla="*/ 45 h 101"/>
                <a:gd name="T8" fmla="*/ 19 w 57"/>
                <a:gd name="T9" fmla="*/ 101 h 101"/>
                <a:gd name="T10" fmla="*/ 0 w 57"/>
                <a:gd name="T11" fmla="*/ 101 h 101"/>
                <a:gd name="T12" fmla="*/ 0 w 57"/>
                <a:gd name="T13" fmla="*/ 2 h 101"/>
                <a:gd name="T14" fmla="*/ 18 w 57"/>
                <a:gd name="T15" fmla="*/ 2 h 101"/>
                <a:gd name="T16" fmla="*/ 19 w 57"/>
                <a:gd name="T17" fmla="*/ 21 h 101"/>
                <a:gd name="T18" fmla="*/ 49 w 57"/>
                <a:gd name="T19" fmla="*/ 0 h 101"/>
                <a:gd name="T20" fmla="*/ 57 w 57"/>
                <a:gd name="T21" fmla="*/ 1 h 101"/>
                <a:gd name="T22" fmla="*/ 54 w 57"/>
                <a:gd name="T23" fmla="*/ 1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7" h="101">
                  <a:moveTo>
                    <a:pt x="54" y="19"/>
                  </a:moveTo>
                  <a:cubicBezTo>
                    <a:pt x="54" y="19"/>
                    <a:pt x="52" y="18"/>
                    <a:pt x="47" y="18"/>
                  </a:cubicBezTo>
                  <a:cubicBezTo>
                    <a:pt x="42" y="18"/>
                    <a:pt x="38" y="19"/>
                    <a:pt x="33" y="22"/>
                  </a:cubicBezTo>
                  <a:cubicBezTo>
                    <a:pt x="27" y="26"/>
                    <a:pt x="21" y="34"/>
                    <a:pt x="19" y="45"/>
                  </a:cubicBezTo>
                  <a:cubicBezTo>
                    <a:pt x="19" y="101"/>
                    <a:pt x="19" y="101"/>
                    <a:pt x="19" y="101"/>
                  </a:cubicBezTo>
                  <a:cubicBezTo>
                    <a:pt x="0" y="101"/>
                    <a:pt x="0" y="101"/>
                    <a:pt x="0" y="101"/>
                  </a:cubicBezTo>
                  <a:cubicBezTo>
                    <a:pt x="0" y="2"/>
                    <a:pt x="0" y="2"/>
                    <a:pt x="0" y="2"/>
                  </a:cubicBezTo>
                  <a:cubicBezTo>
                    <a:pt x="18" y="2"/>
                    <a:pt x="18" y="2"/>
                    <a:pt x="18" y="2"/>
                  </a:cubicBezTo>
                  <a:cubicBezTo>
                    <a:pt x="19" y="21"/>
                    <a:pt x="19" y="21"/>
                    <a:pt x="19" y="21"/>
                  </a:cubicBezTo>
                  <a:cubicBezTo>
                    <a:pt x="24" y="10"/>
                    <a:pt x="35" y="0"/>
                    <a:pt x="49" y="0"/>
                  </a:cubicBezTo>
                  <a:cubicBezTo>
                    <a:pt x="54" y="0"/>
                    <a:pt x="57" y="1"/>
                    <a:pt x="57" y="1"/>
                  </a:cubicBezTo>
                  <a:lnTo>
                    <a:pt x="54"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1" name="Freeform 58">
              <a:extLst>
                <a:ext uri="{FF2B5EF4-FFF2-40B4-BE49-F238E27FC236}">
                  <a16:creationId xmlns:a16="http://schemas.microsoft.com/office/drawing/2014/main" id="{AF31A35E-7433-891D-44E8-BEA36D454EE3}"/>
                </a:ext>
              </a:extLst>
            </p:cNvPr>
            <p:cNvSpPr>
              <a:spLocks noEditPoints="1"/>
            </p:cNvSpPr>
            <p:nvPr/>
          </p:nvSpPr>
          <p:spPr bwMode="auto">
            <a:xfrm>
              <a:off x="4005263" y="150813"/>
              <a:ext cx="20638" cy="119063"/>
            </a:xfrm>
            <a:custGeom>
              <a:avLst/>
              <a:gdLst>
                <a:gd name="T0" fmla="*/ 13 w 26"/>
                <a:gd name="T1" fmla="*/ 25 h 144"/>
                <a:gd name="T2" fmla="*/ 0 w 26"/>
                <a:gd name="T3" fmla="*/ 13 h 144"/>
                <a:gd name="T4" fmla="*/ 13 w 26"/>
                <a:gd name="T5" fmla="*/ 0 h 144"/>
                <a:gd name="T6" fmla="*/ 26 w 26"/>
                <a:gd name="T7" fmla="*/ 12 h 144"/>
                <a:gd name="T8" fmla="*/ 13 w 26"/>
                <a:gd name="T9" fmla="*/ 25 h 144"/>
                <a:gd name="T10" fmla="*/ 3 w 26"/>
                <a:gd name="T11" fmla="*/ 144 h 144"/>
                <a:gd name="T12" fmla="*/ 3 w 26"/>
                <a:gd name="T13" fmla="*/ 45 h 144"/>
                <a:gd name="T14" fmla="*/ 22 w 26"/>
                <a:gd name="T15" fmla="*/ 45 h 144"/>
                <a:gd name="T16" fmla="*/ 22 w 26"/>
                <a:gd name="T17" fmla="*/ 144 h 144"/>
                <a:gd name="T18" fmla="*/ 3 w 26"/>
                <a:gd name="T1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144">
                  <a:moveTo>
                    <a:pt x="13" y="25"/>
                  </a:moveTo>
                  <a:cubicBezTo>
                    <a:pt x="6" y="25"/>
                    <a:pt x="0" y="20"/>
                    <a:pt x="0" y="13"/>
                  </a:cubicBezTo>
                  <a:cubicBezTo>
                    <a:pt x="0" y="6"/>
                    <a:pt x="6" y="0"/>
                    <a:pt x="13" y="0"/>
                  </a:cubicBezTo>
                  <a:cubicBezTo>
                    <a:pt x="20" y="0"/>
                    <a:pt x="26" y="6"/>
                    <a:pt x="26" y="12"/>
                  </a:cubicBezTo>
                  <a:cubicBezTo>
                    <a:pt x="26" y="19"/>
                    <a:pt x="20" y="25"/>
                    <a:pt x="13" y="25"/>
                  </a:cubicBezTo>
                  <a:close/>
                  <a:moveTo>
                    <a:pt x="3" y="144"/>
                  </a:moveTo>
                  <a:cubicBezTo>
                    <a:pt x="3" y="45"/>
                    <a:pt x="3" y="45"/>
                    <a:pt x="3" y="45"/>
                  </a:cubicBezTo>
                  <a:cubicBezTo>
                    <a:pt x="22" y="45"/>
                    <a:pt x="22" y="45"/>
                    <a:pt x="22" y="45"/>
                  </a:cubicBezTo>
                  <a:cubicBezTo>
                    <a:pt x="22" y="144"/>
                    <a:pt x="22" y="144"/>
                    <a:pt x="22" y="144"/>
                  </a:cubicBezTo>
                  <a:lnTo>
                    <a:pt x="3"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2" name="Freeform 59">
              <a:extLst>
                <a:ext uri="{FF2B5EF4-FFF2-40B4-BE49-F238E27FC236}">
                  <a16:creationId xmlns:a16="http://schemas.microsoft.com/office/drawing/2014/main" id="{011AEB08-8C96-F19B-82E4-848E1AED67AD}"/>
                </a:ext>
              </a:extLst>
            </p:cNvPr>
            <p:cNvSpPr>
              <a:spLocks noEditPoints="1"/>
            </p:cNvSpPr>
            <p:nvPr/>
          </p:nvSpPr>
          <p:spPr bwMode="auto">
            <a:xfrm>
              <a:off x="4041776" y="185738"/>
              <a:ext cx="74613" cy="85725"/>
            </a:xfrm>
            <a:custGeom>
              <a:avLst/>
              <a:gdLst>
                <a:gd name="T0" fmla="*/ 20 w 90"/>
                <a:gd name="T1" fmla="*/ 56 h 103"/>
                <a:gd name="T2" fmla="*/ 50 w 90"/>
                <a:gd name="T3" fmla="*/ 88 h 103"/>
                <a:gd name="T4" fmla="*/ 80 w 90"/>
                <a:gd name="T5" fmla="*/ 77 h 103"/>
                <a:gd name="T6" fmla="*/ 88 w 90"/>
                <a:gd name="T7" fmla="*/ 89 h 103"/>
                <a:gd name="T8" fmla="*/ 47 w 90"/>
                <a:gd name="T9" fmla="*/ 103 h 103"/>
                <a:gd name="T10" fmla="*/ 0 w 90"/>
                <a:gd name="T11" fmla="*/ 52 h 103"/>
                <a:gd name="T12" fmla="*/ 47 w 90"/>
                <a:gd name="T13" fmla="*/ 0 h 103"/>
                <a:gd name="T14" fmla="*/ 90 w 90"/>
                <a:gd name="T15" fmla="*/ 48 h 103"/>
                <a:gd name="T16" fmla="*/ 90 w 90"/>
                <a:gd name="T17" fmla="*/ 56 h 103"/>
                <a:gd name="T18" fmla="*/ 20 w 90"/>
                <a:gd name="T19" fmla="*/ 56 h 103"/>
                <a:gd name="T20" fmla="*/ 46 w 90"/>
                <a:gd name="T21" fmla="*/ 14 h 103"/>
                <a:gd name="T22" fmla="*/ 19 w 90"/>
                <a:gd name="T23" fmla="*/ 42 h 103"/>
                <a:gd name="T24" fmla="*/ 71 w 90"/>
                <a:gd name="T25" fmla="*/ 42 h 103"/>
                <a:gd name="T26" fmla="*/ 46 w 90"/>
                <a:gd name="T27"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03">
                  <a:moveTo>
                    <a:pt x="20" y="56"/>
                  </a:moveTo>
                  <a:cubicBezTo>
                    <a:pt x="20" y="75"/>
                    <a:pt x="31" y="88"/>
                    <a:pt x="50" y="88"/>
                  </a:cubicBezTo>
                  <a:cubicBezTo>
                    <a:pt x="68" y="88"/>
                    <a:pt x="79" y="78"/>
                    <a:pt x="80" y="77"/>
                  </a:cubicBezTo>
                  <a:cubicBezTo>
                    <a:pt x="88" y="89"/>
                    <a:pt x="88" y="89"/>
                    <a:pt x="88" y="89"/>
                  </a:cubicBezTo>
                  <a:cubicBezTo>
                    <a:pt x="88" y="89"/>
                    <a:pt x="75" y="103"/>
                    <a:pt x="47" y="103"/>
                  </a:cubicBezTo>
                  <a:cubicBezTo>
                    <a:pt x="20" y="103"/>
                    <a:pt x="0" y="84"/>
                    <a:pt x="0" y="52"/>
                  </a:cubicBezTo>
                  <a:cubicBezTo>
                    <a:pt x="0" y="19"/>
                    <a:pt x="21" y="0"/>
                    <a:pt x="47" y="0"/>
                  </a:cubicBezTo>
                  <a:cubicBezTo>
                    <a:pt x="74" y="0"/>
                    <a:pt x="90" y="20"/>
                    <a:pt x="90" y="48"/>
                  </a:cubicBezTo>
                  <a:cubicBezTo>
                    <a:pt x="90" y="56"/>
                    <a:pt x="90" y="56"/>
                    <a:pt x="90" y="56"/>
                  </a:cubicBezTo>
                  <a:cubicBezTo>
                    <a:pt x="20" y="56"/>
                    <a:pt x="20" y="56"/>
                    <a:pt x="20" y="56"/>
                  </a:cubicBezTo>
                  <a:close/>
                  <a:moveTo>
                    <a:pt x="46" y="14"/>
                  </a:moveTo>
                  <a:cubicBezTo>
                    <a:pt x="29" y="14"/>
                    <a:pt x="20" y="29"/>
                    <a:pt x="19" y="42"/>
                  </a:cubicBezTo>
                  <a:cubicBezTo>
                    <a:pt x="71" y="42"/>
                    <a:pt x="71" y="42"/>
                    <a:pt x="71" y="42"/>
                  </a:cubicBezTo>
                  <a:cubicBezTo>
                    <a:pt x="72" y="28"/>
                    <a:pt x="64" y="14"/>
                    <a:pt x="4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3" name="Freeform 60">
              <a:extLst>
                <a:ext uri="{FF2B5EF4-FFF2-40B4-BE49-F238E27FC236}">
                  <a16:creationId xmlns:a16="http://schemas.microsoft.com/office/drawing/2014/main" id="{131EA098-7609-E572-FDAB-89536CA9855D}"/>
                </a:ext>
              </a:extLst>
            </p:cNvPr>
            <p:cNvSpPr>
              <a:spLocks/>
            </p:cNvSpPr>
            <p:nvPr/>
          </p:nvSpPr>
          <p:spPr bwMode="auto">
            <a:xfrm>
              <a:off x="4135438" y="185738"/>
              <a:ext cx="69850" cy="84138"/>
            </a:xfrm>
            <a:custGeom>
              <a:avLst/>
              <a:gdLst>
                <a:gd name="T0" fmla="*/ 65 w 84"/>
                <a:gd name="T1" fmla="*/ 101 h 101"/>
                <a:gd name="T2" fmla="*/ 65 w 84"/>
                <a:gd name="T3" fmla="*/ 41 h 101"/>
                <a:gd name="T4" fmla="*/ 45 w 84"/>
                <a:gd name="T5" fmla="*/ 16 h 101"/>
                <a:gd name="T6" fmla="*/ 19 w 84"/>
                <a:gd name="T7" fmla="*/ 41 h 101"/>
                <a:gd name="T8" fmla="*/ 19 w 84"/>
                <a:gd name="T9" fmla="*/ 101 h 101"/>
                <a:gd name="T10" fmla="*/ 0 w 84"/>
                <a:gd name="T11" fmla="*/ 101 h 101"/>
                <a:gd name="T12" fmla="*/ 0 w 84"/>
                <a:gd name="T13" fmla="*/ 2 h 101"/>
                <a:gd name="T14" fmla="*/ 18 w 84"/>
                <a:gd name="T15" fmla="*/ 2 h 101"/>
                <a:gd name="T16" fmla="*/ 19 w 84"/>
                <a:gd name="T17" fmla="*/ 20 h 101"/>
                <a:gd name="T18" fmla="*/ 52 w 84"/>
                <a:gd name="T19" fmla="*/ 0 h 101"/>
                <a:gd name="T20" fmla="*/ 84 w 84"/>
                <a:gd name="T21" fmla="*/ 37 h 101"/>
                <a:gd name="T22" fmla="*/ 84 w 84"/>
                <a:gd name="T23" fmla="*/ 101 h 101"/>
                <a:gd name="T24" fmla="*/ 65 w 84"/>
                <a:gd name="T25" fmla="*/ 10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101">
                  <a:moveTo>
                    <a:pt x="65" y="101"/>
                  </a:moveTo>
                  <a:cubicBezTo>
                    <a:pt x="65" y="41"/>
                    <a:pt x="65" y="41"/>
                    <a:pt x="65" y="41"/>
                  </a:cubicBezTo>
                  <a:cubicBezTo>
                    <a:pt x="65" y="26"/>
                    <a:pt x="60" y="16"/>
                    <a:pt x="45" y="16"/>
                  </a:cubicBezTo>
                  <a:cubicBezTo>
                    <a:pt x="30" y="16"/>
                    <a:pt x="21" y="32"/>
                    <a:pt x="19" y="41"/>
                  </a:cubicBezTo>
                  <a:cubicBezTo>
                    <a:pt x="19" y="101"/>
                    <a:pt x="19" y="101"/>
                    <a:pt x="19" y="101"/>
                  </a:cubicBezTo>
                  <a:cubicBezTo>
                    <a:pt x="0" y="101"/>
                    <a:pt x="0" y="101"/>
                    <a:pt x="0" y="101"/>
                  </a:cubicBezTo>
                  <a:cubicBezTo>
                    <a:pt x="0" y="2"/>
                    <a:pt x="0" y="2"/>
                    <a:pt x="0" y="2"/>
                  </a:cubicBezTo>
                  <a:cubicBezTo>
                    <a:pt x="18" y="2"/>
                    <a:pt x="18" y="2"/>
                    <a:pt x="18" y="2"/>
                  </a:cubicBezTo>
                  <a:cubicBezTo>
                    <a:pt x="19" y="20"/>
                    <a:pt x="19" y="20"/>
                    <a:pt x="19" y="20"/>
                  </a:cubicBezTo>
                  <a:cubicBezTo>
                    <a:pt x="24" y="10"/>
                    <a:pt x="35" y="0"/>
                    <a:pt x="52" y="0"/>
                  </a:cubicBezTo>
                  <a:cubicBezTo>
                    <a:pt x="71" y="0"/>
                    <a:pt x="84" y="11"/>
                    <a:pt x="84" y="37"/>
                  </a:cubicBezTo>
                  <a:cubicBezTo>
                    <a:pt x="84" y="101"/>
                    <a:pt x="84" y="101"/>
                    <a:pt x="84" y="101"/>
                  </a:cubicBezTo>
                  <a:cubicBezTo>
                    <a:pt x="65" y="101"/>
                    <a:pt x="65" y="101"/>
                    <a:pt x="65"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4" name="Freeform 61">
              <a:extLst>
                <a:ext uri="{FF2B5EF4-FFF2-40B4-BE49-F238E27FC236}">
                  <a16:creationId xmlns:a16="http://schemas.microsoft.com/office/drawing/2014/main" id="{8CB86734-E125-A2B2-51F8-7EC52DBF269F}"/>
                </a:ext>
              </a:extLst>
            </p:cNvPr>
            <p:cNvSpPr>
              <a:spLocks/>
            </p:cNvSpPr>
            <p:nvPr/>
          </p:nvSpPr>
          <p:spPr bwMode="auto">
            <a:xfrm>
              <a:off x="4221163" y="185738"/>
              <a:ext cx="71438" cy="85725"/>
            </a:xfrm>
            <a:custGeom>
              <a:avLst/>
              <a:gdLst>
                <a:gd name="T0" fmla="*/ 76 w 86"/>
                <a:gd name="T1" fmla="*/ 28 h 103"/>
                <a:gd name="T2" fmla="*/ 51 w 86"/>
                <a:gd name="T3" fmla="*/ 15 h 103"/>
                <a:gd name="T4" fmla="*/ 20 w 86"/>
                <a:gd name="T5" fmla="*/ 51 h 103"/>
                <a:gd name="T6" fmla="*/ 50 w 86"/>
                <a:gd name="T7" fmla="*/ 86 h 103"/>
                <a:gd name="T8" fmla="*/ 76 w 86"/>
                <a:gd name="T9" fmla="*/ 73 h 103"/>
                <a:gd name="T10" fmla="*/ 86 w 86"/>
                <a:gd name="T11" fmla="*/ 85 h 103"/>
                <a:gd name="T12" fmla="*/ 47 w 86"/>
                <a:gd name="T13" fmla="*/ 103 h 103"/>
                <a:gd name="T14" fmla="*/ 0 w 86"/>
                <a:gd name="T15" fmla="*/ 51 h 103"/>
                <a:gd name="T16" fmla="*/ 48 w 86"/>
                <a:gd name="T17" fmla="*/ 0 h 103"/>
                <a:gd name="T18" fmla="*/ 85 w 86"/>
                <a:gd name="T19" fmla="*/ 17 h 103"/>
                <a:gd name="T20" fmla="*/ 76 w 86"/>
                <a:gd name="T21" fmla="*/ 2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6" h="103">
                  <a:moveTo>
                    <a:pt x="76" y="28"/>
                  </a:moveTo>
                  <a:cubicBezTo>
                    <a:pt x="76" y="28"/>
                    <a:pt x="67" y="15"/>
                    <a:pt x="51" y="15"/>
                  </a:cubicBezTo>
                  <a:cubicBezTo>
                    <a:pt x="34" y="15"/>
                    <a:pt x="20" y="27"/>
                    <a:pt x="20" y="51"/>
                  </a:cubicBezTo>
                  <a:cubicBezTo>
                    <a:pt x="20" y="75"/>
                    <a:pt x="34" y="86"/>
                    <a:pt x="50" y="86"/>
                  </a:cubicBezTo>
                  <a:cubicBezTo>
                    <a:pt x="66" y="86"/>
                    <a:pt x="76" y="74"/>
                    <a:pt x="76" y="73"/>
                  </a:cubicBezTo>
                  <a:cubicBezTo>
                    <a:pt x="86" y="85"/>
                    <a:pt x="86" y="85"/>
                    <a:pt x="86" y="85"/>
                  </a:cubicBezTo>
                  <a:cubicBezTo>
                    <a:pt x="85" y="86"/>
                    <a:pt x="74" y="103"/>
                    <a:pt x="47" y="103"/>
                  </a:cubicBezTo>
                  <a:cubicBezTo>
                    <a:pt x="21" y="103"/>
                    <a:pt x="0" y="83"/>
                    <a:pt x="0" y="51"/>
                  </a:cubicBezTo>
                  <a:cubicBezTo>
                    <a:pt x="0" y="19"/>
                    <a:pt x="22" y="0"/>
                    <a:pt x="48" y="0"/>
                  </a:cubicBezTo>
                  <a:cubicBezTo>
                    <a:pt x="74" y="0"/>
                    <a:pt x="84" y="16"/>
                    <a:pt x="85" y="17"/>
                  </a:cubicBezTo>
                  <a:lnTo>
                    <a:pt x="76"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5" name="Freeform 62">
              <a:extLst>
                <a:ext uri="{FF2B5EF4-FFF2-40B4-BE49-F238E27FC236}">
                  <a16:creationId xmlns:a16="http://schemas.microsoft.com/office/drawing/2014/main" id="{E2BA6FAC-BC0B-955C-76C2-7569276E7C26}"/>
                </a:ext>
              </a:extLst>
            </p:cNvPr>
            <p:cNvSpPr>
              <a:spLocks noEditPoints="1"/>
            </p:cNvSpPr>
            <p:nvPr/>
          </p:nvSpPr>
          <p:spPr bwMode="auto">
            <a:xfrm>
              <a:off x="4303713" y="185738"/>
              <a:ext cx="74613" cy="85725"/>
            </a:xfrm>
            <a:custGeom>
              <a:avLst/>
              <a:gdLst>
                <a:gd name="T0" fmla="*/ 19 w 90"/>
                <a:gd name="T1" fmla="*/ 56 h 103"/>
                <a:gd name="T2" fmla="*/ 49 w 90"/>
                <a:gd name="T3" fmla="*/ 88 h 103"/>
                <a:gd name="T4" fmla="*/ 79 w 90"/>
                <a:gd name="T5" fmla="*/ 77 h 103"/>
                <a:gd name="T6" fmla="*/ 87 w 90"/>
                <a:gd name="T7" fmla="*/ 89 h 103"/>
                <a:gd name="T8" fmla="*/ 47 w 90"/>
                <a:gd name="T9" fmla="*/ 103 h 103"/>
                <a:gd name="T10" fmla="*/ 0 w 90"/>
                <a:gd name="T11" fmla="*/ 52 h 103"/>
                <a:gd name="T12" fmla="*/ 47 w 90"/>
                <a:gd name="T13" fmla="*/ 0 h 103"/>
                <a:gd name="T14" fmla="*/ 90 w 90"/>
                <a:gd name="T15" fmla="*/ 48 h 103"/>
                <a:gd name="T16" fmla="*/ 90 w 90"/>
                <a:gd name="T17" fmla="*/ 56 h 103"/>
                <a:gd name="T18" fmla="*/ 19 w 90"/>
                <a:gd name="T19" fmla="*/ 56 h 103"/>
                <a:gd name="T20" fmla="*/ 46 w 90"/>
                <a:gd name="T21" fmla="*/ 14 h 103"/>
                <a:gd name="T22" fmla="*/ 18 w 90"/>
                <a:gd name="T23" fmla="*/ 42 h 103"/>
                <a:gd name="T24" fmla="*/ 70 w 90"/>
                <a:gd name="T25" fmla="*/ 42 h 103"/>
                <a:gd name="T26" fmla="*/ 46 w 90"/>
                <a:gd name="T27"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03">
                  <a:moveTo>
                    <a:pt x="19" y="56"/>
                  </a:moveTo>
                  <a:cubicBezTo>
                    <a:pt x="19" y="75"/>
                    <a:pt x="31" y="88"/>
                    <a:pt x="49" y="88"/>
                  </a:cubicBezTo>
                  <a:cubicBezTo>
                    <a:pt x="67" y="88"/>
                    <a:pt x="78" y="78"/>
                    <a:pt x="79" y="77"/>
                  </a:cubicBezTo>
                  <a:cubicBezTo>
                    <a:pt x="87" y="89"/>
                    <a:pt x="87" y="89"/>
                    <a:pt x="87" y="89"/>
                  </a:cubicBezTo>
                  <a:cubicBezTo>
                    <a:pt x="87" y="89"/>
                    <a:pt x="74" y="103"/>
                    <a:pt x="47" y="103"/>
                  </a:cubicBezTo>
                  <a:cubicBezTo>
                    <a:pt x="20" y="103"/>
                    <a:pt x="0" y="84"/>
                    <a:pt x="0" y="52"/>
                  </a:cubicBezTo>
                  <a:cubicBezTo>
                    <a:pt x="0" y="19"/>
                    <a:pt x="20" y="0"/>
                    <a:pt x="47" y="0"/>
                  </a:cubicBezTo>
                  <a:cubicBezTo>
                    <a:pt x="73" y="0"/>
                    <a:pt x="90" y="20"/>
                    <a:pt x="90" y="48"/>
                  </a:cubicBezTo>
                  <a:cubicBezTo>
                    <a:pt x="90" y="56"/>
                    <a:pt x="90" y="56"/>
                    <a:pt x="90" y="56"/>
                  </a:cubicBezTo>
                  <a:cubicBezTo>
                    <a:pt x="19" y="56"/>
                    <a:pt x="19" y="56"/>
                    <a:pt x="19" y="56"/>
                  </a:cubicBezTo>
                  <a:close/>
                  <a:moveTo>
                    <a:pt x="46" y="14"/>
                  </a:moveTo>
                  <a:cubicBezTo>
                    <a:pt x="28" y="14"/>
                    <a:pt x="20" y="29"/>
                    <a:pt x="18" y="42"/>
                  </a:cubicBezTo>
                  <a:cubicBezTo>
                    <a:pt x="70" y="42"/>
                    <a:pt x="70" y="42"/>
                    <a:pt x="70" y="42"/>
                  </a:cubicBezTo>
                  <a:cubicBezTo>
                    <a:pt x="71" y="28"/>
                    <a:pt x="63" y="14"/>
                    <a:pt x="4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6" name="Rectangle 63">
              <a:extLst>
                <a:ext uri="{FF2B5EF4-FFF2-40B4-BE49-F238E27FC236}">
                  <a16:creationId xmlns:a16="http://schemas.microsoft.com/office/drawing/2014/main" id="{8B1668FC-ED11-4E5F-5CD7-B8AECBE72E88}"/>
                </a:ext>
              </a:extLst>
            </p:cNvPr>
            <p:cNvSpPr>
              <a:spLocks noChangeArrowheads="1"/>
            </p:cNvSpPr>
            <p:nvPr/>
          </p:nvSpPr>
          <p:spPr bwMode="auto">
            <a:xfrm>
              <a:off x="2271713" y="-269875"/>
              <a:ext cx="12700" cy="7731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7" name="Oval 64">
              <a:extLst>
                <a:ext uri="{FF2B5EF4-FFF2-40B4-BE49-F238E27FC236}">
                  <a16:creationId xmlns:a16="http://schemas.microsoft.com/office/drawing/2014/main" id="{E764F59C-9348-969F-DC4C-91400D94748F}"/>
                </a:ext>
              </a:extLst>
            </p:cNvPr>
            <p:cNvSpPr>
              <a:spLocks noChangeArrowheads="1"/>
            </p:cNvSpPr>
            <p:nvPr/>
          </p:nvSpPr>
          <p:spPr bwMode="auto">
            <a:xfrm>
              <a:off x="911226" y="-279400"/>
              <a:ext cx="119063" cy="1206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8" name="Oval 65">
              <a:extLst>
                <a:ext uri="{FF2B5EF4-FFF2-40B4-BE49-F238E27FC236}">
                  <a16:creationId xmlns:a16="http://schemas.microsoft.com/office/drawing/2014/main" id="{0C6CC64C-557B-7855-41F2-B4CCE30CCF03}"/>
                </a:ext>
              </a:extLst>
            </p:cNvPr>
            <p:cNvSpPr>
              <a:spLocks noChangeArrowheads="1"/>
            </p:cNvSpPr>
            <p:nvPr/>
          </p:nvSpPr>
          <p:spPr bwMode="auto">
            <a:xfrm>
              <a:off x="752476" y="-269875"/>
              <a:ext cx="101600" cy="1016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9" name="Oval 66">
              <a:extLst>
                <a:ext uri="{FF2B5EF4-FFF2-40B4-BE49-F238E27FC236}">
                  <a16:creationId xmlns:a16="http://schemas.microsoft.com/office/drawing/2014/main" id="{6F43F3D1-B8CB-54F6-36F7-16314257D69B}"/>
                </a:ext>
              </a:extLst>
            </p:cNvPr>
            <p:cNvSpPr>
              <a:spLocks noChangeArrowheads="1"/>
            </p:cNvSpPr>
            <p:nvPr/>
          </p:nvSpPr>
          <p:spPr bwMode="auto">
            <a:xfrm>
              <a:off x="919163" y="-103188"/>
              <a:ext cx="101600" cy="1016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0" name="Oval 67">
              <a:extLst>
                <a:ext uri="{FF2B5EF4-FFF2-40B4-BE49-F238E27FC236}">
                  <a16:creationId xmlns:a16="http://schemas.microsoft.com/office/drawing/2014/main" id="{92E571BB-D352-2156-6D4A-C44BE8B1DEC3}"/>
                </a:ext>
              </a:extLst>
            </p:cNvPr>
            <p:cNvSpPr>
              <a:spLocks noChangeArrowheads="1"/>
            </p:cNvSpPr>
            <p:nvPr/>
          </p:nvSpPr>
          <p:spPr bwMode="auto">
            <a:xfrm>
              <a:off x="927101" y="53975"/>
              <a:ext cx="85725" cy="873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1" name="Oval 68">
              <a:extLst>
                <a:ext uri="{FF2B5EF4-FFF2-40B4-BE49-F238E27FC236}">
                  <a16:creationId xmlns:a16="http://schemas.microsoft.com/office/drawing/2014/main" id="{7A8957F8-68A4-3EE6-C67A-79E4C3B0E740}"/>
                </a:ext>
              </a:extLst>
            </p:cNvPr>
            <p:cNvSpPr>
              <a:spLocks noChangeArrowheads="1"/>
            </p:cNvSpPr>
            <p:nvPr/>
          </p:nvSpPr>
          <p:spPr bwMode="auto">
            <a:xfrm>
              <a:off x="760413" y="-95250"/>
              <a:ext cx="87313" cy="873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2" name="Oval 69">
              <a:extLst>
                <a:ext uri="{FF2B5EF4-FFF2-40B4-BE49-F238E27FC236}">
                  <a16:creationId xmlns:a16="http://schemas.microsoft.com/office/drawing/2014/main" id="{E37C8ED8-118C-127C-C8D8-93DB49103625}"/>
                </a:ext>
              </a:extLst>
            </p:cNvPr>
            <p:cNvSpPr>
              <a:spLocks noChangeArrowheads="1"/>
            </p:cNvSpPr>
            <p:nvPr/>
          </p:nvSpPr>
          <p:spPr bwMode="auto">
            <a:xfrm>
              <a:off x="611188" y="-261938"/>
              <a:ext cx="85725" cy="873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 name="TextBox 2">
            <a:extLst>
              <a:ext uri="{FF2B5EF4-FFF2-40B4-BE49-F238E27FC236}">
                <a16:creationId xmlns:a16="http://schemas.microsoft.com/office/drawing/2014/main" id="{BFFC5C2C-B337-3578-4DEF-5FA5EAEA706D}"/>
              </a:ext>
            </a:extLst>
          </p:cNvPr>
          <p:cNvSpPr txBox="1"/>
          <p:nvPr/>
        </p:nvSpPr>
        <p:spPr>
          <a:xfrm>
            <a:off x="1516830" y="6334188"/>
            <a:ext cx="5719046" cy="153888"/>
          </a:xfrm>
          <a:prstGeom prst="rect">
            <a:avLst/>
          </a:prstGeom>
          <a:noFill/>
        </p:spPr>
        <p:txBody>
          <a:bodyPr wrap="square" lIns="0" tIns="0" rIns="0" bIns="0" rtlCol="0">
            <a:spAutoFit/>
          </a:bodyPr>
          <a:lstStyle/>
          <a:p>
            <a:pPr algn="ctr"/>
            <a:r>
              <a:rPr lang="en-US" sz="1000" dirty="0">
                <a:solidFill>
                  <a:schemeClr val="bg1"/>
                </a:solidFill>
              </a:rPr>
              <a:t>Includes content supplied by Sales Benchmark Index; Copyright © Sales Benchmark Index, 2024</a:t>
            </a:r>
          </a:p>
        </p:txBody>
      </p:sp>
    </p:spTree>
    <p:extLst>
      <p:ext uri="{BB962C8B-B14F-4D97-AF65-F5344CB8AC3E}">
        <p14:creationId xmlns:p14="http://schemas.microsoft.com/office/powerpoint/2010/main" val="1390018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Title Slide dark blue bckgd">
    <p:bg>
      <p:bgPr>
        <a:solidFill>
          <a:schemeClr val="accent2"/>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64658552-6E07-9117-0CA9-3B60B698736B}"/>
              </a:ext>
            </a:extLst>
          </p:cNvPr>
          <p:cNvGraphicFramePr>
            <a:graphicFrameLocks noChangeAspect="1"/>
          </p:cNvGraphicFramePr>
          <p:nvPr>
            <p:custDataLst>
              <p:tags r:id="rId1"/>
            </p:custDataLst>
            <p:extLst>
              <p:ext uri="{D42A27DB-BD31-4B8C-83A1-F6EECF244321}">
                <p14:modId xmlns:p14="http://schemas.microsoft.com/office/powerpoint/2010/main" val="121670506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0" imgH="409" progId="TCLayout.ActiveDocument.1">
                  <p:embed/>
                </p:oleObj>
              </mc:Choice>
              <mc:Fallback>
                <p:oleObj name="think-cell Slide" r:id="rId3" imgW="410" imgH="409" progId="TCLayout.ActiveDocument.1">
                  <p:embed/>
                  <p:pic>
                    <p:nvPicPr>
                      <p:cNvPr id="4" name="Object 3" hidden="1">
                        <a:extLst>
                          <a:ext uri="{FF2B5EF4-FFF2-40B4-BE49-F238E27FC236}">
                            <a16:creationId xmlns:a16="http://schemas.microsoft.com/office/drawing/2014/main" id="{64658552-6E07-9117-0CA9-3B60B698736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9C5F5AEC-749C-44CA-94C1-9495903C3571}"/>
              </a:ext>
            </a:extLst>
          </p:cNvPr>
          <p:cNvSpPr>
            <a:spLocks noGrp="1"/>
          </p:cNvSpPr>
          <p:nvPr>
            <p:ph type="ctrTitle"/>
          </p:nvPr>
        </p:nvSpPr>
        <p:spPr>
          <a:xfrm>
            <a:off x="1516830" y="2523757"/>
            <a:ext cx="9139234" cy="664797"/>
          </a:xfrm>
        </p:spPr>
        <p:txBody>
          <a:bodyPr vert="horz" lIns="91440" tIns="91440" rIns="91440" bIns="91440" anchor="ctr">
            <a:noAutofit/>
          </a:bodyPr>
          <a:lstStyle>
            <a:lvl1pPr algn="l">
              <a:defRPr sz="3600">
                <a:solidFill>
                  <a:schemeClr val="bg1"/>
                </a:solidFill>
              </a:defRPr>
            </a:lvl1pPr>
          </a:lstStyle>
          <a:p>
            <a:r>
              <a:rPr lang="en-US"/>
              <a:t>Click to edit Master title style</a:t>
            </a:r>
            <a:endParaRPr lang="en-US" dirty="0"/>
          </a:p>
        </p:txBody>
      </p:sp>
      <p:sp>
        <p:nvSpPr>
          <p:cNvPr id="82" name="Text Placeholder 81">
            <a:extLst>
              <a:ext uri="{FF2B5EF4-FFF2-40B4-BE49-F238E27FC236}">
                <a16:creationId xmlns:a16="http://schemas.microsoft.com/office/drawing/2014/main" id="{B020BF28-FA10-43DE-B2FD-965A7D8594C0}"/>
              </a:ext>
            </a:extLst>
          </p:cNvPr>
          <p:cNvSpPr>
            <a:spLocks noGrp="1"/>
          </p:cNvSpPr>
          <p:nvPr>
            <p:ph type="body" sz="quarter" idx="13"/>
          </p:nvPr>
        </p:nvSpPr>
        <p:spPr>
          <a:xfrm>
            <a:off x="1520386" y="3998279"/>
            <a:ext cx="4586287" cy="323850"/>
          </a:xfrm>
        </p:spPr>
        <p:txBody>
          <a:bodyPr lIns="91440" tIns="91440" rIns="91440" bIns="91440" anchor="ctr"/>
          <a:lstStyle>
            <a:lvl1pPr>
              <a:defRPr b="0">
                <a:solidFill>
                  <a:schemeClr val="bg1"/>
                </a:solidFill>
              </a:defRPr>
            </a:lvl1pPr>
          </a:lstStyle>
          <a:p>
            <a:pPr lvl="0"/>
            <a:r>
              <a:rPr lang="en-US"/>
              <a:t>Click to edit Master text styles</a:t>
            </a:r>
          </a:p>
        </p:txBody>
      </p:sp>
      <p:sp>
        <p:nvSpPr>
          <p:cNvPr id="83" name="Subtitle 2">
            <a:extLst>
              <a:ext uri="{FF2B5EF4-FFF2-40B4-BE49-F238E27FC236}">
                <a16:creationId xmlns:a16="http://schemas.microsoft.com/office/drawing/2014/main" id="{CA420EE9-07D0-49A0-A796-E6EAA8EBDB96}"/>
              </a:ext>
            </a:extLst>
          </p:cNvPr>
          <p:cNvSpPr>
            <a:spLocks noGrp="1"/>
          </p:cNvSpPr>
          <p:nvPr>
            <p:ph type="subTitle" idx="1"/>
          </p:nvPr>
        </p:nvSpPr>
        <p:spPr>
          <a:xfrm>
            <a:off x="1516830" y="3444432"/>
            <a:ext cx="9139234" cy="297969"/>
          </a:xfrm>
        </p:spPr>
        <p:txBody>
          <a:bodyPr vert="horz" lIns="91440" tIns="91440" rIns="91440" bIns="91440" rtlCol="0" anchor="ctr">
            <a:noAutofit/>
          </a:bodyPr>
          <a:lstStyle>
            <a:lvl1pPr>
              <a:defRPr lang="en-US" sz="2200" b="0" dirty="0">
                <a:solidFill>
                  <a:schemeClr val="bg1"/>
                </a:solidFill>
              </a:defRPr>
            </a:lvl1pPr>
          </a:lstStyle>
          <a:p>
            <a:pPr lvl="0"/>
            <a:r>
              <a:rPr lang="en-US"/>
              <a:t>Click to edit Master subtitle style</a:t>
            </a:r>
            <a:endParaRPr lang="en-US" dirty="0"/>
          </a:p>
        </p:txBody>
      </p:sp>
      <p:grpSp>
        <p:nvGrpSpPr>
          <p:cNvPr id="148" name="Group 147">
            <a:extLst>
              <a:ext uri="{FF2B5EF4-FFF2-40B4-BE49-F238E27FC236}">
                <a16:creationId xmlns:a16="http://schemas.microsoft.com/office/drawing/2014/main" id="{AF47BE45-9A6B-F77A-A246-E9AD74AC3E05}"/>
              </a:ext>
            </a:extLst>
          </p:cNvPr>
          <p:cNvGrpSpPr>
            <a:grpSpLocks noChangeAspect="1"/>
          </p:cNvGrpSpPr>
          <p:nvPr/>
        </p:nvGrpSpPr>
        <p:grpSpPr>
          <a:xfrm>
            <a:off x="702214" y="780933"/>
            <a:ext cx="3494345" cy="745107"/>
            <a:chOff x="611188" y="-279400"/>
            <a:chExt cx="3767138" cy="803275"/>
          </a:xfrm>
          <a:solidFill>
            <a:schemeClr val="bg1"/>
          </a:solidFill>
        </p:grpSpPr>
        <p:sp>
          <p:nvSpPr>
            <p:cNvPr id="149" name="Freeform 5">
              <a:extLst>
                <a:ext uri="{FF2B5EF4-FFF2-40B4-BE49-F238E27FC236}">
                  <a16:creationId xmlns:a16="http://schemas.microsoft.com/office/drawing/2014/main" id="{5C5B487B-3C0A-CD7C-49B9-906DAA6B051C}"/>
                </a:ext>
              </a:extLst>
            </p:cNvPr>
            <p:cNvSpPr>
              <a:spLocks noEditPoints="1"/>
            </p:cNvSpPr>
            <p:nvPr/>
          </p:nvSpPr>
          <p:spPr bwMode="auto">
            <a:xfrm>
              <a:off x="1885951" y="438150"/>
              <a:ext cx="60325" cy="63500"/>
            </a:xfrm>
            <a:custGeom>
              <a:avLst/>
              <a:gdLst>
                <a:gd name="T0" fmla="*/ 36 w 73"/>
                <a:gd name="T1" fmla="*/ 0 h 78"/>
                <a:gd name="T2" fmla="*/ 10 w 73"/>
                <a:gd name="T3" fmla="*/ 10 h 78"/>
                <a:gd name="T4" fmla="*/ 0 w 73"/>
                <a:gd name="T5" fmla="*/ 39 h 78"/>
                <a:gd name="T6" fmla="*/ 10 w 73"/>
                <a:gd name="T7" fmla="*/ 67 h 78"/>
                <a:gd name="T8" fmla="*/ 36 w 73"/>
                <a:gd name="T9" fmla="*/ 78 h 78"/>
                <a:gd name="T10" fmla="*/ 63 w 73"/>
                <a:gd name="T11" fmla="*/ 67 h 78"/>
                <a:gd name="T12" fmla="*/ 73 w 73"/>
                <a:gd name="T13" fmla="*/ 39 h 78"/>
                <a:gd name="T14" fmla="*/ 63 w 73"/>
                <a:gd name="T15" fmla="*/ 10 h 78"/>
                <a:gd name="T16" fmla="*/ 36 w 73"/>
                <a:gd name="T17" fmla="*/ 0 h 78"/>
                <a:gd name="T18" fmla="*/ 52 w 73"/>
                <a:gd name="T19" fmla="*/ 59 h 78"/>
                <a:gd name="T20" fmla="*/ 36 w 73"/>
                <a:gd name="T21" fmla="*/ 66 h 78"/>
                <a:gd name="T22" fmla="*/ 20 w 73"/>
                <a:gd name="T23" fmla="*/ 59 h 78"/>
                <a:gd name="T24" fmla="*/ 15 w 73"/>
                <a:gd name="T25" fmla="*/ 39 h 78"/>
                <a:gd name="T26" fmla="*/ 21 w 73"/>
                <a:gd name="T27" fmla="*/ 19 h 78"/>
                <a:gd name="T28" fmla="*/ 36 w 73"/>
                <a:gd name="T29" fmla="*/ 11 h 78"/>
                <a:gd name="T30" fmla="*/ 52 w 73"/>
                <a:gd name="T31" fmla="*/ 19 h 78"/>
                <a:gd name="T32" fmla="*/ 58 w 73"/>
                <a:gd name="T33" fmla="*/ 39 h 78"/>
                <a:gd name="T34" fmla="*/ 52 w 73"/>
                <a:gd name="T35" fmla="*/ 5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3" h="78">
                  <a:moveTo>
                    <a:pt x="36" y="0"/>
                  </a:moveTo>
                  <a:cubicBezTo>
                    <a:pt x="25" y="0"/>
                    <a:pt x="17" y="3"/>
                    <a:pt x="10" y="10"/>
                  </a:cubicBezTo>
                  <a:cubicBezTo>
                    <a:pt x="3" y="17"/>
                    <a:pt x="0" y="27"/>
                    <a:pt x="0" y="39"/>
                  </a:cubicBezTo>
                  <a:cubicBezTo>
                    <a:pt x="0" y="51"/>
                    <a:pt x="3" y="60"/>
                    <a:pt x="10" y="67"/>
                  </a:cubicBezTo>
                  <a:cubicBezTo>
                    <a:pt x="17" y="74"/>
                    <a:pt x="25" y="78"/>
                    <a:pt x="36" y="78"/>
                  </a:cubicBezTo>
                  <a:cubicBezTo>
                    <a:pt x="47" y="78"/>
                    <a:pt x="56" y="74"/>
                    <a:pt x="63" y="67"/>
                  </a:cubicBezTo>
                  <a:cubicBezTo>
                    <a:pt x="69" y="60"/>
                    <a:pt x="73" y="51"/>
                    <a:pt x="73" y="39"/>
                  </a:cubicBezTo>
                  <a:cubicBezTo>
                    <a:pt x="73" y="27"/>
                    <a:pt x="69" y="17"/>
                    <a:pt x="63" y="10"/>
                  </a:cubicBezTo>
                  <a:cubicBezTo>
                    <a:pt x="56" y="3"/>
                    <a:pt x="47" y="0"/>
                    <a:pt x="36" y="0"/>
                  </a:cubicBezTo>
                  <a:close/>
                  <a:moveTo>
                    <a:pt x="52" y="59"/>
                  </a:moveTo>
                  <a:cubicBezTo>
                    <a:pt x="48" y="64"/>
                    <a:pt x="43" y="66"/>
                    <a:pt x="36" y="66"/>
                  </a:cubicBezTo>
                  <a:cubicBezTo>
                    <a:pt x="29" y="66"/>
                    <a:pt x="24" y="64"/>
                    <a:pt x="20" y="59"/>
                  </a:cubicBezTo>
                  <a:cubicBezTo>
                    <a:pt x="17" y="54"/>
                    <a:pt x="15" y="47"/>
                    <a:pt x="15" y="39"/>
                  </a:cubicBezTo>
                  <a:cubicBezTo>
                    <a:pt x="15" y="30"/>
                    <a:pt x="17" y="24"/>
                    <a:pt x="21" y="19"/>
                  </a:cubicBezTo>
                  <a:cubicBezTo>
                    <a:pt x="24" y="14"/>
                    <a:pt x="30" y="11"/>
                    <a:pt x="36" y="11"/>
                  </a:cubicBezTo>
                  <a:cubicBezTo>
                    <a:pt x="43" y="11"/>
                    <a:pt x="48" y="14"/>
                    <a:pt x="52" y="19"/>
                  </a:cubicBezTo>
                  <a:cubicBezTo>
                    <a:pt x="56" y="24"/>
                    <a:pt x="58" y="30"/>
                    <a:pt x="58" y="39"/>
                  </a:cubicBezTo>
                  <a:cubicBezTo>
                    <a:pt x="58" y="47"/>
                    <a:pt x="56" y="54"/>
                    <a:pt x="52"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0" name="Freeform 6">
              <a:extLst>
                <a:ext uri="{FF2B5EF4-FFF2-40B4-BE49-F238E27FC236}">
                  <a16:creationId xmlns:a16="http://schemas.microsoft.com/office/drawing/2014/main" id="{FC002D50-1258-94CD-A4CA-8EF05842095A}"/>
                </a:ext>
              </a:extLst>
            </p:cNvPr>
            <p:cNvSpPr>
              <a:spLocks/>
            </p:cNvSpPr>
            <p:nvPr/>
          </p:nvSpPr>
          <p:spPr bwMode="auto">
            <a:xfrm>
              <a:off x="1152526" y="414338"/>
              <a:ext cx="74613" cy="87313"/>
            </a:xfrm>
            <a:custGeom>
              <a:avLst/>
              <a:gdLst>
                <a:gd name="T0" fmla="*/ 50 w 89"/>
                <a:gd name="T1" fmla="*/ 62 h 106"/>
                <a:gd name="T2" fmla="*/ 75 w 89"/>
                <a:gd name="T3" fmla="*/ 62 h 106"/>
                <a:gd name="T4" fmla="*/ 75 w 89"/>
                <a:gd name="T5" fmla="*/ 80 h 106"/>
                <a:gd name="T6" fmla="*/ 74 w 89"/>
                <a:gd name="T7" fmla="*/ 81 h 106"/>
                <a:gd name="T8" fmla="*/ 71 w 89"/>
                <a:gd name="T9" fmla="*/ 84 h 106"/>
                <a:gd name="T10" fmla="*/ 66 w 89"/>
                <a:gd name="T11" fmla="*/ 88 h 106"/>
                <a:gd name="T12" fmla="*/ 58 w 89"/>
                <a:gd name="T13" fmla="*/ 91 h 106"/>
                <a:gd name="T14" fmla="*/ 48 w 89"/>
                <a:gd name="T15" fmla="*/ 92 h 106"/>
                <a:gd name="T16" fmla="*/ 24 w 89"/>
                <a:gd name="T17" fmla="*/ 82 h 106"/>
                <a:gd name="T18" fmla="*/ 15 w 89"/>
                <a:gd name="T19" fmla="*/ 52 h 106"/>
                <a:gd name="T20" fmla="*/ 25 w 89"/>
                <a:gd name="T21" fmla="*/ 23 h 106"/>
                <a:gd name="T22" fmla="*/ 48 w 89"/>
                <a:gd name="T23" fmla="*/ 13 h 106"/>
                <a:gd name="T24" fmla="*/ 57 w 89"/>
                <a:gd name="T25" fmla="*/ 14 h 106"/>
                <a:gd name="T26" fmla="*/ 64 w 89"/>
                <a:gd name="T27" fmla="*/ 16 h 106"/>
                <a:gd name="T28" fmla="*/ 69 w 89"/>
                <a:gd name="T29" fmla="*/ 19 h 106"/>
                <a:gd name="T30" fmla="*/ 73 w 89"/>
                <a:gd name="T31" fmla="*/ 23 h 106"/>
                <a:gd name="T32" fmla="*/ 75 w 89"/>
                <a:gd name="T33" fmla="*/ 26 h 106"/>
                <a:gd name="T34" fmla="*/ 76 w 89"/>
                <a:gd name="T35" fmla="*/ 27 h 106"/>
                <a:gd name="T36" fmla="*/ 86 w 89"/>
                <a:gd name="T37" fmla="*/ 18 h 106"/>
                <a:gd name="T38" fmla="*/ 48 w 89"/>
                <a:gd name="T39" fmla="*/ 0 h 106"/>
                <a:gd name="T40" fmla="*/ 14 w 89"/>
                <a:gd name="T41" fmla="*/ 14 h 106"/>
                <a:gd name="T42" fmla="*/ 0 w 89"/>
                <a:gd name="T43" fmla="*/ 52 h 106"/>
                <a:gd name="T44" fmla="*/ 13 w 89"/>
                <a:gd name="T45" fmla="*/ 91 h 106"/>
                <a:gd name="T46" fmla="*/ 45 w 89"/>
                <a:gd name="T47" fmla="*/ 106 h 106"/>
                <a:gd name="T48" fmla="*/ 57 w 89"/>
                <a:gd name="T49" fmla="*/ 104 h 106"/>
                <a:gd name="T50" fmla="*/ 66 w 89"/>
                <a:gd name="T51" fmla="*/ 101 h 106"/>
                <a:gd name="T52" fmla="*/ 73 w 89"/>
                <a:gd name="T53" fmla="*/ 97 h 106"/>
                <a:gd name="T54" fmla="*/ 76 w 89"/>
                <a:gd name="T55" fmla="*/ 94 h 106"/>
                <a:gd name="T56" fmla="*/ 78 w 89"/>
                <a:gd name="T57" fmla="*/ 92 h 106"/>
                <a:gd name="T58" fmla="*/ 79 w 89"/>
                <a:gd name="T59" fmla="*/ 104 h 106"/>
                <a:gd name="T60" fmla="*/ 89 w 89"/>
                <a:gd name="T61" fmla="*/ 104 h 106"/>
                <a:gd name="T62" fmla="*/ 89 w 89"/>
                <a:gd name="T63" fmla="*/ 51 h 106"/>
                <a:gd name="T64" fmla="*/ 50 w 89"/>
                <a:gd name="T65" fmla="*/ 51 h 106"/>
                <a:gd name="T66" fmla="*/ 50 w 89"/>
                <a:gd name="T67" fmla="*/ 62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9" h="106">
                  <a:moveTo>
                    <a:pt x="50" y="62"/>
                  </a:moveTo>
                  <a:cubicBezTo>
                    <a:pt x="75" y="62"/>
                    <a:pt x="75" y="62"/>
                    <a:pt x="75" y="62"/>
                  </a:cubicBezTo>
                  <a:cubicBezTo>
                    <a:pt x="75" y="80"/>
                    <a:pt x="75" y="80"/>
                    <a:pt x="75" y="80"/>
                  </a:cubicBezTo>
                  <a:cubicBezTo>
                    <a:pt x="74" y="81"/>
                    <a:pt x="74" y="81"/>
                    <a:pt x="74" y="81"/>
                  </a:cubicBezTo>
                  <a:cubicBezTo>
                    <a:pt x="73" y="82"/>
                    <a:pt x="72" y="83"/>
                    <a:pt x="71" y="84"/>
                  </a:cubicBezTo>
                  <a:cubicBezTo>
                    <a:pt x="69" y="86"/>
                    <a:pt x="68" y="87"/>
                    <a:pt x="66" y="88"/>
                  </a:cubicBezTo>
                  <a:cubicBezTo>
                    <a:pt x="64" y="89"/>
                    <a:pt x="61" y="90"/>
                    <a:pt x="58" y="91"/>
                  </a:cubicBezTo>
                  <a:cubicBezTo>
                    <a:pt x="55" y="92"/>
                    <a:pt x="51" y="92"/>
                    <a:pt x="48" y="92"/>
                  </a:cubicBezTo>
                  <a:cubicBezTo>
                    <a:pt x="38" y="92"/>
                    <a:pt x="30" y="89"/>
                    <a:pt x="24" y="82"/>
                  </a:cubicBezTo>
                  <a:cubicBezTo>
                    <a:pt x="18" y="74"/>
                    <a:pt x="15" y="65"/>
                    <a:pt x="15" y="52"/>
                  </a:cubicBezTo>
                  <a:cubicBezTo>
                    <a:pt x="15" y="40"/>
                    <a:pt x="18" y="31"/>
                    <a:pt x="25" y="23"/>
                  </a:cubicBezTo>
                  <a:cubicBezTo>
                    <a:pt x="31" y="16"/>
                    <a:pt x="39" y="13"/>
                    <a:pt x="48" y="13"/>
                  </a:cubicBezTo>
                  <a:cubicBezTo>
                    <a:pt x="51" y="13"/>
                    <a:pt x="54" y="13"/>
                    <a:pt x="57" y="14"/>
                  </a:cubicBezTo>
                  <a:cubicBezTo>
                    <a:pt x="60" y="14"/>
                    <a:pt x="62" y="15"/>
                    <a:pt x="64" y="16"/>
                  </a:cubicBezTo>
                  <a:cubicBezTo>
                    <a:pt x="66" y="17"/>
                    <a:pt x="67" y="18"/>
                    <a:pt x="69" y="19"/>
                  </a:cubicBezTo>
                  <a:cubicBezTo>
                    <a:pt x="71" y="21"/>
                    <a:pt x="72" y="22"/>
                    <a:pt x="73" y="23"/>
                  </a:cubicBezTo>
                  <a:cubicBezTo>
                    <a:pt x="74" y="24"/>
                    <a:pt x="74" y="25"/>
                    <a:pt x="75" y="26"/>
                  </a:cubicBezTo>
                  <a:cubicBezTo>
                    <a:pt x="76" y="27"/>
                    <a:pt x="76" y="27"/>
                    <a:pt x="76" y="27"/>
                  </a:cubicBezTo>
                  <a:cubicBezTo>
                    <a:pt x="86" y="18"/>
                    <a:pt x="86" y="18"/>
                    <a:pt x="86" y="18"/>
                  </a:cubicBezTo>
                  <a:cubicBezTo>
                    <a:pt x="77" y="6"/>
                    <a:pt x="64" y="0"/>
                    <a:pt x="48" y="0"/>
                  </a:cubicBezTo>
                  <a:cubicBezTo>
                    <a:pt x="35" y="0"/>
                    <a:pt x="23" y="4"/>
                    <a:pt x="14" y="14"/>
                  </a:cubicBezTo>
                  <a:cubicBezTo>
                    <a:pt x="4" y="24"/>
                    <a:pt x="0" y="36"/>
                    <a:pt x="0" y="52"/>
                  </a:cubicBezTo>
                  <a:cubicBezTo>
                    <a:pt x="0" y="69"/>
                    <a:pt x="4" y="82"/>
                    <a:pt x="13" y="91"/>
                  </a:cubicBezTo>
                  <a:cubicBezTo>
                    <a:pt x="21" y="101"/>
                    <a:pt x="32" y="106"/>
                    <a:pt x="45" y="106"/>
                  </a:cubicBezTo>
                  <a:cubicBezTo>
                    <a:pt x="50" y="106"/>
                    <a:pt x="54" y="105"/>
                    <a:pt x="57" y="104"/>
                  </a:cubicBezTo>
                  <a:cubicBezTo>
                    <a:pt x="61" y="103"/>
                    <a:pt x="64" y="102"/>
                    <a:pt x="66" y="101"/>
                  </a:cubicBezTo>
                  <a:cubicBezTo>
                    <a:pt x="69" y="100"/>
                    <a:pt x="71" y="99"/>
                    <a:pt x="73" y="97"/>
                  </a:cubicBezTo>
                  <a:cubicBezTo>
                    <a:pt x="75" y="95"/>
                    <a:pt x="76" y="94"/>
                    <a:pt x="76" y="94"/>
                  </a:cubicBezTo>
                  <a:cubicBezTo>
                    <a:pt x="77" y="93"/>
                    <a:pt x="77" y="93"/>
                    <a:pt x="78" y="92"/>
                  </a:cubicBezTo>
                  <a:cubicBezTo>
                    <a:pt x="79" y="104"/>
                    <a:pt x="79" y="104"/>
                    <a:pt x="79" y="104"/>
                  </a:cubicBezTo>
                  <a:cubicBezTo>
                    <a:pt x="89" y="104"/>
                    <a:pt x="89" y="104"/>
                    <a:pt x="89" y="104"/>
                  </a:cubicBezTo>
                  <a:cubicBezTo>
                    <a:pt x="89" y="51"/>
                    <a:pt x="89" y="51"/>
                    <a:pt x="89" y="51"/>
                  </a:cubicBezTo>
                  <a:cubicBezTo>
                    <a:pt x="50" y="51"/>
                    <a:pt x="50" y="51"/>
                    <a:pt x="50" y="51"/>
                  </a:cubicBezTo>
                  <a:lnTo>
                    <a:pt x="50"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1" name="Freeform 7">
              <a:extLst>
                <a:ext uri="{FF2B5EF4-FFF2-40B4-BE49-F238E27FC236}">
                  <a16:creationId xmlns:a16="http://schemas.microsoft.com/office/drawing/2014/main" id="{5E276722-5197-B412-82F4-CAE376DBBFED}"/>
                </a:ext>
              </a:extLst>
            </p:cNvPr>
            <p:cNvSpPr>
              <a:spLocks/>
            </p:cNvSpPr>
            <p:nvPr/>
          </p:nvSpPr>
          <p:spPr bwMode="auto">
            <a:xfrm>
              <a:off x="1246188" y="436563"/>
              <a:ext cx="34925" cy="63500"/>
            </a:xfrm>
            <a:custGeom>
              <a:avLst/>
              <a:gdLst>
                <a:gd name="T0" fmla="*/ 23 w 43"/>
                <a:gd name="T1" fmla="*/ 5 h 77"/>
                <a:gd name="T2" fmla="*/ 14 w 43"/>
                <a:gd name="T3" fmla="*/ 17 h 77"/>
                <a:gd name="T4" fmla="*/ 13 w 43"/>
                <a:gd name="T5" fmla="*/ 2 h 77"/>
                <a:gd name="T6" fmla="*/ 0 w 43"/>
                <a:gd name="T7" fmla="*/ 2 h 77"/>
                <a:gd name="T8" fmla="*/ 0 w 43"/>
                <a:gd name="T9" fmla="*/ 77 h 77"/>
                <a:gd name="T10" fmla="*/ 14 w 43"/>
                <a:gd name="T11" fmla="*/ 77 h 77"/>
                <a:gd name="T12" fmla="*/ 14 w 43"/>
                <a:gd name="T13" fmla="*/ 35 h 77"/>
                <a:gd name="T14" fmla="*/ 24 w 43"/>
                <a:gd name="T15" fmla="*/ 18 h 77"/>
                <a:gd name="T16" fmla="*/ 35 w 43"/>
                <a:gd name="T17" fmla="*/ 14 h 77"/>
                <a:gd name="T18" fmla="*/ 41 w 43"/>
                <a:gd name="T19" fmla="*/ 15 h 77"/>
                <a:gd name="T20" fmla="*/ 43 w 43"/>
                <a:gd name="T21" fmla="*/ 1 h 77"/>
                <a:gd name="T22" fmla="*/ 37 w 43"/>
                <a:gd name="T23" fmla="*/ 0 h 77"/>
                <a:gd name="T24" fmla="*/ 23 w 43"/>
                <a:gd name="T25" fmla="*/ 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77">
                  <a:moveTo>
                    <a:pt x="23" y="5"/>
                  </a:moveTo>
                  <a:cubicBezTo>
                    <a:pt x="19" y="8"/>
                    <a:pt x="16" y="12"/>
                    <a:pt x="14" y="17"/>
                  </a:cubicBezTo>
                  <a:cubicBezTo>
                    <a:pt x="13" y="2"/>
                    <a:pt x="13" y="2"/>
                    <a:pt x="13" y="2"/>
                  </a:cubicBezTo>
                  <a:cubicBezTo>
                    <a:pt x="0" y="2"/>
                    <a:pt x="0" y="2"/>
                    <a:pt x="0" y="2"/>
                  </a:cubicBezTo>
                  <a:cubicBezTo>
                    <a:pt x="0" y="77"/>
                    <a:pt x="0" y="77"/>
                    <a:pt x="0" y="77"/>
                  </a:cubicBezTo>
                  <a:cubicBezTo>
                    <a:pt x="14" y="77"/>
                    <a:pt x="14" y="77"/>
                    <a:pt x="14" y="77"/>
                  </a:cubicBezTo>
                  <a:cubicBezTo>
                    <a:pt x="14" y="35"/>
                    <a:pt x="14" y="35"/>
                    <a:pt x="14" y="35"/>
                  </a:cubicBezTo>
                  <a:cubicBezTo>
                    <a:pt x="15" y="27"/>
                    <a:pt x="19" y="22"/>
                    <a:pt x="24" y="18"/>
                  </a:cubicBezTo>
                  <a:cubicBezTo>
                    <a:pt x="28" y="16"/>
                    <a:pt x="31" y="14"/>
                    <a:pt x="35" y="14"/>
                  </a:cubicBezTo>
                  <a:cubicBezTo>
                    <a:pt x="37" y="14"/>
                    <a:pt x="39" y="15"/>
                    <a:pt x="41" y="15"/>
                  </a:cubicBezTo>
                  <a:cubicBezTo>
                    <a:pt x="43" y="1"/>
                    <a:pt x="43" y="1"/>
                    <a:pt x="43" y="1"/>
                  </a:cubicBezTo>
                  <a:cubicBezTo>
                    <a:pt x="37" y="0"/>
                    <a:pt x="37" y="0"/>
                    <a:pt x="37" y="0"/>
                  </a:cubicBezTo>
                  <a:cubicBezTo>
                    <a:pt x="32" y="0"/>
                    <a:pt x="27" y="2"/>
                    <a:pt x="23"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2" name="Freeform 8">
              <a:extLst>
                <a:ext uri="{FF2B5EF4-FFF2-40B4-BE49-F238E27FC236}">
                  <a16:creationId xmlns:a16="http://schemas.microsoft.com/office/drawing/2014/main" id="{030C0CC0-0956-B1B0-70A8-800FA865F98A}"/>
                </a:ext>
              </a:extLst>
            </p:cNvPr>
            <p:cNvSpPr>
              <a:spLocks noEditPoints="1"/>
            </p:cNvSpPr>
            <p:nvPr/>
          </p:nvSpPr>
          <p:spPr bwMode="auto">
            <a:xfrm>
              <a:off x="1284288" y="438150"/>
              <a:ext cx="60325" cy="63500"/>
            </a:xfrm>
            <a:custGeom>
              <a:avLst/>
              <a:gdLst>
                <a:gd name="T0" fmla="*/ 36 w 72"/>
                <a:gd name="T1" fmla="*/ 0 h 78"/>
                <a:gd name="T2" fmla="*/ 10 w 72"/>
                <a:gd name="T3" fmla="*/ 10 h 78"/>
                <a:gd name="T4" fmla="*/ 0 w 72"/>
                <a:gd name="T5" fmla="*/ 39 h 78"/>
                <a:gd name="T6" fmla="*/ 10 w 72"/>
                <a:gd name="T7" fmla="*/ 67 h 78"/>
                <a:gd name="T8" fmla="*/ 36 w 72"/>
                <a:gd name="T9" fmla="*/ 78 h 78"/>
                <a:gd name="T10" fmla="*/ 62 w 72"/>
                <a:gd name="T11" fmla="*/ 67 h 78"/>
                <a:gd name="T12" fmla="*/ 72 w 72"/>
                <a:gd name="T13" fmla="*/ 39 h 78"/>
                <a:gd name="T14" fmla="*/ 62 w 72"/>
                <a:gd name="T15" fmla="*/ 10 h 78"/>
                <a:gd name="T16" fmla="*/ 36 w 72"/>
                <a:gd name="T17" fmla="*/ 0 h 78"/>
                <a:gd name="T18" fmla="*/ 52 w 72"/>
                <a:gd name="T19" fmla="*/ 59 h 78"/>
                <a:gd name="T20" fmla="*/ 36 w 72"/>
                <a:gd name="T21" fmla="*/ 66 h 78"/>
                <a:gd name="T22" fmla="*/ 20 w 72"/>
                <a:gd name="T23" fmla="*/ 59 h 78"/>
                <a:gd name="T24" fmla="*/ 15 w 72"/>
                <a:gd name="T25" fmla="*/ 39 h 78"/>
                <a:gd name="T26" fmla="*/ 20 w 72"/>
                <a:gd name="T27" fmla="*/ 19 h 78"/>
                <a:gd name="T28" fmla="*/ 36 w 72"/>
                <a:gd name="T29" fmla="*/ 11 h 78"/>
                <a:gd name="T30" fmla="*/ 52 w 72"/>
                <a:gd name="T31" fmla="*/ 19 h 78"/>
                <a:gd name="T32" fmla="*/ 57 w 72"/>
                <a:gd name="T33" fmla="*/ 39 h 78"/>
                <a:gd name="T34" fmla="*/ 52 w 72"/>
                <a:gd name="T35" fmla="*/ 5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2" h="78">
                  <a:moveTo>
                    <a:pt x="36" y="0"/>
                  </a:moveTo>
                  <a:cubicBezTo>
                    <a:pt x="25" y="0"/>
                    <a:pt x="16" y="3"/>
                    <a:pt x="10" y="10"/>
                  </a:cubicBezTo>
                  <a:cubicBezTo>
                    <a:pt x="3" y="17"/>
                    <a:pt x="0" y="27"/>
                    <a:pt x="0" y="39"/>
                  </a:cubicBezTo>
                  <a:cubicBezTo>
                    <a:pt x="0" y="51"/>
                    <a:pt x="3" y="60"/>
                    <a:pt x="10" y="67"/>
                  </a:cubicBezTo>
                  <a:cubicBezTo>
                    <a:pt x="16" y="74"/>
                    <a:pt x="25" y="78"/>
                    <a:pt x="36" y="78"/>
                  </a:cubicBezTo>
                  <a:cubicBezTo>
                    <a:pt x="47" y="78"/>
                    <a:pt x="56" y="74"/>
                    <a:pt x="62" y="67"/>
                  </a:cubicBezTo>
                  <a:cubicBezTo>
                    <a:pt x="69" y="60"/>
                    <a:pt x="72" y="51"/>
                    <a:pt x="72" y="39"/>
                  </a:cubicBezTo>
                  <a:cubicBezTo>
                    <a:pt x="72" y="27"/>
                    <a:pt x="69" y="17"/>
                    <a:pt x="62" y="10"/>
                  </a:cubicBezTo>
                  <a:cubicBezTo>
                    <a:pt x="56" y="3"/>
                    <a:pt x="47" y="0"/>
                    <a:pt x="36" y="0"/>
                  </a:cubicBezTo>
                  <a:close/>
                  <a:moveTo>
                    <a:pt x="52" y="59"/>
                  </a:moveTo>
                  <a:cubicBezTo>
                    <a:pt x="48" y="64"/>
                    <a:pt x="43" y="66"/>
                    <a:pt x="36" y="66"/>
                  </a:cubicBezTo>
                  <a:cubicBezTo>
                    <a:pt x="29" y="66"/>
                    <a:pt x="24" y="64"/>
                    <a:pt x="20" y="59"/>
                  </a:cubicBezTo>
                  <a:cubicBezTo>
                    <a:pt x="17" y="54"/>
                    <a:pt x="15" y="47"/>
                    <a:pt x="15" y="39"/>
                  </a:cubicBezTo>
                  <a:cubicBezTo>
                    <a:pt x="15" y="30"/>
                    <a:pt x="17" y="24"/>
                    <a:pt x="20" y="19"/>
                  </a:cubicBezTo>
                  <a:cubicBezTo>
                    <a:pt x="24" y="14"/>
                    <a:pt x="29" y="11"/>
                    <a:pt x="36" y="11"/>
                  </a:cubicBezTo>
                  <a:cubicBezTo>
                    <a:pt x="43" y="11"/>
                    <a:pt x="48" y="14"/>
                    <a:pt x="52" y="19"/>
                  </a:cubicBezTo>
                  <a:cubicBezTo>
                    <a:pt x="56" y="24"/>
                    <a:pt x="57" y="30"/>
                    <a:pt x="57" y="39"/>
                  </a:cubicBezTo>
                  <a:cubicBezTo>
                    <a:pt x="57" y="47"/>
                    <a:pt x="56" y="54"/>
                    <a:pt x="52"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3" name="Freeform 9">
              <a:extLst>
                <a:ext uri="{FF2B5EF4-FFF2-40B4-BE49-F238E27FC236}">
                  <a16:creationId xmlns:a16="http://schemas.microsoft.com/office/drawing/2014/main" id="{88BAE485-97CC-07B4-6CBC-75F7EB1F86CD}"/>
                </a:ext>
              </a:extLst>
            </p:cNvPr>
            <p:cNvSpPr>
              <a:spLocks/>
            </p:cNvSpPr>
            <p:nvPr/>
          </p:nvSpPr>
          <p:spPr bwMode="auto">
            <a:xfrm>
              <a:off x="1350963" y="438150"/>
              <a:ext cx="90488" cy="61913"/>
            </a:xfrm>
            <a:custGeom>
              <a:avLst/>
              <a:gdLst>
                <a:gd name="T0" fmla="*/ 41 w 57"/>
                <a:gd name="T1" fmla="*/ 31 h 39"/>
                <a:gd name="T2" fmla="*/ 32 w 57"/>
                <a:gd name="T3" fmla="*/ 0 h 39"/>
                <a:gd name="T4" fmla="*/ 24 w 57"/>
                <a:gd name="T5" fmla="*/ 0 h 39"/>
                <a:gd name="T6" fmla="*/ 16 w 57"/>
                <a:gd name="T7" fmla="*/ 31 h 39"/>
                <a:gd name="T8" fmla="*/ 8 w 57"/>
                <a:gd name="T9" fmla="*/ 0 h 39"/>
                <a:gd name="T10" fmla="*/ 0 w 57"/>
                <a:gd name="T11" fmla="*/ 0 h 39"/>
                <a:gd name="T12" fmla="*/ 12 w 57"/>
                <a:gd name="T13" fmla="*/ 39 h 39"/>
                <a:gd name="T14" fmla="*/ 20 w 57"/>
                <a:gd name="T15" fmla="*/ 39 h 39"/>
                <a:gd name="T16" fmla="*/ 28 w 57"/>
                <a:gd name="T17" fmla="*/ 9 h 39"/>
                <a:gd name="T18" fmla="*/ 37 w 57"/>
                <a:gd name="T19" fmla="*/ 39 h 39"/>
                <a:gd name="T20" fmla="*/ 45 w 57"/>
                <a:gd name="T21" fmla="*/ 39 h 39"/>
                <a:gd name="T22" fmla="*/ 57 w 57"/>
                <a:gd name="T23" fmla="*/ 0 h 39"/>
                <a:gd name="T24" fmla="*/ 49 w 57"/>
                <a:gd name="T25" fmla="*/ 0 h 39"/>
                <a:gd name="T26" fmla="*/ 41 w 57"/>
                <a:gd name="T27" fmla="*/ 3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7" h="39">
                  <a:moveTo>
                    <a:pt x="41" y="31"/>
                  </a:moveTo>
                  <a:lnTo>
                    <a:pt x="32" y="0"/>
                  </a:lnTo>
                  <a:lnTo>
                    <a:pt x="24" y="0"/>
                  </a:lnTo>
                  <a:lnTo>
                    <a:pt x="16" y="31"/>
                  </a:lnTo>
                  <a:lnTo>
                    <a:pt x="8" y="0"/>
                  </a:lnTo>
                  <a:lnTo>
                    <a:pt x="0" y="0"/>
                  </a:lnTo>
                  <a:lnTo>
                    <a:pt x="12" y="39"/>
                  </a:lnTo>
                  <a:lnTo>
                    <a:pt x="20" y="39"/>
                  </a:lnTo>
                  <a:lnTo>
                    <a:pt x="28" y="9"/>
                  </a:lnTo>
                  <a:lnTo>
                    <a:pt x="37" y="39"/>
                  </a:lnTo>
                  <a:lnTo>
                    <a:pt x="45" y="39"/>
                  </a:lnTo>
                  <a:lnTo>
                    <a:pt x="57" y="0"/>
                  </a:lnTo>
                  <a:lnTo>
                    <a:pt x="49" y="0"/>
                  </a:lnTo>
                  <a:lnTo>
                    <a:pt x="41"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4" name="Freeform 10">
              <a:extLst>
                <a:ext uri="{FF2B5EF4-FFF2-40B4-BE49-F238E27FC236}">
                  <a16:creationId xmlns:a16="http://schemas.microsoft.com/office/drawing/2014/main" id="{E0EE8424-6820-BE0B-2C64-487E7DD59BC7}"/>
                </a:ext>
              </a:extLst>
            </p:cNvPr>
            <p:cNvSpPr>
              <a:spLocks/>
            </p:cNvSpPr>
            <p:nvPr/>
          </p:nvSpPr>
          <p:spPr bwMode="auto">
            <a:xfrm>
              <a:off x="1446213" y="422275"/>
              <a:ext cx="38100" cy="79375"/>
            </a:xfrm>
            <a:custGeom>
              <a:avLst/>
              <a:gdLst>
                <a:gd name="T0" fmla="*/ 26 w 46"/>
                <a:gd name="T1" fmla="*/ 0 h 97"/>
                <a:gd name="T2" fmla="*/ 13 w 46"/>
                <a:gd name="T3" fmla="*/ 0 h 97"/>
                <a:gd name="T4" fmla="*/ 11 w 46"/>
                <a:gd name="T5" fmla="*/ 20 h 97"/>
                <a:gd name="T6" fmla="*/ 0 w 46"/>
                <a:gd name="T7" fmla="*/ 20 h 97"/>
                <a:gd name="T8" fmla="*/ 0 w 46"/>
                <a:gd name="T9" fmla="*/ 31 h 97"/>
                <a:gd name="T10" fmla="*/ 11 w 46"/>
                <a:gd name="T11" fmla="*/ 31 h 97"/>
                <a:gd name="T12" fmla="*/ 11 w 46"/>
                <a:gd name="T13" fmla="*/ 72 h 97"/>
                <a:gd name="T14" fmla="*/ 16 w 46"/>
                <a:gd name="T15" fmla="*/ 91 h 97"/>
                <a:gd name="T16" fmla="*/ 32 w 46"/>
                <a:gd name="T17" fmla="*/ 97 h 97"/>
                <a:gd name="T18" fmla="*/ 46 w 46"/>
                <a:gd name="T19" fmla="*/ 95 h 97"/>
                <a:gd name="T20" fmla="*/ 44 w 46"/>
                <a:gd name="T21" fmla="*/ 84 h 97"/>
                <a:gd name="T22" fmla="*/ 36 w 46"/>
                <a:gd name="T23" fmla="*/ 85 h 97"/>
                <a:gd name="T24" fmla="*/ 28 w 46"/>
                <a:gd name="T25" fmla="*/ 82 h 97"/>
                <a:gd name="T26" fmla="*/ 26 w 46"/>
                <a:gd name="T27" fmla="*/ 70 h 97"/>
                <a:gd name="T28" fmla="*/ 26 w 46"/>
                <a:gd name="T29" fmla="*/ 31 h 97"/>
                <a:gd name="T30" fmla="*/ 46 w 46"/>
                <a:gd name="T31" fmla="*/ 31 h 97"/>
                <a:gd name="T32" fmla="*/ 46 w 46"/>
                <a:gd name="T33" fmla="*/ 20 h 97"/>
                <a:gd name="T34" fmla="*/ 26 w 46"/>
                <a:gd name="T35" fmla="*/ 20 h 97"/>
                <a:gd name="T36" fmla="*/ 26 w 46"/>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6" h="97">
                  <a:moveTo>
                    <a:pt x="26" y="0"/>
                  </a:moveTo>
                  <a:cubicBezTo>
                    <a:pt x="13" y="0"/>
                    <a:pt x="13" y="0"/>
                    <a:pt x="13" y="0"/>
                  </a:cubicBezTo>
                  <a:cubicBezTo>
                    <a:pt x="11" y="20"/>
                    <a:pt x="11" y="20"/>
                    <a:pt x="11" y="20"/>
                  </a:cubicBezTo>
                  <a:cubicBezTo>
                    <a:pt x="0" y="20"/>
                    <a:pt x="0" y="20"/>
                    <a:pt x="0" y="20"/>
                  </a:cubicBezTo>
                  <a:cubicBezTo>
                    <a:pt x="0" y="31"/>
                    <a:pt x="0" y="31"/>
                    <a:pt x="0" y="31"/>
                  </a:cubicBezTo>
                  <a:cubicBezTo>
                    <a:pt x="11" y="31"/>
                    <a:pt x="11" y="31"/>
                    <a:pt x="11" y="31"/>
                  </a:cubicBezTo>
                  <a:cubicBezTo>
                    <a:pt x="11" y="72"/>
                    <a:pt x="11" y="72"/>
                    <a:pt x="11" y="72"/>
                  </a:cubicBezTo>
                  <a:cubicBezTo>
                    <a:pt x="11" y="81"/>
                    <a:pt x="13" y="88"/>
                    <a:pt x="16" y="91"/>
                  </a:cubicBezTo>
                  <a:cubicBezTo>
                    <a:pt x="20" y="95"/>
                    <a:pt x="25" y="97"/>
                    <a:pt x="32" y="97"/>
                  </a:cubicBezTo>
                  <a:cubicBezTo>
                    <a:pt x="38" y="97"/>
                    <a:pt x="42" y="96"/>
                    <a:pt x="46" y="95"/>
                  </a:cubicBezTo>
                  <a:cubicBezTo>
                    <a:pt x="44" y="84"/>
                    <a:pt x="44" y="84"/>
                    <a:pt x="44" y="84"/>
                  </a:cubicBezTo>
                  <a:cubicBezTo>
                    <a:pt x="42" y="85"/>
                    <a:pt x="39" y="85"/>
                    <a:pt x="36" y="85"/>
                  </a:cubicBezTo>
                  <a:cubicBezTo>
                    <a:pt x="33" y="85"/>
                    <a:pt x="30" y="84"/>
                    <a:pt x="28" y="82"/>
                  </a:cubicBezTo>
                  <a:cubicBezTo>
                    <a:pt x="27" y="80"/>
                    <a:pt x="26" y="76"/>
                    <a:pt x="26" y="70"/>
                  </a:cubicBezTo>
                  <a:cubicBezTo>
                    <a:pt x="26" y="31"/>
                    <a:pt x="26" y="31"/>
                    <a:pt x="26" y="31"/>
                  </a:cubicBezTo>
                  <a:cubicBezTo>
                    <a:pt x="46" y="31"/>
                    <a:pt x="46" y="31"/>
                    <a:pt x="46" y="31"/>
                  </a:cubicBezTo>
                  <a:cubicBezTo>
                    <a:pt x="46" y="20"/>
                    <a:pt x="46" y="20"/>
                    <a:pt x="46" y="20"/>
                  </a:cubicBezTo>
                  <a:cubicBezTo>
                    <a:pt x="26" y="20"/>
                    <a:pt x="26" y="20"/>
                    <a:pt x="26" y="20"/>
                  </a:cubicBezTo>
                  <a:lnTo>
                    <a:pt x="2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5" name="Freeform 11">
              <a:extLst>
                <a:ext uri="{FF2B5EF4-FFF2-40B4-BE49-F238E27FC236}">
                  <a16:creationId xmlns:a16="http://schemas.microsoft.com/office/drawing/2014/main" id="{493BFF13-D216-7236-ADB3-513803D7A451}"/>
                </a:ext>
              </a:extLst>
            </p:cNvPr>
            <p:cNvSpPr>
              <a:spLocks/>
            </p:cNvSpPr>
            <p:nvPr/>
          </p:nvSpPr>
          <p:spPr bwMode="auto">
            <a:xfrm>
              <a:off x="1497013" y="412750"/>
              <a:ext cx="52388" cy="87313"/>
            </a:xfrm>
            <a:custGeom>
              <a:avLst/>
              <a:gdLst>
                <a:gd name="T0" fmla="*/ 39 w 64"/>
                <a:gd name="T1" fmla="*/ 30 h 106"/>
                <a:gd name="T2" fmla="*/ 14 w 64"/>
                <a:gd name="T3" fmla="*/ 45 h 106"/>
                <a:gd name="T4" fmla="*/ 14 w 64"/>
                <a:gd name="T5" fmla="*/ 0 h 106"/>
                <a:gd name="T6" fmla="*/ 0 w 64"/>
                <a:gd name="T7" fmla="*/ 0 h 106"/>
                <a:gd name="T8" fmla="*/ 0 w 64"/>
                <a:gd name="T9" fmla="*/ 106 h 106"/>
                <a:gd name="T10" fmla="*/ 14 w 64"/>
                <a:gd name="T11" fmla="*/ 106 h 106"/>
                <a:gd name="T12" fmla="*/ 14 w 64"/>
                <a:gd name="T13" fmla="*/ 62 h 106"/>
                <a:gd name="T14" fmla="*/ 21 w 64"/>
                <a:gd name="T15" fmla="*/ 49 h 106"/>
                <a:gd name="T16" fmla="*/ 34 w 64"/>
                <a:gd name="T17" fmla="*/ 42 h 106"/>
                <a:gd name="T18" fmla="*/ 46 w 64"/>
                <a:gd name="T19" fmla="*/ 47 h 106"/>
                <a:gd name="T20" fmla="*/ 49 w 64"/>
                <a:gd name="T21" fmla="*/ 62 h 106"/>
                <a:gd name="T22" fmla="*/ 49 w 64"/>
                <a:gd name="T23" fmla="*/ 106 h 106"/>
                <a:gd name="T24" fmla="*/ 64 w 64"/>
                <a:gd name="T25" fmla="*/ 106 h 106"/>
                <a:gd name="T26" fmla="*/ 64 w 64"/>
                <a:gd name="T27" fmla="*/ 58 h 106"/>
                <a:gd name="T28" fmla="*/ 57 w 64"/>
                <a:gd name="T29" fmla="*/ 37 h 106"/>
                <a:gd name="T30" fmla="*/ 39 w 64"/>
                <a:gd name="T31" fmla="*/ 3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4" h="106">
                  <a:moveTo>
                    <a:pt x="39" y="30"/>
                  </a:moveTo>
                  <a:cubicBezTo>
                    <a:pt x="29" y="30"/>
                    <a:pt x="20" y="35"/>
                    <a:pt x="14" y="45"/>
                  </a:cubicBezTo>
                  <a:cubicBezTo>
                    <a:pt x="14" y="0"/>
                    <a:pt x="14" y="0"/>
                    <a:pt x="14" y="0"/>
                  </a:cubicBezTo>
                  <a:cubicBezTo>
                    <a:pt x="0" y="0"/>
                    <a:pt x="0" y="0"/>
                    <a:pt x="0" y="0"/>
                  </a:cubicBezTo>
                  <a:cubicBezTo>
                    <a:pt x="0" y="106"/>
                    <a:pt x="0" y="106"/>
                    <a:pt x="0" y="106"/>
                  </a:cubicBezTo>
                  <a:cubicBezTo>
                    <a:pt x="14" y="106"/>
                    <a:pt x="14" y="106"/>
                    <a:pt x="14" y="106"/>
                  </a:cubicBezTo>
                  <a:cubicBezTo>
                    <a:pt x="14" y="62"/>
                    <a:pt x="14" y="62"/>
                    <a:pt x="14" y="62"/>
                  </a:cubicBezTo>
                  <a:cubicBezTo>
                    <a:pt x="15" y="57"/>
                    <a:pt x="17" y="53"/>
                    <a:pt x="21" y="49"/>
                  </a:cubicBezTo>
                  <a:cubicBezTo>
                    <a:pt x="25" y="44"/>
                    <a:pt x="29" y="42"/>
                    <a:pt x="34" y="42"/>
                  </a:cubicBezTo>
                  <a:cubicBezTo>
                    <a:pt x="40" y="42"/>
                    <a:pt x="44" y="44"/>
                    <a:pt x="46" y="47"/>
                  </a:cubicBezTo>
                  <a:cubicBezTo>
                    <a:pt x="48" y="50"/>
                    <a:pt x="49" y="55"/>
                    <a:pt x="49" y="62"/>
                  </a:cubicBezTo>
                  <a:cubicBezTo>
                    <a:pt x="49" y="106"/>
                    <a:pt x="49" y="106"/>
                    <a:pt x="49" y="106"/>
                  </a:cubicBezTo>
                  <a:cubicBezTo>
                    <a:pt x="64" y="106"/>
                    <a:pt x="64" y="106"/>
                    <a:pt x="64" y="106"/>
                  </a:cubicBezTo>
                  <a:cubicBezTo>
                    <a:pt x="64" y="58"/>
                    <a:pt x="64" y="58"/>
                    <a:pt x="64" y="58"/>
                  </a:cubicBezTo>
                  <a:cubicBezTo>
                    <a:pt x="64" y="48"/>
                    <a:pt x="62" y="41"/>
                    <a:pt x="57" y="37"/>
                  </a:cubicBezTo>
                  <a:cubicBezTo>
                    <a:pt x="53" y="32"/>
                    <a:pt x="47" y="30"/>
                    <a:pt x="39"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6" name="Freeform 12">
              <a:extLst>
                <a:ext uri="{FF2B5EF4-FFF2-40B4-BE49-F238E27FC236}">
                  <a16:creationId xmlns:a16="http://schemas.microsoft.com/office/drawing/2014/main" id="{A2FBFC85-5630-8BC3-A583-1DEC58BBCCA5}"/>
                </a:ext>
              </a:extLst>
            </p:cNvPr>
            <p:cNvSpPr>
              <a:spLocks noEditPoints="1"/>
            </p:cNvSpPr>
            <p:nvPr/>
          </p:nvSpPr>
          <p:spPr bwMode="auto">
            <a:xfrm>
              <a:off x="1581151" y="415925"/>
              <a:ext cx="77788" cy="84138"/>
            </a:xfrm>
            <a:custGeom>
              <a:avLst/>
              <a:gdLst>
                <a:gd name="T0" fmla="*/ 20 w 49"/>
                <a:gd name="T1" fmla="*/ 0 h 53"/>
                <a:gd name="T2" fmla="*/ 0 w 49"/>
                <a:gd name="T3" fmla="*/ 53 h 53"/>
                <a:gd name="T4" fmla="*/ 8 w 49"/>
                <a:gd name="T5" fmla="*/ 53 h 53"/>
                <a:gd name="T6" fmla="*/ 13 w 49"/>
                <a:gd name="T7" fmla="*/ 40 h 53"/>
                <a:gd name="T8" fmla="*/ 36 w 49"/>
                <a:gd name="T9" fmla="*/ 40 h 53"/>
                <a:gd name="T10" fmla="*/ 40 w 49"/>
                <a:gd name="T11" fmla="*/ 53 h 53"/>
                <a:gd name="T12" fmla="*/ 49 w 49"/>
                <a:gd name="T13" fmla="*/ 53 h 53"/>
                <a:gd name="T14" fmla="*/ 29 w 49"/>
                <a:gd name="T15" fmla="*/ 0 h 53"/>
                <a:gd name="T16" fmla="*/ 20 w 49"/>
                <a:gd name="T17" fmla="*/ 0 h 53"/>
                <a:gd name="T18" fmla="*/ 15 w 49"/>
                <a:gd name="T19" fmla="*/ 34 h 53"/>
                <a:gd name="T20" fmla="*/ 24 w 49"/>
                <a:gd name="T21" fmla="*/ 7 h 53"/>
                <a:gd name="T22" fmla="*/ 34 w 49"/>
                <a:gd name="T23" fmla="*/ 34 h 53"/>
                <a:gd name="T24" fmla="*/ 15 w 49"/>
                <a:gd name="T25" fmla="*/ 34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 h="53">
                  <a:moveTo>
                    <a:pt x="20" y="0"/>
                  </a:moveTo>
                  <a:lnTo>
                    <a:pt x="0" y="53"/>
                  </a:lnTo>
                  <a:lnTo>
                    <a:pt x="8" y="53"/>
                  </a:lnTo>
                  <a:lnTo>
                    <a:pt x="13" y="40"/>
                  </a:lnTo>
                  <a:lnTo>
                    <a:pt x="36" y="40"/>
                  </a:lnTo>
                  <a:lnTo>
                    <a:pt x="40" y="53"/>
                  </a:lnTo>
                  <a:lnTo>
                    <a:pt x="49" y="53"/>
                  </a:lnTo>
                  <a:lnTo>
                    <a:pt x="29" y="0"/>
                  </a:lnTo>
                  <a:lnTo>
                    <a:pt x="20" y="0"/>
                  </a:lnTo>
                  <a:close/>
                  <a:moveTo>
                    <a:pt x="15" y="34"/>
                  </a:moveTo>
                  <a:lnTo>
                    <a:pt x="24" y="7"/>
                  </a:lnTo>
                  <a:lnTo>
                    <a:pt x="34" y="34"/>
                  </a:lnTo>
                  <a:lnTo>
                    <a:pt x="15"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7" name="Freeform 14">
              <a:extLst>
                <a:ext uri="{FF2B5EF4-FFF2-40B4-BE49-F238E27FC236}">
                  <a16:creationId xmlns:a16="http://schemas.microsoft.com/office/drawing/2014/main" id="{FF83A1F9-4D22-902B-230C-EA48637DF2D8}"/>
                </a:ext>
              </a:extLst>
            </p:cNvPr>
            <p:cNvSpPr>
              <a:spLocks noEditPoints="1"/>
            </p:cNvSpPr>
            <p:nvPr/>
          </p:nvSpPr>
          <p:spPr bwMode="auto">
            <a:xfrm>
              <a:off x="1663701" y="412750"/>
              <a:ext cx="58738" cy="88900"/>
            </a:xfrm>
            <a:custGeom>
              <a:avLst/>
              <a:gdLst>
                <a:gd name="T0" fmla="*/ 57 w 71"/>
                <a:gd name="T1" fmla="*/ 43 h 108"/>
                <a:gd name="T2" fmla="*/ 55 w 71"/>
                <a:gd name="T3" fmla="*/ 40 h 108"/>
                <a:gd name="T4" fmla="*/ 51 w 71"/>
                <a:gd name="T5" fmla="*/ 36 h 108"/>
                <a:gd name="T6" fmla="*/ 43 w 71"/>
                <a:gd name="T7" fmla="*/ 31 h 108"/>
                <a:gd name="T8" fmla="*/ 33 w 71"/>
                <a:gd name="T9" fmla="*/ 30 h 108"/>
                <a:gd name="T10" fmla="*/ 9 w 71"/>
                <a:gd name="T11" fmla="*/ 41 h 108"/>
                <a:gd name="T12" fmla="*/ 0 w 71"/>
                <a:gd name="T13" fmla="*/ 69 h 108"/>
                <a:gd name="T14" fmla="*/ 8 w 71"/>
                <a:gd name="T15" fmla="*/ 97 h 108"/>
                <a:gd name="T16" fmla="*/ 32 w 71"/>
                <a:gd name="T17" fmla="*/ 108 h 108"/>
                <a:gd name="T18" fmla="*/ 37 w 71"/>
                <a:gd name="T19" fmla="*/ 107 h 108"/>
                <a:gd name="T20" fmla="*/ 42 w 71"/>
                <a:gd name="T21" fmla="*/ 106 h 108"/>
                <a:gd name="T22" fmla="*/ 46 w 71"/>
                <a:gd name="T23" fmla="*/ 104 h 108"/>
                <a:gd name="T24" fmla="*/ 49 w 71"/>
                <a:gd name="T25" fmla="*/ 103 h 108"/>
                <a:gd name="T26" fmla="*/ 52 w 71"/>
                <a:gd name="T27" fmla="*/ 100 h 108"/>
                <a:gd name="T28" fmla="*/ 54 w 71"/>
                <a:gd name="T29" fmla="*/ 98 h 108"/>
                <a:gd name="T30" fmla="*/ 55 w 71"/>
                <a:gd name="T31" fmla="*/ 97 h 108"/>
                <a:gd name="T32" fmla="*/ 56 w 71"/>
                <a:gd name="T33" fmla="*/ 95 h 108"/>
                <a:gd name="T34" fmla="*/ 57 w 71"/>
                <a:gd name="T35" fmla="*/ 95 h 108"/>
                <a:gd name="T36" fmla="*/ 59 w 71"/>
                <a:gd name="T37" fmla="*/ 106 h 108"/>
                <a:gd name="T38" fmla="*/ 71 w 71"/>
                <a:gd name="T39" fmla="*/ 106 h 108"/>
                <a:gd name="T40" fmla="*/ 71 w 71"/>
                <a:gd name="T41" fmla="*/ 0 h 108"/>
                <a:gd name="T42" fmla="*/ 57 w 71"/>
                <a:gd name="T43" fmla="*/ 0 h 108"/>
                <a:gd name="T44" fmla="*/ 57 w 71"/>
                <a:gd name="T45" fmla="*/ 43 h 108"/>
                <a:gd name="T46" fmla="*/ 51 w 71"/>
                <a:gd name="T47" fmla="*/ 88 h 108"/>
                <a:gd name="T48" fmla="*/ 36 w 71"/>
                <a:gd name="T49" fmla="*/ 96 h 108"/>
                <a:gd name="T50" fmla="*/ 20 w 71"/>
                <a:gd name="T51" fmla="*/ 88 h 108"/>
                <a:gd name="T52" fmla="*/ 15 w 71"/>
                <a:gd name="T53" fmla="*/ 68 h 108"/>
                <a:gd name="T54" fmla="*/ 21 w 71"/>
                <a:gd name="T55" fmla="*/ 49 h 108"/>
                <a:gd name="T56" fmla="*/ 36 w 71"/>
                <a:gd name="T57" fmla="*/ 41 h 108"/>
                <a:gd name="T58" fmla="*/ 51 w 71"/>
                <a:gd name="T59" fmla="*/ 49 h 108"/>
                <a:gd name="T60" fmla="*/ 57 w 71"/>
                <a:gd name="T61" fmla="*/ 68 h 108"/>
                <a:gd name="T62" fmla="*/ 51 w 71"/>
                <a:gd name="T63" fmla="*/ 8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1" h="108">
                  <a:moveTo>
                    <a:pt x="57" y="43"/>
                  </a:moveTo>
                  <a:cubicBezTo>
                    <a:pt x="56" y="42"/>
                    <a:pt x="56" y="41"/>
                    <a:pt x="55" y="40"/>
                  </a:cubicBezTo>
                  <a:cubicBezTo>
                    <a:pt x="54" y="39"/>
                    <a:pt x="53" y="38"/>
                    <a:pt x="51" y="36"/>
                  </a:cubicBezTo>
                  <a:cubicBezTo>
                    <a:pt x="49" y="34"/>
                    <a:pt x="46" y="33"/>
                    <a:pt x="43" y="31"/>
                  </a:cubicBezTo>
                  <a:cubicBezTo>
                    <a:pt x="40" y="30"/>
                    <a:pt x="37" y="30"/>
                    <a:pt x="33" y="30"/>
                  </a:cubicBezTo>
                  <a:cubicBezTo>
                    <a:pt x="23" y="30"/>
                    <a:pt x="15" y="33"/>
                    <a:pt x="9" y="41"/>
                  </a:cubicBezTo>
                  <a:cubicBezTo>
                    <a:pt x="3" y="48"/>
                    <a:pt x="0" y="57"/>
                    <a:pt x="0" y="69"/>
                  </a:cubicBezTo>
                  <a:cubicBezTo>
                    <a:pt x="0" y="80"/>
                    <a:pt x="3" y="90"/>
                    <a:pt x="8" y="97"/>
                  </a:cubicBezTo>
                  <a:cubicBezTo>
                    <a:pt x="14" y="104"/>
                    <a:pt x="22" y="108"/>
                    <a:pt x="32" y="108"/>
                  </a:cubicBezTo>
                  <a:cubicBezTo>
                    <a:pt x="34" y="108"/>
                    <a:pt x="35" y="108"/>
                    <a:pt x="37" y="107"/>
                  </a:cubicBezTo>
                  <a:cubicBezTo>
                    <a:pt x="39" y="107"/>
                    <a:pt x="41" y="107"/>
                    <a:pt x="42" y="106"/>
                  </a:cubicBezTo>
                  <a:cubicBezTo>
                    <a:pt x="43" y="106"/>
                    <a:pt x="45" y="105"/>
                    <a:pt x="46" y="104"/>
                  </a:cubicBezTo>
                  <a:cubicBezTo>
                    <a:pt x="47" y="104"/>
                    <a:pt x="48" y="103"/>
                    <a:pt x="49" y="103"/>
                  </a:cubicBezTo>
                  <a:cubicBezTo>
                    <a:pt x="50" y="102"/>
                    <a:pt x="51" y="101"/>
                    <a:pt x="52" y="100"/>
                  </a:cubicBezTo>
                  <a:cubicBezTo>
                    <a:pt x="53" y="100"/>
                    <a:pt x="53" y="99"/>
                    <a:pt x="54" y="98"/>
                  </a:cubicBezTo>
                  <a:cubicBezTo>
                    <a:pt x="54" y="98"/>
                    <a:pt x="55" y="97"/>
                    <a:pt x="55" y="97"/>
                  </a:cubicBezTo>
                  <a:cubicBezTo>
                    <a:pt x="56" y="96"/>
                    <a:pt x="56" y="96"/>
                    <a:pt x="56" y="95"/>
                  </a:cubicBezTo>
                  <a:cubicBezTo>
                    <a:pt x="57" y="95"/>
                    <a:pt x="57" y="95"/>
                    <a:pt x="57" y="95"/>
                  </a:cubicBezTo>
                  <a:cubicBezTo>
                    <a:pt x="59" y="106"/>
                    <a:pt x="59" y="106"/>
                    <a:pt x="59" y="106"/>
                  </a:cubicBezTo>
                  <a:cubicBezTo>
                    <a:pt x="71" y="106"/>
                    <a:pt x="71" y="106"/>
                    <a:pt x="71" y="106"/>
                  </a:cubicBezTo>
                  <a:cubicBezTo>
                    <a:pt x="71" y="0"/>
                    <a:pt x="71" y="0"/>
                    <a:pt x="71" y="0"/>
                  </a:cubicBezTo>
                  <a:cubicBezTo>
                    <a:pt x="57" y="0"/>
                    <a:pt x="57" y="0"/>
                    <a:pt x="57" y="0"/>
                  </a:cubicBezTo>
                  <a:lnTo>
                    <a:pt x="57" y="43"/>
                  </a:lnTo>
                  <a:close/>
                  <a:moveTo>
                    <a:pt x="51" y="88"/>
                  </a:moveTo>
                  <a:cubicBezTo>
                    <a:pt x="47" y="93"/>
                    <a:pt x="42" y="96"/>
                    <a:pt x="36" y="96"/>
                  </a:cubicBezTo>
                  <a:cubicBezTo>
                    <a:pt x="29" y="96"/>
                    <a:pt x="24" y="93"/>
                    <a:pt x="20" y="88"/>
                  </a:cubicBezTo>
                  <a:cubicBezTo>
                    <a:pt x="17" y="83"/>
                    <a:pt x="15" y="76"/>
                    <a:pt x="15" y="68"/>
                  </a:cubicBezTo>
                  <a:cubicBezTo>
                    <a:pt x="15" y="61"/>
                    <a:pt x="17" y="54"/>
                    <a:pt x="21" y="49"/>
                  </a:cubicBezTo>
                  <a:cubicBezTo>
                    <a:pt x="25" y="44"/>
                    <a:pt x="30" y="41"/>
                    <a:pt x="36" y="41"/>
                  </a:cubicBezTo>
                  <a:cubicBezTo>
                    <a:pt x="43" y="41"/>
                    <a:pt x="48" y="44"/>
                    <a:pt x="51" y="49"/>
                  </a:cubicBezTo>
                  <a:cubicBezTo>
                    <a:pt x="55" y="54"/>
                    <a:pt x="57" y="61"/>
                    <a:pt x="57" y="68"/>
                  </a:cubicBezTo>
                  <a:cubicBezTo>
                    <a:pt x="57" y="76"/>
                    <a:pt x="55" y="83"/>
                    <a:pt x="51" y="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8" name="Freeform 15">
              <a:extLst>
                <a:ext uri="{FF2B5EF4-FFF2-40B4-BE49-F238E27FC236}">
                  <a16:creationId xmlns:a16="http://schemas.microsoft.com/office/drawing/2014/main" id="{B67964F5-8081-A3D8-089C-A081B2E521A9}"/>
                </a:ext>
              </a:extLst>
            </p:cNvPr>
            <p:cNvSpPr>
              <a:spLocks/>
            </p:cNvSpPr>
            <p:nvPr/>
          </p:nvSpPr>
          <p:spPr bwMode="auto">
            <a:xfrm>
              <a:off x="1733551" y="438150"/>
              <a:ext cx="60325" cy="61913"/>
            </a:xfrm>
            <a:custGeom>
              <a:avLst/>
              <a:gdLst>
                <a:gd name="T0" fmla="*/ 18 w 38"/>
                <a:gd name="T1" fmla="*/ 32 h 39"/>
                <a:gd name="T2" fmla="*/ 8 w 38"/>
                <a:gd name="T3" fmla="*/ 0 h 39"/>
                <a:gd name="T4" fmla="*/ 0 w 38"/>
                <a:gd name="T5" fmla="*/ 0 h 39"/>
                <a:gd name="T6" fmla="*/ 15 w 38"/>
                <a:gd name="T7" fmla="*/ 39 h 39"/>
                <a:gd name="T8" fmla="*/ 23 w 38"/>
                <a:gd name="T9" fmla="*/ 39 h 39"/>
                <a:gd name="T10" fmla="*/ 38 w 38"/>
                <a:gd name="T11" fmla="*/ 0 h 39"/>
                <a:gd name="T12" fmla="*/ 29 w 38"/>
                <a:gd name="T13" fmla="*/ 0 h 39"/>
                <a:gd name="T14" fmla="*/ 18 w 38"/>
                <a:gd name="T15" fmla="*/ 32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39">
                  <a:moveTo>
                    <a:pt x="18" y="32"/>
                  </a:moveTo>
                  <a:lnTo>
                    <a:pt x="8" y="0"/>
                  </a:lnTo>
                  <a:lnTo>
                    <a:pt x="0" y="0"/>
                  </a:lnTo>
                  <a:lnTo>
                    <a:pt x="15" y="39"/>
                  </a:lnTo>
                  <a:lnTo>
                    <a:pt x="23" y="39"/>
                  </a:lnTo>
                  <a:lnTo>
                    <a:pt x="38" y="0"/>
                  </a:lnTo>
                  <a:lnTo>
                    <a:pt x="29" y="0"/>
                  </a:lnTo>
                  <a:lnTo>
                    <a:pt x="18"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9" name="Freeform 16">
              <a:extLst>
                <a:ext uri="{FF2B5EF4-FFF2-40B4-BE49-F238E27FC236}">
                  <a16:creationId xmlns:a16="http://schemas.microsoft.com/office/drawing/2014/main" id="{C73E25E4-139B-A180-CBFD-59414A4BD238}"/>
                </a:ext>
              </a:extLst>
            </p:cNvPr>
            <p:cNvSpPr>
              <a:spLocks/>
            </p:cNvSpPr>
            <p:nvPr/>
          </p:nvSpPr>
          <p:spPr bwMode="auto">
            <a:xfrm>
              <a:off x="1801813" y="411163"/>
              <a:ext cx="15875" cy="14288"/>
            </a:xfrm>
            <a:custGeom>
              <a:avLst/>
              <a:gdLst>
                <a:gd name="T0" fmla="*/ 10 w 19"/>
                <a:gd name="T1" fmla="*/ 0 h 18"/>
                <a:gd name="T2" fmla="*/ 3 w 19"/>
                <a:gd name="T3" fmla="*/ 2 h 18"/>
                <a:gd name="T4" fmla="*/ 0 w 19"/>
                <a:gd name="T5" fmla="*/ 9 h 18"/>
                <a:gd name="T6" fmla="*/ 3 w 19"/>
                <a:gd name="T7" fmla="*/ 16 h 18"/>
                <a:gd name="T8" fmla="*/ 10 w 19"/>
                <a:gd name="T9" fmla="*/ 18 h 18"/>
                <a:gd name="T10" fmla="*/ 17 w 19"/>
                <a:gd name="T11" fmla="*/ 16 h 18"/>
                <a:gd name="T12" fmla="*/ 19 w 19"/>
                <a:gd name="T13" fmla="*/ 9 h 18"/>
                <a:gd name="T14" fmla="*/ 17 w 19"/>
                <a:gd name="T15" fmla="*/ 2 h 18"/>
                <a:gd name="T16" fmla="*/ 10 w 19"/>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8">
                  <a:moveTo>
                    <a:pt x="10" y="0"/>
                  </a:moveTo>
                  <a:cubicBezTo>
                    <a:pt x="7" y="0"/>
                    <a:pt x="5" y="1"/>
                    <a:pt x="3" y="2"/>
                  </a:cubicBezTo>
                  <a:cubicBezTo>
                    <a:pt x="1" y="4"/>
                    <a:pt x="0" y="7"/>
                    <a:pt x="0" y="9"/>
                  </a:cubicBezTo>
                  <a:cubicBezTo>
                    <a:pt x="0" y="12"/>
                    <a:pt x="1" y="14"/>
                    <a:pt x="3" y="16"/>
                  </a:cubicBezTo>
                  <a:cubicBezTo>
                    <a:pt x="5" y="17"/>
                    <a:pt x="7" y="18"/>
                    <a:pt x="10" y="18"/>
                  </a:cubicBezTo>
                  <a:cubicBezTo>
                    <a:pt x="13" y="18"/>
                    <a:pt x="15" y="17"/>
                    <a:pt x="17" y="16"/>
                  </a:cubicBezTo>
                  <a:cubicBezTo>
                    <a:pt x="18" y="14"/>
                    <a:pt x="19" y="12"/>
                    <a:pt x="19" y="9"/>
                  </a:cubicBezTo>
                  <a:cubicBezTo>
                    <a:pt x="19" y="6"/>
                    <a:pt x="18" y="4"/>
                    <a:pt x="17" y="2"/>
                  </a:cubicBezTo>
                  <a:cubicBezTo>
                    <a:pt x="15" y="1"/>
                    <a:pt x="12" y="0"/>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0" name="Rectangle 17">
              <a:extLst>
                <a:ext uri="{FF2B5EF4-FFF2-40B4-BE49-F238E27FC236}">
                  <a16:creationId xmlns:a16="http://schemas.microsoft.com/office/drawing/2014/main" id="{7B6F8562-C3CB-5305-FB0B-63FF8D97092D}"/>
                </a:ext>
              </a:extLst>
            </p:cNvPr>
            <p:cNvSpPr>
              <a:spLocks noChangeArrowheads="1"/>
            </p:cNvSpPr>
            <p:nvPr/>
          </p:nvSpPr>
          <p:spPr bwMode="auto">
            <a:xfrm>
              <a:off x="1804988" y="438150"/>
              <a:ext cx="11113" cy="619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1" name="Freeform 18">
              <a:extLst>
                <a:ext uri="{FF2B5EF4-FFF2-40B4-BE49-F238E27FC236}">
                  <a16:creationId xmlns:a16="http://schemas.microsoft.com/office/drawing/2014/main" id="{AAAB2CA3-ACC4-BAB9-7B09-8D2F882AE852}"/>
                </a:ext>
              </a:extLst>
            </p:cNvPr>
            <p:cNvSpPr>
              <a:spLocks/>
            </p:cNvSpPr>
            <p:nvPr/>
          </p:nvSpPr>
          <p:spPr bwMode="auto">
            <a:xfrm>
              <a:off x="1828801" y="436563"/>
              <a:ext cx="47625" cy="65088"/>
            </a:xfrm>
            <a:custGeom>
              <a:avLst/>
              <a:gdLst>
                <a:gd name="T0" fmla="*/ 44 w 59"/>
                <a:gd name="T1" fmla="*/ 36 h 79"/>
                <a:gd name="T2" fmla="*/ 37 w 59"/>
                <a:gd name="T3" fmla="*/ 34 h 79"/>
                <a:gd name="T4" fmla="*/ 30 w 59"/>
                <a:gd name="T5" fmla="*/ 31 h 79"/>
                <a:gd name="T6" fmla="*/ 24 w 59"/>
                <a:gd name="T7" fmla="*/ 29 h 79"/>
                <a:gd name="T8" fmla="*/ 20 w 59"/>
                <a:gd name="T9" fmla="*/ 26 h 79"/>
                <a:gd name="T10" fmla="*/ 18 w 59"/>
                <a:gd name="T11" fmla="*/ 21 h 79"/>
                <a:gd name="T12" fmla="*/ 22 w 59"/>
                <a:gd name="T13" fmla="*/ 14 h 79"/>
                <a:gd name="T14" fmla="*/ 32 w 59"/>
                <a:gd name="T15" fmla="*/ 12 h 79"/>
                <a:gd name="T16" fmla="*/ 52 w 59"/>
                <a:gd name="T17" fmla="*/ 20 h 79"/>
                <a:gd name="T18" fmla="*/ 58 w 59"/>
                <a:gd name="T19" fmla="*/ 10 h 79"/>
                <a:gd name="T20" fmla="*/ 55 w 59"/>
                <a:gd name="T21" fmla="*/ 8 h 79"/>
                <a:gd name="T22" fmla="*/ 46 w 59"/>
                <a:gd name="T23" fmla="*/ 3 h 79"/>
                <a:gd name="T24" fmla="*/ 32 w 59"/>
                <a:gd name="T25" fmla="*/ 0 h 79"/>
                <a:gd name="T26" fmla="*/ 12 w 59"/>
                <a:gd name="T27" fmla="*/ 7 h 79"/>
                <a:gd name="T28" fmla="*/ 4 w 59"/>
                <a:gd name="T29" fmla="*/ 23 h 79"/>
                <a:gd name="T30" fmla="*/ 6 w 59"/>
                <a:gd name="T31" fmla="*/ 31 h 79"/>
                <a:gd name="T32" fmla="*/ 11 w 59"/>
                <a:gd name="T33" fmla="*/ 37 h 79"/>
                <a:gd name="T34" fmla="*/ 15 w 59"/>
                <a:gd name="T35" fmla="*/ 40 h 79"/>
                <a:gd name="T36" fmla="*/ 19 w 59"/>
                <a:gd name="T37" fmla="*/ 42 h 79"/>
                <a:gd name="T38" fmla="*/ 23 w 59"/>
                <a:gd name="T39" fmla="*/ 44 h 79"/>
                <a:gd name="T40" fmla="*/ 29 w 59"/>
                <a:gd name="T41" fmla="*/ 45 h 79"/>
                <a:gd name="T42" fmla="*/ 33 w 59"/>
                <a:gd name="T43" fmla="*/ 47 h 79"/>
                <a:gd name="T44" fmla="*/ 38 w 59"/>
                <a:gd name="T45" fmla="*/ 49 h 79"/>
                <a:gd name="T46" fmla="*/ 42 w 59"/>
                <a:gd name="T47" fmla="*/ 52 h 79"/>
                <a:gd name="T48" fmla="*/ 45 w 59"/>
                <a:gd name="T49" fmla="*/ 57 h 79"/>
                <a:gd name="T50" fmla="*/ 41 w 59"/>
                <a:gd name="T51" fmla="*/ 65 h 79"/>
                <a:gd name="T52" fmla="*/ 30 w 59"/>
                <a:gd name="T53" fmla="*/ 67 h 79"/>
                <a:gd name="T54" fmla="*/ 18 w 59"/>
                <a:gd name="T55" fmla="*/ 64 h 79"/>
                <a:gd name="T56" fmla="*/ 8 w 59"/>
                <a:gd name="T57" fmla="*/ 57 h 79"/>
                <a:gd name="T58" fmla="*/ 0 w 59"/>
                <a:gd name="T59" fmla="*/ 66 h 79"/>
                <a:gd name="T60" fmla="*/ 12 w 59"/>
                <a:gd name="T61" fmla="*/ 74 h 79"/>
                <a:gd name="T62" fmla="*/ 30 w 59"/>
                <a:gd name="T63" fmla="*/ 79 h 79"/>
                <a:gd name="T64" fmla="*/ 52 w 59"/>
                <a:gd name="T65" fmla="*/ 72 h 79"/>
                <a:gd name="T66" fmla="*/ 59 w 59"/>
                <a:gd name="T67" fmla="*/ 55 h 79"/>
                <a:gd name="T68" fmla="*/ 44 w 59"/>
                <a:gd name="T69" fmla="*/ 36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9" h="79">
                  <a:moveTo>
                    <a:pt x="44" y="36"/>
                  </a:moveTo>
                  <a:cubicBezTo>
                    <a:pt x="43" y="36"/>
                    <a:pt x="41" y="35"/>
                    <a:pt x="37" y="34"/>
                  </a:cubicBezTo>
                  <a:cubicBezTo>
                    <a:pt x="34" y="33"/>
                    <a:pt x="31" y="32"/>
                    <a:pt x="30" y="31"/>
                  </a:cubicBezTo>
                  <a:cubicBezTo>
                    <a:pt x="27" y="30"/>
                    <a:pt x="25" y="30"/>
                    <a:pt x="24" y="29"/>
                  </a:cubicBezTo>
                  <a:cubicBezTo>
                    <a:pt x="23" y="29"/>
                    <a:pt x="22" y="28"/>
                    <a:pt x="20" y="26"/>
                  </a:cubicBezTo>
                  <a:cubicBezTo>
                    <a:pt x="19" y="25"/>
                    <a:pt x="18" y="23"/>
                    <a:pt x="18" y="21"/>
                  </a:cubicBezTo>
                  <a:cubicBezTo>
                    <a:pt x="18" y="18"/>
                    <a:pt x="19" y="15"/>
                    <a:pt x="22" y="14"/>
                  </a:cubicBezTo>
                  <a:cubicBezTo>
                    <a:pt x="24" y="12"/>
                    <a:pt x="28" y="12"/>
                    <a:pt x="32" y="12"/>
                  </a:cubicBezTo>
                  <a:cubicBezTo>
                    <a:pt x="39" y="12"/>
                    <a:pt x="46" y="14"/>
                    <a:pt x="52" y="20"/>
                  </a:cubicBezTo>
                  <a:cubicBezTo>
                    <a:pt x="58" y="10"/>
                    <a:pt x="58" y="10"/>
                    <a:pt x="58" y="10"/>
                  </a:cubicBezTo>
                  <a:cubicBezTo>
                    <a:pt x="58" y="10"/>
                    <a:pt x="57" y="9"/>
                    <a:pt x="55" y="8"/>
                  </a:cubicBezTo>
                  <a:cubicBezTo>
                    <a:pt x="53" y="6"/>
                    <a:pt x="50" y="5"/>
                    <a:pt x="46" y="3"/>
                  </a:cubicBezTo>
                  <a:cubicBezTo>
                    <a:pt x="41" y="1"/>
                    <a:pt x="37" y="0"/>
                    <a:pt x="32" y="0"/>
                  </a:cubicBezTo>
                  <a:cubicBezTo>
                    <a:pt x="23" y="0"/>
                    <a:pt x="17" y="3"/>
                    <a:pt x="12" y="7"/>
                  </a:cubicBezTo>
                  <a:cubicBezTo>
                    <a:pt x="7" y="11"/>
                    <a:pt x="4" y="16"/>
                    <a:pt x="4" y="23"/>
                  </a:cubicBezTo>
                  <a:cubicBezTo>
                    <a:pt x="4" y="26"/>
                    <a:pt x="5" y="29"/>
                    <a:pt x="6" y="31"/>
                  </a:cubicBezTo>
                  <a:cubicBezTo>
                    <a:pt x="7" y="33"/>
                    <a:pt x="8" y="35"/>
                    <a:pt x="11" y="37"/>
                  </a:cubicBezTo>
                  <a:cubicBezTo>
                    <a:pt x="13" y="39"/>
                    <a:pt x="14" y="40"/>
                    <a:pt x="15" y="40"/>
                  </a:cubicBezTo>
                  <a:cubicBezTo>
                    <a:pt x="16" y="41"/>
                    <a:pt x="18" y="41"/>
                    <a:pt x="19" y="42"/>
                  </a:cubicBezTo>
                  <a:cubicBezTo>
                    <a:pt x="20" y="43"/>
                    <a:pt x="22" y="43"/>
                    <a:pt x="23" y="44"/>
                  </a:cubicBezTo>
                  <a:cubicBezTo>
                    <a:pt x="25" y="44"/>
                    <a:pt x="27" y="45"/>
                    <a:pt x="29" y="45"/>
                  </a:cubicBezTo>
                  <a:cubicBezTo>
                    <a:pt x="31" y="46"/>
                    <a:pt x="32" y="47"/>
                    <a:pt x="33" y="47"/>
                  </a:cubicBezTo>
                  <a:cubicBezTo>
                    <a:pt x="35" y="48"/>
                    <a:pt x="37" y="48"/>
                    <a:pt x="38" y="49"/>
                  </a:cubicBezTo>
                  <a:cubicBezTo>
                    <a:pt x="39" y="49"/>
                    <a:pt x="41" y="50"/>
                    <a:pt x="42" y="52"/>
                  </a:cubicBezTo>
                  <a:cubicBezTo>
                    <a:pt x="44" y="53"/>
                    <a:pt x="45" y="55"/>
                    <a:pt x="45" y="57"/>
                  </a:cubicBezTo>
                  <a:cubicBezTo>
                    <a:pt x="45" y="61"/>
                    <a:pt x="44" y="63"/>
                    <a:pt x="41" y="65"/>
                  </a:cubicBezTo>
                  <a:cubicBezTo>
                    <a:pt x="38" y="66"/>
                    <a:pt x="35" y="67"/>
                    <a:pt x="30" y="67"/>
                  </a:cubicBezTo>
                  <a:cubicBezTo>
                    <a:pt x="26" y="67"/>
                    <a:pt x="22" y="66"/>
                    <a:pt x="18" y="64"/>
                  </a:cubicBezTo>
                  <a:cubicBezTo>
                    <a:pt x="14" y="62"/>
                    <a:pt x="10" y="59"/>
                    <a:pt x="8" y="57"/>
                  </a:cubicBezTo>
                  <a:cubicBezTo>
                    <a:pt x="0" y="66"/>
                    <a:pt x="0" y="66"/>
                    <a:pt x="0" y="66"/>
                  </a:cubicBezTo>
                  <a:cubicBezTo>
                    <a:pt x="3" y="69"/>
                    <a:pt x="7" y="71"/>
                    <a:pt x="12" y="74"/>
                  </a:cubicBezTo>
                  <a:cubicBezTo>
                    <a:pt x="17" y="77"/>
                    <a:pt x="23" y="79"/>
                    <a:pt x="30" y="79"/>
                  </a:cubicBezTo>
                  <a:cubicBezTo>
                    <a:pt x="39" y="79"/>
                    <a:pt x="47" y="76"/>
                    <a:pt x="52" y="72"/>
                  </a:cubicBezTo>
                  <a:cubicBezTo>
                    <a:pt x="57" y="67"/>
                    <a:pt x="59" y="62"/>
                    <a:pt x="59" y="55"/>
                  </a:cubicBezTo>
                  <a:cubicBezTo>
                    <a:pt x="59" y="47"/>
                    <a:pt x="54" y="40"/>
                    <a:pt x="44"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2" name="Freeform 19">
              <a:extLst>
                <a:ext uri="{FF2B5EF4-FFF2-40B4-BE49-F238E27FC236}">
                  <a16:creationId xmlns:a16="http://schemas.microsoft.com/office/drawing/2014/main" id="{995386EE-0219-9B59-3015-DA98004633E3}"/>
                </a:ext>
              </a:extLst>
            </p:cNvPr>
            <p:cNvSpPr>
              <a:spLocks/>
            </p:cNvSpPr>
            <p:nvPr/>
          </p:nvSpPr>
          <p:spPr bwMode="auto">
            <a:xfrm>
              <a:off x="1960563" y="436563"/>
              <a:ext cx="36513" cy="63500"/>
            </a:xfrm>
            <a:custGeom>
              <a:avLst/>
              <a:gdLst>
                <a:gd name="T0" fmla="*/ 24 w 43"/>
                <a:gd name="T1" fmla="*/ 5 h 77"/>
                <a:gd name="T2" fmla="*/ 15 w 43"/>
                <a:gd name="T3" fmla="*/ 17 h 77"/>
                <a:gd name="T4" fmla="*/ 14 w 43"/>
                <a:gd name="T5" fmla="*/ 2 h 77"/>
                <a:gd name="T6" fmla="*/ 0 w 43"/>
                <a:gd name="T7" fmla="*/ 2 h 77"/>
                <a:gd name="T8" fmla="*/ 0 w 43"/>
                <a:gd name="T9" fmla="*/ 77 h 77"/>
                <a:gd name="T10" fmla="*/ 15 w 43"/>
                <a:gd name="T11" fmla="*/ 77 h 77"/>
                <a:gd name="T12" fmla="*/ 15 w 43"/>
                <a:gd name="T13" fmla="*/ 35 h 77"/>
                <a:gd name="T14" fmla="*/ 25 w 43"/>
                <a:gd name="T15" fmla="*/ 18 h 77"/>
                <a:gd name="T16" fmla="*/ 35 w 43"/>
                <a:gd name="T17" fmla="*/ 14 h 77"/>
                <a:gd name="T18" fmla="*/ 41 w 43"/>
                <a:gd name="T19" fmla="*/ 15 h 77"/>
                <a:gd name="T20" fmla="*/ 43 w 43"/>
                <a:gd name="T21" fmla="*/ 1 h 77"/>
                <a:gd name="T22" fmla="*/ 37 w 43"/>
                <a:gd name="T23" fmla="*/ 0 h 77"/>
                <a:gd name="T24" fmla="*/ 24 w 43"/>
                <a:gd name="T25" fmla="*/ 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77">
                  <a:moveTo>
                    <a:pt x="24" y="5"/>
                  </a:moveTo>
                  <a:cubicBezTo>
                    <a:pt x="20" y="8"/>
                    <a:pt x="17" y="12"/>
                    <a:pt x="15" y="17"/>
                  </a:cubicBezTo>
                  <a:cubicBezTo>
                    <a:pt x="14" y="2"/>
                    <a:pt x="14" y="2"/>
                    <a:pt x="14" y="2"/>
                  </a:cubicBezTo>
                  <a:cubicBezTo>
                    <a:pt x="0" y="2"/>
                    <a:pt x="0" y="2"/>
                    <a:pt x="0" y="2"/>
                  </a:cubicBezTo>
                  <a:cubicBezTo>
                    <a:pt x="0" y="77"/>
                    <a:pt x="0" y="77"/>
                    <a:pt x="0" y="77"/>
                  </a:cubicBezTo>
                  <a:cubicBezTo>
                    <a:pt x="15" y="77"/>
                    <a:pt x="15" y="77"/>
                    <a:pt x="15" y="77"/>
                  </a:cubicBezTo>
                  <a:cubicBezTo>
                    <a:pt x="15" y="35"/>
                    <a:pt x="15" y="35"/>
                    <a:pt x="15" y="35"/>
                  </a:cubicBezTo>
                  <a:cubicBezTo>
                    <a:pt x="16" y="27"/>
                    <a:pt x="19" y="22"/>
                    <a:pt x="25" y="18"/>
                  </a:cubicBezTo>
                  <a:cubicBezTo>
                    <a:pt x="28" y="16"/>
                    <a:pt x="32" y="14"/>
                    <a:pt x="35" y="14"/>
                  </a:cubicBezTo>
                  <a:cubicBezTo>
                    <a:pt x="38" y="14"/>
                    <a:pt x="40" y="15"/>
                    <a:pt x="41" y="15"/>
                  </a:cubicBezTo>
                  <a:cubicBezTo>
                    <a:pt x="43" y="1"/>
                    <a:pt x="43" y="1"/>
                    <a:pt x="43" y="1"/>
                  </a:cubicBezTo>
                  <a:cubicBezTo>
                    <a:pt x="37" y="0"/>
                    <a:pt x="37" y="0"/>
                    <a:pt x="37" y="0"/>
                  </a:cubicBezTo>
                  <a:cubicBezTo>
                    <a:pt x="32" y="0"/>
                    <a:pt x="28" y="2"/>
                    <a:pt x="24"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3" name="Freeform 20">
              <a:extLst>
                <a:ext uri="{FF2B5EF4-FFF2-40B4-BE49-F238E27FC236}">
                  <a16:creationId xmlns:a16="http://schemas.microsoft.com/office/drawing/2014/main" id="{2960E1C6-F590-264A-344E-7EF84C9D9013}"/>
                </a:ext>
              </a:extLst>
            </p:cNvPr>
            <p:cNvSpPr>
              <a:spLocks/>
            </p:cNvSpPr>
            <p:nvPr/>
          </p:nvSpPr>
          <p:spPr bwMode="auto">
            <a:xfrm>
              <a:off x="2000251" y="438150"/>
              <a:ext cx="58738" cy="85725"/>
            </a:xfrm>
            <a:custGeom>
              <a:avLst/>
              <a:gdLst>
                <a:gd name="T0" fmla="*/ 57 w 72"/>
                <a:gd name="T1" fmla="*/ 0 h 103"/>
                <a:gd name="T2" fmla="*/ 36 w 72"/>
                <a:gd name="T3" fmla="*/ 61 h 103"/>
                <a:gd name="T4" fmla="*/ 15 w 72"/>
                <a:gd name="T5" fmla="*/ 0 h 103"/>
                <a:gd name="T6" fmla="*/ 0 w 72"/>
                <a:gd name="T7" fmla="*/ 0 h 103"/>
                <a:gd name="T8" fmla="*/ 28 w 72"/>
                <a:gd name="T9" fmla="*/ 74 h 103"/>
                <a:gd name="T10" fmla="*/ 25 w 72"/>
                <a:gd name="T11" fmla="*/ 83 h 103"/>
                <a:gd name="T12" fmla="*/ 21 w 72"/>
                <a:gd name="T13" fmla="*/ 90 h 103"/>
                <a:gd name="T14" fmla="*/ 16 w 72"/>
                <a:gd name="T15" fmla="*/ 91 h 103"/>
                <a:gd name="T16" fmla="*/ 8 w 72"/>
                <a:gd name="T17" fmla="*/ 89 h 103"/>
                <a:gd name="T18" fmla="*/ 5 w 72"/>
                <a:gd name="T19" fmla="*/ 100 h 103"/>
                <a:gd name="T20" fmla="*/ 6 w 72"/>
                <a:gd name="T21" fmla="*/ 101 h 103"/>
                <a:gd name="T22" fmla="*/ 12 w 72"/>
                <a:gd name="T23" fmla="*/ 103 h 103"/>
                <a:gd name="T24" fmla="*/ 19 w 72"/>
                <a:gd name="T25" fmla="*/ 103 h 103"/>
                <a:gd name="T26" fmla="*/ 31 w 72"/>
                <a:gd name="T27" fmla="*/ 100 h 103"/>
                <a:gd name="T28" fmla="*/ 39 w 72"/>
                <a:gd name="T29" fmla="*/ 87 h 103"/>
                <a:gd name="T30" fmla="*/ 72 w 72"/>
                <a:gd name="T31" fmla="*/ 0 h 103"/>
                <a:gd name="T32" fmla="*/ 57 w 72"/>
                <a:gd name="T33"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 h="103">
                  <a:moveTo>
                    <a:pt x="57" y="0"/>
                  </a:moveTo>
                  <a:cubicBezTo>
                    <a:pt x="36" y="61"/>
                    <a:pt x="36" y="61"/>
                    <a:pt x="36" y="61"/>
                  </a:cubicBezTo>
                  <a:cubicBezTo>
                    <a:pt x="15" y="0"/>
                    <a:pt x="15" y="0"/>
                    <a:pt x="15" y="0"/>
                  </a:cubicBezTo>
                  <a:cubicBezTo>
                    <a:pt x="0" y="0"/>
                    <a:pt x="0" y="0"/>
                    <a:pt x="0" y="0"/>
                  </a:cubicBezTo>
                  <a:cubicBezTo>
                    <a:pt x="28" y="74"/>
                    <a:pt x="28" y="74"/>
                    <a:pt x="28" y="74"/>
                  </a:cubicBezTo>
                  <a:cubicBezTo>
                    <a:pt x="25" y="83"/>
                    <a:pt x="25" y="83"/>
                    <a:pt x="25" y="83"/>
                  </a:cubicBezTo>
                  <a:cubicBezTo>
                    <a:pt x="24" y="87"/>
                    <a:pt x="22" y="89"/>
                    <a:pt x="21" y="90"/>
                  </a:cubicBezTo>
                  <a:cubicBezTo>
                    <a:pt x="20" y="91"/>
                    <a:pt x="18" y="91"/>
                    <a:pt x="16" y="91"/>
                  </a:cubicBezTo>
                  <a:cubicBezTo>
                    <a:pt x="14" y="91"/>
                    <a:pt x="11" y="91"/>
                    <a:pt x="8" y="89"/>
                  </a:cubicBezTo>
                  <a:cubicBezTo>
                    <a:pt x="5" y="100"/>
                    <a:pt x="5" y="100"/>
                    <a:pt x="5" y="100"/>
                  </a:cubicBezTo>
                  <a:cubicBezTo>
                    <a:pt x="6" y="101"/>
                    <a:pt x="6" y="101"/>
                    <a:pt x="6" y="101"/>
                  </a:cubicBezTo>
                  <a:cubicBezTo>
                    <a:pt x="7" y="102"/>
                    <a:pt x="9" y="102"/>
                    <a:pt x="12" y="103"/>
                  </a:cubicBezTo>
                  <a:cubicBezTo>
                    <a:pt x="14" y="103"/>
                    <a:pt x="17" y="103"/>
                    <a:pt x="19" y="103"/>
                  </a:cubicBezTo>
                  <a:cubicBezTo>
                    <a:pt x="24" y="103"/>
                    <a:pt x="28" y="102"/>
                    <a:pt x="31" y="100"/>
                  </a:cubicBezTo>
                  <a:cubicBezTo>
                    <a:pt x="34" y="97"/>
                    <a:pt x="36" y="93"/>
                    <a:pt x="39" y="87"/>
                  </a:cubicBezTo>
                  <a:cubicBezTo>
                    <a:pt x="72" y="0"/>
                    <a:pt x="72" y="0"/>
                    <a:pt x="72" y="0"/>
                  </a:cubicBezTo>
                  <a:lnTo>
                    <a:pt x="5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4" name="Freeform 21">
              <a:extLst>
                <a:ext uri="{FF2B5EF4-FFF2-40B4-BE49-F238E27FC236}">
                  <a16:creationId xmlns:a16="http://schemas.microsoft.com/office/drawing/2014/main" id="{8279F213-F01D-0BA8-7DEC-BF8F2017D953}"/>
                </a:ext>
              </a:extLst>
            </p:cNvPr>
            <p:cNvSpPr>
              <a:spLocks noEditPoints="1"/>
            </p:cNvSpPr>
            <p:nvPr/>
          </p:nvSpPr>
          <p:spPr bwMode="auto">
            <a:xfrm>
              <a:off x="1547813" y="-96838"/>
              <a:ext cx="352425" cy="422275"/>
            </a:xfrm>
            <a:custGeom>
              <a:avLst/>
              <a:gdLst>
                <a:gd name="T0" fmla="*/ 327 w 425"/>
                <a:gd name="T1" fmla="*/ 247 h 510"/>
                <a:gd name="T2" fmla="*/ 415 w 425"/>
                <a:gd name="T3" fmla="*/ 130 h 510"/>
                <a:gd name="T4" fmla="*/ 268 w 425"/>
                <a:gd name="T5" fmla="*/ 0 h 510"/>
                <a:gd name="T6" fmla="*/ 0 w 425"/>
                <a:gd name="T7" fmla="*/ 0 h 510"/>
                <a:gd name="T8" fmla="*/ 0 w 425"/>
                <a:gd name="T9" fmla="*/ 510 h 510"/>
                <a:gd name="T10" fmla="*/ 277 w 425"/>
                <a:gd name="T11" fmla="*/ 510 h 510"/>
                <a:gd name="T12" fmla="*/ 425 w 425"/>
                <a:gd name="T13" fmla="*/ 373 h 510"/>
                <a:gd name="T14" fmla="*/ 327 w 425"/>
                <a:gd name="T15" fmla="*/ 247 h 510"/>
                <a:gd name="T16" fmla="*/ 109 w 425"/>
                <a:gd name="T17" fmla="*/ 92 h 510"/>
                <a:gd name="T18" fmla="*/ 245 w 425"/>
                <a:gd name="T19" fmla="*/ 92 h 510"/>
                <a:gd name="T20" fmla="*/ 304 w 425"/>
                <a:gd name="T21" fmla="*/ 148 h 510"/>
                <a:gd name="T22" fmla="*/ 245 w 425"/>
                <a:gd name="T23" fmla="*/ 205 h 510"/>
                <a:gd name="T24" fmla="*/ 109 w 425"/>
                <a:gd name="T25" fmla="*/ 205 h 510"/>
                <a:gd name="T26" fmla="*/ 109 w 425"/>
                <a:gd name="T27" fmla="*/ 92 h 510"/>
                <a:gd name="T28" fmla="*/ 249 w 425"/>
                <a:gd name="T29" fmla="*/ 417 h 510"/>
                <a:gd name="T30" fmla="*/ 249 w 425"/>
                <a:gd name="T31" fmla="*/ 418 h 510"/>
                <a:gd name="T32" fmla="*/ 109 w 425"/>
                <a:gd name="T33" fmla="*/ 418 h 510"/>
                <a:gd name="T34" fmla="*/ 109 w 425"/>
                <a:gd name="T35" fmla="*/ 298 h 510"/>
                <a:gd name="T36" fmla="*/ 249 w 425"/>
                <a:gd name="T37" fmla="*/ 298 h 510"/>
                <a:gd name="T38" fmla="*/ 315 w 425"/>
                <a:gd name="T39" fmla="*/ 357 h 510"/>
                <a:gd name="T40" fmla="*/ 249 w 425"/>
                <a:gd name="T41" fmla="*/ 417 h 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25" h="510">
                  <a:moveTo>
                    <a:pt x="327" y="247"/>
                  </a:moveTo>
                  <a:cubicBezTo>
                    <a:pt x="375" y="237"/>
                    <a:pt x="415" y="194"/>
                    <a:pt x="415" y="130"/>
                  </a:cubicBezTo>
                  <a:cubicBezTo>
                    <a:pt x="415" y="62"/>
                    <a:pt x="365" y="0"/>
                    <a:pt x="268" y="0"/>
                  </a:cubicBezTo>
                  <a:cubicBezTo>
                    <a:pt x="0" y="0"/>
                    <a:pt x="0" y="0"/>
                    <a:pt x="0" y="0"/>
                  </a:cubicBezTo>
                  <a:cubicBezTo>
                    <a:pt x="0" y="510"/>
                    <a:pt x="0" y="510"/>
                    <a:pt x="0" y="510"/>
                  </a:cubicBezTo>
                  <a:cubicBezTo>
                    <a:pt x="277" y="510"/>
                    <a:pt x="277" y="510"/>
                    <a:pt x="277" y="510"/>
                  </a:cubicBezTo>
                  <a:cubicBezTo>
                    <a:pt x="374" y="510"/>
                    <a:pt x="425" y="449"/>
                    <a:pt x="425" y="373"/>
                  </a:cubicBezTo>
                  <a:cubicBezTo>
                    <a:pt x="425" y="309"/>
                    <a:pt x="381" y="256"/>
                    <a:pt x="327" y="247"/>
                  </a:cubicBezTo>
                  <a:close/>
                  <a:moveTo>
                    <a:pt x="109" y="92"/>
                  </a:moveTo>
                  <a:cubicBezTo>
                    <a:pt x="245" y="92"/>
                    <a:pt x="245" y="92"/>
                    <a:pt x="245" y="92"/>
                  </a:cubicBezTo>
                  <a:cubicBezTo>
                    <a:pt x="281" y="92"/>
                    <a:pt x="304" y="117"/>
                    <a:pt x="304" y="148"/>
                  </a:cubicBezTo>
                  <a:cubicBezTo>
                    <a:pt x="304" y="181"/>
                    <a:pt x="281" y="205"/>
                    <a:pt x="245" y="205"/>
                  </a:cubicBezTo>
                  <a:cubicBezTo>
                    <a:pt x="109" y="205"/>
                    <a:pt x="109" y="205"/>
                    <a:pt x="109" y="205"/>
                  </a:cubicBezTo>
                  <a:lnTo>
                    <a:pt x="109" y="92"/>
                  </a:lnTo>
                  <a:close/>
                  <a:moveTo>
                    <a:pt x="249" y="417"/>
                  </a:moveTo>
                  <a:cubicBezTo>
                    <a:pt x="249" y="418"/>
                    <a:pt x="249" y="418"/>
                    <a:pt x="249" y="418"/>
                  </a:cubicBezTo>
                  <a:cubicBezTo>
                    <a:pt x="109" y="418"/>
                    <a:pt x="109" y="418"/>
                    <a:pt x="109" y="418"/>
                  </a:cubicBezTo>
                  <a:cubicBezTo>
                    <a:pt x="109" y="298"/>
                    <a:pt x="109" y="298"/>
                    <a:pt x="109" y="298"/>
                  </a:cubicBezTo>
                  <a:cubicBezTo>
                    <a:pt x="249" y="298"/>
                    <a:pt x="249" y="298"/>
                    <a:pt x="249" y="298"/>
                  </a:cubicBezTo>
                  <a:cubicBezTo>
                    <a:pt x="292" y="298"/>
                    <a:pt x="315" y="325"/>
                    <a:pt x="315" y="357"/>
                  </a:cubicBezTo>
                  <a:cubicBezTo>
                    <a:pt x="315" y="394"/>
                    <a:pt x="290" y="417"/>
                    <a:pt x="249" y="4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5" name="Freeform 22">
              <a:extLst>
                <a:ext uri="{FF2B5EF4-FFF2-40B4-BE49-F238E27FC236}">
                  <a16:creationId xmlns:a16="http://schemas.microsoft.com/office/drawing/2014/main" id="{05C0F3AF-1E64-F4C9-5564-207AB298F6B9}"/>
                </a:ext>
              </a:extLst>
            </p:cNvPr>
            <p:cNvSpPr>
              <a:spLocks/>
            </p:cNvSpPr>
            <p:nvPr/>
          </p:nvSpPr>
          <p:spPr bwMode="auto">
            <a:xfrm>
              <a:off x="1139826" y="-103188"/>
              <a:ext cx="347663" cy="436563"/>
            </a:xfrm>
            <a:custGeom>
              <a:avLst/>
              <a:gdLst>
                <a:gd name="T0" fmla="*/ 59 w 420"/>
                <a:gd name="T1" fmla="*/ 363 h 527"/>
                <a:gd name="T2" fmla="*/ 221 w 420"/>
                <a:gd name="T3" fmla="*/ 431 h 527"/>
                <a:gd name="T4" fmla="*/ 310 w 420"/>
                <a:gd name="T5" fmla="*/ 374 h 527"/>
                <a:gd name="T6" fmla="*/ 207 w 420"/>
                <a:gd name="T7" fmla="*/ 309 h 527"/>
                <a:gd name="T8" fmla="*/ 17 w 420"/>
                <a:gd name="T9" fmla="*/ 154 h 527"/>
                <a:gd name="T10" fmla="*/ 210 w 420"/>
                <a:gd name="T11" fmla="*/ 0 h 527"/>
                <a:gd name="T12" fmla="*/ 409 w 420"/>
                <a:gd name="T13" fmla="*/ 71 h 527"/>
                <a:gd name="T14" fmla="*/ 349 w 420"/>
                <a:gd name="T15" fmla="*/ 151 h 527"/>
                <a:gd name="T16" fmla="*/ 203 w 420"/>
                <a:gd name="T17" fmla="*/ 95 h 527"/>
                <a:gd name="T18" fmla="*/ 128 w 420"/>
                <a:gd name="T19" fmla="*/ 147 h 527"/>
                <a:gd name="T20" fmla="*/ 229 w 420"/>
                <a:gd name="T21" fmla="*/ 206 h 527"/>
                <a:gd name="T22" fmla="*/ 420 w 420"/>
                <a:gd name="T23" fmla="*/ 363 h 527"/>
                <a:gd name="T24" fmla="*/ 216 w 420"/>
                <a:gd name="T25" fmla="*/ 527 h 527"/>
                <a:gd name="T26" fmla="*/ 0 w 420"/>
                <a:gd name="T27" fmla="*/ 446 h 527"/>
                <a:gd name="T28" fmla="*/ 59 w 420"/>
                <a:gd name="T29" fmla="*/ 363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20" h="527">
                  <a:moveTo>
                    <a:pt x="59" y="363"/>
                  </a:moveTo>
                  <a:cubicBezTo>
                    <a:pt x="95" y="400"/>
                    <a:pt x="151" y="431"/>
                    <a:pt x="221" y="431"/>
                  </a:cubicBezTo>
                  <a:cubicBezTo>
                    <a:pt x="281" y="431"/>
                    <a:pt x="310" y="403"/>
                    <a:pt x="310" y="374"/>
                  </a:cubicBezTo>
                  <a:cubicBezTo>
                    <a:pt x="310" y="336"/>
                    <a:pt x="266" y="323"/>
                    <a:pt x="207" y="309"/>
                  </a:cubicBezTo>
                  <a:cubicBezTo>
                    <a:pt x="124" y="290"/>
                    <a:pt x="17" y="267"/>
                    <a:pt x="17" y="154"/>
                  </a:cubicBezTo>
                  <a:cubicBezTo>
                    <a:pt x="17" y="69"/>
                    <a:pt x="90" y="0"/>
                    <a:pt x="210" y="0"/>
                  </a:cubicBezTo>
                  <a:cubicBezTo>
                    <a:pt x="291" y="0"/>
                    <a:pt x="359" y="24"/>
                    <a:pt x="409" y="71"/>
                  </a:cubicBezTo>
                  <a:cubicBezTo>
                    <a:pt x="349" y="151"/>
                    <a:pt x="349" y="151"/>
                    <a:pt x="349" y="151"/>
                  </a:cubicBezTo>
                  <a:cubicBezTo>
                    <a:pt x="308" y="113"/>
                    <a:pt x="253" y="95"/>
                    <a:pt x="203" y="95"/>
                  </a:cubicBezTo>
                  <a:cubicBezTo>
                    <a:pt x="154" y="95"/>
                    <a:pt x="128" y="117"/>
                    <a:pt x="128" y="147"/>
                  </a:cubicBezTo>
                  <a:cubicBezTo>
                    <a:pt x="128" y="182"/>
                    <a:pt x="170" y="192"/>
                    <a:pt x="229" y="206"/>
                  </a:cubicBezTo>
                  <a:cubicBezTo>
                    <a:pt x="313" y="225"/>
                    <a:pt x="420" y="250"/>
                    <a:pt x="420" y="363"/>
                  </a:cubicBezTo>
                  <a:cubicBezTo>
                    <a:pt x="420" y="457"/>
                    <a:pt x="353" y="527"/>
                    <a:pt x="216" y="527"/>
                  </a:cubicBezTo>
                  <a:cubicBezTo>
                    <a:pt x="118" y="527"/>
                    <a:pt x="48" y="494"/>
                    <a:pt x="0" y="446"/>
                  </a:cubicBezTo>
                  <a:lnTo>
                    <a:pt x="59" y="3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6" name="Rectangle 23">
              <a:extLst>
                <a:ext uri="{FF2B5EF4-FFF2-40B4-BE49-F238E27FC236}">
                  <a16:creationId xmlns:a16="http://schemas.microsoft.com/office/drawing/2014/main" id="{5308E799-0736-BCF1-CC1A-3F3E2248F93B}"/>
                </a:ext>
              </a:extLst>
            </p:cNvPr>
            <p:cNvSpPr>
              <a:spLocks noChangeArrowheads="1"/>
            </p:cNvSpPr>
            <p:nvPr/>
          </p:nvSpPr>
          <p:spPr bwMode="auto">
            <a:xfrm>
              <a:off x="1968501" y="-96838"/>
              <a:ext cx="88900" cy="422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7" name="Freeform 24">
              <a:extLst>
                <a:ext uri="{FF2B5EF4-FFF2-40B4-BE49-F238E27FC236}">
                  <a16:creationId xmlns:a16="http://schemas.microsoft.com/office/drawing/2014/main" id="{D9308C71-8329-D144-E136-1D34018B4D56}"/>
                </a:ext>
              </a:extLst>
            </p:cNvPr>
            <p:cNvSpPr>
              <a:spLocks noEditPoints="1"/>
            </p:cNvSpPr>
            <p:nvPr/>
          </p:nvSpPr>
          <p:spPr bwMode="auto">
            <a:xfrm>
              <a:off x="2498726" y="-31750"/>
              <a:ext cx="93663" cy="112713"/>
            </a:xfrm>
            <a:custGeom>
              <a:avLst/>
              <a:gdLst>
                <a:gd name="T0" fmla="*/ 92 w 113"/>
                <a:gd name="T1" fmla="*/ 119 h 136"/>
                <a:gd name="T2" fmla="*/ 45 w 113"/>
                <a:gd name="T3" fmla="*/ 136 h 136"/>
                <a:gd name="T4" fmla="*/ 0 w 113"/>
                <a:gd name="T5" fmla="*/ 136 h 136"/>
                <a:gd name="T6" fmla="*/ 0 w 113"/>
                <a:gd name="T7" fmla="*/ 0 h 136"/>
                <a:gd name="T8" fmla="*/ 45 w 113"/>
                <a:gd name="T9" fmla="*/ 0 h 136"/>
                <a:gd name="T10" fmla="*/ 92 w 113"/>
                <a:gd name="T11" fmla="*/ 17 h 136"/>
                <a:gd name="T12" fmla="*/ 113 w 113"/>
                <a:gd name="T13" fmla="*/ 68 h 136"/>
                <a:gd name="T14" fmla="*/ 92 w 113"/>
                <a:gd name="T15" fmla="*/ 119 h 136"/>
                <a:gd name="T16" fmla="*/ 78 w 113"/>
                <a:gd name="T17" fmla="*/ 28 h 136"/>
                <a:gd name="T18" fmla="*/ 45 w 113"/>
                <a:gd name="T19" fmla="*/ 16 h 136"/>
                <a:gd name="T20" fmla="*/ 20 w 113"/>
                <a:gd name="T21" fmla="*/ 16 h 136"/>
                <a:gd name="T22" fmla="*/ 20 w 113"/>
                <a:gd name="T23" fmla="*/ 120 h 136"/>
                <a:gd name="T24" fmla="*/ 45 w 113"/>
                <a:gd name="T25" fmla="*/ 120 h 136"/>
                <a:gd name="T26" fmla="*/ 78 w 113"/>
                <a:gd name="T27" fmla="*/ 107 h 136"/>
                <a:gd name="T28" fmla="*/ 92 w 113"/>
                <a:gd name="T29" fmla="*/ 68 h 136"/>
                <a:gd name="T30" fmla="*/ 78 w 113"/>
                <a:gd name="T31" fmla="*/ 28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 h="136">
                  <a:moveTo>
                    <a:pt x="92" y="119"/>
                  </a:moveTo>
                  <a:cubicBezTo>
                    <a:pt x="81" y="130"/>
                    <a:pt x="66" y="136"/>
                    <a:pt x="45" y="136"/>
                  </a:cubicBezTo>
                  <a:cubicBezTo>
                    <a:pt x="0" y="136"/>
                    <a:pt x="0" y="136"/>
                    <a:pt x="0" y="136"/>
                  </a:cubicBezTo>
                  <a:cubicBezTo>
                    <a:pt x="0" y="0"/>
                    <a:pt x="0" y="0"/>
                    <a:pt x="0" y="0"/>
                  </a:cubicBezTo>
                  <a:cubicBezTo>
                    <a:pt x="45" y="0"/>
                    <a:pt x="45" y="0"/>
                    <a:pt x="45" y="0"/>
                  </a:cubicBezTo>
                  <a:cubicBezTo>
                    <a:pt x="66" y="0"/>
                    <a:pt x="81" y="6"/>
                    <a:pt x="92" y="17"/>
                  </a:cubicBezTo>
                  <a:cubicBezTo>
                    <a:pt x="103" y="28"/>
                    <a:pt x="113" y="44"/>
                    <a:pt x="113" y="68"/>
                  </a:cubicBezTo>
                  <a:cubicBezTo>
                    <a:pt x="113" y="91"/>
                    <a:pt x="104" y="108"/>
                    <a:pt x="92" y="119"/>
                  </a:cubicBezTo>
                  <a:close/>
                  <a:moveTo>
                    <a:pt x="78" y="28"/>
                  </a:moveTo>
                  <a:cubicBezTo>
                    <a:pt x="70" y="20"/>
                    <a:pt x="59" y="16"/>
                    <a:pt x="45" y="16"/>
                  </a:cubicBezTo>
                  <a:cubicBezTo>
                    <a:pt x="20" y="16"/>
                    <a:pt x="20" y="16"/>
                    <a:pt x="20" y="16"/>
                  </a:cubicBezTo>
                  <a:cubicBezTo>
                    <a:pt x="20" y="120"/>
                    <a:pt x="20" y="120"/>
                    <a:pt x="20" y="120"/>
                  </a:cubicBezTo>
                  <a:cubicBezTo>
                    <a:pt x="45" y="120"/>
                    <a:pt x="45" y="120"/>
                    <a:pt x="45" y="120"/>
                  </a:cubicBezTo>
                  <a:cubicBezTo>
                    <a:pt x="58" y="120"/>
                    <a:pt x="69" y="116"/>
                    <a:pt x="78" y="107"/>
                  </a:cubicBezTo>
                  <a:cubicBezTo>
                    <a:pt x="87" y="98"/>
                    <a:pt x="92" y="85"/>
                    <a:pt x="92" y="68"/>
                  </a:cubicBezTo>
                  <a:cubicBezTo>
                    <a:pt x="92" y="51"/>
                    <a:pt x="87" y="37"/>
                    <a:pt x="78"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8" name="Freeform 25">
              <a:extLst>
                <a:ext uri="{FF2B5EF4-FFF2-40B4-BE49-F238E27FC236}">
                  <a16:creationId xmlns:a16="http://schemas.microsoft.com/office/drawing/2014/main" id="{9B065B41-2B00-5183-95B8-2C97D2776E9F}"/>
                </a:ext>
              </a:extLst>
            </p:cNvPr>
            <p:cNvSpPr>
              <a:spLocks/>
            </p:cNvSpPr>
            <p:nvPr/>
          </p:nvSpPr>
          <p:spPr bwMode="auto">
            <a:xfrm>
              <a:off x="2611438" y="-3175"/>
              <a:ext cx="47625" cy="84138"/>
            </a:xfrm>
            <a:custGeom>
              <a:avLst/>
              <a:gdLst>
                <a:gd name="T0" fmla="*/ 54 w 57"/>
                <a:gd name="T1" fmla="*/ 19 h 101"/>
                <a:gd name="T2" fmla="*/ 47 w 57"/>
                <a:gd name="T3" fmla="*/ 18 h 101"/>
                <a:gd name="T4" fmla="*/ 33 w 57"/>
                <a:gd name="T5" fmla="*/ 22 h 101"/>
                <a:gd name="T6" fmla="*/ 19 w 57"/>
                <a:gd name="T7" fmla="*/ 45 h 101"/>
                <a:gd name="T8" fmla="*/ 19 w 57"/>
                <a:gd name="T9" fmla="*/ 101 h 101"/>
                <a:gd name="T10" fmla="*/ 0 w 57"/>
                <a:gd name="T11" fmla="*/ 101 h 101"/>
                <a:gd name="T12" fmla="*/ 0 w 57"/>
                <a:gd name="T13" fmla="*/ 2 h 101"/>
                <a:gd name="T14" fmla="*/ 18 w 57"/>
                <a:gd name="T15" fmla="*/ 2 h 101"/>
                <a:gd name="T16" fmla="*/ 19 w 57"/>
                <a:gd name="T17" fmla="*/ 21 h 101"/>
                <a:gd name="T18" fmla="*/ 49 w 57"/>
                <a:gd name="T19" fmla="*/ 0 h 101"/>
                <a:gd name="T20" fmla="*/ 57 w 57"/>
                <a:gd name="T21" fmla="*/ 1 h 101"/>
                <a:gd name="T22" fmla="*/ 54 w 57"/>
                <a:gd name="T23" fmla="*/ 1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7" h="101">
                  <a:moveTo>
                    <a:pt x="54" y="19"/>
                  </a:moveTo>
                  <a:cubicBezTo>
                    <a:pt x="54" y="19"/>
                    <a:pt x="52" y="18"/>
                    <a:pt x="47" y="18"/>
                  </a:cubicBezTo>
                  <a:cubicBezTo>
                    <a:pt x="42" y="18"/>
                    <a:pt x="38" y="19"/>
                    <a:pt x="33" y="22"/>
                  </a:cubicBezTo>
                  <a:cubicBezTo>
                    <a:pt x="27" y="26"/>
                    <a:pt x="21" y="34"/>
                    <a:pt x="19" y="45"/>
                  </a:cubicBezTo>
                  <a:cubicBezTo>
                    <a:pt x="19" y="101"/>
                    <a:pt x="19" y="101"/>
                    <a:pt x="19" y="101"/>
                  </a:cubicBezTo>
                  <a:cubicBezTo>
                    <a:pt x="0" y="101"/>
                    <a:pt x="0" y="101"/>
                    <a:pt x="0" y="101"/>
                  </a:cubicBezTo>
                  <a:cubicBezTo>
                    <a:pt x="0" y="2"/>
                    <a:pt x="0" y="2"/>
                    <a:pt x="0" y="2"/>
                  </a:cubicBezTo>
                  <a:cubicBezTo>
                    <a:pt x="18" y="2"/>
                    <a:pt x="18" y="2"/>
                    <a:pt x="18" y="2"/>
                  </a:cubicBezTo>
                  <a:cubicBezTo>
                    <a:pt x="19" y="21"/>
                    <a:pt x="19" y="21"/>
                    <a:pt x="19" y="21"/>
                  </a:cubicBezTo>
                  <a:cubicBezTo>
                    <a:pt x="24" y="10"/>
                    <a:pt x="35" y="0"/>
                    <a:pt x="49" y="0"/>
                  </a:cubicBezTo>
                  <a:cubicBezTo>
                    <a:pt x="54" y="0"/>
                    <a:pt x="57" y="1"/>
                    <a:pt x="57" y="1"/>
                  </a:cubicBezTo>
                  <a:lnTo>
                    <a:pt x="54"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9" name="Freeform 26">
              <a:extLst>
                <a:ext uri="{FF2B5EF4-FFF2-40B4-BE49-F238E27FC236}">
                  <a16:creationId xmlns:a16="http://schemas.microsoft.com/office/drawing/2014/main" id="{AEBBA209-4388-44E3-1F5D-110C6416935E}"/>
                </a:ext>
              </a:extLst>
            </p:cNvPr>
            <p:cNvSpPr>
              <a:spLocks noEditPoints="1"/>
            </p:cNvSpPr>
            <p:nvPr/>
          </p:nvSpPr>
          <p:spPr bwMode="auto">
            <a:xfrm>
              <a:off x="2670176" y="-36513"/>
              <a:ext cx="20638" cy="117475"/>
            </a:xfrm>
            <a:custGeom>
              <a:avLst/>
              <a:gdLst>
                <a:gd name="T0" fmla="*/ 13 w 25"/>
                <a:gd name="T1" fmla="*/ 24 h 143"/>
                <a:gd name="T2" fmla="*/ 0 w 25"/>
                <a:gd name="T3" fmla="*/ 12 h 143"/>
                <a:gd name="T4" fmla="*/ 13 w 25"/>
                <a:gd name="T5" fmla="*/ 0 h 143"/>
                <a:gd name="T6" fmla="*/ 25 w 25"/>
                <a:gd name="T7" fmla="*/ 12 h 143"/>
                <a:gd name="T8" fmla="*/ 13 w 25"/>
                <a:gd name="T9" fmla="*/ 24 h 143"/>
                <a:gd name="T10" fmla="*/ 4 w 25"/>
                <a:gd name="T11" fmla="*/ 143 h 143"/>
                <a:gd name="T12" fmla="*/ 4 w 25"/>
                <a:gd name="T13" fmla="*/ 44 h 143"/>
                <a:gd name="T14" fmla="*/ 22 w 25"/>
                <a:gd name="T15" fmla="*/ 44 h 143"/>
                <a:gd name="T16" fmla="*/ 22 w 25"/>
                <a:gd name="T17" fmla="*/ 143 h 143"/>
                <a:gd name="T18" fmla="*/ 4 w 25"/>
                <a:gd name="T19" fmla="*/ 143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143">
                  <a:moveTo>
                    <a:pt x="13" y="24"/>
                  </a:moveTo>
                  <a:cubicBezTo>
                    <a:pt x="6" y="24"/>
                    <a:pt x="0" y="19"/>
                    <a:pt x="0" y="12"/>
                  </a:cubicBezTo>
                  <a:cubicBezTo>
                    <a:pt x="0" y="5"/>
                    <a:pt x="6" y="0"/>
                    <a:pt x="13" y="0"/>
                  </a:cubicBezTo>
                  <a:cubicBezTo>
                    <a:pt x="20" y="0"/>
                    <a:pt x="25" y="5"/>
                    <a:pt x="25" y="12"/>
                  </a:cubicBezTo>
                  <a:cubicBezTo>
                    <a:pt x="25" y="18"/>
                    <a:pt x="20" y="24"/>
                    <a:pt x="13" y="24"/>
                  </a:cubicBezTo>
                  <a:close/>
                  <a:moveTo>
                    <a:pt x="4" y="143"/>
                  </a:moveTo>
                  <a:cubicBezTo>
                    <a:pt x="4" y="44"/>
                    <a:pt x="4" y="44"/>
                    <a:pt x="4" y="44"/>
                  </a:cubicBezTo>
                  <a:cubicBezTo>
                    <a:pt x="22" y="44"/>
                    <a:pt x="22" y="44"/>
                    <a:pt x="22" y="44"/>
                  </a:cubicBezTo>
                  <a:cubicBezTo>
                    <a:pt x="22" y="143"/>
                    <a:pt x="22" y="143"/>
                    <a:pt x="22" y="143"/>
                  </a:cubicBezTo>
                  <a:lnTo>
                    <a:pt x="4" y="1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0" name="Freeform 27">
              <a:extLst>
                <a:ext uri="{FF2B5EF4-FFF2-40B4-BE49-F238E27FC236}">
                  <a16:creationId xmlns:a16="http://schemas.microsoft.com/office/drawing/2014/main" id="{4524D336-2EEE-036C-C9C9-0D5F156C9443}"/>
                </a:ext>
              </a:extLst>
            </p:cNvPr>
            <p:cNvSpPr>
              <a:spLocks/>
            </p:cNvSpPr>
            <p:nvPr/>
          </p:nvSpPr>
          <p:spPr bwMode="auto">
            <a:xfrm>
              <a:off x="2701926" y="-1588"/>
              <a:ext cx="80963" cy="82550"/>
            </a:xfrm>
            <a:custGeom>
              <a:avLst/>
              <a:gdLst>
                <a:gd name="T0" fmla="*/ 31 w 51"/>
                <a:gd name="T1" fmla="*/ 52 h 52"/>
                <a:gd name="T2" fmla="*/ 20 w 51"/>
                <a:gd name="T3" fmla="*/ 52 h 52"/>
                <a:gd name="T4" fmla="*/ 0 w 51"/>
                <a:gd name="T5" fmla="*/ 0 h 52"/>
                <a:gd name="T6" fmla="*/ 11 w 51"/>
                <a:gd name="T7" fmla="*/ 0 h 52"/>
                <a:gd name="T8" fmla="*/ 25 w 51"/>
                <a:gd name="T9" fmla="*/ 42 h 52"/>
                <a:gd name="T10" fmla="*/ 40 w 51"/>
                <a:gd name="T11" fmla="*/ 0 h 52"/>
                <a:gd name="T12" fmla="*/ 51 w 51"/>
                <a:gd name="T13" fmla="*/ 0 h 52"/>
                <a:gd name="T14" fmla="*/ 31 w 51"/>
                <a:gd name="T15" fmla="*/ 52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 h="52">
                  <a:moveTo>
                    <a:pt x="31" y="52"/>
                  </a:moveTo>
                  <a:lnTo>
                    <a:pt x="20" y="52"/>
                  </a:lnTo>
                  <a:lnTo>
                    <a:pt x="0" y="0"/>
                  </a:lnTo>
                  <a:lnTo>
                    <a:pt x="11" y="0"/>
                  </a:lnTo>
                  <a:lnTo>
                    <a:pt x="25" y="42"/>
                  </a:lnTo>
                  <a:lnTo>
                    <a:pt x="40" y="0"/>
                  </a:lnTo>
                  <a:lnTo>
                    <a:pt x="51" y="0"/>
                  </a:lnTo>
                  <a:lnTo>
                    <a:pt x="31"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1" name="Freeform 28">
              <a:extLst>
                <a:ext uri="{FF2B5EF4-FFF2-40B4-BE49-F238E27FC236}">
                  <a16:creationId xmlns:a16="http://schemas.microsoft.com/office/drawing/2014/main" id="{7957D02A-F6AA-E7FB-776F-5DF982079E20}"/>
                </a:ext>
              </a:extLst>
            </p:cNvPr>
            <p:cNvSpPr>
              <a:spLocks noEditPoints="1"/>
            </p:cNvSpPr>
            <p:nvPr/>
          </p:nvSpPr>
          <p:spPr bwMode="auto">
            <a:xfrm>
              <a:off x="2789238" y="-3175"/>
              <a:ext cx="74613" cy="85725"/>
            </a:xfrm>
            <a:custGeom>
              <a:avLst/>
              <a:gdLst>
                <a:gd name="T0" fmla="*/ 20 w 90"/>
                <a:gd name="T1" fmla="*/ 56 h 103"/>
                <a:gd name="T2" fmla="*/ 49 w 90"/>
                <a:gd name="T3" fmla="*/ 88 h 103"/>
                <a:gd name="T4" fmla="*/ 80 w 90"/>
                <a:gd name="T5" fmla="*/ 77 h 103"/>
                <a:gd name="T6" fmla="*/ 87 w 90"/>
                <a:gd name="T7" fmla="*/ 89 h 103"/>
                <a:gd name="T8" fmla="*/ 47 w 90"/>
                <a:gd name="T9" fmla="*/ 103 h 103"/>
                <a:gd name="T10" fmla="*/ 0 w 90"/>
                <a:gd name="T11" fmla="*/ 52 h 103"/>
                <a:gd name="T12" fmla="*/ 47 w 90"/>
                <a:gd name="T13" fmla="*/ 0 h 103"/>
                <a:gd name="T14" fmla="*/ 90 w 90"/>
                <a:gd name="T15" fmla="*/ 49 h 103"/>
                <a:gd name="T16" fmla="*/ 90 w 90"/>
                <a:gd name="T17" fmla="*/ 56 h 103"/>
                <a:gd name="T18" fmla="*/ 20 w 90"/>
                <a:gd name="T19" fmla="*/ 56 h 103"/>
                <a:gd name="T20" fmla="*/ 46 w 90"/>
                <a:gd name="T21" fmla="*/ 15 h 103"/>
                <a:gd name="T22" fmla="*/ 19 w 90"/>
                <a:gd name="T23" fmla="*/ 43 h 103"/>
                <a:gd name="T24" fmla="*/ 71 w 90"/>
                <a:gd name="T25" fmla="*/ 43 h 103"/>
                <a:gd name="T26" fmla="*/ 46 w 90"/>
                <a:gd name="T27" fmla="*/ 15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03">
                  <a:moveTo>
                    <a:pt x="20" y="56"/>
                  </a:moveTo>
                  <a:cubicBezTo>
                    <a:pt x="20" y="76"/>
                    <a:pt x="31" y="88"/>
                    <a:pt x="49" y="88"/>
                  </a:cubicBezTo>
                  <a:cubicBezTo>
                    <a:pt x="68" y="88"/>
                    <a:pt x="79" y="78"/>
                    <a:pt x="80" y="77"/>
                  </a:cubicBezTo>
                  <a:cubicBezTo>
                    <a:pt x="87" y="89"/>
                    <a:pt x="87" y="89"/>
                    <a:pt x="87" y="89"/>
                  </a:cubicBezTo>
                  <a:cubicBezTo>
                    <a:pt x="87" y="89"/>
                    <a:pt x="74" y="103"/>
                    <a:pt x="47" y="103"/>
                  </a:cubicBezTo>
                  <a:cubicBezTo>
                    <a:pt x="20" y="103"/>
                    <a:pt x="0" y="85"/>
                    <a:pt x="0" y="52"/>
                  </a:cubicBezTo>
                  <a:cubicBezTo>
                    <a:pt x="0" y="20"/>
                    <a:pt x="21" y="0"/>
                    <a:pt x="47" y="0"/>
                  </a:cubicBezTo>
                  <a:cubicBezTo>
                    <a:pt x="74" y="0"/>
                    <a:pt x="90" y="20"/>
                    <a:pt x="90" y="49"/>
                  </a:cubicBezTo>
                  <a:cubicBezTo>
                    <a:pt x="90" y="56"/>
                    <a:pt x="90" y="56"/>
                    <a:pt x="90" y="56"/>
                  </a:cubicBezTo>
                  <a:cubicBezTo>
                    <a:pt x="20" y="56"/>
                    <a:pt x="20" y="56"/>
                    <a:pt x="20" y="56"/>
                  </a:cubicBezTo>
                  <a:close/>
                  <a:moveTo>
                    <a:pt x="46" y="15"/>
                  </a:moveTo>
                  <a:cubicBezTo>
                    <a:pt x="28" y="15"/>
                    <a:pt x="20" y="30"/>
                    <a:pt x="19" y="43"/>
                  </a:cubicBezTo>
                  <a:cubicBezTo>
                    <a:pt x="71" y="43"/>
                    <a:pt x="71" y="43"/>
                    <a:pt x="71" y="43"/>
                  </a:cubicBezTo>
                  <a:cubicBezTo>
                    <a:pt x="71" y="28"/>
                    <a:pt x="64" y="15"/>
                    <a:pt x="46"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2" name="Freeform 29">
              <a:extLst>
                <a:ext uri="{FF2B5EF4-FFF2-40B4-BE49-F238E27FC236}">
                  <a16:creationId xmlns:a16="http://schemas.microsoft.com/office/drawing/2014/main" id="{C091E53F-E8FB-D219-1C2C-C8CDF3A477E2}"/>
                </a:ext>
              </a:extLst>
            </p:cNvPr>
            <p:cNvSpPr>
              <a:spLocks/>
            </p:cNvSpPr>
            <p:nvPr/>
          </p:nvSpPr>
          <p:spPr bwMode="auto">
            <a:xfrm>
              <a:off x="2882901" y="-3175"/>
              <a:ext cx="68263" cy="84138"/>
            </a:xfrm>
            <a:custGeom>
              <a:avLst/>
              <a:gdLst>
                <a:gd name="T0" fmla="*/ 65 w 84"/>
                <a:gd name="T1" fmla="*/ 101 h 101"/>
                <a:gd name="T2" fmla="*/ 65 w 84"/>
                <a:gd name="T3" fmla="*/ 42 h 101"/>
                <a:gd name="T4" fmla="*/ 45 w 84"/>
                <a:gd name="T5" fmla="*/ 16 h 101"/>
                <a:gd name="T6" fmla="*/ 18 w 84"/>
                <a:gd name="T7" fmla="*/ 42 h 101"/>
                <a:gd name="T8" fmla="*/ 18 w 84"/>
                <a:gd name="T9" fmla="*/ 101 h 101"/>
                <a:gd name="T10" fmla="*/ 0 w 84"/>
                <a:gd name="T11" fmla="*/ 101 h 101"/>
                <a:gd name="T12" fmla="*/ 0 w 84"/>
                <a:gd name="T13" fmla="*/ 2 h 101"/>
                <a:gd name="T14" fmla="*/ 17 w 84"/>
                <a:gd name="T15" fmla="*/ 2 h 101"/>
                <a:gd name="T16" fmla="*/ 18 w 84"/>
                <a:gd name="T17" fmla="*/ 20 h 101"/>
                <a:gd name="T18" fmla="*/ 51 w 84"/>
                <a:gd name="T19" fmla="*/ 0 h 101"/>
                <a:gd name="T20" fmla="*/ 84 w 84"/>
                <a:gd name="T21" fmla="*/ 37 h 101"/>
                <a:gd name="T22" fmla="*/ 84 w 84"/>
                <a:gd name="T23" fmla="*/ 101 h 101"/>
                <a:gd name="T24" fmla="*/ 65 w 84"/>
                <a:gd name="T25" fmla="*/ 10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101">
                  <a:moveTo>
                    <a:pt x="65" y="101"/>
                  </a:moveTo>
                  <a:cubicBezTo>
                    <a:pt x="65" y="42"/>
                    <a:pt x="65" y="42"/>
                    <a:pt x="65" y="42"/>
                  </a:cubicBezTo>
                  <a:cubicBezTo>
                    <a:pt x="65" y="26"/>
                    <a:pt x="60" y="16"/>
                    <a:pt x="45" y="16"/>
                  </a:cubicBezTo>
                  <a:cubicBezTo>
                    <a:pt x="30" y="16"/>
                    <a:pt x="20" y="32"/>
                    <a:pt x="18" y="42"/>
                  </a:cubicBezTo>
                  <a:cubicBezTo>
                    <a:pt x="18" y="101"/>
                    <a:pt x="18" y="101"/>
                    <a:pt x="18" y="101"/>
                  </a:cubicBezTo>
                  <a:cubicBezTo>
                    <a:pt x="0" y="101"/>
                    <a:pt x="0" y="101"/>
                    <a:pt x="0" y="101"/>
                  </a:cubicBezTo>
                  <a:cubicBezTo>
                    <a:pt x="0" y="2"/>
                    <a:pt x="0" y="2"/>
                    <a:pt x="0" y="2"/>
                  </a:cubicBezTo>
                  <a:cubicBezTo>
                    <a:pt x="17" y="2"/>
                    <a:pt x="17" y="2"/>
                    <a:pt x="17" y="2"/>
                  </a:cubicBezTo>
                  <a:cubicBezTo>
                    <a:pt x="18" y="20"/>
                    <a:pt x="18" y="20"/>
                    <a:pt x="18" y="20"/>
                  </a:cubicBezTo>
                  <a:cubicBezTo>
                    <a:pt x="24" y="10"/>
                    <a:pt x="35" y="0"/>
                    <a:pt x="51" y="0"/>
                  </a:cubicBezTo>
                  <a:cubicBezTo>
                    <a:pt x="71" y="0"/>
                    <a:pt x="84" y="11"/>
                    <a:pt x="84" y="37"/>
                  </a:cubicBezTo>
                  <a:cubicBezTo>
                    <a:pt x="84" y="101"/>
                    <a:pt x="84" y="101"/>
                    <a:pt x="84" y="101"/>
                  </a:cubicBezTo>
                  <a:cubicBezTo>
                    <a:pt x="65" y="101"/>
                    <a:pt x="65" y="101"/>
                    <a:pt x="65"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3" name="Freeform 30">
              <a:extLst>
                <a:ext uri="{FF2B5EF4-FFF2-40B4-BE49-F238E27FC236}">
                  <a16:creationId xmlns:a16="http://schemas.microsoft.com/office/drawing/2014/main" id="{D8C0F936-155F-B9D3-105E-CB4A7E9C8F31}"/>
                </a:ext>
              </a:extLst>
            </p:cNvPr>
            <p:cNvSpPr>
              <a:spLocks noEditPoints="1"/>
            </p:cNvSpPr>
            <p:nvPr/>
          </p:nvSpPr>
          <p:spPr bwMode="auto">
            <a:xfrm>
              <a:off x="3006726" y="-34925"/>
              <a:ext cx="79375" cy="117475"/>
            </a:xfrm>
            <a:custGeom>
              <a:avLst/>
              <a:gdLst>
                <a:gd name="T0" fmla="*/ 50 w 95"/>
                <a:gd name="T1" fmla="*/ 142 h 142"/>
                <a:gd name="T2" fmla="*/ 20 w 95"/>
                <a:gd name="T3" fmla="*/ 125 h 142"/>
                <a:gd name="T4" fmla="*/ 17 w 95"/>
                <a:gd name="T5" fmla="*/ 140 h 142"/>
                <a:gd name="T6" fmla="*/ 0 w 95"/>
                <a:gd name="T7" fmla="*/ 140 h 142"/>
                <a:gd name="T8" fmla="*/ 0 w 95"/>
                <a:gd name="T9" fmla="*/ 0 h 142"/>
                <a:gd name="T10" fmla="*/ 19 w 95"/>
                <a:gd name="T11" fmla="*/ 0 h 142"/>
                <a:gd name="T12" fmla="*/ 19 w 95"/>
                <a:gd name="T13" fmla="*/ 57 h 142"/>
                <a:gd name="T14" fmla="*/ 52 w 95"/>
                <a:gd name="T15" fmla="*/ 39 h 142"/>
                <a:gd name="T16" fmla="*/ 94 w 95"/>
                <a:gd name="T17" fmla="*/ 91 h 142"/>
                <a:gd name="T18" fmla="*/ 50 w 95"/>
                <a:gd name="T19" fmla="*/ 142 h 142"/>
                <a:gd name="T20" fmla="*/ 47 w 95"/>
                <a:gd name="T21" fmla="*/ 55 h 142"/>
                <a:gd name="T22" fmla="*/ 18 w 95"/>
                <a:gd name="T23" fmla="*/ 91 h 142"/>
                <a:gd name="T24" fmla="*/ 46 w 95"/>
                <a:gd name="T25" fmla="*/ 127 h 142"/>
                <a:gd name="T26" fmla="*/ 75 w 95"/>
                <a:gd name="T27" fmla="*/ 91 h 142"/>
                <a:gd name="T28" fmla="*/ 47 w 95"/>
                <a:gd name="T29" fmla="*/ 55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 h="142">
                  <a:moveTo>
                    <a:pt x="50" y="142"/>
                  </a:moveTo>
                  <a:cubicBezTo>
                    <a:pt x="31" y="142"/>
                    <a:pt x="22" y="129"/>
                    <a:pt x="20" y="125"/>
                  </a:cubicBezTo>
                  <a:cubicBezTo>
                    <a:pt x="17" y="140"/>
                    <a:pt x="17" y="140"/>
                    <a:pt x="17" y="140"/>
                  </a:cubicBezTo>
                  <a:cubicBezTo>
                    <a:pt x="0" y="140"/>
                    <a:pt x="0" y="140"/>
                    <a:pt x="0" y="140"/>
                  </a:cubicBezTo>
                  <a:cubicBezTo>
                    <a:pt x="0" y="0"/>
                    <a:pt x="0" y="0"/>
                    <a:pt x="0" y="0"/>
                  </a:cubicBezTo>
                  <a:cubicBezTo>
                    <a:pt x="19" y="0"/>
                    <a:pt x="19" y="0"/>
                    <a:pt x="19" y="0"/>
                  </a:cubicBezTo>
                  <a:cubicBezTo>
                    <a:pt x="19" y="57"/>
                    <a:pt x="19" y="57"/>
                    <a:pt x="19" y="57"/>
                  </a:cubicBezTo>
                  <a:cubicBezTo>
                    <a:pt x="20" y="55"/>
                    <a:pt x="31" y="39"/>
                    <a:pt x="52" y="39"/>
                  </a:cubicBezTo>
                  <a:cubicBezTo>
                    <a:pt x="78" y="39"/>
                    <a:pt x="94" y="61"/>
                    <a:pt x="94" y="91"/>
                  </a:cubicBezTo>
                  <a:cubicBezTo>
                    <a:pt x="95" y="121"/>
                    <a:pt x="77" y="142"/>
                    <a:pt x="50" y="142"/>
                  </a:cubicBezTo>
                  <a:close/>
                  <a:moveTo>
                    <a:pt x="47" y="55"/>
                  </a:moveTo>
                  <a:cubicBezTo>
                    <a:pt x="30" y="55"/>
                    <a:pt x="18" y="71"/>
                    <a:pt x="18" y="91"/>
                  </a:cubicBezTo>
                  <a:cubicBezTo>
                    <a:pt x="18" y="110"/>
                    <a:pt x="29" y="127"/>
                    <a:pt x="46" y="127"/>
                  </a:cubicBezTo>
                  <a:cubicBezTo>
                    <a:pt x="63" y="127"/>
                    <a:pt x="75" y="111"/>
                    <a:pt x="75" y="91"/>
                  </a:cubicBezTo>
                  <a:cubicBezTo>
                    <a:pt x="75" y="71"/>
                    <a:pt x="64" y="55"/>
                    <a:pt x="47"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4" name="Freeform 31">
              <a:extLst>
                <a:ext uri="{FF2B5EF4-FFF2-40B4-BE49-F238E27FC236}">
                  <a16:creationId xmlns:a16="http://schemas.microsoft.com/office/drawing/2014/main" id="{B3C06BAF-2606-07B2-0633-EFEFFAE9986C}"/>
                </a:ext>
              </a:extLst>
            </p:cNvPr>
            <p:cNvSpPr>
              <a:spLocks/>
            </p:cNvSpPr>
            <p:nvPr/>
          </p:nvSpPr>
          <p:spPr bwMode="auto">
            <a:xfrm>
              <a:off x="3094038" y="-1588"/>
              <a:ext cx="79375" cy="114300"/>
            </a:xfrm>
            <a:custGeom>
              <a:avLst/>
              <a:gdLst>
                <a:gd name="T0" fmla="*/ 52 w 96"/>
                <a:gd name="T1" fmla="*/ 113 h 136"/>
                <a:gd name="T2" fmla="*/ 26 w 96"/>
                <a:gd name="T3" fmla="*/ 136 h 136"/>
                <a:gd name="T4" fmla="*/ 7 w 96"/>
                <a:gd name="T5" fmla="*/ 132 h 136"/>
                <a:gd name="T6" fmla="*/ 11 w 96"/>
                <a:gd name="T7" fmla="*/ 117 h 136"/>
                <a:gd name="T8" fmla="*/ 22 w 96"/>
                <a:gd name="T9" fmla="*/ 120 h 136"/>
                <a:gd name="T10" fmla="*/ 33 w 96"/>
                <a:gd name="T11" fmla="*/ 110 h 136"/>
                <a:gd name="T12" fmla="*/ 38 w 96"/>
                <a:gd name="T13" fmla="*/ 98 h 136"/>
                <a:gd name="T14" fmla="*/ 0 w 96"/>
                <a:gd name="T15" fmla="*/ 0 h 136"/>
                <a:gd name="T16" fmla="*/ 20 w 96"/>
                <a:gd name="T17" fmla="*/ 0 h 136"/>
                <a:gd name="T18" fmla="*/ 48 w 96"/>
                <a:gd name="T19" fmla="*/ 81 h 136"/>
                <a:gd name="T20" fmla="*/ 76 w 96"/>
                <a:gd name="T21" fmla="*/ 0 h 136"/>
                <a:gd name="T22" fmla="*/ 96 w 96"/>
                <a:gd name="T23" fmla="*/ 0 h 136"/>
                <a:gd name="T24" fmla="*/ 52 w 96"/>
                <a:gd name="T25" fmla="*/ 113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6" h="136">
                  <a:moveTo>
                    <a:pt x="52" y="113"/>
                  </a:moveTo>
                  <a:cubicBezTo>
                    <a:pt x="45" y="129"/>
                    <a:pt x="38" y="136"/>
                    <a:pt x="26" y="136"/>
                  </a:cubicBezTo>
                  <a:cubicBezTo>
                    <a:pt x="13" y="136"/>
                    <a:pt x="7" y="132"/>
                    <a:pt x="7" y="132"/>
                  </a:cubicBezTo>
                  <a:cubicBezTo>
                    <a:pt x="11" y="117"/>
                    <a:pt x="11" y="117"/>
                    <a:pt x="11" y="117"/>
                  </a:cubicBezTo>
                  <a:cubicBezTo>
                    <a:pt x="11" y="117"/>
                    <a:pt x="17" y="120"/>
                    <a:pt x="22" y="120"/>
                  </a:cubicBezTo>
                  <a:cubicBezTo>
                    <a:pt x="27" y="120"/>
                    <a:pt x="30" y="118"/>
                    <a:pt x="33" y="110"/>
                  </a:cubicBezTo>
                  <a:cubicBezTo>
                    <a:pt x="38" y="98"/>
                    <a:pt x="38" y="98"/>
                    <a:pt x="38" y="98"/>
                  </a:cubicBezTo>
                  <a:cubicBezTo>
                    <a:pt x="0" y="0"/>
                    <a:pt x="0" y="0"/>
                    <a:pt x="0" y="0"/>
                  </a:cubicBezTo>
                  <a:cubicBezTo>
                    <a:pt x="20" y="0"/>
                    <a:pt x="20" y="0"/>
                    <a:pt x="20" y="0"/>
                  </a:cubicBezTo>
                  <a:cubicBezTo>
                    <a:pt x="48" y="81"/>
                    <a:pt x="48" y="81"/>
                    <a:pt x="48" y="81"/>
                  </a:cubicBezTo>
                  <a:cubicBezTo>
                    <a:pt x="76" y="0"/>
                    <a:pt x="76" y="0"/>
                    <a:pt x="76" y="0"/>
                  </a:cubicBezTo>
                  <a:cubicBezTo>
                    <a:pt x="96" y="0"/>
                    <a:pt x="96" y="0"/>
                    <a:pt x="96" y="0"/>
                  </a:cubicBezTo>
                  <a:lnTo>
                    <a:pt x="52" y="1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5" name="Rectangle 32">
              <a:extLst>
                <a:ext uri="{FF2B5EF4-FFF2-40B4-BE49-F238E27FC236}">
                  <a16:creationId xmlns:a16="http://schemas.microsoft.com/office/drawing/2014/main" id="{28E831E1-5403-0391-CFF1-44334240480E}"/>
                </a:ext>
              </a:extLst>
            </p:cNvPr>
            <p:cNvSpPr>
              <a:spLocks noChangeArrowheads="1"/>
            </p:cNvSpPr>
            <p:nvPr/>
          </p:nvSpPr>
          <p:spPr bwMode="auto">
            <a:xfrm>
              <a:off x="3219451" y="-31750"/>
              <a:ext cx="17463" cy="1127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6" name="Freeform 33">
              <a:extLst>
                <a:ext uri="{FF2B5EF4-FFF2-40B4-BE49-F238E27FC236}">
                  <a16:creationId xmlns:a16="http://schemas.microsoft.com/office/drawing/2014/main" id="{C26B6476-3E8D-9E7B-540C-E0FEFAD5DB9D}"/>
                </a:ext>
              </a:extLst>
            </p:cNvPr>
            <p:cNvSpPr>
              <a:spLocks/>
            </p:cNvSpPr>
            <p:nvPr/>
          </p:nvSpPr>
          <p:spPr bwMode="auto">
            <a:xfrm>
              <a:off x="3263901" y="-3175"/>
              <a:ext cx="69850" cy="84138"/>
            </a:xfrm>
            <a:custGeom>
              <a:avLst/>
              <a:gdLst>
                <a:gd name="T0" fmla="*/ 65 w 84"/>
                <a:gd name="T1" fmla="*/ 101 h 101"/>
                <a:gd name="T2" fmla="*/ 65 w 84"/>
                <a:gd name="T3" fmla="*/ 42 h 101"/>
                <a:gd name="T4" fmla="*/ 45 w 84"/>
                <a:gd name="T5" fmla="*/ 16 h 101"/>
                <a:gd name="T6" fmla="*/ 19 w 84"/>
                <a:gd name="T7" fmla="*/ 42 h 101"/>
                <a:gd name="T8" fmla="*/ 19 w 84"/>
                <a:gd name="T9" fmla="*/ 101 h 101"/>
                <a:gd name="T10" fmla="*/ 0 w 84"/>
                <a:gd name="T11" fmla="*/ 101 h 101"/>
                <a:gd name="T12" fmla="*/ 0 w 84"/>
                <a:gd name="T13" fmla="*/ 2 h 101"/>
                <a:gd name="T14" fmla="*/ 18 w 84"/>
                <a:gd name="T15" fmla="*/ 2 h 101"/>
                <a:gd name="T16" fmla="*/ 19 w 84"/>
                <a:gd name="T17" fmla="*/ 20 h 101"/>
                <a:gd name="T18" fmla="*/ 51 w 84"/>
                <a:gd name="T19" fmla="*/ 0 h 101"/>
                <a:gd name="T20" fmla="*/ 84 w 84"/>
                <a:gd name="T21" fmla="*/ 37 h 101"/>
                <a:gd name="T22" fmla="*/ 84 w 84"/>
                <a:gd name="T23" fmla="*/ 101 h 101"/>
                <a:gd name="T24" fmla="*/ 65 w 84"/>
                <a:gd name="T25" fmla="*/ 10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101">
                  <a:moveTo>
                    <a:pt x="65" y="101"/>
                  </a:moveTo>
                  <a:cubicBezTo>
                    <a:pt x="65" y="42"/>
                    <a:pt x="65" y="42"/>
                    <a:pt x="65" y="42"/>
                  </a:cubicBezTo>
                  <a:cubicBezTo>
                    <a:pt x="65" y="26"/>
                    <a:pt x="60" y="16"/>
                    <a:pt x="45" y="16"/>
                  </a:cubicBezTo>
                  <a:cubicBezTo>
                    <a:pt x="30" y="16"/>
                    <a:pt x="21" y="32"/>
                    <a:pt x="19" y="42"/>
                  </a:cubicBezTo>
                  <a:cubicBezTo>
                    <a:pt x="19" y="101"/>
                    <a:pt x="19" y="101"/>
                    <a:pt x="19" y="101"/>
                  </a:cubicBezTo>
                  <a:cubicBezTo>
                    <a:pt x="0" y="101"/>
                    <a:pt x="0" y="101"/>
                    <a:pt x="0" y="101"/>
                  </a:cubicBezTo>
                  <a:cubicBezTo>
                    <a:pt x="0" y="2"/>
                    <a:pt x="0" y="2"/>
                    <a:pt x="0" y="2"/>
                  </a:cubicBezTo>
                  <a:cubicBezTo>
                    <a:pt x="18" y="2"/>
                    <a:pt x="18" y="2"/>
                    <a:pt x="18" y="2"/>
                  </a:cubicBezTo>
                  <a:cubicBezTo>
                    <a:pt x="19" y="20"/>
                    <a:pt x="19" y="20"/>
                    <a:pt x="19" y="20"/>
                  </a:cubicBezTo>
                  <a:cubicBezTo>
                    <a:pt x="24" y="10"/>
                    <a:pt x="35" y="0"/>
                    <a:pt x="51" y="0"/>
                  </a:cubicBezTo>
                  <a:cubicBezTo>
                    <a:pt x="71" y="0"/>
                    <a:pt x="84" y="11"/>
                    <a:pt x="84" y="37"/>
                  </a:cubicBezTo>
                  <a:cubicBezTo>
                    <a:pt x="84" y="101"/>
                    <a:pt x="84" y="101"/>
                    <a:pt x="84" y="101"/>
                  </a:cubicBezTo>
                  <a:cubicBezTo>
                    <a:pt x="65" y="101"/>
                    <a:pt x="65" y="101"/>
                    <a:pt x="65"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7" name="Freeform 34">
              <a:extLst>
                <a:ext uri="{FF2B5EF4-FFF2-40B4-BE49-F238E27FC236}">
                  <a16:creationId xmlns:a16="http://schemas.microsoft.com/office/drawing/2014/main" id="{944C5982-3C91-7F73-09A4-D3869163BA38}"/>
                </a:ext>
              </a:extLst>
            </p:cNvPr>
            <p:cNvSpPr>
              <a:spLocks/>
            </p:cNvSpPr>
            <p:nvPr/>
          </p:nvSpPr>
          <p:spPr bwMode="auto">
            <a:xfrm>
              <a:off x="3349626" y="-3175"/>
              <a:ext cx="63500" cy="85725"/>
            </a:xfrm>
            <a:custGeom>
              <a:avLst/>
              <a:gdLst>
                <a:gd name="T0" fmla="*/ 68 w 78"/>
                <a:gd name="T1" fmla="*/ 94 h 103"/>
                <a:gd name="T2" fmla="*/ 39 w 78"/>
                <a:gd name="T3" fmla="*/ 103 h 103"/>
                <a:gd name="T4" fmla="*/ 0 w 78"/>
                <a:gd name="T5" fmla="*/ 86 h 103"/>
                <a:gd name="T6" fmla="*/ 10 w 78"/>
                <a:gd name="T7" fmla="*/ 74 h 103"/>
                <a:gd name="T8" fmla="*/ 39 w 78"/>
                <a:gd name="T9" fmla="*/ 88 h 103"/>
                <a:gd name="T10" fmla="*/ 59 w 78"/>
                <a:gd name="T11" fmla="*/ 75 h 103"/>
                <a:gd name="T12" fmla="*/ 43 w 78"/>
                <a:gd name="T13" fmla="*/ 61 h 103"/>
                <a:gd name="T14" fmla="*/ 25 w 78"/>
                <a:gd name="T15" fmla="*/ 55 h 103"/>
                <a:gd name="T16" fmla="*/ 5 w 78"/>
                <a:gd name="T17" fmla="*/ 29 h 103"/>
                <a:gd name="T18" fmla="*/ 42 w 78"/>
                <a:gd name="T19" fmla="*/ 0 h 103"/>
                <a:gd name="T20" fmla="*/ 77 w 78"/>
                <a:gd name="T21" fmla="*/ 13 h 103"/>
                <a:gd name="T22" fmla="*/ 68 w 78"/>
                <a:gd name="T23" fmla="*/ 26 h 103"/>
                <a:gd name="T24" fmla="*/ 42 w 78"/>
                <a:gd name="T25" fmla="*/ 15 h 103"/>
                <a:gd name="T26" fmla="*/ 23 w 78"/>
                <a:gd name="T27" fmla="*/ 27 h 103"/>
                <a:gd name="T28" fmla="*/ 39 w 78"/>
                <a:gd name="T29" fmla="*/ 41 h 103"/>
                <a:gd name="T30" fmla="*/ 58 w 78"/>
                <a:gd name="T31" fmla="*/ 47 h 103"/>
                <a:gd name="T32" fmla="*/ 78 w 78"/>
                <a:gd name="T33" fmla="*/ 72 h 103"/>
                <a:gd name="T34" fmla="*/ 68 w 78"/>
                <a:gd name="T35" fmla="*/ 9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8" h="103">
                  <a:moveTo>
                    <a:pt x="68" y="94"/>
                  </a:moveTo>
                  <a:cubicBezTo>
                    <a:pt x="62" y="99"/>
                    <a:pt x="54" y="103"/>
                    <a:pt x="39" y="103"/>
                  </a:cubicBezTo>
                  <a:cubicBezTo>
                    <a:pt x="19" y="103"/>
                    <a:pt x="4" y="91"/>
                    <a:pt x="0" y="86"/>
                  </a:cubicBezTo>
                  <a:cubicBezTo>
                    <a:pt x="10" y="74"/>
                    <a:pt x="10" y="74"/>
                    <a:pt x="10" y="74"/>
                  </a:cubicBezTo>
                  <a:cubicBezTo>
                    <a:pt x="16" y="80"/>
                    <a:pt x="28" y="88"/>
                    <a:pt x="39" y="88"/>
                  </a:cubicBezTo>
                  <a:cubicBezTo>
                    <a:pt x="51" y="88"/>
                    <a:pt x="59" y="84"/>
                    <a:pt x="59" y="75"/>
                  </a:cubicBezTo>
                  <a:cubicBezTo>
                    <a:pt x="59" y="66"/>
                    <a:pt x="49" y="63"/>
                    <a:pt x="43" y="61"/>
                  </a:cubicBezTo>
                  <a:cubicBezTo>
                    <a:pt x="37" y="60"/>
                    <a:pt x="30" y="57"/>
                    <a:pt x="25" y="55"/>
                  </a:cubicBezTo>
                  <a:cubicBezTo>
                    <a:pt x="21" y="53"/>
                    <a:pt x="5" y="46"/>
                    <a:pt x="5" y="29"/>
                  </a:cubicBezTo>
                  <a:cubicBezTo>
                    <a:pt x="5" y="11"/>
                    <a:pt x="20" y="0"/>
                    <a:pt x="42" y="0"/>
                  </a:cubicBezTo>
                  <a:cubicBezTo>
                    <a:pt x="63" y="0"/>
                    <a:pt x="76" y="12"/>
                    <a:pt x="77" y="13"/>
                  </a:cubicBezTo>
                  <a:cubicBezTo>
                    <a:pt x="68" y="26"/>
                    <a:pt x="68" y="26"/>
                    <a:pt x="68" y="26"/>
                  </a:cubicBezTo>
                  <a:cubicBezTo>
                    <a:pt x="62" y="20"/>
                    <a:pt x="52" y="15"/>
                    <a:pt x="42" y="15"/>
                  </a:cubicBezTo>
                  <a:cubicBezTo>
                    <a:pt x="31" y="15"/>
                    <a:pt x="23" y="18"/>
                    <a:pt x="23" y="27"/>
                  </a:cubicBezTo>
                  <a:cubicBezTo>
                    <a:pt x="23" y="36"/>
                    <a:pt x="32" y="38"/>
                    <a:pt x="39" y="41"/>
                  </a:cubicBezTo>
                  <a:cubicBezTo>
                    <a:pt x="46" y="43"/>
                    <a:pt x="54" y="45"/>
                    <a:pt x="58" y="47"/>
                  </a:cubicBezTo>
                  <a:cubicBezTo>
                    <a:pt x="62" y="49"/>
                    <a:pt x="78" y="55"/>
                    <a:pt x="78" y="72"/>
                  </a:cubicBezTo>
                  <a:cubicBezTo>
                    <a:pt x="78" y="82"/>
                    <a:pt x="73" y="89"/>
                    <a:pt x="68"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8" name="Freeform 35">
              <a:extLst>
                <a:ext uri="{FF2B5EF4-FFF2-40B4-BE49-F238E27FC236}">
                  <a16:creationId xmlns:a16="http://schemas.microsoft.com/office/drawing/2014/main" id="{948AB8FF-2BA3-9E06-B8CF-1E2C0011DA34}"/>
                </a:ext>
              </a:extLst>
            </p:cNvPr>
            <p:cNvSpPr>
              <a:spLocks noEditPoints="1"/>
            </p:cNvSpPr>
            <p:nvPr/>
          </p:nvSpPr>
          <p:spPr bwMode="auto">
            <a:xfrm>
              <a:off x="3429001" y="-36513"/>
              <a:ext cx="20638" cy="117475"/>
            </a:xfrm>
            <a:custGeom>
              <a:avLst/>
              <a:gdLst>
                <a:gd name="T0" fmla="*/ 13 w 26"/>
                <a:gd name="T1" fmla="*/ 24 h 143"/>
                <a:gd name="T2" fmla="*/ 0 w 26"/>
                <a:gd name="T3" fmla="*/ 12 h 143"/>
                <a:gd name="T4" fmla="*/ 13 w 26"/>
                <a:gd name="T5" fmla="*/ 0 h 143"/>
                <a:gd name="T6" fmla="*/ 26 w 26"/>
                <a:gd name="T7" fmla="*/ 12 h 143"/>
                <a:gd name="T8" fmla="*/ 13 w 26"/>
                <a:gd name="T9" fmla="*/ 24 h 143"/>
                <a:gd name="T10" fmla="*/ 4 w 26"/>
                <a:gd name="T11" fmla="*/ 143 h 143"/>
                <a:gd name="T12" fmla="*/ 4 w 26"/>
                <a:gd name="T13" fmla="*/ 44 h 143"/>
                <a:gd name="T14" fmla="*/ 22 w 26"/>
                <a:gd name="T15" fmla="*/ 44 h 143"/>
                <a:gd name="T16" fmla="*/ 22 w 26"/>
                <a:gd name="T17" fmla="*/ 143 h 143"/>
                <a:gd name="T18" fmla="*/ 4 w 26"/>
                <a:gd name="T19" fmla="*/ 143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143">
                  <a:moveTo>
                    <a:pt x="13" y="24"/>
                  </a:moveTo>
                  <a:cubicBezTo>
                    <a:pt x="6" y="24"/>
                    <a:pt x="0" y="19"/>
                    <a:pt x="0" y="12"/>
                  </a:cubicBezTo>
                  <a:cubicBezTo>
                    <a:pt x="0" y="5"/>
                    <a:pt x="6" y="0"/>
                    <a:pt x="13" y="0"/>
                  </a:cubicBezTo>
                  <a:cubicBezTo>
                    <a:pt x="20" y="0"/>
                    <a:pt x="26" y="5"/>
                    <a:pt x="26" y="12"/>
                  </a:cubicBezTo>
                  <a:cubicBezTo>
                    <a:pt x="26" y="18"/>
                    <a:pt x="20" y="24"/>
                    <a:pt x="13" y="24"/>
                  </a:cubicBezTo>
                  <a:close/>
                  <a:moveTo>
                    <a:pt x="4" y="143"/>
                  </a:moveTo>
                  <a:cubicBezTo>
                    <a:pt x="4" y="44"/>
                    <a:pt x="4" y="44"/>
                    <a:pt x="4" y="44"/>
                  </a:cubicBezTo>
                  <a:cubicBezTo>
                    <a:pt x="22" y="44"/>
                    <a:pt x="22" y="44"/>
                    <a:pt x="22" y="44"/>
                  </a:cubicBezTo>
                  <a:cubicBezTo>
                    <a:pt x="22" y="143"/>
                    <a:pt x="22" y="143"/>
                    <a:pt x="22" y="143"/>
                  </a:cubicBezTo>
                  <a:lnTo>
                    <a:pt x="4" y="1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9" name="Freeform 36">
              <a:extLst>
                <a:ext uri="{FF2B5EF4-FFF2-40B4-BE49-F238E27FC236}">
                  <a16:creationId xmlns:a16="http://schemas.microsoft.com/office/drawing/2014/main" id="{914FBE95-5DCD-B09C-05FA-773F884D73D9}"/>
                </a:ext>
              </a:extLst>
            </p:cNvPr>
            <p:cNvSpPr>
              <a:spLocks noEditPoints="1"/>
            </p:cNvSpPr>
            <p:nvPr/>
          </p:nvSpPr>
          <p:spPr bwMode="auto">
            <a:xfrm>
              <a:off x="3465513" y="-3175"/>
              <a:ext cx="77788" cy="115888"/>
            </a:xfrm>
            <a:custGeom>
              <a:avLst/>
              <a:gdLst>
                <a:gd name="T0" fmla="*/ 84 w 94"/>
                <a:gd name="T1" fmla="*/ 122 h 138"/>
                <a:gd name="T2" fmla="*/ 44 w 94"/>
                <a:gd name="T3" fmla="*/ 138 h 138"/>
                <a:gd name="T4" fmla="*/ 5 w 94"/>
                <a:gd name="T5" fmla="*/ 126 h 138"/>
                <a:gd name="T6" fmla="*/ 12 w 94"/>
                <a:gd name="T7" fmla="*/ 112 h 138"/>
                <a:gd name="T8" fmla="*/ 43 w 94"/>
                <a:gd name="T9" fmla="*/ 122 h 138"/>
                <a:gd name="T10" fmla="*/ 67 w 94"/>
                <a:gd name="T11" fmla="*/ 113 h 138"/>
                <a:gd name="T12" fmla="*/ 74 w 94"/>
                <a:gd name="T13" fmla="*/ 89 h 138"/>
                <a:gd name="T14" fmla="*/ 74 w 94"/>
                <a:gd name="T15" fmla="*/ 80 h 138"/>
                <a:gd name="T16" fmla="*/ 42 w 94"/>
                <a:gd name="T17" fmla="*/ 99 h 138"/>
                <a:gd name="T18" fmla="*/ 0 w 94"/>
                <a:gd name="T19" fmla="*/ 49 h 138"/>
                <a:gd name="T20" fmla="*/ 43 w 94"/>
                <a:gd name="T21" fmla="*/ 0 h 138"/>
                <a:gd name="T22" fmla="*/ 74 w 94"/>
                <a:gd name="T23" fmla="*/ 18 h 138"/>
                <a:gd name="T24" fmla="*/ 76 w 94"/>
                <a:gd name="T25" fmla="*/ 2 h 138"/>
                <a:gd name="T26" fmla="*/ 94 w 94"/>
                <a:gd name="T27" fmla="*/ 2 h 138"/>
                <a:gd name="T28" fmla="*/ 94 w 94"/>
                <a:gd name="T29" fmla="*/ 82 h 138"/>
                <a:gd name="T30" fmla="*/ 84 w 94"/>
                <a:gd name="T31" fmla="*/ 122 h 138"/>
                <a:gd name="T32" fmla="*/ 48 w 94"/>
                <a:gd name="T33" fmla="*/ 15 h 138"/>
                <a:gd name="T34" fmla="*/ 20 w 94"/>
                <a:gd name="T35" fmla="*/ 49 h 138"/>
                <a:gd name="T36" fmla="*/ 47 w 94"/>
                <a:gd name="T37" fmla="*/ 83 h 138"/>
                <a:gd name="T38" fmla="*/ 75 w 94"/>
                <a:gd name="T39" fmla="*/ 49 h 138"/>
                <a:gd name="T40" fmla="*/ 48 w 94"/>
                <a:gd name="T41" fmla="*/ 15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4" h="138">
                  <a:moveTo>
                    <a:pt x="84" y="122"/>
                  </a:moveTo>
                  <a:cubicBezTo>
                    <a:pt x="76" y="130"/>
                    <a:pt x="64" y="138"/>
                    <a:pt x="44" y="138"/>
                  </a:cubicBezTo>
                  <a:cubicBezTo>
                    <a:pt x="23" y="138"/>
                    <a:pt x="8" y="129"/>
                    <a:pt x="5" y="126"/>
                  </a:cubicBezTo>
                  <a:cubicBezTo>
                    <a:pt x="12" y="112"/>
                    <a:pt x="12" y="112"/>
                    <a:pt x="12" y="112"/>
                  </a:cubicBezTo>
                  <a:cubicBezTo>
                    <a:pt x="17" y="116"/>
                    <a:pt x="30" y="122"/>
                    <a:pt x="43" y="122"/>
                  </a:cubicBezTo>
                  <a:cubicBezTo>
                    <a:pt x="55" y="122"/>
                    <a:pt x="63" y="118"/>
                    <a:pt x="67" y="113"/>
                  </a:cubicBezTo>
                  <a:cubicBezTo>
                    <a:pt x="72" y="109"/>
                    <a:pt x="74" y="101"/>
                    <a:pt x="74" y="89"/>
                  </a:cubicBezTo>
                  <a:cubicBezTo>
                    <a:pt x="74" y="80"/>
                    <a:pt x="74" y="80"/>
                    <a:pt x="74" y="80"/>
                  </a:cubicBezTo>
                  <a:cubicBezTo>
                    <a:pt x="73" y="83"/>
                    <a:pt x="64" y="99"/>
                    <a:pt x="42" y="99"/>
                  </a:cubicBezTo>
                  <a:cubicBezTo>
                    <a:pt x="16" y="99"/>
                    <a:pt x="0" y="78"/>
                    <a:pt x="0" y="49"/>
                  </a:cubicBezTo>
                  <a:cubicBezTo>
                    <a:pt x="0" y="20"/>
                    <a:pt x="19" y="0"/>
                    <a:pt x="43" y="0"/>
                  </a:cubicBezTo>
                  <a:cubicBezTo>
                    <a:pt x="65" y="0"/>
                    <a:pt x="73" y="15"/>
                    <a:pt x="74" y="18"/>
                  </a:cubicBezTo>
                  <a:cubicBezTo>
                    <a:pt x="76" y="2"/>
                    <a:pt x="76" y="2"/>
                    <a:pt x="76" y="2"/>
                  </a:cubicBezTo>
                  <a:cubicBezTo>
                    <a:pt x="94" y="2"/>
                    <a:pt x="94" y="2"/>
                    <a:pt x="94" y="2"/>
                  </a:cubicBezTo>
                  <a:cubicBezTo>
                    <a:pt x="94" y="82"/>
                    <a:pt x="94" y="82"/>
                    <a:pt x="94" y="82"/>
                  </a:cubicBezTo>
                  <a:cubicBezTo>
                    <a:pt x="94" y="102"/>
                    <a:pt x="91" y="113"/>
                    <a:pt x="84" y="122"/>
                  </a:cubicBezTo>
                  <a:close/>
                  <a:moveTo>
                    <a:pt x="48" y="15"/>
                  </a:moveTo>
                  <a:cubicBezTo>
                    <a:pt x="31" y="15"/>
                    <a:pt x="20" y="30"/>
                    <a:pt x="20" y="49"/>
                  </a:cubicBezTo>
                  <a:cubicBezTo>
                    <a:pt x="20" y="67"/>
                    <a:pt x="30" y="83"/>
                    <a:pt x="47" y="83"/>
                  </a:cubicBezTo>
                  <a:cubicBezTo>
                    <a:pt x="64" y="83"/>
                    <a:pt x="75" y="67"/>
                    <a:pt x="75" y="49"/>
                  </a:cubicBezTo>
                  <a:cubicBezTo>
                    <a:pt x="75" y="30"/>
                    <a:pt x="65" y="15"/>
                    <a:pt x="48"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0" name="Freeform 37">
              <a:extLst>
                <a:ext uri="{FF2B5EF4-FFF2-40B4-BE49-F238E27FC236}">
                  <a16:creationId xmlns:a16="http://schemas.microsoft.com/office/drawing/2014/main" id="{DCECE63C-3BE4-E3D3-8A34-3F4C88B09AD1}"/>
                </a:ext>
              </a:extLst>
            </p:cNvPr>
            <p:cNvSpPr>
              <a:spLocks/>
            </p:cNvSpPr>
            <p:nvPr/>
          </p:nvSpPr>
          <p:spPr bwMode="auto">
            <a:xfrm>
              <a:off x="3568701" y="-34925"/>
              <a:ext cx="69850" cy="115888"/>
            </a:xfrm>
            <a:custGeom>
              <a:avLst/>
              <a:gdLst>
                <a:gd name="T0" fmla="*/ 66 w 85"/>
                <a:gd name="T1" fmla="*/ 141 h 141"/>
                <a:gd name="T2" fmla="*/ 66 w 85"/>
                <a:gd name="T3" fmla="*/ 82 h 141"/>
                <a:gd name="T4" fmla="*/ 46 w 85"/>
                <a:gd name="T5" fmla="*/ 56 h 141"/>
                <a:gd name="T6" fmla="*/ 19 w 85"/>
                <a:gd name="T7" fmla="*/ 82 h 141"/>
                <a:gd name="T8" fmla="*/ 19 w 85"/>
                <a:gd name="T9" fmla="*/ 141 h 141"/>
                <a:gd name="T10" fmla="*/ 0 w 85"/>
                <a:gd name="T11" fmla="*/ 141 h 141"/>
                <a:gd name="T12" fmla="*/ 0 w 85"/>
                <a:gd name="T13" fmla="*/ 0 h 141"/>
                <a:gd name="T14" fmla="*/ 19 w 85"/>
                <a:gd name="T15" fmla="*/ 0 h 141"/>
                <a:gd name="T16" fmla="*/ 19 w 85"/>
                <a:gd name="T17" fmla="*/ 60 h 141"/>
                <a:gd name="T18" fmla="*/ 52 w 85"/>
                <a:gd name="T19" fmla="*/ 39 h 141"/>
                <a:gd name="T20" fmla="*/ 85 w 85"/>
                <a:gd name="T21" fmla="*/ 77 h 141"/>
                <a:gd name="T22" fmla="*/ 85 w 85"/>
                <a:gd name="T23" fmla="*/ 141 h 141"/>
                <a:gd name="T24" fmla="*/ 66 w 85"/>
                <a:gd name="T25" fmla="*/ 14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141">
                  <a:moveTo>
                    <a:pt x="66" y="141"/>
                  </a:moveTo>
                  <a:cubicBezTo>
                    <a:pt x="66" y="82"/>
                    <a:pt x="66" y="82"/>
                    <a:pt x="66" y="82"/>
                  </a:cubicBezTo>
                  <a:cubicBezTo>
                    <a:pt x="66" y="66"/>
                    <a:pt x="61" y="56"/>
                    <a:pt x="46" y="56"/>
                  </a:cubicBezTo>
                  <a:cubicBezTo>
                    <a:pt x="31" y="56"/>
                    <a:pt x="21" y="72"/>
                    <a:pt x="19" y="82"/>
                  </a:cubicBezTo>
                  <a:cubicBezTo>
                    <a:pt x="19" y="141"/>
                    <a:pt x="19" y="141"/>
                    <a:pt x="19" y="141"/>
                  </a:cubicBezTo>
                  <a:cubicBezTo>
                    <a:pt x="0" y="141"/>
                    <a:pt x="0" y="141"/>
                    <a:pt x="0" y="141"/>
                  </a:cubicBezTo>
                  <a:cubicBezTo>
                    <a:pt x="0" y="0"/>
                    <a:pt x="0" y="0"/>
                    <a:pt x="0" y="0"/>
                  </a:cubicBezTo>
                  <a:cubicBezTo>
                    <a:pt x="19" y="0"/>
                    <a:pt x="19" y="0"/>
                    <a:pt x="19" y="0"/>
                  </a:cubicBezTo>
                  <a:cubicBezTo>
                    <a:pt x="19" y="60"/>
                    <a:pt x="19" y="60"/>
                    <a:pt x="19" y="60"/>
                  </a:cubicBezTo>
                  <a:cubicBezTo>
                    <a:pt x="25" y="50"/>
                    <a:pt x="36" y="39"/>
                    <a:pt x="52" y="39"/>
                  </a:cubicBezTo>
                  <a:cubicBezTo>
                    <a:pt x="72" y="39"/>
                    <a:pt x="85" y="51"/>
                    <a:pt x="85" y="77"/>
                  </a:cubicBezTo>
                  <a:cubicBezTo>
                    <a:pt x="85" y="141"/>
                    <a:pt x="85" y="141"/>
                    <a:pt x="85" y="141"/>
                  </a:cubicBezTo>
                  <a:lnTo>
                    <a:pt x="66" y="1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1" name="Freeform 38">
              <a:extLst>
                <a:ext uri="{FF2B5EF4-FFF2-40B4-BE49-F238E27FC236}">
                  <a16:creationId xmlns:a16="http://schemas.microsoft.com/office/drawing/2014/main" id="{A628084C-CF66-E7E8-A07E-637CE5D6B84C}"/>
                </a:ext>
              </a:extLst>
            </p:cNvPr>
            <p:cNvSpPr>
              <a:spLocks/>
            </p:cNvSpPr>
            <p:nvPr/>
          </p:nvSpPr>
          <p:spPr bwMode="auto">
            <a:xfrm>
              <a:off x="3654426" y="-23813"/>
              <a:ext cx="50800" cy="106363"/>
            </a:xfrm>
            <a:custGeom>
              <a:avLst/>
              <a:gdLst>
                <a:gd name="T0" fmla="*/ 33 w 61"/>
                <a:gd name="T1" fmla="*/ 41 h 128"/>
                <a:gd name="T2" fmla="*/ 33 w 61"/>
                <a:gd name="T3" fmla="*/ 92 h 128"/>
                <a:gd name="T4" fmla="*/ 37 w 61"/>
                <a:gd name="T5" fmla="*/ 109 h 128"/>
                <a:gd name="T6" fmla="*/ 47 w 61"/>
                <a:gd name="T7" fmla="*/ 113 h 128"/>
                <a:gd name="T8" fmla="*/ 58 w 61"/>
                <a:gd name="T9" fmla="*/ 111 h 128"/>
                <a:gd name="T10" fmla="*/ 60 w 61"/>
                <a:gd name="T11" fmla="*/ 125 h 128"/>
                <a:gd name="T12" fmla="*/ 42 w 61"/>
                <a:gd name="T13" fmla="*/ 128 h 128"/>
                <a:gd name="T14" fmla="*/ 21 w 61"/>
                <a:gd name="T15" fmla="*/ 121 h 128"/>
                <a:gd name="T16" fmla="*/ 15 w 61"/>
                <a:gd name="T17" fmla="*/ 95 h 128"/>
                <a:gd name="T18" fmla="*/ 15 w 61"/>
                <a:gd name="T19" fmla="*/ 41 h 128"/>
                <a:gd name="T20" fmla="*/ 0 w 61"/>
                <a:gd name="T21" fmla="*/ 41 h 128"/>
                <a:gd name="T22" fmla="*/ 0 w 61"/>
                <a:gd name="T23" fmla="*/ 27 h 128"/>
                <a:gd name="T24" fmla="*/ 14 w 61"/>
                <a:gd name="T25" fmla="*/ 27 h 128"/>
                <a:gd name="T26" fmla="*/ 16 w 61"/>
                <a:gd name="T27" fmla="*/ 0 h 128"/>
                <a:gd name="T28" fmla="*/ 33 w 61"/>
                <a:gd name="T29" fmla="*/ 0 h 128"/>
                <a:gd name="T30" fmla="*/ 33 w 61"/>
                <a:gd name="T31" fmla="*/ 27 h 128"/>
                <a:gd name="T32" fmla="*/ 61 w 61"/>
                <a:gd name="T33" fmla="*/ 27 h 128"/>
                <a:gd name="T34" fmla="*/ 61 w 61"/>
                <a:gd name="T35" fmla="*/ 41 h 128"/>
                <a:gd name="T36" fmla="*/ 33 w 61"/>
                <a:gd name="T37" fmla="*/ 4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1" h="128">
                  <a:moveTo>
                    <a:pt x="33" y="41"/>
                  </a:moveTo>
                  <a:cubicBezTo>
                    <a:pt x="33" y="92"/>
                    <a:pt x="33" y="92"/>
                    <a:pt x="33" y="92"/>
                  </a:cubicBezTo>
                  <a:cubicBezTo>
                    <a:pt x="33" y="101"/>
                    <a:pt x="34" y="106"/>
                    <a:pt x="37" y="109"/>
                  </a:cubicBezTo>
                  <a:cubicBezTo>
                    <a:pt x="40" y="112"/>
                    <a:pt x="43" y="113"/>
                    <a:pt x="47" y="113"/>
                  </a:cubicBezTo>
                  <a:cubicBezTo>
                    <a:pt x="52" y="113"/>
                    <a:pt x="56" y="112"/>
                    <a:pt x="58" y="111"/>
                  </a:cubicBezTo>
                  <a:cubicBezTo>
                    <a:pt x="60" y="125"/>
                    <a:pt x="60" y="125"/>
                    <a:pt x="60" y="125"/>
                  </a:cubicBezTo>
                  <a:cubicBezTo>
                    <a:pt x="56" y="127"/>
                    <a:pt x="48" y="128"/>
                    <a:pt x="42" y="128"/>
                  </a:cubicBezTo>
                  <a:cubicBezTo>
                    <a:pt x="33" y="128"/>
                    <a:pt x="27" y="126"/>
                    <a:pt x="21" y="121"/>
                  </a:cubicBezTo>
                  <a:cubicBezTo>
                    <a:pt x="16" y="115"/>
                    <a:pt x="15" y="108"/>
                    <a:pt x="15" y="95"/>
                  </a:cubicBezTo>
                  <a:cubicBezTo>
                    <a:pt x="15" y="41"/>
                    <a:pt x="15" y="41"/>
                    <a:pt x="15" y="41"/>
                  </a:cubicBezTo>
                  <a:cubicBezTo>
                    <a:pt x="0" y="41"/>
                    <a:pt x="0" y="41"/>
                    <a:pt x="0" y="41"/>
                  </a:cubicBezTo>
                  <a:cubicBezTo>
                    <a:pt x="0" y="27"/>
                    <a:pt x="0" y="27"/>
                    <a:pt x="0" y="27"/>
                  </a:cubicBezTo>
                  <a:cubicBezTo>
                    <a:pt x="14" y="27"/>
                    <a:pt x="14" y="27"/>
                    <a:pt x="14" y="27"/>
                  </a:cubicBezTo>
                  <a:cubicBezTo>
                    <a:pt x="16" y="0"/>
                    <a:pt x="16" y="0"/>
                    <a:pt x="16" y="0"/>
                  </a:cubicBezTo>
                  <a:cubicBezTo>
                    <a:pt x="33" y="0"/>
                    <a:pt x="33" y="0"/>
                    <a:pt x="33" y="0"/>
                  </a:cubicBezTo>
                  <a:cubicBezTo>
                    <a:pt x="33" y="27"/>
                    <a:pt x="33" y="27"/>
                    <a:pt x="33" y="27"/>
                  </a:cubicBezTo>
                  <a:cubicBezTo>
                    <a:pt x="61" y="27"/>
                    <a:pt x="61" y="27"/>
                    <a:pt x="61" y="27"/>
                  </a:cubicBezTo>
                  <a:cubicBezTo>
                    <a:pt x="61" y="41"/>
                    <a:pt x="61" y="41"/>
                    <a:pt x="61" y="41"/>
                  </a:cubicBezTo>
                  <a:cubicBezTo>
                    <a:pt x="33" y="41"/>
                    <a:pt x="33" y="41"/>
                    <a:pt x="33"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2" name="Freeform 39">
              <a:extLst>
                <a:ext uri="{FF2B5EF4-FFF2-40B4-BE49-F238E27FC236}">
                  <a16:creationId xmlns:a16="http://schemas.microsoft.com/office/drawing/2014/main" id="{644BE14E-EA94-5B64-6A69-FD38062EC86B}"/>
                </a:ext>
              </a:extLst>
            </p:cNvPr>
            <p:cNvSpPr>
              <a:spLocks/>
            </p:cNvSpPr>
            <p:nvPr/>
          </p:nvSpPr>
          <p:spPr bwMode="auto">
            <a:xfrm>
              <a:off x="3711576" y="-3175"/>
              <a:ext cx="63500" cy="85725"/>
            </a:xfrm>
            <a:custGeom>
              <a:avLst/>
              <a:gdLst>
                <a:gd name="T0" fmla="*/ 68 w 78"/>
                <a:gd name="T1" fmla="*/ 94 h 103"/>
                <a:gd name="T2" fmla="*/ 39 w 78"/>
                <a:gd name="T3" fmla="*/ 103 h 103"/>
                <a:gd name="T4" fmla="*/ 0 w 78"/>
                <a:gd name="T5" fmla="*/ 86 h 103"/>
                <a:gd name="T6" fmla="*/ 10 w 78"/>
                <a:gd name="T7" fmla="*/ 74 h 103"/>
                <a:gd name="T8" fmla="*/ 40 w 78"/>
                <a:gd name="T9" fmla="*/ 88 h 103"/>
                <a:gd name="T10" fmla="*/ 59 w 78"/>
                <a:gd name="T11" fmla="*/ 75 h 103"/>
                <a:gd name="T12" fmla="*/ 43 w 78"/>
                <a:gd name="T13" fmla="*/ 61 h 103"/>
                <a:gd name="T14" fmla="*/ 25 w 78"/>
                <a:gd name="T15" fmla="*/ 55 h 103"/>
                <a:gd name="T16" fmla="*/ 5 w 78"/>
                <a:gd name="T17" fmla="*/ 29 h 103"/>
                <a:gd name="T18" fmla="*/ 42 w 78"/>
                <a:gd name="T19" fmla="*/ 0 h 103"/>
                <a:gd name="T20" fmla="*/ 77 w 78"/>
                <a:gd name="T21" fmla="*/ 13 h 103"/>
                <a:gd name="T22" fmla="*/ 68 w 78"/>
                <a:gd name="T23" fmla="*/ 26 h 103"/>
                <a:gd name="T24" fmla="*/ 42 w 78"/>
                <a:gd name="T25" fmla="*/ 15 h 103"/>
                <a:gd name="T26" fmla="*/ 23 w 78"/>
                <a:gd name="T27" fmla="*/ 27 h 103"/>
                <a:gd name="T28" fmla="*/ 39 w 78"/>
                <a:gd name="T29" fmla="*/ 41 h 103"/>
                <a:gd name="T30" fmla="*/ 58 w 78"/>
                <a:gd name="T31" fmla="*/ 47 h 103"/>
                <a:gd name="T32" fmla="*/ 78 w 78"/>
                <a:gd name="T33" fmla="*/ 72 h 103"/>
                <a:gd name="T34" fmla="*/ 68 w 78"/>
                <a:gd name="T35" fmla="*/ 9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8" h="103">
                  <a:moveTo>
                    <a:pt x="68" y="94"/>
                  </a:moveTo>
                  <a:cubicBezTo>
                    <a:pt x="63" y="99"/>
                    <a:pt x="54" y="103"/>
                    <a:pt x="39" y="103"/>
                  </a:cubicBezTo>
                  <a:cubicBezTo>
                    <a:pt x="19" y="103"/>
                    <a:pt x="5" y="91"/>
                    <a:pt x="0" y="86"/>
                  </a:cubicBezTo>
                  <a:cubicBezTo>
                    <a:pt x="10" y="74"/>
                    <a:pt x="10" y="74"/>
                    <a:pt x="10" y="74"/>
                  </a:cubicBezTo>
                  <a:cubicBezTo>
                    <a:pt x="16" y="80"/>
                    <a:pt x="28" y="88"/>
                    <a:pt x="40" y="88"/>
                  </a:cubicBezTo>
                  <a:cubicBezTo>
                    <a:pt x="51" y="88"/>
                    <a:pt x="59" y="84"/>
                    <a:pt x="59" y="75"/>
                  </a:cubicBezTo>
                  <a:cubicBezTo>
                    <a:pt x="59" y="66"/>
                    <a:pt x="49" y="63"/>
                    <a:pt x="43" y="61"/>
                  </a:cubicBezTo>
                  <a:cubicBezTo>
                    <a:pt x="38" y="60"/>
                    <a:pt x="30" y="57"/>
                    <a:pt x="25" y="55"/>
                  </a:cubicBezTo>
                  <a:cubicBezTo>
                    <a:pt x="21" y="53"/>
                    <a:pt x="5" y="46"/>
                    <a:pt x="5" y="29"/>
                  </a:cubicBezTo>
                  <a:cubicBezTo>
                    <a:pt x="5" y="11"/>
                    <a:pt x="20" y="0"/>
                    <a:pt x="42" y="0"/>
                  </a:cubicBezTo>
                  <a:cubicBezTo>
                    <a:pt x="63" y="0"/>
                    <a:pt x="76" y="12"/>
                    <a:pt x="77" y="13"/>
                  </a:cubicBezTo>
                  <a:cubicBezTo>
                    <a:pt x="68" y="26"/>
                    <a:pt x="68" y="26"/>
                    <a:pt x="68" y="26"/>
                  </a:cubicBezTo>
                  <a:cubicBezTo>
                    <a:pt x="62" y="20"/>
                    <a:pt x="52" y="15"/>
                    <a:pt x="42" y="15"/>
                  </a:cubicBezTo>
                  <a:cubicBezTo>
                    <a:pt x="31" y="15"/>
                    <a:pt x="23" y="18"/>
                    <a:pt x="23" y="27"/>
                  </a:cubicBezTo>
                  <a:cubicBezTo>
                    <a:pt x="23" y="36"/>
                    <a:pt x="32" y="38"/>
                    <a:pt x="39" y="41"/>
                  </a:cubicBezTo>
                  <a:cubicBezTo>
                    <a:pt x="46" y="43"/>
                    <a:pt x="54" y="45"/>
                    <a:pt x="58" y="47"/>
                  </a:cubicBezTo>
                  <a:cubicBezTo>
                    <a:pt x="62" y="49"/>
                    <a:pt x="78" y="55"/>
                    <a:pt x="78" y="72"/>
                  </a:cubicBezTo>
                  <a:cubicBezTo>
                    <a:pt x="78" y="82"/>
                    <a:pt x="74" y="89"/>
                    <a:pt x="68"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3" name="Freeform 40">
              <a:extLst>
                <a:ext uri="{FF2B5EF4-FFF2-40B4-BE49-F238E27FC236}">
                  <a16:creationId xmlns:a16="http://schemas.microsoft.com/office/drawing/2014/main" id="{EF137B69-3191-B6FE-C47C-0D807733E2CB}"/>
                </a:ext>
              </a:extLst>
            </p:cNvPr>
            <p:cNvSpPr>
              <a:spLocks noEditPoints="1"/>
            </p:cNvSpPr>
            <p:nvPr/>
          </p:nvSpPr>
          <p:spPr bwMode="auto">
            <a:xfrm>
              <a:off x="2498726" y="157163"/>
              <a:ext cx="93663" cy="112713"/>
            </a:xfrm>
            <a:custGeom>
              <a:avLst/>
              <a:gdLst>
                <a:gd name="T0" fmla="*/ 92 w 113"/>
                <a:gd name="T1" fmla="*/ 119 h 136"/>
                <a:gd name="T2" fmla="*/ 45 w 113"/>
                <a:gd name="T3" fmla="*/ 136 h 136"/>
                <a:gd name="T4" fmla="*/ 0 w 113"/>
                <a:gd name="T5" fmla="*/ 136 h 136"/>
                <a:gd name="T6" fmla="*/ 0 w 113"/>
                <a:gd name="T7" fmla="*/ 0 h 136"/>
                <a:gd name="T8" fmla="*/ 45 w 113"/>
                <a:gd name="T9" fmla="*/ 0 h 136"/>
                <a:gd name="T10" fmla="*/ 92 w 113"/>
                <a:gd name="T11" fmla="*/ 16 h 136"/>
                <a:gd name="T12" fmla="*/ 113 w 113"/>
                <a:gd name="T13" fmla="*/ 68 h 136"/>
                <a:gd name="T14" fmla="*/ 92 w 113"/>
                <a:gd name="T15" fmla="*/ 119 h 136"/>
                <a:gd name="T16" fmla="*/ 78 w 113"/>
                <a:gd name="T17" fmla="*/ 28 h 136"/>
                <a:gd name="T18" fmla="*/ 45 w 113"/>
                <a:gd name="T19" fmla="*/ 15 h 136"/>
                <a:gd name="T20" fmla="*/ 20 w 113"/>
                <a:gd name="T21" fmla="*/ 15 h 136"/>
                <a:gd name="T22" fmla="*/ 20 w 113"/>
                <a:gd name="T23" fmla="*/ 119 h 136"/>
                <a:gd name="T24" fmla="*/ 45 w 113"/>
                <a:gd name="T25" fmla="*/ 119 h 136"/>
                <a:gd name="T26" fmla="*/ 78 w 113"/>
                <a:gd name="T27" fmla="*/ 107 h 136"/>
                <a:gd name="T28" fmla="*/ 92 w 113"/>
                <a:gd name="T29" fmla="*/ 68 h 136"/>
                <a:gd name="T30" fmla="*/ 78 w 113"/>
                <a:gd name="T31" fmla="*/ 28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 h="136">
                  <a:moveTo>
                    <a:pt x="92" y="119"/>
                  </a:moveTo>
                  <a:cubicBezTo>
                    <a:pt x="81" y="130"/>
                    <a:pt x="66" y="136"/>
                    <a:pt x="45" y="136"/>
                  </a:cubicBezTo>
                  <a:cubicBezTo>
                    <a:pt x="0" y="136"/>
                    <a:pt x="0" y="136"/>
                    <a:pt x="0" y="136"/>
                  </a:cubicBezTo>
                  <a:cubicBezTo>
                    <a:pt x="0" y="0"/>
                    <a:pt x="0" y="0"/>
                    <a:pt x="0" y="0"/>
                  </a:cubicBezTo>
                  <a:cubicBezTo>
                    <a:pt x="45" y="0"/>
                    <a:pt x="45" y="0"/>
                    <a:pt x="45" y="0"/>
                  </a:cubicBezTo>
                  <a:cubicBezTo>
                    <a:pt x="66" y="0"/>
                    <a:pt x="81" y="5"/>
                    <a:pt x="92" y="16"/>
                  </a:cubicBezTo>
                  <a:cubicBezTo>
                    <a:pt x="103" y="27"/>
                    <a:pt x="113" y="44"/>
                    <a:pt x="113" y="68"/>
                  </a:cubicBezTo>
                  <a:cubicBezTo>
                    <a:pt x="113" y="91"/>
                    <a:pt x="104" y="108"/>
                    <a:pt x="92" y="119"/>
                  </a:cubicBezTo>
                  <a:close/>
                  <a:moveTo>
                    <a:pt x="78" y="28"/>
                  </a:moveTo>
                  <a:cubicBezTo>
                    <a:pt x="70" y="19"/>
                    <a:pt x="59" y="15"/>
                    <a:pt x="45" y="15"/>
                  </a:cubicBezTo>
                  <a:cubicBezTo>
                    <a:pt x="20" y="15"/>
                    <a:pt x="20" y="15"/>
                    <a:pt x="20" y="15"/>
                  </a:cubicBezTo>
                  <a:cubicBezTo>
                    <a:pt x="20" y="119"/>
                    <a:pt x="20" y="119"/>
                    <a:pt x="20" y="119"/>
                  </a:cubicBezTo>
                  <a:cubicBezTo>
                    <a:pt x="45" y="119"/>
                    <a:pt x="45" y="119"/>
                    <a:pt x="45" y="119"/>
                  </a:cubicBezTo>
                  <a:cubicBezTo>
                    <a:pt x="58" y="119"/>
                    <a:pt x="69" y="116"/>
                    <a:pt x="78" y="107"/>
                  </a:cubicBezTo>
                  <a:cubicBezTo>
                    <a:pt x="87" y="98"/>
                    <a:pt x="92" y="84"/>
                    <a:pt x="92" y="68"/>
                  </a:cubicBezTo>
                  <a:cubicBezTo>
                    <a:pt x="92" y="51"/>
                    <a:pt x="87" y="36"/>
                    <a:pt x="78"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4" name="Freeform 41">
              <a:extLst>
                <a:ext uri="{FF2B5EF4-FFF2-40B4-BE49-F238E27FC236}">
                  <a16:creationId xmlns:a16="http://schemas.microsoft.com/office/drawing/2014/main" id="{821A2D0B-222A-FACB-58E1-95FBC0126991}"/>
                </a:ext>
              </a:extLst>
            </p:cNvPr>
            <p:cNvSpPr>
              <a:spLocks noEditPoints="1"/>
            </p:cNvSpPr>
            <p:nvPr/>
          </p:nvSpPr>
          <p:spPr bwMode="auto">
            <a:xfrm>
              <a:off x="2605088" y="185738"/>
              <a:ext cx="74613" cy="85725"/>
            </a:xfrm>
            <a:custGeom>
              <a:avLst/>
              <a:gdLst>
                <a:gd name="T0" fmla="*/ 20 w 90"/>
                <a:gd name="T1" fmla="*/ 56 h 103"/>
                <a:gd name="T2" fmla="*/ 50 w 90"/>
                <a:gd name="T3" fmla="*/ 88 h 103"/>
                <a:gd name="T4" fmla="*/ 80 w 90"/>
                <a:gd name="T5" fmla="*/ 77 h 103"/>
                <a:gd name="T6" fmla="*/ 88 w 90"/>
                <a:gd name="T7" fmla="*/ 89 h 103"/>
                <a:gd name="T8" fmla="*/ 47 w 90"/>
                <a:gd name="T9" fmla="*/ 103 h 103"/>
                <a:gd name="T10" fmla="*/ 0 w 90"/>
                <a:gd name="T11" fmla="*/ 52 h 103"/>
                <a:gd name="T12" fmla="*/ 47 w 90"/>
                <a:gd name="T13" fmla="*/ 0 h 103"/>
                <a:gd name="T14" fmla="*/ 90 w 90"/>
                <a:gd name="T15" fmla="*/ 48 h 103"/>
                <a:gd name="T16" fmla="*/ 90 w 90"/>
                <a:gd name="T17" fmla="*/ 56 h 103"/>
                <a:gd name="T18" fmla="*/ 20 w 90"/>
                <a:gd name="T19" fmla="*/ 56 h 103"/>
                <a:gd name="T20" fmla="*/ 46 w 90"/>
                <a:gd name="T21" fmla="*/ 14 h 103"/>
                <a:gd name="T22" fmla="*/ 19 w 90"/>
                <a:gd name="T23" fmla="*/ 42 h 103"/>
                <a:gd name="T24" fmla="*/ 71 w 90"/>
                <a:gd name="T25" fmla="*/ 42 h 103"/>
                <a:gd name="T26" fmla="*/ 46 w 90"/>
                <a:gd name="T27"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03">
                  <a:moveTo>
                    <a:pt x="20" y="56"/>
                  </a:moveTo>
                  <a:cubicBezTo>
                    <a:pt x="20" y="75"/>
                    <a:pt x="31" y="88"/>
                    <a:pt x="50" y="88"/>
                  </a:cubicBezTo>
                  <a:cubicBezTo>
                    <a:pt x="68" y="88"/>
                    <a:pt x="79" y="78"/>
                    <a:pt x="80" y="77"/>
                  </a:cubicBezTo>
                  <a:cubicBezTo>
                    <a:pt x="88" y="89"/>
                    <a:pt x="88" y="89"/>
                    <a:pt x="88" y="89"/>
                  </a:cubicBezTo>
                  <a:cubicBezTo>
                    <a:pt x="88" y="89"/>
                    <a:pt x="75" y="103"/>
                    <a:pt x="47" y="103"/>
                  </a:cubicBezTo>
                  <a:cubicBezTo>
                    <a:pt x="20" y="103"/>
                    <a:pt x="0" y="84"/>
                    <a:pt x="0" y="52"/>
                  </a:cubicBezTo>
                  <a:cubicBezTo>
                    <a:pt x="0" y="19"/>
                    <a:pt x="21" y="0"/>
                    <a:pt x="47" y="0"/>
                  </a:cubicBezTo>
                  <a:cubicBezTo>
                    <a:pt x="74" y="0"/>
                    <a:pt x="90" y="20"/>
                    <a:pt x="90" y="48"/>
                  </a:cubicBezTo>
                  <a:cubicBezTo>
                    <a:pt x="90" y="56"/>
                    <a:pt x="90" y="56"/>
                    <a:pt x="90" y="56"/>
                  </a:cubicBezTo>
                  <a:cubicBezTo>
                    <a:pt x="20" y="56"/>
                    <a:pt x="20" y="56"/>
                    <a:pt x="20" y="56"/>
                  </a:cubicBezTo>
                  <a:close/>
                  <a:moveTo>
                    <a:pt x="46" y="14"/>
                  </a:moveTo>
                  <a:cubicBezTo>
                    <a:pt x="29" y="14"/>
                    <a:pt x="20" y="29"/>
                    <a:pt x="19" y="42"/>
                  </a:cubicBezTo>
                  <a:cubicBezTo>
                    <a:pt x="71" y="42"/>
                    <a:pt x="71" y="42"/>
                    <a:pt x="71" y="42"/>
                  </a:cubicBezTo>
                  <a:cubicBezTo>
                    <a:pt x="72" y="28"/>
                    <a:pt x="64" y="14"/>
                    <a:pt x="4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5" name="Rectangle 42">
              <a:extLst>
                <a:ext uri="{FF2B5EF4-FFF2-40B4-BE49-F238E27FC236}">
                  <a16:creationId xmlns:a16="http://schemas.microsoft.com/office/drawing/2014/main" id="{7DEFDA0D-DEC0-C80E-280E-37E6A828C659}"/>
                </a:ext>
              </a:extLst>
            </p:cNvPr>
            <p:cNvSpPr>
              <a:spLocks noChangeArrowheads="1"/>
            </p:cNvSpPr>
            <p:nvPr/>
          </p:nvSpPr>
          <p:spPr bwMode="auto">
            <a:xfrm>
              <a:off x="2697163" y="153988"/>
              <a:ext cx="15875" cy="1158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6" name="Freeform 43">
              <a:extLst>
                <a:ext uri="{FF2B5EF4-FFF2-40B4-BE49-F238E27FC236}">
                  <a16:creationId xmlns:a16="http://schemas.microsoft.com/office/drawing/2014/main" id="{E1B199F1-629A-2B40-F991-6A433992CFCB}"/>
                </a:ext>
              </a:extLst>
            </p:cNvPr>
            <p:cNvSpPr>
              <a:spLocks noEditPoints="1"/>
            </p:cNvSpPr>
            <p:nvPr/>
          </p:nvSpPr>
          <p:spPr bwMode="auto">
            <a:xfrm>
              <a:off x="2736851" y="150813"/>
              <a:ext cx="20638" cy="119063"/>
            </a:xfrm>
            <a:custGeom>
              <a:avLst/>
              <a:gdLst>
                <a:gd name="T0" fmla="*/ 12 w 25"/>
                <a:gd name="T1" fmla="*/ 25 h 144"/>
                <a:gd name="T2" fmla="*/ 0 w 25"/>
                <a:gd name="T3" fmla="*/ 13 h 144"/>
                <a:gd name="T4" fmla="*/ 12 w 25"/>
                <a:gd name="T5" fmla="*/ 0 h 144"/>
                <a:gd name="T6" fmla="*/ 25 w 25"/>
                <a:gd name="T7" fmla="*/ 12 h 144"/>
                <a:gd name="T8" fmla="*/ 12 w 25"/>
                <a:gd name="T9" fmla="*/ 25 h 144"/>
                <a:gd name="T10" fmla="*/ 3 w 25"/>
                <a:gd name="T11" fmla="*/ 144 h 144"/>
                <a:gd name="T12" fmla="*/ 3 w 25"/>
                <a:gd name="T13" fmla="*/ 45 h 144"/>
                <a:gd name="T14" fmla="*/ 22 w 25"/>
                <a:gd name="T15" fmla="*/ 45 h 144"/>
                <a:gd name="T16" fmla="*/ 22 w 25"/>
                <a:gd name="T17" fmla="*/ 144 h 144"/>
                <a:gd name="T18" fmla="*/ 3 w 25"/>
                <a:gd name="T1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144">
                  <a:moveTo>
                    <a:pt x="12" y="25"/>
                  </a:moveTo>
                  <a:cubicBezTo>
                    <a:pt x="5" y="25"/>
                    <a:pt x="0" y="20"/>
                    <a:pt x="0" y="13"/>
                  </a:cubicBezTo>
                  <a:cubicBezTo>
                    <a:pt x="0" y="6"/>
                    <a:pt x="5" y="0"/>
                    <a:pt x="12" y="0"/>
                  </a:cubicBezTo>
                  <a:cubicBezTo>
                    <a:pt x="20" y="0"/>
                    <a:pt x="25" y="6"/>
                    <a:pt x="25" y="12"/>
                  </a:cubicBezTo>
                  <a:cubicBezTo>
                    <a:pt x="25" y="19"/>
                    <a:pt x="20" y="25"/>
                    <a:pt x="12" y="25"/>
                  </a:cubicBezTo>
                  <a:close/>
                  <a:moveTo>
                    <a:pt x="3" y="144"/>
                  </a:moveTo>
                  <a:cubicBezTo>
                    <a:pt x="3" y="45"/>
                    <a:pt x="3" y="45"/>
                    <a:pt x="3" y="45"/>
                  </a:cubicBezTo>
                  <a:cubicBezTo>
                    <a:pt x="22" y="45"/>
                    <a:pt x="22" y="45"/>
                    <a:pt x="22" y="45"/>
                  </a:cubicBezTo>
                  <a:cubicBezTo>
                    <a:pt x="22" y="144"/>
                    <a:pt x="22" y="144"/>
                    <a:pt x="22" y="144"/>
                  </a:cubicBezTo>
                  <a:lnTo>
                    <a:pt x="3"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7" name="Freeform 44">
              <a:extLst>
                <a:ext uri="{FF2B5EF4-FFF2-40B4-BE49-F238E27FC236}">
                  <a16:creationId xmlns:a16="http://schemas.microsoft.com/office/drawing/2014/main" id="{344578C9-CCB4-4F2D-6F97-A69FE48FE92E}"/>
                </a:ext>
              </a:extLst>
            </p:cNvPr>
            <p:cNvSpPr>
              <a:spLocks/>
            </p:cNvSpPr>
            <p:nvPr/>
          </p:nvSpPr>
          <p:spPr bwMode="auto">
            <a:xfrm>
              <a:off x="2768601" y="188913"/>
              <a:ext cx="79375" cy="80963"/>
            </a:xfrm>
            <a:custGeom>
              <a:avLst/>
              <a:gdLst>
                <a:gd name="T0" fmla="*/ 30 w 50"/>
                <a:gd name="T1" fmla="*/ 51 h 51"/>
                <a:gd name="T2" fmla="*/ 19 w 50"/>
                <a:gd name="T3" fmla="*/ 51 h 51"/>
                <a:gd name="T4" fmla="*/ 0 w 50"/>
                <a:gd name="T5" fmla="*/ 0 h 51"/>
                <a:gd name="T6" fmla="*/ 10 w 50"/>
                <a:gd name="T7" fmla="*/ 0 h 51"/>
                <a:gd name="T8" fmla="*/ 25 w 50"/>
                <a:gd name="T9" fmla="*/ 41 h 51"/>
                <a:gd name="T10" fmla="*/ 39 w 50"/>
                <a:gd name="T11" fmla="*/ 0 h 51"/>
                <a:gd name="T12" fmla="*/ 50 w 50"/>
                <a:gd name="T13" fmla="*/ 0 h 51"/>
                <a:gd name="T14" fmla="*/ 30 w 50"/>
                <a:gd name="T15" fmla="*/ 51 h 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51">
                  <a:moveTo>
                    <a:pt x="30" y="51"/>
                  </a:moveTo>
                  <a:lnTo>
                    <a:pt x="19" y="51"/>
                  </a:lnTo>
                  <a:lnTo>
                    <a:pt x="0" y="0"/>
                  </a:lnTo>
                  <a:lnTo>
                    <a:pt x="10" y="0"/>
                  </a:lnTo>
                  <a:lnTo>
                    <a:pt x="25" y="41"/>
                  </a:lnTo>
                  <a:lnTo>
                    <a:pt x="39" y="0"/>
                  </a:lnTo>
                  <a:lnTo>
                    <a:pt x="50" y="0"/>
                  </a:lnTo>
                  <a:lnTo>
                    <a:pt x="30" y="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8" name="Freeform 45">
              <a:extLst>
                <a:ext uri="{FF2B5EF4-FFF2-40B4-BE49-F238E27FC236}">
                  <a16:creationId xmlns:a16="http://schemas.microsoft.com/office/drawing/2014/main" id="{2236A563-D056-2155-A154-64F4FBDBB116}"/>
                </a:ext>
              </a:extLst>
            </p:cNvPr>
            <p:cNvSpPr>
              <a:spLocks noEditPoints="1"/>
            </p:cNvSpPr>
            <p:nvPr/>
          </p:nvSpPr>
          <p:spPr bwMode="auto">
            <a:xfrm>
              <a:off x="2855913" y="185738"/>
              <a:ext cx="74613" cy="85725"/>
            </a:xfrm>
            <a:custGeom>
              <a:avLst/>
              <a:gdLst>
                <a:gd name="T0" fmla="*/ 19 w 90"/>
                <a:gd name="T1" fmla="*/ 56 h 103"/>
                <a:gd name="T2" fmla="*/ 49 w 90"/>
                <a:gd name="T3" fmla="*/ 88 h 103"/>
                <a:gd name="T4" fmla="*/ 79 w 90"/>
                <a:gd name="T5" fmla="*/ 77 h 103"/>
                <a:gd name="T6" fmla="*/ 87 w 90"/>
                <a:gd name="T7" fmla="*/ 89 h 103"/>
                <a:gd name="T8" fmla="*/ 47 w 90"/>
                <a:gd name="T9" fmla="*/ 103 h 103"/>
                <a:gd name="T10" fmla="*/ 0 w 90"/>
                <a:gd name="T11" fmla="*/ 52 h 103"/>
                <a:gd name="T12" fmla="*/ 47 w 90"/>
                <a:gd name="T13" fmla="*/ 0 h 103"/>
                <a:gd name="T14" fmla="*/ 90 w 90"/>
                <a:gd name="T15" fmla="*/ 48 h 103"/>
                <a:gd name="T16" fmla="*/ 90 w 90"/>
                <a:gd name="T17" fmla="*/ 56 h 103"/>
                <a:gd name="T18" fmla="*/ 19 w 90"/>
                <a:gd name="T19" fmla="*/ 56 h 103"/>
                <a:gd name="T20" fmla="*/ 46 w 90"/>
                <a:gd name="T21" fmla="*/ 14 h 103"/>
                <a:gd name="T22" fmla="*/ 18 w 90"/>
                <a:gd name="T23" fmla="*/ 42 h 103"/>
                <a:gd name="T24" fmla="*/ 70 w 90"/>
                <a:gd name="T25" fmla="*/ 42 h 103"/>
                <a:gd name="T26" fmla="*/ 46 w 90"/>
                <a:gd name="T27"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03">
                  <a:moveTo>
                    <a:pt x="19" y="56"/>
                  </a:moveTo>
                  <a:cubicBezTo>
                    <a:pt x="19" y="75"/>
                    <a:pt x="30" y="88"/>
                    <a:pt x="49" y="88"/>
                  </a:cubicBezTo>
                  <a:cubicBezTo>
                    <a:pt x="67" y="88"/>
                    <a:pt x="78" y="78"/>
                    <a:pt x="79" y="77"/>
                  </a:cubicBezTo>
                  <a:cubicBezTo>
                    <a:pt x="87" y="89"/>
                    <a:pt x="87" y="89"/>
                    <a:pt x="87" y="89"/>
                  </a:cubicBezTo>
                  <a:cubicBezTo>
                    <a:pt x="87" y="89"/>
                    <a:pt x="74" y="103"/>
                    <a:pt x="47" y="103"/>
                  </a:cubicBezTo>
                  <a:cubicBezTo>
                    <a:pt x="20" y="103"/>
                    <a:pt x="0" y="84"/>
                    <a:pt x="0" y="52"/>
                  </a:cubicBezTo>
                  <a:cubicBezTo>
                    <a:pt x="0" y="19"/>
                    <a:pt x="20" y="0"/>
                    <a:pt x="47" y="0"/>
                  </a:cubicBezTo>
                  <a:cubicBezTo>
                    <a:pt x="73" y="0"/>
                    <a:pt x="90" y="20"/>
                    <a:pt x="90" y="48"/>
                  </a:cubicBezTo>
                  <a:cubicBezTo>
                    <a:pt x="90" y="56"/>
                    <a:pt x="90" y="56"/>
                    <a:pt x="90" y="56"/>
                  </a:cubicBezTo>
                  <a:cubicBezTo>
                    <a:pt x="19" y="56"/>
                    <a:pt x="19" y="56"/>
                    <a:pt x="19" y="56"/>
                  </a:cubicBezTo>
                  <a:close/>
                  <a:moveTo>
                    <a:pt x="46" y="14"/>
                  </a:moveTo>
                  <a:cubicBezTo>
                    <a:pt x="28" y="14"/>
                    <a:pt x="20" y="29"/>
                    <a:pt x="18" y="42"/>
                  </a:cubicBezTo>
                  <a:cubicBezTo>
                    <a:pt x="70" y="42"/>
                    <a:pt x="70" y="42"/>
                    <a:pt x="70" y="42"/>
                  </a:cubicBezTo>
                  <a:cubicBezTo>
                    <a:pt x="71" y="28"/>
                    <a:pt x="63" y="14"/>
                    <a:pt x="4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9" name="Freeform 46">
              <a:extLst>
                <a:ext uri="{FF2B5EF4-FFF2-40B4-BE49-F238E27FC236}">
                  <a16:creationId xmlns:a16="http://schemas.microsoft.com/office/drawing/2014/main" id="{F4BF70B8-9555-C261-D3C1-88BD30FC33CC}"/>
                </a:ext>
              </a:extLst>
            </p:cNvPr>
            <p:cNvSpPr>
              <a:spLocks/>
            </p:cNvSpPr>
            <p:nvPr/>
          </p:nvSpPr>
          <p:spPr bwMode="auto">
            <a:xfrm>
              <a:off x="2947988" y="185738"/>
              <a:ext cx="47625" cy="84138"/>
            </a:xfrm>
            <a:custGeom>
              <a:avLst/>
              <a:gdLst>
                <a:gd name="T0" fmla="*/ 53 w 56"/>
                <a:gd name="T1" fmla="*/ 19 h 101"/>
                <a:gd name="T2" fmla="*/ 46 w 56"/>
                <a:gd name="T3" fmla="*/ 18 h 101"/>
                <a:gd name="T4" fmla="*/ 32 w 56"/>
                <a:gd name="T5" fmla="*/ 22 h 101"/>
                <a:gd name="T6" fmla="*/ 18 w 56"/>
                <a:gd name="T7" fmla="*/ 45 h 101"/>
                <a:gd name="T8" fmla="*/ 18 w 56"/>
                <a:gd name="T9" fmla="*/ 101 h 101"/>
                <a:gd name="T10" fmla="*/ 0 w 56"/>
                <a:gd name="T11" fmla="*/ 101 h 101"/>
                <a:gd name="T12" fmla="*/ 0 w 56"/>
                <a:gd name="T13" fmla="*/ 2 h 101"/>
                <a:gd name="T14" fmla="*/ 17 w 56"/>
                <a:gd name="T15" fmla="*/ 2 h 101"/>
                <a:gd name="T16" fmla="*/ 18 w 56"/>
                <a:gd name="T17" fmla="*/ 21 h 101"/>
                <a:gd name="T18" fmla="*/ 48 w 56"/>
                <a:gd name="T19" fmla="*/ 0 h 101"/>
                <a:gd name="T20" fmla="*/ 56 w 56"/>
                <a:gd name="T21" fmla="*/ 1 h 101"/>
                <a:gd name="T22" fmla="*/ 53 w 56"/>
                <a:gd name="T23" fmla="*/ 1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 h="101">
                  <a:moveTo>
                    <a:pt x="53" y="19"/>
                  </a:moveTo>
                  <a:cubicBezTo>
                    <a:pt x="53" y="19"/>
                    <a:pt x="51" y="18"/>
                    <a:pt x="46" y="18"/>
                  </a:cubicBezTo>
                  <a:cubicBezTo>
                    <a:pt x="41" y="18"/>
                    <a:pt x="37" y="19"/>
                    <a:pt x="32" y="22"/>
                  </a:cubicBezTo>
                  <a:cubicBezTo>
                    <a:pt x="26" y="26"/>
                    <a:pt x="20" y="34"/>
                    <a:pt x="18" y="45"/>
                  </a:cubicBezTo>
                  <a:cubicBezTo>
                    <a:pt x="18" y="101"/>
                    <a:pt x="18" y="101"/>
                    <a:pt x="18" y="101"/>
                  </a:cubicBezTo>
                  <a:cubicBezTo>
                    <a:pt x="0" y="101"/>
                    <a:pt x="0" y="101"/>
                    <a:pt x="0" y="101"/>
                  </a:cubicBezTo>
                  <a:cubicBezTo>
                    <a:pt x="0" y="2"/>
                    <a:pt x="0" y="2"/>
                    <a:pt x="0" y="2"/>
                  </a:cubicBezTo>
                  <a:cubicBezTo>
                    <a:pt x="17" y="2"/>
                    <a:pt x="17" y="2"/>
                    <a:pt x="17" y="2"/>
                  </a:cubicBezTo>
                  <a:cubicBezTo>
                    <a:pt x="18" y="21"/>
                    <a:pt x="18" y="21"/>
                    <a:pt x="18" y="21"/>
                  </a:cubicBezTo>
                  <a:cubicBezTo>
                    <a:pt x="24" y="10"/>
                    <a:pt x="35" y="0"/>
                    <a:pt x="48" y="0"/>
                  </a:cubicBezTo>
                  <a:cubicBezTo>
                    <a:pt x="53" y="0"/>
                    <a:pt x="56" y="1"/>
                    <a:pt x="56" y="1"/>
                  </a:cubicBezTo>
                  <a:lnTo>
                    <a:pt x="53"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0" name="Freeform 47">
              <a:extLst>
                <a:ext uri="{FF2B5EF4-FFF2-40B4-BE49-F238E27FC236}">
                  <a16:creationId xmlns:a16="http://schemas.microsoft.com/office/drawing/2014/main" id="{2EFAC510-CEEE-DA5A-FAA3-F170FED7622E}"/>
                </a:ext>
              </a:extLst>
            </p:cNvPr>
            <p:cNvSpPr>
              <a:spLocks noEditPoints="1"/>
            </p:cNvSpPr>
            <p:nvPr/>
          </p:nvSpPr>
          <p:spPr bwMode="auto">
            <a:xfrm>
              <a:off x="2998788" y="185738"/>
              <a:ext cx="74613" cy="85725"/>
            </a:xfrm>
            <a:custGeom>
              <a:avLst/>
              <a:gdLst>
                <a:gd name="T0" fmla="*/ 20 w 90"/>
                <a:gd name="T1" fmla="*/ 56 h 103"/>
                <a:gd name="T2" fmla="*/ 49 w 90"/>
                <a:gd name="T3" fmla="*/ 88 h 103"/>
                <a:gd name="T4" fmla="*/ 80 w 90"/>
                <a:gd name="T5" fmla="*/ 77 h 103"/>
                <a:gd name="T6" fmla="*/ 88 w 90"/>
                <a:gd name="T7" fmla="*/ 89 h 103"/>
                <a:gd name="T8" fmla="*/ 47 w 90"/>
                <a:gd name="T9" fmla="*/ 103 h 103"/>
                <a:gd name="T10" fmla="*/ 0 w 90"/>
                <a:gd name="T11" fmla="*/ 52 h 103"/>
                <a:gd name="T12" fmla="*/ 47 w 90"/>
                <a:gd name="T13" fmla="*/ 0 h 103"/>
                <a:gd name="T14" fmla="*/ 90 w 90"/>
                <a:gd name="T15" fmla="*/ 48 h 103"/>
                <a:gd name="T16" fmla="*/ 90 w 90"/>
                <a:gd name="T17" fmla="*/ 56 h 103"/>
                <a:gd name="T18" fmla="*/ 20 w 90"/>
                <a:gd name="T19" fmla="*/ 56 h 103"/>
                <a:gd name="T20" fmla="*/ 46 w 90"/>
                <a:gd name="T21" fmla="*/ 14 h 103"/>
                <a:gd name="T22" fmla="*/ 19 w 90"/>
                <a:gd name="T23" fmla="*/ 42 h 103"/>
                <a:gd name="T24" fmla="*/ 71 w 90"/>
                <a:gd name="T25" fmla="*/ 42 h 103"/>
                <a:gd name="T26" fmla="*/ 46 w 90"/>
                <a:gd name="T27"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03">
                  <a:moveTo>
                    <a:pt x="20" y="56"/>
                  </a:moveTo>
                  <a:cubicBezTo>
                    <a:pt x="20" y="75"/>
                    <a:pt x="31" y="88"/>
                    <a:pt x="49" y="88"/>
                  </a:cubicBezTo>
                  <a:cubicBezTo>
                    <a:pt x="68" y="88"/>
                    <a:pt x="79" y="78"/>
                    <a:pt x="80" y="77"/>
                  </a:cubicBezTo>
                  <a:cubicBezTo>
                    <a:pt x="88" y="89"/>
                    <a:pt x="88" y="89"/>
                    <a:pt x="88" y="89"/>
                  </a:cubicBezTo>
                  <a:cubicBezTo>
                    <a:pt x="88" y="89"/>
                    <a:pt x="74" y="103"/>
                    <a:pt x="47" y="103"/>
                  </a:cubicBezTo>
                  <a:cubicBezTo>
                    <a:pt x="20" y="103"/>
                    <a:pt x="0" y="84"/>
                    <a:pt x="0" y="52"/>
                  </a:cubicBezTo>
                  <a:cubicBezTo>
                    <a:pt x="0" y="19"/>
                    <a:pt x="21" y="0"/>
                    <a:pt x="47" y="0"/>
                  </a:cubicBezTo>
                  <a:cubicBezTo>
                    <a:pt x="74" y="0"/>
                    <a:pt x="90" y="20"/>
                    <a:pt x="90" y="48"/>
                  </a:cubicBezTo>
                  <a:cubicBezTo>
                    <a:pt x="90" y="56"/>
                    <a:pt x="90" y="56"/>
                    <a:pt x="90" y="56"/>
                  </a:cubicBezTo>
                  <a:cubicBezTo>
                    <a:pt x="20" y="56"/>
                    <a:pt x="20" y="56"/>
                    <a:pt x="20" y="56"/>
                  </a:cubicBezTo>
                  <a:close/>
                  <a:moveTo>
                    <a:pt x="46" y="14"/>
                  </a:moveTo>
                  <a:cubicBezTo>
                    <a:pt x="28" y="14"/>
                    <a:pt x="20" y="29"/>
                    <a:pt x="19" y="42"/>
                  </a:cubicBezTo>
                  <a:cubicBezTo>
                    <a:pt x="71" y="42"/>
                    <a:pt x="71" y="42"/>
                    <a:pt x="71" y="42"/>
                  </a:cubicBezTo>
                  <a:cubicBezTo>
                    <a:pt x="71" y="28"/>
                    <a:pt x="64" y="14"/>
                    <a:pt x="4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1" name="Freeform 48">
              <a:extLst>
                <a:ext uri="{FF2B5EF4-FFF2-40B4-BE49-F238E27FC236}">
                  <a16:creationId xmlns:a16="http://schemas.microsoft.com/office/drawing/2014/main" id="{9F75901F-04A3-6B7A-4918-99E7F7C4A01F}"/>
                </a:ext>
              </a:extLst>
            </p:cNvPr>
            <p:cNvSpPr>
              <a:spLocks noEditPoints="1"/>
            </p:cNvSpPr>
            <p:nvPr/>
          </p:nvSpPr>
          <p:spPr bwMode="auto">
            <a:xfrm>
              <a:off x="3084513" y="153988"/>
              <a:ext cx="77788" cy="117475"/>
            </a:xfrm>
            <a:custGeom>
              <a:avLst/>
              <a:gdLst>
                <a:gd name="T0" fmla="*/ 78 w 94"/>
                <a:gd name="T1" fmla="*/ 141 h 143"/>
                <a:gd name="T2" fmla="*/ 75 w 94"/>
                <a:gd name="T3" fmla="*/ 125 h 143"/>
                <a:gd name="T4" fmla="*/ 42 w 94"/>
                <a:gd name="T5" fmla="*/ 143 h 143"/>
                <a:gd name="T6" fmla="*/ 0 w 94"/>
                <a:gd name="T7" fmla="*/ 91 h 143"/>
                <a:gd name="T8" fmla="*/ 44 w 94"/>
                <a:gd name="T9" fmla="*/ 40 h 143"/>
                <a:gd name="T10" fmla="*/ 75 w 94"/>
                <a:gd name="T11" fmla="*/ 58 h 143"/>
                <a:gd name="T12" fmla="*/ 75 w 94"/>
                <a:gd name="T13" fmla="*/ 0 h 143"/>
                <a:gd name="T14" fmla="*/ 94 w 94"/>
                <a:gd name="T15" fmla="*/ 0 h 143"/>
                <a:gd name="T16" fmla="*/ 94 w 94"/>
                <a:gd name="T17" fmla="*/ 141 h 143"/>
                <a:gd name="T18" fmla="*/ 78 w 94"/>
                <a:gd name="T19" fmla="*/ 141 h 143"/>
                <a:gd name="T20" fmla="*/ 48 w 94"/>
                <a:gd name="T21" fmla="*/ 54 h 143"/>
                <a:gd name="T22" fmla="*/ 19 w 94"/>
                <a:gd name="T23" fmla="*/ 90 h 143"/>
                <a:gd name="T24" fmla="*/ 47 w 94"/>
                <a:gd name="T25" fmla="*/ 127 h 143"/>
                <a:gd name="T26" fmla="*/ 75 w 94"/>
                <a:gd name="T27" fmla="*/ 90 h 143"/>
                <a:gd name="T28" fmla="*/ 48 w 94"/>
                <a:gd name="T29" fmla="*/ 5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4" h="143">
                  <a:moveTo>
                    <a:pt x="78" y="141"/>
                  </a:moveTo>
                  <a:cubicBezTo>
                    <a:pt x="75" y="125"/>
                    <a:pt x="75" y="125"/>
                    <a:pt x="75" y="125"/>
                  </a:cubicBezTo>
                  <a:cubicBezTo>
                    <a:pt x="74" y="126"/>
                    <a:pt x="65" y="143"/>
                    <a:pt x="42" y="143"/>
                  </a:cubicBezTo>
                  <a:cubicBezTo>
                    <a:pt x="16" y="143"/>
                    <a:pt x="0" y="121"/>
                    <a:pt x="0" y="91"/>
                  </a:cubicBezTo>
                  <a:cubicBezTo>
                    <a:pt x="0" y="62"/>
                    <a:pt x="18" y="40"/>
                    <a:pt x="44" y="40"/>
                  </a:cubicBezTo>
                  <a:cubicBezTo>
                    <a:pt x="65" y="40"/>
                    <a:pt x="74" y="56"/>
                    <a:pt x="75" y="58"/>
                  </a:cubicBezTo>
                  <a:cubicBezTo>
                    <a:pt x="75" y="0"/>
                    <a:pt x="75" y="0"/>
                    <a:pt x="75" y="0"/>
                  </a:cubicBezTo>
                  <a:cubicBezTo>
                    <a:pt x="94" y="0"/>
                    <a:pt x="94" y="0"/>
                    <a:pt x="94" y="0"/>
                  </a:cubicBezTo>
                  <a:cubicBezTo>
                    <a:pt x="94" y="141"/>
                    <a:pt x="94" y="141"/>
                    <a:pt x="94" y="141"/>
                  </a:cubicBezTo>
                  <a:cubicBezTo>
                    <a:pt x="78" y="141"/>
                    <a:pt x="78" y="141"/>
                    <a:pt x="78" y="141"/>
                  </a:cubicBezTo>
                  <a:close/>
                  <a:moveTo>
                    <a:pt x="48" y="54"/>
                  </a:moveTo>
                  <a:cubicBezTo>
                    <a:pt x="30" y="54"/>
                    <a:pt x="19" y="71"/>
                    <a:pt x="19" y="90"/>
                  </a:cubicBezTo>
                  <a:cubicBezTo>
                    <a:pt x="19" y="110"/>
                    <a:pt x="29" y="127"/>
                    <a:pt x="47" y="127"/>
                  </a:cubicBezTo>
                  <a:cubicBezTo>
                    <a:pt x="64" y="127"/>
                    <a:pt x="75" y="110"/>
                    <a:pt x="75" y="90"/>
                  </a:cubicBezTo>
                  <a:cubicBezTo>
                    <a:pt x="76" y="71"/>
                    <a:pt x="66" y="54"/>
                    <a:pt x="48"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2" name="Freeform 49">
              <a:extLst>
                <a:ext uri="{FF2B5EF4-FFF2-40B4-BE49-F238E27FC236}">
                  <a16:creationId xmlns:a16="http://schemas.microsoft.com/office/drawing/2014/main" id="{746411D7-FE52-9D4A-5F9C-E781E2B0A65A}"/>
                </a:ext>
              </a:extLst>
            </p:cNvPr>
            <p:cNvSpPr>
              <a:spLocks/>
            </p:cNvSpPr>
            <p:nvPr/>
          </p:nvSpPr>
          <p:spPr bwMode="auto">
            <a:xfrm>
              <a:off x="3209926" y="152400"/>
              <a:ext cx="53975" cy="117475"/>
            </a:xfrm>
            <a:custGeom>
              <a:avLst/>
              <a:gdLst>
                <a:gd name="T0" fmla="*/ 61 w 64"/>
                <a:gd name="T1" fmla="*/ 18 h 142"/>
                <a:gd name="T2" fmla="*/ 49 w 64"/>
                <a:gd name="T3" fmla="*/ 15 h 142"/>
                <a:gd name="T4" fmla="*/ 36 w 64"/>
                <a:gd name="T5" fmla="*/ 21 h 142"/>
                <a:gd name="T6" fmla="*/ 34 w 64"/>
                <a:gd name="T7" fmla="*/ 35 h 142"/>
                <a:gd name="T8" fmla="*/ 34 w 64"/>
                <a:gd name="T9" fmla="*/ 43 h 142"/>
                <a:gd name="T10" fmla="*/ 59 w 64"/>
                <a:gd name="T11" fmla="*/ 43 h 142"/>
                <a:gd name="T12" fmla="*/ 59 w 64"/>
                <a:gd name="T13" fmla="*/ 57 h 142"/>
                <a:gd name="T14" fmla="*/ 34 w 64"/>
                <a:gd name="T15" fmla="*/ 57 h 142"/>
                <a:gd name="T16" fmla="*/ 34 w 64"/>
                <a:gd name="T17" fmla="*/ 142 h 142"/>
                <a:gd name="T18" fmla="*/ 15 w 64"/>
                <a:gd name="T19" fmla="*/ 142 h 142"/>
                <a:gd name="T20" fmla="*/ 15 w 64"/>
                <a:gd name="T21" fmla="*/ 57 h 142"/>
                <a:gd name="T22" fmla="*/ 0 w 64"/>
                <a:gd name="T23" fmla="*/ 57 h 142"/>
                <a:gd name="T24" fmla="*/ 0 w 64"/>
                <a:gd name="T25" fmla="*/ 43 h 142"/>
                <a:gd name="T26" fmla="*/ 15 w 64"/>
                <a:gd name="T27" fmla="*/ 43 h 142"/>
                <a:gd name="T28" fmla="*/ 15 w 64"/>
                <a:gd name="T29" fmla="*/ 32 h 142"/>
                <a:gd name="T30" fmla="*/ 22 w 64"/>
                <a:gd name="T31" fmla="*/ 9 h 142"/>
                <a:gd name="T32" fmla="*/ 45 w 64"/>
                <a:gd name="T33" fmla="*/ 0 h 142"/>
                <a:gd name="T34" fmla="*/ 64 w 64"/>
                <a:gd name="T35" fmla="*/ 4 h 142"/>
                <a:gd name="T36" fmla="*/ 61 w 64"/>
                <a:gd name="T37" fmla="*/ 18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142">
                  <a:moveTo>
                    <a:pt x="61" y="18"/>
                  </a:moveTo>
                  <a:cubicBezTo>
                    <a:pt x="61" y="18"/>
                    <a:pt x="55" y="15"/>
                    <a:pt x="49" y="15"/>
                  </a:cubicBezTo>
                  <a:cubicBezTo>
                    <a:pt x="43" y="15"/>
                    <a:pt x="39" y="17"/>
                    <a:pt x="36" y="21"/>
                  </a:cubicBezTo>
                  <a:cubicBezTo>
                    <a:pt x="34" y="24"/>
                    <a:pt x="34" y="29"/>
                    <a:pt x="34" y="35"/>
                  </a:cubicBezTo>
                  <a:cubicBezTo>
                    <a:pt x="34" y="43"/>
                    <a:pt x="34" y="43"/>
                    <a:pt x="34" y="43"/>
                  </a:cubicBezTo>
                  <a:cubicBezTo>
                    <a:pt x="59" y="43"/>
                    <a:pt x="59" y="43"/>
                    <a:pt x="59" y="43"/>
                  </a:cubicBezTo>
                  <a:cubicBezTo>
                    <a:pt x="59" y="57"/>
                    <a:pt x="59" y="57"/>
                    <a:pt x="59" y="57"/>
                  </a:cubicBezTo>
                  <a:cubicBezTo>
                    <a:pt x="34" y="57"/>
                    <a:pt x="34" y="57"/>
                    <a:pt x="34" y="57"/>
                  </a:cubicBezTo>
                  <a:cubicBezTo>
                    <a:pt x="34" y="142"/>
                    <a:pt x="34" y="142"/>
                    <a:pt x="34" y="142"/>
                  </a:cubicBezTo>
                  <a:cubicBezTo>
                    <a:pt x="15" y="142"/>
                    <a:pt x="15" y="142"/>
                    <a:pt x="15" y="142"/>
                  </a:cubicBezTo>
                  <a:cubicBezTo>
                    <a:pt x="15" y="57"/>
                    <a:pt x="15" y="57"/>
                    <a:pt x="15" y="57"/>
                  </a:cubicBezTo>
                  <a:cubicBezTo>
                    <a:pt x="0" y="57"/>
                    <a:pt x="0" y="57"/>
                    <a:pt x="0" y="57"/>
                  </a:cubicBezTo>
                  <a:cubicBezTo>
                    <a:pt x="0" y="43"/>
                    <a:pt x="0" y="43"/>
                    <a:pt x="0" y="43"/>
                  </a:cubicBezTo>
                  <a:cubicBezTo>
                    <a:pt x="15" y="43"/>
                    <a:pt x="15" y="43"/>
                    <a:pt x="15" y="43"/>
                  </a:cubicBezTo>
                  <a:cubicBezTo>
                    <a:pt x="15" y="32"/>
                    <a:pt x="15" y="32"/>
                    <a:pt x="15" y="32"/>
                  </a:cubicBezTo>
                  <a:cubicBezTo>
                    <a:pt x="15" y="21"/>
                    <a:pt x="18" y="14"/>
                    <a:pt x="22" y="9"/>
                  </a:cubicBezTo>
                  <a:cubicBezTo>
                    <a:pt x="27" y="4"/>
                    <a:pt x="34" y="0"/>
                    <a:pt x="45" y="0"/>
                  </a:cubicBezTo>
                  <a:cubicBezTo>
                    <a:pt x="55" y="0"/>
                    <a:pt x="62" y="3"/>
                    <a:pt x="64" y="4"/>
                  </a:cubicBezTo>
                  <a:lnTo>
                    <a:pt x="61"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3" name="Freeform 50">
              <a:extLst>
                <a:ext uri="{FF2B5EF4-FFF2-40B4-BE49-F238E27FC236}">
                  <a16:creationId xmlns:a16="http://schemas.microsoft.com/office/drawing/2014/main" id="{71C2BF5D-0F27-5DC4-E839-53363129AF20}"/>
                </a:ext>
              </a:extLst>
            </p:cNvPr>
            <p:cNvSpPr>
              <a:spLocks/>
            </p:cNvSpPr>
            <p:nvPr/>
          </p:nvSpPr>
          <p:spPr bwMode="auto">
            <a:xfrm>
              <a:off x="3270251" y="185738"/>
              <a:ext cx="46038" cy="84138"/>
            </a:xfrm>
            <a:custGeom>
              <a:avLst/>
              <a:gdLst>
                <a:gd name="T0" fmla="*/ 53 w 56"/>
                <a:gd name="T1" fmla="*/ 19 h 101"/>
                <a:gd name="T2" fmla="*/ 46 w 56"/>
                <a:gd name="T3" fmla="*/ 18 h 101"/>
                <a:gd name="T4" fmla="*/ 32 w 56"/>
                <a:gd name="T5" fmla="*/ 22 h 101"/>
                <a:gd name="T6" fmla="*/ 18 w 56"/>
                <a:gd name="T7" fmla="*/ 45 h 101"/>
                <a:gd name="T8" fmla="*/ 18 w 56"/>
                <a:gd name="T9" fmla="*/ 101 h 101"/>
                <a:gd name="T10" fmla="*/ 0 w 56"/>
                <a:gd name="T11" fmla="*/ 101 h 101"/>
                <a:gd name="T12" fmla="*/ 0 w 56"/>
                <a:gd name="T13" fmla="*/ 2 h 101"/>
                <a:gd name="T14" fmla="*/ 17 w 56"/>
                <a:gd name="T15" fmla="*/ 2 h 101"/>
                <a:gd name="T16" fmla="*/ 18 w 56"/>
                <a:gd name="T17" fmla="*/ 21 h 101"/>
                <a:gd name="T18" fmla="*/ 48 w 56"/>
                <a:gd name="T19" fmla="*/ 0 h 101"/>
                <a:gd name="T20" fmla="*/ 56 w 56"/>
                <a:gd name="T21" fmla="*/ 1 h 101"/>
                <a:gd name="T22" fmla="*/ 53 w 56"/>
                <a:gd name="T23" fmla="*/ 1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 h="101">
                  <a:moveTo>
                    <a:pt x="53" y="19"/>
                  </a:moveTo>
                  <a:cubicBezTo>
                    <a:pt x="53" y="19"/>
                    <a:pt x="51" y="18"/>
                    <a:pt x="46" y="18"/>
                  </a:cubicBezTo>
                  <a:cubicBezTo>
                    <a:pt x="41" y="18"/>
                    <a:pt x="37" y="19"/>
                    <a:pt x="32" y="22"/>
                  </a:cubicBezTo>
                  <a:cubicBezTo>
                    <a:pt x="26" y="26"/>
                    <a:pt x="20" y="34"/>
                    <a:pt x="18" y="45"/>
                  </a:cubicBezTo>
                  <a:cubicBezTo>
                    <a:pt x="18" y="101"/>
                    <a:pt x="18" y="101"/>
                    <a:pt x="18" y="101"/>
                  </a:cubicBezTo>
                  <a:cubicBezTo>
                    <a:pt x="0" y="101"/>
                    <a:pt x="0" y="101"/>
                    <a:pt x="0" y="101"/>
                  </a:cubicBezTo>
                  <a:cubicBezTo>
                    <a:pt x="0" y="2"/>
                    <a:pt x="0" y="2"/>
                    <a:pt x="0" y="2"/>
                  </a:cubicBezTo>
                  <a:cubicBezTo>
                    <a:pt x="17" y="2"/>
                    <a:pt x="17" y="2"/>
                    <a:pt x="17" y="2"/>
                  </a:cubicBezTo>
                  <a:cubicBezTo>
                    <a:pt x="18" y="21"/>
                    <a:pt x="18" y="21"/>
                    <a:pt x="18" y="21"/>
                  </a:cubicBezTo>
                  <a:cubicBezTo>
                    <a:pt x="24" y="10"/>
                    <a:pt x="35" y="0"/>
                    <a:pt x="48" y="0"/>
                  </a:cubicBezTo>
                  <a:cubicBezTo>
                    <a:pt x="53" y="0"/>
                    <a:pt x="56" y="1"/>
                    <a:pt x="56" y="1"/>
                  </a:cubicBezTo>
                  <a:lnTo>
                    <a:pt x="53"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4" name="Freeform 51">
              <a:extLst>
                <a:ext uri="{FF2B5EF4-FFF2-40B4-BE49-F238E27FC236}">
                  <a16:creationId xmlns:a16="http://schemas.microsoft.com/office/drawing/2014/main" id="{6AAE8FD2-F294-9C4A-F94A-068B4B7ABCFB}"/>
                </a:ext>
              </a:extLst>
            </p:cNvPr>
            <p:cNvSpPr>
              <a:spLocks noEditPoints="1"/>
            </p:cNvSpPr>
            <p:nvPr/>
          </p:nvSpPr>
          <p:spPr bwMode="auto">
            <a:xfrm>
              <a:off x="3321051" y="185738"/>
              <a:ext cx="79375" cy="85725"/>
            </a:xfrm>
            <a:custGeom>
              <a:avLst/>
              <a:gdLst>
                <a:gd name="T0" fmla="*/ 48 w 96"/>
                <a:gd name="T1" fmla="*/ 102 h 102"/>
                <a:gd name="T2" fmla="*/ 0 w 96"/>
                <a:gd name="T3" fmla="*/ 51 h 102"/>
                <a:gd name="T4" fmla="*/ 48 w 96"/>
                <a:gd name="T5" fmla="*/ 0 h 102"/>
                <a:gd name="T6" fmla="*/ 96 w 96"/>
                <a:gd name="T7" fmla="*/ 51 h 102"/>
                <a:gd name="T8" fmla="*/ 48 w 96"/>
                <a:gd name="T9" fmla="*/ 102 h 102"/>
                <a:gd name="T10" fmla="*/ 48 w 96"/>
                <a:gd name="T11" fmla="*/ 14 h 102"/>
                <a:gd name="T12" fmla="*/ 20 w 96"/>
                <a:gd name="T13" fmla="*/ 51 h 102"/>
                <a:gd name="T14" fmla="*/ 48 w 96"/>
                <a:gd name="T15" fmla="*/ 88 h 102"/>
                <a:gd name="T16" fmla="*/ 77 w 96"/>
                <a:gd name="T17" fmla="*/ 51 h 102"/>
                <a:gd name="T18" fmla="*/ 48 w 96"/>
                <a:gd name="T19" fmla="*/ 14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102">
                  <a:moveTo>
                    <a:pt x="48" y="102"/>
                  </a:moveTo>
                  <a:cubicBezTo>
                    <a:pt x="20" y="102"/>
                    <a:pt x="0" y="82"/>
                    <a:pt x="0" y="51"/>
                  </a:cubicBezTo>
                  <a:cubicBezTo>
                    <a:pt x="0" y="20"/>
                    <a:pt x="20" y="0"/>
                    <a:pt x="48" y="0"/>
                  </a:cubicBezTo>
                  <a:cubicBezTo>
                    <a:pt x="77" y="0"/>
                    <a:pt x="96" y="20"/>
                    <a:pt x="96" y="51"/>
                  </a:cubicBezTo>
                  <a:cubicBezTo>
                    <a:pt x="96" y="82"/>
                    <a:pt x="77" y="102"/>
                    <a:pt x="48" y="102"/>
                  </a:cubicBezTo>
                  <a:close/>
                  <a:moveTo>
                    <a:pt x="48" y="14"/>
                  </a:moveTo>
                  <a:cubicBezTo>
                    <a:pt x="30" y="14"/>
                    <a:pt x="20" y="29"/>
                    <a:pt x="20" y="51"/>
                  </a:cubicBezTo>
                  <a:cubicBezTo>
                    <a:pt x="20" y="72"/>
                    <a:pt x="30" y="88"/>
                    <a:pt x="48" y="88"/>
                  </a:cubicBezTo>
                  <a:cubicBezTo>
                    <a:pt x="67" y="88"/>
                    <a:pt x="77" y="72"/>
                    <a:pt x="77" y="51"/>
                  </a:cubicBezTo>
                  <a:cubicBezTo>
                    <a:pt x="77" y="29"/>
                    <a:pt x="67" y="14"/>
                    <a:pt x="48"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5" name="Freeform 52">
              <a:extLst>
                <a:ext uri="{FF2B5EF4-FFF2-40B4-BE49-F238E27FC236}">
                  <a16:creationId xmlns:a16="http://schemas.microsoft.com/office/drawing/2014/main" id="{C590DB0F-DC19-CD6D-2F4D-61479185D8A5}"/>
                </a:ext>
              </a:extLst>
            </p:cNvPr>
            <p:cNvSpPr>
              <a:spLocks/>
            </p:cNvSpPr>
            <p:nvPr/>
          </p:nvSpPr>
          <p:spPr bwMode="auto">
            <a:xfrm>
              <a:off x="3419476" y="185738"/>
              <a:ext cx="117475" cy="84138"/>
            </a:xfrm>
            <a:custGeom>
              <a:avLst/>
              <a:gdLst>
                <a:gd name="T0" fmla="*/ 123 w 142"/>
                <a:gd name="T1" fmla="*/ 101 h 101"/>
                <a:gd name="T2" fmla="*/ 123 w 142"/>
                <a:gd name="T3" fmla="*/ 39 h 101"/>
                <a:gd name="T4" fmla="*/ 106 w 142"/>
                <a:gd name="T5" fmla="*/ 16 h 101"/>
                <a:gd name="T6" fmla="*/ 80 w 142"/>
                <a:gd name="T7" fmla="*/ 41 h 101"/>
                <a:gd name="T8" fmla="*/ 80 w 142"/>
                <a:gd name="T9" fmla="*/ 101 h 101"/>
                <a:gd name="T10" fmla="*/ 62 w 142"/>
                <a:gd name="T11" fmla="*/ 101 h 101"/>
                <a:gd name="T12" fmla="*/ 62 w 142"/>
                <a:gd name="T13" fmla="*/ 39 h 101"/>
                <a:gd name="T14" fmla="*/ 44 w 142"/>
                <a:gd name="T15" fmla="*/ 16 h 101"/>
                <a:gd name="T16" fmla="*/ 19 w 142"/>
                <a:gd name="T17" fmla="*/ 41 h 101"/>
                <a:gd name="T18" fmla="*/ 19 w 142"/>
                <a:gd name="T19" fmla="*/ 101 h 101"/>
                <a:gd name="T20" fmla="*/ 0 w 142"/>
                <a:gd name="T21" fmla="*/ 101 h 101"/>
                <a:gd name="T22" fmla="*/ 0 w 142"/>
                <a:gd name="T23" fmla="*/ 2 h 101"/>
                <a:gd name="T24" fmla="*/ 18 w 142"/>
                <a:gd name="T25" fmla="*/ 2 h 101"/>
                <a:gd name="T26" fmla="*/ 19 w 142"/>
                <a:gd name="T27" fmla="*/ 20 h 101"/>
                <a:gd name="T28" fmla="*/ 51 w 142"/>
                <a:gd name="T29" fmla="*/ 0 h 101"/>
                <a:gd name="T30" fmla="*/ 79 w 142"/>
                <a:gd name="T31" fmla="*/ 21 h 101"/>
                <a:gd name="T32" fmla="*/ 112 w 142"/>
                <a:gd name="T33" fmla="*/ 0 h 101"/>
                <a:gd name="T34" fmla="*/ 142 w 142"/>
                <a:gd name="T35" fmla="*/ 34 h 101"/>
                <a:gd name="T36" fmla="*/ 142 w 142"/>
                <a:gd name="T37" fmla="*/ 101 h 101"/>
                <a:gd name="T38" fmla="*/ 123 w 142"/>
                <a:gd name="T39" fmla="*/ 10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2" h="101">
                  <a:moveTo>
                    <a:pt x="123" y="101"/>
                  </a:moveTo>
                  <a:cubicBezTo>
                    <a:pt x="123" y="39"/>
                    <a:pt x="123" y="39"/>
                    <a:pt x="123" y="39"/>
                  </a:cubicBezTo>
                  <a:cubicBezTo>
                    <a:pt x="123" y="26"/>
                    <a:pt x="120" y="16"/>
                    <a:pt x="106" y="16"/>
                  </a:cubicBezTo>
                  <a:cubicBezTo>
                    <a:pt x="91" y="16"/>
                    <a:pt x="81" y="34"/>
                    <a:pt x="80" y="41"/>
                  </a:cubicBezTo>
                  <a:cubicBezTo>
                    <a:pt x="80" y="101"/>
                    <a:pt x="80" y="101"/>
                    <a:pt x="80" y="101"/>
                  </a:cubicBezTo>
                  <a:cubicBezTo>
                    <a:pt x="62" y="101"/>
                    <a:pt x="62" y="101"/>
                    <a:pt x="62" y="101"/>
                  </a:cubicBezTo>
                  <a:cubicBezTo>
                    <a:pt x="62" y="39"/>
                    <a:pt x="62" y="39"/>
                    <a:pt x="62" y="39"/>
                  </a:cubicBezTo>
                  <a:cubicBezTo>
                    <a:pt x="62" y="26"/>
                    <a:pt x="59" y="16"/>
                    <a:pt x="44" y="16"/>
                  </a:cubicBezTo>
                  <a:cubicBezTo>
                    <a:pt x="30" y="16"/>
                    <a:pt x="20" y="34"/>
                    <a:pt x="19" y="41"/>
                  </a:cubicBezTo>
                  <a:cubicBezTo>
                    <a:pt x="19" y="101"/>
                    <a:pt x="19" y="101"/>
                    <a:pt x="19" y="101"/>
                  </a:cubicBezTo>
                  <a:cubicBezTo>
                    <a:pt x="0" y="101"/>
                    <a:pt x="0" y="101"/>
                    <a:pt x="0" y="101"/>
                  </a:cubicBezTo>
                  <a:cubicBezTo>
                    <a:pt x="0" y="2"/>
                    <a:pt x="0" y="2"/>
                    <a:pt x="0" y="2"/>
                  </a:cubicBezTo>
                  <a:cubicBezTo>
                    <a:pt x="18" y="2"/>
                    <a:pt x="18" y="2"/>
                    <a:pt x="18" y="2"/>
                  </a:cubicBezTo>
                  <a:cubicBezTo>
                    <a:pt x="19" y="20"/>
                    <a:pt x="19" y="20"/>
                    <a:pt x="19" y="20"/>
                  </a:cubicBezTo>
                  <a:cubicBezTo>
                    <a:pt x="25" y="9"/>
                    <a:pt x="37" y="0"/>
                    <a:pt x="51" y="0"/>
                  </a:cubicBezTo>
                  <a:cubicBezTo>
                    <a:pt x="64" y="0"/>
                    <a:pt x="75" y="6"/>
                    <a:pt x="79" y="21"/>
                  </a:cubicBezTo>
                  <a:cubicBezTo>
                    <a:pt x="86" y="9"/>
                    <a:pt x="98" y="0"/>
                    <a:pt x="112" y="0"/>
                  </a:cubicBezTo>
                  <a:cubicBezTo>
                    <a:pt x="128" y="0"/>
                    <a:pt x="142" y="9"/>
                    <a:pt x="142" y="34"/>
                  </a:cubicBezTo>
                  <a:cubicBezTo>
                    <a:pt x="142" y="101"/>
                    <a:pt x="142" y="101"/>
                    <a:pt x="142" y="101"/>
                  </a:cubicBezTo>
                  <a:cubicBezTo>
                    <a:pt x="123" y="101"/>
                    <a:pt x="123" y="101"/>
                    <a:pt x="123"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6" name="Freeform 53">
              <a:extLst>
                <a:ext uri="{FF2B5EF4-FFF2-40B4-BE49-F238E27FC236}">
                  <a16:creationId xmlns:a16="http://schemas.microsoft.com/office/drawing/2014/main" id="{975A0B57-FD60-D7A6-C45A-346EA17AEAA2}"/>
                </a:ext>
              </a:extLst>
            </p:cNvPr>
            <p:cNvSpPr>
              <a:spLocks/>
            </p:cNvSpPr>
            <p:nvPr/>
          </p:nvSpPr>
          <p:spPr bwMode="auto">
            <a:xfrm>
              <a:off x="3594101" y="157163"/>
              <a:ext cx="69850" cy="112713"/>
            </a:xfrm>
            <a:custGeom>
              <a:avLst/>
              <a:gdLst>
                <a:gd name="T0" fmla="*/ 0 w 44"/>
                <a:gd name="T1" fmla="*/ 71 h 71"/>
                <a:gd name="T2" fmla="*/ 0 w 44"/>
                <a:gd name="T3" fmla="*/ 0 h 71"/>
                <a:gd name="T4" fmla="*/ 43 w 44"/>
                <a:gd name="T5" fmla="*/ 0 h 71"/>
                <a:gd name="T6" fmla="*/ 43 w 44"/>
                <a:gd name="T7" fmla="*/ 8 h 71"/>
                <a:gd name="T8" fmla="*/ 10 w 44"/>
                <a:gd name="T9" fmla="*/ 8 h 71"/>
                <a:gd name="T10" fmla="*/ 10 w 44"/>
                <a:gd name="T11" fmla="*/ 29 h 71"/>
                <a:gd name="T12" fmla="*/ 41 w 44"/>
                <a:gd name="T13" fmla="*/ 29 h 71"/>
                <a:gd name="T14" fmla="*/ 41 w 44"/>
                <a:gd name="T15" fmla="*/ 38 h 71"/>
                <a:gd name="T16" fmla="*/ 10 w 44"/>
                <a:gd name="T17" fmla="*/ 38 h 71"/>
                <a:gd name="T18" fmla="*/ 10 w 44"/>
                <a:gd name="T19" fmla="*/ 62 h 71"/>
                <a:gd name="T20" fmla="*/ 44 w 44"/>
                <a:gd name="T21" fmla="*/ 62 h 71"/>
                <a:gd name="T22" fmla="*/ 44 w 44"/>
                <a:gd name="T23" fmla="*/ 71 h 71"/>
                <a:gd name="T24" fmla="*/ 0 w 44"/>
                <a:gd name="T25" fmla="*/ 71 h 71"/>
                <a:gd name="T26" fmla="*/ 0 w 44"/>
                <a:gd name="T27" fmla="*/ 7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 h="71">
                  <a:moveTo>
                    <a:pt x="0" y="71"/>
                  </a:moveTo>
                  <a:lnTo>
                    <a:pt x="0" y="0"/>
                  </a:lnTo>
                  <a:lnTo>
                    <a:pt x="43" y="0"/>
                  </a:lnTo>
                  <a:lnTo>
                    <a:pt x="43" y="8"/>
                  </a:lnTo>
                  <a:lnTo>
                    <a:pt x="10" y="8"/>
                  </a:lnTo>
                  <a:lnTo>
                    <a:pt x="10" y="29"/>
                  </a:lnTo>
                  <a:lnTo>
                    <a:pt x="41" y="29"/>
                  </a:lnTo>
                  <a:lnTo>
                    <a:pt x="41" y="38"/>
                  </a:lnTo>
                  <a:lnTo>
                    <a:pt x="10" y="38"/>
                  </a:lnTo>
                  <a:lnTo>
                    <a:pt x="10" y="62"/>
                  </a:lnTo>
                  <a:lnTo>
                    <a:pt x="44" y="62"/>
                  </a:lnTo>
                  <a:lnTo>
                    <a:pt x="44" y="71"/>
                  </a:lnTo>
                  <a:lnTo>
                    <a:pt x="0" y="71"/>
                  </a:lnTo>
                  <a:lnTo>
                    <a:pt x="0" y="7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7" name="Freeform 54">
              <a:extLst>
                <a:ext uri="{FF2B5EF4-FFF2-40B4-BE49-F238E27FC236}">
                  <a16:creationId xmlns:a16="http://schemas.microsoft.com/office/drawing/2014/main" id="{E8018739-B110-09C4-D3DE-76CFD23BB4E9}"/>
                </a:ext>
              </a:extLst>
            </p:cNvPr>
            <p:cNvSpPr>
              <a:spLocks/>
            </p:cNvSpPr>
            <p:nvPr/>
          </p:nvSpPr>
          <p:spPr bwMode="auto">
            <a:xfrm>
              <a:off x="3671888" y="188913"/>
              <a:ext cx="77788" cy="80963"/>
            </a:xfrm>
            <a:custGeom>
              <a:avLst/>
              <a:gdLst>
                <a:gd name="T0" fmla="*/ 38 w 49"/>
                <a:gd name="T1" fmla="*/ 51 h 51"/>
                <a:gd name="T2" fmla="*/ 24 w 49"/>
                <a:gd name="T3" fmla="*/ 30 h 51"/>
                <a:gd name="T4" fmla="*/ 11 w 49"/>
                <a:gd name="T5" fmla="*/ 51 h 51"/>
                <a:gd name="T6" fmla="*/ 0 w 49"/>
                <a:gd name="T7" fmla="*/ 51 h 51"/>
                <a:gd name="T8" fmla="*/ 18 w 49"/>
                <a:gd name="T9" fmla="*/ 25 h 51"/>
                <a:gd name="T10" fmla="*/ 1 w 49"/>
                <a:gd name="T11" fmla="*/ 0 h 51"/>
                <a:gd name="T12" fmla="*/ 12 w 49"/>
                <a:gd name="T13" fmla="*/ 0 h 51"/>
                <a:gd name="T14" fmla="*/ 25 w 49"/>
                <a:gd name="T15" fmla="*/ 19 h 51"/>
                <a:gd name="T16" fmla="*/ 37 w 49"/>
                <a:gd name="T17" fmla="*/ 0 h 51"/>
                <a:gd name="T18" fmla="*/ 48 w 49"/>
                <a:gd name="T19" fmla="*/ 0 h 51"/>
                <a:gd name="T20" fmla="*/ 30 w 49"/>
                <a:gd name="T21" fmla="*/ 25 h 51"/>
                <a:gd name="T22" fmla="*/ 49 w 49"/>
                <a:gd name="T23" fmla="*/ 51 h 51"/>
                <a:gd name="T24" fmla="*/ 38 w 49"/>
                <a:gd name="T25"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 h="51">
                  <a:moveTo>
                    <a:pt x="38" y="51"/>
                  </a:moveTo>
                  <a:lnTo>
                    <a:pt x="24" y="30"/>
                  </a:lnTo>
                  <a:lnTo>
                    <a:pt x="11" y="51"/>
                  </a:lnTo>
                  <a:lnTo>
                    <a:pt x="0" y="51"/>
                  </a:lnTo>
                  <a:lnTo>
                    <a:pt x="18" y="25"/>
                  </a:lnTo>
                  <a:lnTo>
                    <a:pt x="1" y="0"/>
                  </a:lnTo>
                  <a:lnTo>
                    <a:pt x="12" y="0"/>
                  </a:lnTo>
                  <a:lnTo>
                    <a:pt x="25" y="19"/>
                  </a:lnTo>
                  <a:lnTo>
                    <a:pt x="37" y="0"/>
                  </a:lnTo>
                  <a:lnTo>
                    <a:pt x="48" y="0"/>
                  </a:lnTo>
                  <a:lnTo>
                    <a:pt x="30" y="25"/>
                  </a:lnTo>
                  <a:lnTo>
                    <a:pt x="49" y="51"/>
                  </a:lnTo>
                  <a:lnTo>
                    <a:pt x="38" y="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8" name="Freeform 55">
              <a:extLst>
                <a:ext uri="{FF2B5EF4-FFF2-40B4-BE49-F238E27FC236}">
                  <a16:creationId xmlns:a16="http://schemas.microsoft.com/office/drawing/2014/main" id="{6262A5DA-588E-44E3-D3E5-B27EFDFBA451}"/>
                </a:ext>
              </a:extLst>
            </p:cNvPr>
            <p:cNvSpPr>
              <a:spLocks noEditPoints="1"/>
            </p:cNvSpPr>
            <p:nvPr/>
          </p:nvSpPr>
          <p:spPr bwMode="auto">
            <a:xfrm>
              <a:off x="3763963" y="185738"/>
              <a:ext cx="77788" cy="114300"/>
            </a:xfrm>
            <a:custGeom>
              <a:avLst/>
              <a:gdLst>
                <a:gd name="T0" fmla="*/ 49 w 94"/>
                <a:gd name="T1" fmla="*/ 102 h 136"/>
                <a:gd name="T2" fmla="*/ 18 w 94"/>
                <a:gd name="T3" fmla="*/ 85 h 136"/>
                <a:gd name="T4" fmla="*/ 18 w 94"/>
                <a:gd name="T5" fmla="*/ 136 h 136"/>
                <a:gd name="T6" fmla="*/ 0 w 94"/>
                <a:gd name="T7" fmla="*/ 136 h 136"/>
                <a:gd name="T8" fmla="*/ 0 w 94"/>
                <a:gd name="T9" fmla="*/ 1 h 136"/>
                <a:gd name="T10" fmla="*/ 17 w 94"/>
                <a:gd name="T11" fmla="*/ 1 h 136"/>
                <a:gd name="T12" fmla="*/ 18 w 94"/>
                <a:gd name="T13" fmla="*/ 17 h 136"/>
                <a:gd name="T14" fmla="*/ 51 w 94"/>
                <a:gd name="T15" fmla="*/ 0 h 136"/>
                <a:gd name="T16" fmla="*/ 94 w 94"/>
                <a:gd name="T17" fmla="*/ 51 h 136"/>
                <a:gd name="T18" fmla="*/ 49 w 94"/>
                <a:gd name="T19" fmla="*/ 102 h 136"/>
                <a:gd name="T20" fmla="*/ 46 w 94"/>
                <a:gd name="T21" fmla="*/ 14 h 136"/>
                <a:gd name="T22" fmla="*/ 17 w 94"/>
                <a:gd name="T23" fmla="*/ 50 h 136"/>
                <a:gd name="T24" fmla="*/ 45 w 94"/>
                <a:gd name="T25" fmla="*/ 87 h 136"/>
                <a:gd name="T26" fmla="*/ 74 w 94"/>
                <a:gd name="T27" fmla="*/ 50 h 136"/>
                <a:gd name="T28" fmla="*/ 46 w 94"/>
                <a:gd name="T29" fmla="*/ 1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4" h="136">
                  <a:moveTo>
                    <a:pt x="49" y="102"/>
                  </a:moveTo>
                  <a:cubicBezTo>
                    <a:pt x="29" y="102"/>
                    <a:pt x="21" y="89"/>
                    <a:pt x="18" y="85"/>
                  </a:cubicBezTo>
                  <a:cubicBezTo>
                    <a:pt x="18" y="136"/>
                    <a:pt x="18" y="136"/>
                    <a:pt x="18" y="136"/>
                  </a:cubicBezTo>
                  <a:cubicBezTo>
                    <a:pt x="0" y="136"/>
                    <a:pt x="0" y="136"/>
                    <a:pt x="0" y="136"/>
                  </a:cubicBezTo>
                  <a:cubicBezTo>
                    <a:pt x="0" y="1"/>
                    <a:pt x="0" y="1"/>
                    <a:pt x="0" y="1"/>
                  </a:cubicBezTo>
                  <a:cubicBezTo>
                    <a:pt x="17" y="1"/>
                    <a:pt x="17" y="1"/>
                    <a:pt x="17" y="1"/>
                  </a:cubicBezTo>
                  <a:cubicBezTo>
                    <a:pt x="18" y="17"/>
                    <a:pt x="18" y="17"/>
                    <a:pt x="18" y="17"/>
                  </a:cubicBezTo>
                  <a:cubicBezTo>
                    <a:pt x="20" y="15"/>
                    <a:pt x="30" y="0"/>
                    <a:pt x="51" y="0"/>
                  </a:cubicBezTo>
                  <a:cubicBezTo>
                    <a:pt x="78" y="0"/>
                    <a:pt x="94" y="21"/>
                    <a:pt x="94" y="51"/>
                  </a:cubicBezTo>
                  <a:cubicBezTo>
                    <a:pt x="93" y="81"/>
                    <a:pt x="75" y="102"/>
                    <a:pt x="49" y="102"/>
                  </a:cubicBezTo>
                  <a:close/>
                  <a:moveTo>
                    <a:pt x="46" y="14"/>
                  </a:moveTo>
                  <a:cubicBezTo>
                    <a:pt x="29" y="14"/>
                    <a:pt x="17" y="31"/>
                    <a:pt x="17" y="50"/>
                  </a:cubicBezTo>
                  <a:cubicBezTo>
                    <a:pt x="17" y="70"/>
                    <a:pt x="28" y="87"/>
                    <a:pt x="45" y="87"/>
                  </a:cubicBezTo>
                  <a:cubicBezTo>
                    <a:pt x="62" y="87"/>
                    <a:pt x="74" y="70"/>
                    <a:pt x="74" y="50"/>
                  </a:cubicBezTo>
                  <a:cubicBezTo>
                    <a:pt x="74" y="31"/>
                    <a:pt x="63" y="14"/>
                    <a:pt x="4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9" name="Freeform 56">
              <a:extLst>
                <a:ext uri="{FF2B5EF4-FFF2-40B4-BE49-F238E27FC236}">
                  <a16:creationId xmlns:a16="http://schemas.microsoft.com/office/drawing/2014/main" id="{35512E43-0E79-8BBC-F997-A442D44277DD}"/>
                </a:ext>
              </a:extLst>
            </p:cNvPr>
            <p:cNvSpPr>
              <a:spLocks noEditPoints="1"/>
            </p:cNvSpPr>
            <p:nvPr/>
          </p:nvSpPr>
          <p:spPr bwMode="auto">
            <a:xfrm>
              <a:off x="3852863" y="185738"/>
              <a:ext cx="74613" cy="85725"/>
            </a:xfrm>
            <a:custGeom>
              <a:avLst/>
              <a:gdLst>
                <a:gd name="T0" fmla="*/ 20 w 90"/>
                <a:gd name="T1" fmla="*/ 56 h 103"/>
                <a:gd name="T2" fmla="*/ 50 w 90"/>
                <a:gd name="T3" fmla="*/ 88 h 103"/>
                <a:gd name="T4" fmla="*/ 80 w 90"/>
                <a:gd name="T5" fmla="*/ 77 h 103"/>
                <a:gd name="T6" fmla="*/ 88 w 90"/>
                <a:gd name="T7" fmla="*/ 89 h 103"/>
                <a:gd name="T8" fmla="*/ 47 w 90"/>
                <a:gd name="T9" fmla="*/ 103 h 103"/>
                <a:gd name="T10" fmla="*/ 0 w 90"/>
                <a:gd name="T11" fmla="*/ 52 h 103"/>
                <a:gd name="T12" fmla="*/ 47 w 90"/>
                <a:gd name="T13" fmla="*/ 0 h 103"/>
                <a:gd name="T14" fmla="*/ 90 w 90"/>
                <a:gd name="T15" fmla="*/ 48 h 103"/>
                <a:gd name="T16" fmla="*/ 90 w 90"/>
                <a:gd name="T17" fmla="*/ 56 h 103"/>
                <a:gd name="T18" fmla="*/ 20 w 90"/>
                <a:gd name="T19" fmla="*/ 56 h 103"/>
                <a:gd name="T20" fmla="*/ 46 w 90"/>
                <a:gd name="T21" fmla="*/ 14 h 103"/>
                <a:gd name="T22" fmla="*/ 19 w 90"/>
                <a:gd name="T23" fmla="*/ 42 h 103"/>
                <a:gd name="T24" fmla="*/ 71 w 90"/>
                <a:gd name="T25" fmla="*/ 42 h 103"/>
                <a:gd name="T26" fmla="*/ 46 w 90"/>
                <a:gd name="T27"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03">
                  <a:moveTo>
                    <a:pt x="20" y="56"/>
                  </a:moveTo>
                  <a:cubicBezTo>
                    <a:pt x="20" y="75"/>
                    <a:pt x="31" y="88"/>
                    <a:pt x="50" y="88"/>
                  </a:cubicBezTo>
                  <a:cubicBezTo>
                    <a:pt x="68" y="88"/>
                    <a:pt x="79" y="78"/>
                    <a:pt x="80" y="77"/>
                  </a:cubicBezTo>
                  <a:cubicBezTo>
                    <a:pt x="88" y="89"/>
                    <a:pt x="88" y="89"/>
                    <a:pt x="88" y="89"/>
                  </a:cubicBezTo>
                  <a:cubicBezTo>
                    <a:pt x="88" y="89"/>
                    <a:pt x="75" y="103"/>
                    <a:pt x="47" y="103"/>
                  </a:cubicBezTo>
                  <a:cubicBezTo>
                    <a:pt x="20" y="103"/>
                    <a:pt x="0" y="84"/>
                    <a:pt x="0" y="52"/>
                  </a:cubicBezTo>
                  <a:cubicBezTo>
                    <a:pt x="0" y="19"/>
                    <a:pt x="21" y="0"/>
                    <a:pt x="47" y="0"/>
                  </a:cubicBezTo>
                  <a:cubicBezTo>
                    <a:pt x="74" y="0"/>
                    <a:pt x="90" y="20"/>
                    <a:pt x="90" y="48"/>
                  </a:cubicBezTo>
                  <a:cubicBezTo>
                    <a:pt x="90" y="56"/>
                    <a:pt x="90" y="56"/>
                    <a:pt x="90" y="56"/>
                  </a:cubicBezTo>
                  <a:cubicBezTo>
                    <a:pt x="20" y="56"/>
                    <a:pt x="20" y="56"/>
                    <a:pt x="20" y="56"/>
                  </a:cubicBezTo>
                  <a:close/>
                  <a:moveTo>
                    <a:pt x="46" y="14"/>
                  </a:moveTo>
                  <a:cubicBezTo>
                    <a:pt x="29" y="14"/>
                    <a:pt x="20" y="29"/>
                    <a:pt x="19" y="42"/>
                  </a:cubicBezTo>
                  <a:cubicBezTo>
                    <a:pt x="71" y="42"/>
                    <a:pt x="71" y="42"/>
                    <a:pt x="71" y="42"/>
                  </a:cubicBezTo>
                  <a:cubicBezTo>
                    <a:pt x="72" y="28"/>
                    <a:pt x="65" y="14"/>
                    <a:pt x="4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0" name="Freeform 57">
              <a:extLst>
                <a:ext uri="{FF2B5EF4-FFF2-40B4-BE49-F238E27FC236}">
                  <a16:creationId xmlns:a16="http://schemas.microsoft.com/office/drawing/2014/main" id="{FEF6EF1B-2A95-0FAE-281F-3A8B2AACAC0B}"/>
                </a:ext>
              </a:extLst>
            </p:cNvPr>
            <p:cNvSpPr>
              <a:spLocks/>
            </p:cNvSpPr>
            <p:nvPr/>
          </p:nvSpPr>
          <p:spPr bwMode="auto">
            <a:xfrm>
              <a:off x="3946526" y="185738"/>
              <a:ext cx="47625" cy="84138"/>
            </a:xfrm>
            <a:custGeom>
              <a:avLst/>
              <a:gdLst>
                <a:gd name="T0" fmla="*/ 54 w 57"/>
                <a:gd name="T1" fmla="*/ 19 h 101"/>
                <a:gd name="T2" fmla="*/ 47 w 57"/>
                <a:gd name="T3" fmla="*/ 18 h 101"/>
                <a:gd name="T4" fmla="*/ 33 w 57"/>
                <a:gd name="T5" fmla="*/ 22 h 101"/>
                <a:gd name="T6" fmla="*/ 19 w 57"/>
                <a:gd name="T7" fmla="*/ 45 h 101"/>
                <a:gd name="T8" fmla="*/ 19 w 57"/>
                <a:gd name="T9" fmla="*/ 101 h 101"/>
                <a:gd name="T10" fmla="*/ 0 w 57"/>
                <a:gd name="T11" fmla="*/ 101 h 101"/>
                <a:gd name="T12" fmla="*/ 0 w 57"/>
                <a:gd name="T13" fmla="*/ 2 h 101"/>
                <a:gd name="T14" fmla="*/ 18 w 57"/>
                <a:gd name="T15" fmla="*/ 2 h 101"/>
                <a:gd name="T16" fmla="*/ 19 w 57"/>
                <a:gd name="T17" fmla="*/ 21 h 101"/>
                <a:gd name="T18" fmla="*/ 49 w 57"/>
                <a:gd name="T19" fmla="*/ 0 h 101"/>
                <a:gd name="T20" fmla="*/ 57 w 57"/>
                <a:gd name="T21" fmla="*/ 1 h 101"/>
                <a:gd name="T22" fmla="*/ 54 w 57"/>
                <a:gd name="T23" fmla="*/ 1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7" h="101">
                  <a:moveTo>
                    <a:pt x="54" y="19"/>
                  </a:moveTo>
                  <a:cubicBezTo>
                    <a:pt x="54" y="19"/>
                    <a:pt x="52" y="18"/>
                    <a:pt x="47" y="18"/>
                  </a:cubicBezTo>
                  <a:cubicBezTo>
                    <a:pt x="42" y="18"/>
                    <a:pt x="38" y="19"/>
                    <a:pt x="33" y="22"/>
                  </a:cubicBezTo>
                  <a:cubicBezTo>
                    <a:pt x="27" y="26"/>
                    <a:pt x="21" y="34"/>
                    <a:pt x="19" y="45"/>
                  </a:cubicBezTo>
                  <a:cubicBezTo>
                    <a:pt x="19" y="101"/>
                    <a:pt x="19" y="101"/>
                    <a:pt x="19" y="101"/>
                  </a:cubicBezTo>
                  <a:cubicBezTo>
                    <a:pt x="0" y="101"/>
                    <a:pt x="0" y="101"/>
                    <a:pt x="0" y="101"/>
                  </a:cubicBezTo>
                  <a:cubicBezTo>
                    <a:pt x="0" y="2"/>
                    <a:pt x="0" y="2"/>
                    <a:pt x="0" y="2"/>
                  </a:cubicBezTo>
                  <a:cubicBezTo>
                    <a:pt x="18" y="2"/>
                    <a:pt x="18" y="2"/>
                    <a:pt x="18" y="2"/>
                  </a:cubicBezTo>
                  <a:cubicBezTo>
                    <a:pt x="19" y="21"/>
                    <a:pt x="19" y="21"/>
                    <a:pt x="19" y="21"/>
                  </a:cubicBezTo>
                  <a:cubicBezTo>
                    <a:pt x="24" y="10"/>
                    <a:pt x="35" y="0"/>
                    <a:pt x="49" y="0"/>
                  </a:cubicBezTo>
                  <a:cubicBezTo>
                    <a:pt x="54" y="0"/>
                    <a:pt x="57" y="1"/>
                    <a:pt x="57" y="1"/>
                  </a:cubicBezTo>
                  <a:lnTo>
                    <a:pt x="54"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1" name="Freeform 58">
              <a:extLst>
                <a:ext uri="{FF2B5EF4-FFF2-40B4-BE49-F238E27FC236}">
                  <a16:creationId xmlns:a16="http://schemas.microsoft.com/office/drawing/2014/main" id="{AF31A35E-7433-891D-44E8-BEA36D454EE3}"/>
                </a:ext>
              </a:extLst>
            </p:cNvPr>
            <p:cNvSpPr>
              <a:spLocks noEditPoints="1"/>
            </p:cNvSpPr>
            <p:nvPr/>
          </p:nvSpPr>
          <p:spPr bwMode="auto">
            <a:xfrm>
              <a:off x="4005263" y="150813"/>
              <a:ext cx="20638" cy="119063"/>
            </a:xfrm>
            <a:custGeom>
              <a:avLst/>
              <a:gdLst>
                <a:gd name="T0" fmla="*/ 13 w 26"/>
                <a:gd name="T1" fmla="*/ 25 h 144"/>
                <a:gd name="T2" fmla="*/ 0 w 26"/>
                <a:gd name="T3" fmla="*/ 13 h 144"/>
                <a:gd name="T4" fmla="*/ 13 w 26"/>
                <a:gd name="T5" fmla="*/ 0 h 144"/>
                <a:gd name="T6" fmla="*/ 26 w 26"/>
                <a:gd name="T7" fmla="*/ 12 h 144"/>
                <a:gd name="T8" fmla="*/ 13 w 26"/>
                <a:gd name="T9" fmla="*/ 25 h 144"/>
                <a:gd name="T10" fmla="*/ 3 w 26"/>
                <a:gd name="T11" fmla="*/ 144 h 144"/>
                <a:gd name="T12" fmla="*/ 3 w 26"/>
                <a:gd name="T13" fmla="*/ 45 h 144"/>
                <a:gd name="T14" fmla="*/ 22 w 26"/>
                <a:gd name="T15" fmla="*/ 45 h 144"/>
                <a:gd name="T16" fmla="*/ 22 w 26"/>
                <a:gd name="T17" fmla="*/ 144 h 144"/>
                <a:gd name="T18" fmla="*/ 3 w 26"/>
                <a:gd name="T1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144">
                  <a:moveTo>
                    <a:pt x="13" y="25"/>
                  </a:moveTo>
                  <a:cubicBezTo>
                    <a:pt x="6" y="25"/>
                    <a:pt x="0" y="20"/>
                    <a:pt x="0" y="13"/>
                  </a:cubicBezTo>
                  <a:cubicBezTo>
                    <a:pt x="0" y="6"/>
                    <a:pt x="6" y="0"/>
                    <a:pt x="13" y="0"/>
                  </a:cubicBezTo>
                  <a:cubicBezTo>
                    <a:pt x="20" y="0"/>
                    <a:pt x="26" y="6"/>
                    <a:pt x="26" y="12"/>
                  </a:cubicBezTo>
                  <a:cubicBezTo>
                    <a:pt x="26" y="19"/>
                    <a:pt x="20" y="25"/>
                    <a:pt x="13" y="25"/>
                  </a:cubicBezTo>
                  <a:close/>
                  <a:moveTo>
                    <a:pt x="3" y="144"/>
                  </a:moveTo>
                  <a:cubicBezTo>
                    <a:pt x="3" y="45"/>
                    <a:pt x="3" y="45"/>
                    <a:pt x="3" y="45"/>
                  </a:cubicBezTo>
                  <a:cubicBezTo>
                    <a:pt x="22" y="45"/>
                    <a:pt x="22" y="45"/>
                    <a:pt x="22" y="45"/>
                  </a:cubicBezTo>
                  <a:cubicBezTo>
                    <a:pt x="22" y="144"/>
                    <a:pt x="22" y="144"/>
                    <a:pt x="22" y="144"/>
                  </a:cubicBezTo>
                  <a:lnTo>
                    <a:pt x="3"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2" name="Freeform 59">
              <a:extLst>
                <a:ext uri="{FF2B5EF4-FFF2-40B4-BE49-F238E27FC236}">
                  <a16:creationId xmlns:a16="http://schemas.microsoft.com/office/drawing/2014/main" id="{011AEB08-8C96-F19B-82E4-848E1AED67AD}"/>
                </a:ext>
              </a:extLst>
            </p:cNvPr>
            <p:cNvSpPr>
              <a:spLocks noEditPoints="1"/>
            </p:cNvSpPr>
            <p:nvPr/>
          </p:nvSpPr>
          <p:spPr bwMode="auto">
            <a:xfrm>
              <a:off x="4041776" y="185738"/>
              <a:ext cx="74613" cy="85725"/>
            </a:xfrm>
            <a:custGeom>
              <a:avLst/>
              <a:gdLst>
                <a:gd name="T0" fmla="*/ 20 w 90"/>
                <a:gd name="T1" fmla="*/ 56 h 103"/>
                <a:gd name="T2" fmla="*/ 50 w 90"/>
                <a:gd name="T3" fmla="*/ 88 h 103"/>
                <a:gd name="T4" fmla="*/ 80 w 90"/>
                <a:gd name="T5" fmla="*/ 77 h 103"/>
                <a:gd name="T6" fmla="*/ 88 w 90"/>
                <a:gd name="T7" fmla="*/ 89 h 103"/>
                <a:gd name="T8" fmla="*/ 47 w 90"/>
                <a:gd name="T9" fmla="*/ 103 h 103"/>
                <a:gd name="T10" fmla="*/ 0 w 90"/>
                <a:gd name="T11" fmla="*/ 52 h 103"/>
                <a:gd name="T12" fmla="*/ 47 w 90"/>
                <a:gd name="T13" fmla="*/ 0 h 103"/>
                <a:gd name="T14" fmla="*/ 90 w 90"/>
                <a:gd name="T15" fmla="*/ 48 h 103"/>
                <a:gd name="T16" fmla="*/ 90 w 90"/>
                <a:gd name="T17" fmla="*/ 56 h 103"/>
                <a:gd name="T18" fmla="*/ 20 w 90"/>
                <a:gd name="T19" fmla="*/ 56 h 103"/>
                <a:gd name="T20" fmla="*/ 46 w 90"/>
                <a:gd name="T21" fmla="*/ 14 h 103"/>
                <a:gd name="T22" fmla="*/ 19 w 90"/>
                <a:gd name="T23" fmla="*/ 42 h 103"/>
                <a:gd name="T24" fmla="*/ 71 w 90"/>
                <a:gd name="T25" fmla="*/ 42 h 103"/>
                <a:gd name="T26" fmla="*/ 46 w 90"/>
                <a:gd name="T27"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03">
                  <a:moveTo>
                    <a:pt x="20" y="56"/>
                  </a:moveTo>
                  <a:cubicBezTo>
                    <a:pt x="20" y="75"/>
                    <a:pt x="31" y="88"/>
                    <a:pt x="50" y="88"/>
                  </a:cubicBezTo>
                  <a:cubicBezTo>
                    <a:pt x="68" y="88"/>
                    <a:pt x="79" y="78"/>
                    <a:pt x="80" y="77"/>
                  </a:cubicBezTo>
                  <a:cubicBezTo>
                    <a:pt x="88" y="89"/>
                    <a:pt x="88" y="89"/>
                    <a:pt x="88" y="89"/>
                  </a:cubicBezTo>
                  <a:cubicBezTo>
                    <a:pt x="88" y="89"/>
                    <a:pt x="75" y="103"/>
                    <a:pt x="47" y="103"/>
                  </a:cubicBezTo>
                  <a:cubicBezTo>
                    <a:pt x="20" y="103"/>
                    <a:pt x="0" y="84"/>
                    <a:pt x="0" y="52"/>
                  </a:cubicBezTo>
                  <a:cubicBezTo>
                    <a:pt x="0" y="19"/>
                    <a:pt x="21" y="0"/>
                    <a:pt x="47" y="0"/>
                  </a:cubicBezTo>
                  <a:cubicBezTo>
                    <a:pt x="74" y="0"/>
                    <a:pt x="90" y="20"/>
                    <a:pt x="90" y="48"/>
                  </a:cubicBezTo>
                  <a:cubicBezTo>
                    <a:pt x="90" y="56"/>
                    <a:pt x="90" y="56"/>
                    <a:pt x="90" y="56"/>
                  </a:cubicBezTo>
                  <a:cubicBezTo>
                    <a:pt x="20" y="56"/>
                    <a:pt x="20" y="56"/>
                    <a:pt x="20" y="56"/>
                  </a:cubicBezTo>
                  <a:close/>
                  <a:moveTo>
                    <a:pt x="46" y="14"/>
                  </a:moveTo>
                  <a:cubicBezTo>
                    <a:pt x="29" y="14"/>
                    <a:pt x="20" y="29"/>
                    <a:pt x="19" y="42"/>
                  </a:cubicBezTo>
                  <a:cubicBezTo>
                    <a:pt x="71" y="42"/>
                    <a:pt x="71" y="42"/>
                    <a:pt x="71" y="42"/>
                  </a:cubicBezTo>
                  <a:cubicBezTo>
                    <a:pt x="72" y="28"/>
                    <a:pt x="64" y="14"/>
                    <a:pt x="4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3" name="Freeform 60">
              <a:extLst>
                <a:ext uri="{FF2B5EF4-FFF2-40B4-BE49-F238E27FC236}">
                  <a16:creationId xmlns:a16="http://schemas.microsoft.com/office/drawing/2014/main" id="{131EA098-7609-E572-FDAB-89536CA9855D}"/>
                </a:ext>
              </a:extLst>
            </p:cNvPr>
            <p:cNvSpPr>
              <a:spLocks/>
            </p:cNvSpPr>
            <p:nvPr/>
          </p:nvSpPr>
          <p:spPr bwMode="auto">
            <a:xfrm>
              <a:off x="4135438" y="185738"/>
              <a:ext cx="69850" cy="84138"/>
            </a:xfrm>
            <a:custGeom>
              <a:avLst/>
              <a:gdLst>
                <a:gd name="T0" fmla="*/ 65 w 84"/>
                <a:gd name="T1" fmla="*/ 101 h 101"/>
                <a:gd name="T2" fmla="*/ 65 w 84"/>
                <a:gd name="T3" fmla="*/ 41 h 101"/>
                <a:gd name="T4" fmla="*/ 45 w 84"/>
                <a:gd name="T5" fmla="*/ 16 h 101"/>
                <a:gd name="T6" fmla="*/ 19 w 84"/>
                <a:gd name="T7" fmla="*/ 41 h 101"/>
                <a:gd name="T8" fmla="*/ 19 w 84"/>
                <a:gd name="T9" fmla="*/ 101 h 101"/>
                <a:gd name="T10" fmla="*/ 0 w 84"/>
                <a:gd name="T11" fmla="*/ 101 h 101"/>
                <a:gd name="T12" fmla="*/ 0 w 84"/>
                <a:gd name="T13" fmla="*/ 2 h 101"/>
                <a:gd name="T14" fmla="*/ 18 w 84"/>
                <a:gd name="T15" fmla="*/ 2 h 101"/>
                <a:gd name="T16" fmla="*/ 19 w 84"/>
                <a:gd name="T17" fmla="*/ 20 h 101"/>
                <a:gd name="T18" fmla="*/ 52 w 84"/>
                <a:gd name="T19" fmla="*/ 0 h 101"/>
                <a:gd name="T20" fmla="*/ 84 w 84"/>
                <a:gd name="T21" fmla="*/ 37 h 101"/>
                <a:gd name="T22" fmla="*/ 84 w 84"/>
                <a:gd name="T23" fmla="*/ 101 h 101"/>
                <a:gd name="T24" fmla="*/ 65 w 84"/>
                <a:gd name="T25" fmla="*/ 10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101">
                  <a:moveTo>
                    <a:pt x="65" y="101"/>
                  </a:moveTo>
                  <a:cubicBezTo>
                    <a:pt x="65" y="41"/>
                    <a:pt x="65" y="41"/>
                    <a:pt x="65" y="41"/>
                  </a:cubicBezTo>
                  <a:cubicBezTo>
                    <a:pt x="65" y="26"/>
                    <a:pt x="60" y="16"/>
                    <a:pt x="45" y="16"/>
                  </a:cubicBezTo>
                  <a:cubicBezTo>
                    <a:pt x="30" y="16"/>
                    <a:pt x="21" y="32"/>
                    <a:pt x="19" y="41"/>
                  </a:cubicBezTo>
                  <a:cubicBezTo>
                    <a:pt x="19" y="101"/>
                    <a:pt x="19" y="101"/>
                    <a:pt x="19" y="101"/>
                  </a:cubicBezTo>
                  <a:cubicBezTo>
                    <a:pt x="0" y="101"/>
                    <a:pt x="0" y="101"/>
                    <a:pt x="0" y="101"/>
                  </a:cubicBezTo>
                  <a:cubicBezTo>
                    <a:pt x="0" y="2"/>
                    <a:pt x="0" y="2"/>
                    <a:pt x="0" y="2"/>
                  </a:cubicBezTo>
                  <a:cubicBezTo>
                    <a:pt x="18" y="2"/>
                    <a:pt x="18" y="2"/>
                    <a:pt x="18" y="2"/>
                  </a:cubicBezTo>
                  <a:cubicBezTo>
                    <a:pt x="19" y="20"/>
                    <a:pt x="19" y="20"/>
                    <a:pt x="19" y="20"/>
                  </a:cubicBezTo>
                  <a:cubicBezTo>
                    <a:pt x="24" y="10"/>
                    <a:pt x="35" y="0"/>
                    <a:pt x="52" y="0"/>
                  </a:cubicBezTo>
                  <a:cubicBezTo>
                    <a:pt x="71" y="0"/>
                    <a:pt x="84" y="11"/>
                    <a:pt x="84" y="37"/>
                  </a:cubicBezTo>
                  <a:cubicBezTo>
                    <a:pt x="84" y="101"/>
                    <a:pt x="84" y="101"/>
                    <a:pt x="84" y="101"/>
                  </a:cubicBezTo>
                  <a:cubicBezTo>
                    <a:pt x="65" y="101"/>
                    <a:pt x="65" y="101"/>
                    <a:pt x="65"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4" name="Freeform 61">
              <a:extLst>
                <a:ext uri="{FF2B5EF4-FFF2-40B4-BE49-F238E27FC236}">
                  <a16:creationId xmlns:a16="http://schemas.microsoft.com/office/drawing/2014/main" id="{8CB86734-E125-A2B2-51F8-7EC52DBF269F}"/>
                </a:ext>
              </a:extLst>
            </p:cNvPr>
            <p:cNvSpPr>
              <a:spLocks/>
            </p:cNvSpPr>
            <p:nvPr/>
          </p:nvSpPr>
          <p:spPr bwMode="auto">
            <a:xfrm>
              <a:off x="4221163" y="185738"/>
              <a:ext cx="71438" cy="85725"/>
            </a:xfrm>
            <a:custGeom>
              <a:avLst/>
              <a:gdLst>
                <a:gd name="T0" fmla="*/ 76 w 86"/>
                <a:gd name="T1" fmla="*/ 28 h 103"/>
                <a:gd name="T2" fmla="*/ 51 w 86"/>
                <a:gd name="T3" fmla="*/ 15 h 103"/>
                <a:gd name="T4" fmla="*/ 20 w 86"/>
                <a:gd name="T5" fmla="*/ 51 h 103"/>
                <a:gd name="T6" fmla="*/ 50 w 86"/>
                <a:gd name="T7" fmla="*/ 86 h 103"/>
                <a:gd name="T8" fmla="*/ 76 w 86"/>
                <a:gd name="T9" fmla="*/ 73 h 103"/>
                <a:gd name="T10" fmla="*/ 86 w 86"/>
                <a:gd name="T11" fmla="*/ 85 h 103"/>
                <a:gd name="T12" fmla="*/ 47 w 86"/>
                <a:gd name="T13" fmla="*/ 103 h 103"/>
                <a:gd name="T14" fmla="*/ 0 w 86"/>
                <a:gd name="T15" fmla="*/ 51 h 103"/>
                <a:gd name="T16" fmla="*/ 48 w 86"/>
                <a:gd name="T17" fmla="*/ 0 h 103"/>
                <a:gd name="T18" fmla="*/ 85 w 86"/>
                <a:gd name="T19" fmla="*/ 17 h 103"/>
                <a:gd name="T20" fmla="*/ 76 w 86"/>
                <a:gd name="T21" fmla="*/ 2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6" h="103">
                  <a:moveTo>
                    <a:pt x="76" y="28"/>
                  </a:moveTo>
                  <a:cubicBezTo>
                    <a:pt x="76" y="28"/>
                    <a:pt x="67" y="15"/>
                    <a:pt x="51" y="15"/>
                  </a:cubicBezTo>
                  <a:cubicBezTo>
                    <a:pt x="34" y="15"/>
                    <a:pt x="20" y="27"/>
                    <a:pt x="20" y="51"/>
                  </a:cubicBezTo>
                  <a:cubicBezTo>
                    <a:pt x="20" y="75"/>
                    <a:pt x="34" y="86"/>
                    <a:pt x="50" y="86"/>
                  </a:cubicBezTo>
                  <a:cubicBezTo>
                    <a:pt x="66" y="86"/>
                    <a:pt x="76" y="74"/>
                    <a:pt x="76" y="73"/>
                  </a:cubicBezTo>
                  <a:cubicBezTo>
                    <a:pt x="86" y="85"/>
                    <a:pt x="86" y="85"/>
                    <a:pt x="86" y="85"/>
                  </a:cubicBezTo>
                  <a:cubicBezTo>
                    <a:pt x="85" y="86"/>
                    <a:pt x="74" y="103"/>
                    <a:pt x="47" y="103"/>
                  </a:cubicBezTo>
                  <a:cubicBezTo>
                    <a:pt x="21" y="103"/>
                    <a:pt x="0" y="83"/>
                    <a:pt x="0" y="51"/>
                  </a:cubicBezTo>
                  <a:cubicBezTo>
                    <a:pt x="0" y="19"/>
                    <a:pt x="22" y="0"/>
                    <a:pt x="48" y="0"/>
                  </a:cubicBezTo>
                  <a:cubicBezTo>
                    <a:pt x="74" y="0"/>
                    <a:pt x="84" y="16"/>
                    <a:pt x="85" y="17"/>
                  </a:cubicBezTo>
                  <a:lnTo>
                    <a:pt x="76"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5" name="Freeform 62">
              <a:extLst>
                <a:ext uri="{FF2B5EF4-FFF2-40B4-BE49-F238E27FC236}">
                  <a16:creationId xmlns:a16="http://schemas.microsoft.com/office/drawing/2014/main" id="{E2BA6FAC-BC0B-955C-76C2-7569276E7C26}"/>
                </a:ext>
              </a:extLst>
            </p:cNvPr>
            <p:cNvSpPr>
              <a:spLocks noEditPoints="1"/>
            </p:cNvSpPr>
            <p:nvPr/>
          </p:nvSpPr>
          <p:spPr bwMode="auto">
            <a:xfrm>
              <a:off x="4303713" y="185738"/>
              <a:ext cx="74613" cy="85725"/>
            </a:xfrm>
            <a:custGeom>
              <a:avLst/>
              <a:gdLst>
                <a:gd name="T0" fmla="*/ 19 w 90"/>
                <a:gd name="T1" fmla="*/ 56 h 103"/>
                <a:gd name="T2" fmla="*/ 49 w 90"/>
                <a:gd name="T3" fmla="*/ 88 h 103"/>
                <a:gd name="T4" fmla="*/ 79 w 90"/>
                <a:gd name="T5" fmla="*/ 77 h 103"/>
                <a:gd name="T6" fmla="*/ 87 w 90"/>
                <a:gd name="T7" fmla="*/ 89 h 103"/>
                <a:gd name="T8" fmla="*/ 47 w 90"/>
                <a:gd name="T9" fmla="*/ 103 h 103"/>
                <a:gd name="T10" fmla="*/ 0 w 90"/>
                <a:gd name="T11" fmla="*/ 52 h 103"/>
                <a:gd name="T12" fmla="*/ 47 w 90"/>
                <a:gd name="T13" fmla="*/ 0 h 103"/>
                <a:gd name="T14" fmla="*/ 90 w 90"/>
                <a:gd name="T15" fmla="*/ 48 h 103"/>
                <a:gd name="T16" fmla="*/ 90 w 90"/>
                <a:gd name="T17" fmla="*/ 56 h 103"/>
                <a:gd name="T18" fmla="*/ 19 w 90"/>
                <a:gd name="T19" fmla="*/ 56 h 103"/>
                <a:gd name="T20" fmla="*/ 46 w 90"/>
                <a:gd name="T21" fmla="*/ 14 h 103"/>
                <a:gd name="T22" fmla="*/ 18 w 90"/>
                <a:gd name="T23" fmla="*/ 42 h 103"/>
                <a:gd name="T24" fmla="*/ 70 w 90"/>
                <a:gd name="T25" fmla="*/ 42 h 103"/>
                <a:gd name="T26" fmla="*/ 46 w 90"/>
                <a:gd name="T27"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03">
                  <a:moveTo>
                    <a:pt x="19" y="56"/>
                  </a:moveTo>
                  <a:cubicBezTo>
                    <a:pt x="19" y="75"/>
                    <a:pt x="31" y="88"/>
                    <a:pt x="49" y="88"/>
                  </a:cubicBezTo>
                  <a:cubicBezTo>
                    <a:pt x="67" y="88"/>
                    <a:pt x="78" y="78"/>
                    <a:pt x="79" y="77"/>
                  </a:cubicBezTo>
                  <a:cubicBezTo>
                    <a:pt x="87" y="89"/>
                    <a:pt x="87" y="89"/>
                    <a:pt x="87" y="89"/>
                  </a:cubicBezTo>
                  <a:cubicBezTo>
                    <a:pt x="87" y="89"/>
                    <a:pt x="74" y="103"/>
                    <a:pt x="47" y="103"/>
                  </a:cubicBezTo>
                  <a:cubicBezTo>
                    <a:pt x="20" y="103"/>
                    <a:pt x="0" y="84"/>
                    <a:pt x="0" y="52"/>
                  </a:cubicBezTo>
                  <a:cubicBezTo>
                    <a:pt x="0" y="19"/>
                    <a:pt x="20" y="0"/>
                    <a:pt x="47" y="0"/>
                  </a:cubicBezTo>
                  <a:cubicBezTo>
                    <a:pt x="73" y="0"/>
                    <a:pt x="90" y="20"/>
                    <a:pt x="90" y="48"/>
                  </a:cubicBezTo>
                  <a:cubicBezTo>
                    <a:pt x="90" y="56"/>
                    <a:pt x="90" y="56"/>
                    <a:pt x="90" y="56"/>
                  </a:cubicBezTo>
                  <a:cubicBezTo>
                    <a:pt x="19" y="56"/>
                    <a:pt x="19" y="56"/>
                    <a:pt x="19" y="56"/>
                  </a:cubicBezTo>
                  <a:close/>
                  <a:moveTo>
                    <a:pt x="46" y="14"/>
                  </a:moveTo>
                  <a:cubicBezTo>
                    <a:pt x="28" y="14"/>
                    <a:pt x="20" y="29"/>
                    <a:pt x="18" y="42"/>
                  </a:cubicBezTo>
                  <a:cubicBezTo>
                    <a:pt x="70" y="42"/>
                    <a:pt x="70" y="42"/>
                    <a:pt x="70" y="42"/>
                  </a:cubicBezTo>
                  <a:cubicBezTo>
                    <a:pt x="71" y="28"/>
                    <a:pt x="63" y="14"/>
                    <a:pt x="4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6" name="Rectangle 63">
              <a:extLst>
                <a:ext uri="{FF2B5EF4-FFF2-40B4-BE49-F238E27FC236}">
                  <a16:creationId xmlns:a16="http://schemas.microsoft.com/office/drawing/2014/main" id="{8B1668FC-ED11-4E5F-5CD7-B8AECBE72E88}"/>
                </a:ext>
              </a:extLst>
            </p:cNvPr>
            <p:cNvSpPr>
              <a:spLocks noChangeArrowheads="1"/>
            </p:cNvSpPr>
            <p:nvPr/>
          </p:nvSpPr>
          <p:spPr bwMode="auto">
            <a:xfrm>
              <a:off x="2271713" y="-269875"/>
              <a:ext cx="12700" cy="7731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7" name="Oval 64">
              <a:extLst>
                <a:ext uri="{FF2B5EF4-FFF2-40B4-BE49-F238E27FC236}">
                  <a16:creationId xmlns:a16="http://schemas.microsoft.com/office/drawing/2014/main" id="{E764F59C-9348-969F-DC4C-91400D94748F}"/>
                </a:ext>
              </a:extLst>
            </p:cNvPr>
            <p:cNvSpPr>
              <a:spLocks noChangeArrowheads="1"/>
            </p:cNvSpPr>
            <p:nvPr/>
          </p:nvSpPr>
          <p:spPr bwMode="auto">
            <a:xfrm>
              <a:off x="911226" y="-279400"/>
              <a:ext cx="119063" cy="1206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8" name="Oval 65">
              <a:extLst>
                <a:ext uri="{FF2B5EF4-FFF2-40B4-BE49-F238E27FC236}">
                  <a16:creationId xmlns:a16="http://schemas.microsoft.com/office/drawing/2014/main" id="{0C6CC64C-557B-7855-41F2-B4CCE30CCF03}"/>
                </a:ext>
              </a:extLst>
            </p:cNvPr>
            <p:cNvSpPr>
              <a:spLocks noChangeArrowheads="1"/>
            </p:cNvSpPr>
            <p:nvPr/>
          </p:nvSpPr>
          <p:spPr bwMode="auto">
            <a:xfrm>
              <a:off x="752476" y="-269875"/>
              <a:ext cx="101600" cy="1016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9" name="Oval 66">
              <a:extLst>
                <a:ext uri="{FF2B5EF4-FFF2-40B4-BE49-F238E27FC236}">
                  <a16:creationId xmlns:a16="http://schemas.microsoft.com/office/drawing/2014/main" id="{6F43F3D1-B8CB-54F6-36F7-16314257D69B}"/>
                </a:ext>
              </a:extLst>
            </p:cNvPr>
            <p:cNvSpPr>
              <a:spLocks noChangeArrowheads="1"/>
            </p:cNvSpPr>
            <p:nvPr/>
          </p:nvSpPr>
          <p:spPr bwMode="auto">
            <a:xfrm>
              <a:off x="919163" y="-103188"/>
              <a:ext cx="101600" cy="1016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0" name="Oval 67">
              <a:extLst>
                <a:ext uri="{FF2B5EF4-FFF2-40B4-BE49-F238E27FC236}">
                  <a16:creationId xmlns:a16="http://schemas.microsoft.com/office/drawing/2014/main" id="{92E571BB-D352-2156-6D4A-C44BE8B1DEC3}"/>
                </a:ext>
              </a:extLst>
            </p:cNvPr>
            <p:cNvSpPr>
              <a:spLocks noChangeArrowheads="1"/>
            </p:cNvSpPr>
            <p:nvPr/>
          </p:nvSpPr>
          <p:spPr bwMode="auto">
            <a:xfrm>
              <a:off x="927101" y="53975"/>
              <a:ext cx="85725" cy="873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1" name="Oval 68">
              <a:extLst>
                <a:ext uri="{FF2B5EF4-FFF2-40B4-BE49-F238E27FC236}">
                  <a16:creationId xmlns:a16="http://schemas.microsoft.com/office/drawing/2014/main" id="{7A8957F8-68A4-3EE6-C67A-79E4C3B0E740}"/>
                </a:ext>
              </a:extLst>
            </p:cNvPr>
            <p:cNvSpPr>
              <a:spLocks noChangeArrowheads="1"/>
            </p:cNvSpPr>
            <p:nvPr/>
          </p:nvSpPr>
          <p:spPr bwMode="auto">
            <a:xfrm>
              <a:off x="760413" y="-95250"/>
              <a:ext cx="87313" cy="873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2" name="Oval 69">
              <a:extLst>
                <a:ext uri="{FF2B5EF4-FFF2-40B4-BE49-F238E27FC236}">
                  <a16:creationId xmlns:a16="http://schemas.microsoft.com/office/drawing/2014/main" id="{E37C8ED8-118C-127C-C8D8-93DB49103625}"/>
                </a:ext>
              </a:extLst>
            </p:cNvPr>
            <p:cNvSpPr>
              <a:spLocks noChangeArrowheads="1"/>
            </p:cNvSpPr>
            <p:nvPr/>
          </p:nvSpPr>
          <p:spPr bwMode="auto">
            <a:xfrm>
              <a:off x="611188" y="-261938"/>
              <a:ext cx="85725" cy="873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 name="TextBox 2">
            <a:extLst>
              <a:ext uri="{FF2B5EF4-FFF2-40B4-BE49-F238E27FC236}">
                <a16:creationId xmlns:a16="http://schemas.microsoft.com/office/drawing/2014/main" id="{2CDAAB41-4F5B-0002-62E7-0314002034DE}"/>
              </a:ext>
            </a:extLst>
          </p:cNvPr>
          <p:cNvSpPr txBox="1"/>
          <p:nvPr/>
        </p:nvSpPr>
        <p:spPr>
          <a:xfrm>
            <a:off x="1516830" y="6334188"/>
            <a:ext cx="5719046" cy="153888"/>
          </a:xfrm>
          <a:prstGeom prst="rect">
            <a:avLst/>
          </a:prstGeom>
          <a:noFill/>
        </p:spPr>
        <p:txBody>
          <a:bodyPr wrap="square" lIns="0" tIns="0" rIns="0" bIns="0" rtlCol="0">
            <a:spAutoFit/>
          </a:bodyPr>
          <a:lstStyle/>
          <a:p>
            <a:pPr algn="ctr"/>
            <a:r>
              <a:rPr lang="en-US" sz="1000" dirty="0">
                <a:solidFill>
                  <a:schemeClr val="bg1"/>
                </a:solidFill>
              </a:rPr>
              <a:t>Includes content supplied by Sales Benchmark Index; Copyright © Sales Benchmark Index, 2022</a:t>
            </a:r>
          </a:p>
        </p:txBody>
      </p:sp>
    </p:spTree>
    <p:extLst>
      <p:ext uri="{BB962C8B-B14F-4D97-AF65-F5344CB8AC3E}">
        <p14:creationId xmlns:p14="http://schemas.microsoft.com/office/powerpoint/2010/main" val="25429551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6_Title Slide blue dots bkdg">
    <p:bg>
      <p:bgPr>
        <a:solidFill>
          <a:schemeClr val="accent1"/>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64658552-6E07-9117-0CA9-3B60B698736B}"/>
              </a:ext>
            </a:extLst>
          </p:cNvPr>
          <p:cNvGraphicFramePr>
            <a:graphicFrameLocks noChangeAspect="1"/>
          </p:cNvGraphicFramePr>
          <p:nvPr>
            <p:custDataLst>
              <p:tags r:id="rId1"/>
            </p:custDataLst>
            <p:extLst>
              <p:ext uri="{D42A27DB-BD31-4B8C-83A1-F6EECF244321}">
                <p14:modId xmlns:p14="http://schemas.microsoft.com/office/powerpoint/2010/main" val="251992481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0" imgH="409" progId="TCLayout.ActiveDocument.1">
                  <p:embed/>
                </p:oleObj>
              </mc:Choice>
              <mc:Fallback>
                <p:oleObj name="think-cell Slide" r:id="rId3" imgW="410" imgH="409" progId="TCLayout.ActiveDocument.1">
                  <p:embed/>
                  <p:pic>
                    <p:nvPicPr>
                      <p:cNvPr id="4" name="Object 3" hidden="1">
                        <a:extLst>
                          <a:ext uri="{FF2B5EF4-FFF2-40B4-BE49-F238E27FC236}">
                            <a16:creationId xmlns:a16="http://schemas.microsoft.com/office/drawing/2014/main" id="{64658552-6E07-9117-0CA9-3B60B698736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5" name="Picture 4" descr="Background pattern&#10;&#10;Description automatically generated">
            <a:extLst>
              <a:ext uri="{FF2B5EF4-FFF2-40B4-BE49-F238E27FC236}">
                <a16:creationId xmlns:a16="http://schemas.microsoft.com/office/drawing/2014/main" id="{D97D4CC6-32AD-BCA7-E5DC-806815585B1F}"/>
              </a:ext>
            </a:extLst>
          </p:cNvPr>
          <p:cNvPicPr>
            <a:picLocks noChangeAspect="1"/>
          </p:cNvPicPr>
          <p:nvPr/>
        </p:nvPicPr>
        <p:blipFill rotWithShape="1">
          <a:blip r:embed="rId5" cstate="email">
            <a:extLst>
              <a:ext uri="{BEBA8EAE-BF5A-486C-A8C5-ECC9F3942E4B}">
                <a14:imgProps xmlns:a14="http://schemas.microsoft.com/office/drawing/2010/main">
                  <a14:imgLayer r:embed="rId6">
                    <a14:imgEffect>
                      <a14:brightnessContrast bright="-45000"/>
                    </a14:imgEffect>
                  </a14:imgLayer>
                </a14:imgProps>
              </a:ext>
              <a:ext uri="{28A0092B-C50C-407E-A947-70E740481C1C}">
                <a14:useLocalDpi xmlns:a14="http://schemas.microsoft.com/office/drawing/2010/main"/>
              </a:ext>
            </a:extLst>
          </a:blip>
          <a:srcRect/>
          <a:stretch/>
        </p:blipFill>
        <p:spPr>
          <a:xfrm>
            <a:off x="10673" y="0"/>
            <a:ext cx="12192000" cy="6858000"/>
          </a:xfrm>
          <a:prstGeom prst="rect">
            <a:avLst/>
          </a:prstGeom>
        </p:spPr>
      </p:pic>
      <p:sp>
        <p:nvSpPr>
          <p:cNvPr id="2" name="Title 1">
            <a:extLst>
              <a:ext uri="{FF2B5EF4-FFF2-40B4-BE49-F238E27FC236}">
                <a16:creationId xmlns:a16="http://schemas.microsoft.com/office/drawing/2014/main" id="{9C5F5AEC-749C-44CA-94C1-9495903C3571}"/>
              </a:ext>
            </a:extLst>
          </p:cNvPr>
          <p:cNvSpPr>
            <a:spLocks noGrp="1"/>
          </p:cNvSpPr>
          <p:nvPr>
            <p:ph type="ctrTitle"/>
          </p:nvPr>
        </p:nvSpPr>
        <p:spPr>
          <a:xfrm>
            <a:off x="1516830" y="2523757"/>
            <a:ext cx="9139234" cy="664797"/>
          </a:xfrm>
        </p:spPr>
        <p:txBody>
          <a:bodyPr vert="horz" lIns="91440" tIns="91440" rIns="91440" bIns="91440" anchor="ctr">
            <a:noAutofit/>
          </a:bodyPr>
          <a:lstStyle>
            <a:lvl1pPr algn="l">
              <a:defRPr sz="3600">
                <a:solidFill>
                  <a:schemeClr val="bg1"/>
                </a:solidFill>
              </a:defRPr>
            </a:lvl1pPr>
          </a:lstStyle>
          <a:p>
            <a:r>
              <a:rPr lang="en-US"/>
              <a:t>Click to edit Master title style</a:t>
            </a:r>
            <a:endParaRPr lang="en-US" dirty="0"/>
          </a:p>
        </p:txBody>
      </p:sp>
      <p:sp>
        <p:nvSpPr>
          <p:cNvPr id="82" name="Text Placeholder 81">
            <a:extLst>
              <a:ext uri="{FF2B5EF4-FFF2-40B4-BE49-F238E27FC236}">
                <a16:creationId xmlns:a16="http://schemas.microsoft.com/office/drawing/2014/main" id="{B020BF28-FA10-43DE-B2FD-965A7D8594C0}"/>
              </a:ext>
            </a:extLst>
          </p:cNvPr>
          <p:cNvSpPr>
            <a:spLocks noGrp="1"/>
          </p:cNvSpPr>
          <p:nvPr>
            <p:ph type="body" sz="quarter" idx="13"/>
          </p:nvPr>
        </p:nvSpPr>
        <p:spPr>
          <a:xfrm>
            <a:off x="1520386" y="3998279"/>
            <a:ext cx="4586287" cy="323850"/>
          </a:xfrm>
        </p:spPr>
        <p:txBody>
          <a:bodyPr lIns="91440" tIns="91440" rIns="91440" bIns="91440" anchor="ctr"/>
          <a:lstStyle>
            <a:lvl1pPr>
              <a:defRPr b="0">
                <a:solidFill>
                  <a:schemeClr val="bg1"/>
                </a:solidFill>
              </a:defRPr>
            </a:lvl1pPr>
          </a:lstStyle>
          <a:p>
            <a:pPr lvl="0"/>
            <a:r>
              <a:rPr lang="en-US"/>
              <a:t>Click to edit Master text styles</a:t>
            </a:r>
          </a:p>
        </p:txBody>
      </p:sp>
      <p:sp>
        <p:nvSpPr>
          <p:cNvPr id="83" name="Subtitle 2">
            <a:extLst>
              <a:ext uri="{FF2B5EF4-FFF2-40B4-BE49-F238E27FC236}">
                <a16:creationId xmlns:a16="http://schemas.microsoft.com/office/drawing/2014/main" id="{CA420EE9-07D0-49A0-A796-E6EAA8EBDB96}"/>
              </a:ext>
            </a:extLst>
          </p:cNvPr>
          <p:cNvSpPr>
            <a:spLocks noGrp="1"/>
          </p:cNvSpPr>
          <p:nvPr>
            <p:ph type="subTitle" idx="1"/>
          </p:nvPr>
        </p:nvSpPr>
        <p:spPr>
          <a:xfrm>
            <a:off x="1516830" y="3444432"/>
            <a:ext cx="9139234" cy="297969"/>
          </a:xfrm>
        </p:spPr>
        <p:txBody>
          <a:bodyPr vert="horz" lIns="91440" tIns="91440" rIns="91440" bIns="91440" rtlCol="0" anchor="ctr">
            <a:noAutofit/>
          </a:bodyPr>
          <a:lstStyle>
            <a:lvl1pPr>
              <a:defRPr lang="en-US" sz="2200" b="0" dirty="0">
                <a:solidFill>
                  <a:schemeClr val="bg1"/>
                </a:solidFill>
              </a:defRPr>
            </a:lvl1pPr>
          </a:lstStyle>
          <a:p>
            <a:pPr lvl="0"/>
            <a:r>
              <a:rPr lang="en-US"/>
              <a:t>Click to edit Master subtitle style</a:t>
            </a:r>
            <a:endParaRPr lang="en-US" dirty="0"/>
          </a:p>
        </p:txBody>
      </p:sp>
      <p:grpSp>
        <p:nvGrpSpPr>
          <p:cNvPr id="148" name="Group 147">
            <a:extLst>
              <a:ext uri="{FF2B5EF4-FFF2-40B4-BE49-F238E27FC236}">
                <a16:creationId xmlns:a16="http://schemas.microsoft.com/office/drawing/2014/main" id="{AF47BE45-9A6B-F77A-A246-E9AD74AC3E05}"/>
              </a:ext>
            </a:extLst>
          </p:cNvPr>
          <p:cNvGrpSpPr>
            <a:grpSpLocks noChangeAspect="1"/>
          </p:cNvGrpSpPr>
          <p:nvPr/>
        </p:nvGrpSpPr>
        <p:grpSpPr>
          <a:xfrm>
            <a:off x="702214" y="780933"/>
            <a:ext cx="3494345" cy="745107"/>
            <a:chOff x="611188" y="-279400"/>
            <a:chExt cx="3767138" cy="803275"/>
          </a:xfrm>
          <a:solidFill>
            <a:schemeClr val="bg1"/>
          </a:solidFill>
        </p:grpSpPr>
        <p:sp>
          <p:nvSpPr>
            <p:cNvPr id="149" name="Freeform 5">
              <a:extLst>
                <a:ext uri="{FF2B5EF4-FFF2-40B4-BE49-F238E27FC236}">
                  <a16:creationId xmlns:a16="http://schemas.microsoft.com/office/drawing/2014/main" id="{5C5B487B-3C0A-CD7C-49B9-906DAA6B051C}"/>
                </a:ext>
              </a:extLst>
            </p:cNvPr>
            <p:cNvSpPr>
              <a:spLocks noEditPoints="1"/>
            </p:cNvSpPr>
            <p:nvPr/>
          </p:nvSpPr>
          <p:spPr bwMode="auto">
            <a:xfrm>
              <a:off x="1885951" y="438150"/>
              <a:ext cx="60325" cy="63500"/>
            </a:xfrm>
            <a:custGeom>
              <a:avLst/>
              <a:gdLst>
                <a:gd name="T0" fmla="*/ 36 w 73"/>
                <a:gd name="T1" fmla="*/ 0 h 78"/>
                <a:gd name="T2" fmla="*/ 10 w 73"/>
                <a:gd name="T3" fmla="*/ 10 h 78"/>
                <a:gd name="T4" fmla="*/ 0 w 73"/>
                <a:gd name="T5" fmla="*/ 39 h 78"/>
                <a:gd name="T6" fmla="*/ 10 w 73"/>
                <a:gd name="T7" fmla="*/ 67 h 78"/>
                <a:gd name="T8" fmla="*/ 36 w 73"/>
                <a:gd name="T9" fmla="*/ 78 h 78"/>
                <a:gd name="T10" fmla="*/ 63 w 73"/>
                <a:gd name="T11" fmla="*/ 67 h 78"/>
                <a:gd name="T12" fmla="*/ 73 w 73"/>
                <a:gd name="T13" fmla="*/ 39 h 78"/>
                <a:gd name="T14" fmla="*/ 63 w 73"/>
                <a:gd name="T15" fmla="*/ 10 h 78"/>
                <a:gd name="T16" fmla="*/ 36 w 73"/>
                <a:gd name="T17" fmla="*/ 0 h 78"/>
                <a:gd name="T18" fmla="*/ 52 w 73"/>
                <a:gd name="T19" fmla="*/ 59 h 78"/>
                <a:gd name="T20" fmla="*/ 36 w 73"/>
                <a:gd name="T21" fmla="*/ 66 h 78"/>
                <a:gd name="T22" fmla="*/ 20 w 73"/>
                <a:gd name="T23" fmla="*/ 59 h 78"/>
                <a:gd name="T24" fmla="*/ 15 w 73"/>
                <a:gd name="T25" fmla="*/ 39 h 78"/>
                <a:gd name="T26" fmla="*/ 21 w 73"/>
                <a:gd name="T27" fmla="*/ 19 h 78"/>
                <a:gd name="T28" fmla="*/ 36 w 73"/>
                <a:gd name="T29" fmla="*/ 11 h 78"/>
                <a:gd name="T30" fmla="*/ 52 w 73"/>
                <a:gd name="T31" fmla="*/ 19 h 78"/>
                <a:gd name="T32" fmla="*/ 58 w 73"/>
                <a:gd name="T33" fmla="*/ 39 h 78"/>
                <a:gd name="T34" fmla="*/ 52 w 73"/>
                <a:gd name="T35" fmla="*/ 5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3" h="78">
                  <a:moveTo>
                    <a:pt x="36" y="0"/>
                  </a:moveTo>
                  <a:cubicBezTo>
                    <a:pt x="25" y="0"/>
                    <a:pt x="17" y="3"/>
                    <a:pt x="10" y="10"/>
                  </a:cubicBezTo>
                  <a:cubicBezTo>
                    <a:pt x="3" y="17"/>
                    <a:pt x="0" y="27"/>
                    <a:pt x="0" y="39"/>
                  </a:cubicBezTo>
                  <a:cubicBezTo>
                    <a:pt x="0" y="51"/>
                    <a:pt x="3" y="60"/>
                    <a:pt x="10" y="67"/>
                  </a:cubicBezTo>
                  <a:cubicBezTo>
                    <a:pt x="17" y="74"/>
                    <a:pt x="25" y="78"/>
                    <a:pt x="36" y="78"/>
                  </a:cubicBezTo>
                  <a:cubicBezTo>
                    <a:pt x="47" y="78"/>
                    <a:pt x="56" y="74"/>
                    <a:pt x="63" y="67"/>
                  </a:cubicBezTo>
                  <a:cubicBezTo>
                    <a:pt x="69" y="60"/>
                    <a:pt x="73" y="51"/>
                    <a:pt x="73" y="39"/>
                  </a:cubicBezTo>
                  <a:cubicBezTo>
                    <a:pt x="73" y="27"/>
                    <a:pt x="69" y="17"/>
                    <a:pt x="63" y="10"/>
                  </a:cubicBezTo>
                  <a:cubicBezTo>
                    <a:pt x="56" y="3"/>
                    <a:pt x="47" y="0"/>
                    <a:pt x="36" y="0"/>
                  </a:cubicBezTo>
                  <a:close/>
                  <a:moveTo>
                    <a:pt x="52" y="59"/>
                  </a:moveTo>
                  <a:cubicBezTo>
                    <a:pt x="48" y="64"/>
                    <a:pt x="43" y="66"/>
                    <a:pt x="36" y="66"/>
                  </a:cubicBezTo>
                  <a:cubicBezTo>
                    <a:pt x="29" y="66"/>
                    <a:pt x="24" y="64"/>
                    <a:pt x="20" y="59"/>
                  </a:cubicBezTo>
                  <a:cubicBezTo>
                    <a:pt x="17" y="54"/>
                    <a:pt x="15" y="47"/>
                    <a:pt x="15" y="39"/>
                  </a:cubicBezTo>
                  <a:cubicBezTo>
                    <a:pt x="15" y="30"/>
                    <a:pt x="17" y="24"/>
                    <a:pt x="21" y="19"/>
                  </a:cubicBezTo>
                  <a:cubicBezTo>
                    <a:pt x="24" y="14"/>
                    <a:pt x="30" y="11"/>
                    <a:pt x="36" y="11"/>
                  </a:cubicBezTo>
                  <a:cubicBezTo>
                    <a:pt x="43" y="11"/>
                    <a:pt x="48" y="14"/>
                    <a:pt x="52" y="19"/>
                  </a:cubicBezTo>
                  <a:cubicBezTo>
                    <a:pt x="56" y="24"/>
                    <a:pt x="58" y="30"/>
                    <a:pt x="58" y="39"/>
                  </a:cubicBezTo>
                  <a:cubicBezTo>
                    <a:pt x="58" y="47"/>
                    <a:pt x="56" y="54"/>
                    <a:pt x="52"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0" name="Freeform 6">
              <a:extLst>
                <a:ext uri="{FF2B5EF4-FFF2-40B4-BE49-F238E27FC236}">
                  <a16:creationId xmlns:a16="http://schemas.microsoft.com/office/drawing/2014/main" id="{FC002D50-1258-94CD-A4CA-8EF05842095A}"/>
                </a:ext>
              </a:extLst>
            </p:cNvPr>
            <p:cNvSpPr>
              <a:spLocks/>
            </p:cNvSpPr>
            <p:nvPr/>
          </p:nvSpPr>
          <p:spPr bwMode="auto">
            <a:xfrm>
              <a:off x="1152526" y="414338"/>
              <a:ext cx="74613" cy="87313"/>
            </a:xfrm>
            <a:custGeom>
              <a:avLst/>
              <a:gdLst>
                <a:gd name="T0" fmla="*/ 50 w 89"/>
                <a:gd name="T1" fmla="*/ 62 h 106"/>
                <a:gd name="T2" fmla="*/ 75 w 89"/>
                <a:gd name="T3" fmla="*/ 62 h 106"/>
                <a:gd name="T4" fmla="*/ 75 w 89"/>
                <a:gd name="T5" fmla="*/ 80 h 106"/>
                <a:gd name="T6" fmla="*/ 74 w 89"/>
                <a:gd name="T7" fmla="*/ 81 h 106"/>
                <a:gd name="T8" fmla="*/ 71 w 89"/>
                <a:gd name="T9" fmla="*/ 84 h 106"/>
                <a:gd name="T10" fmla="*/ 66 w 89"/>
                <a:gd name="T11" fmla="*/ 88 h 106"/>
                <a:gd name="T12" fmla="*/ 58 w 89"/>
                <a:gd name="T13" fmla="*/ 91 h 106"/>
                <a:gd name="T14" fmla="*/ 48 w 89"/>
                <a:gd name="T15" fmla="*/ 92 h 106"/>
                <a:gd name="T16" fmla="*/ 24 w 89"/>
                <a:gd name="T17" fmla="*/ 82 h 106"/>
                <a:gd name="T18" fmla="*/ 15 w 89"/>
                <a:gd name="T19" fmla="*/ 52 h 106"/>
                <a:gd name="T20" fmla="*/ 25 w 89"/>
                <a:gd name="T21" fmla="*/ 23 h 106"/>
                <a:gd name="T22" fmla="*/ 48 w 89"/>
                <a:gd name="T23" fmla="*/ 13 h 106"/>
                <a:gd name="T24" fmla="*/ 57 w 89"/>
                <a:gd name="T25" fmla="*/ 14 h 106"/>
                <a:gd name="T26" fmla="*/ 64 w 89"/>
                <a:gd name="T27" fmla="*/ 16 h 106"/>
                <a:gd name="T28" fmla="*/ 69 w 89"/>
                <a:gd name="T29" fmla="*/ 19 h 106"/>
                <a:gd name="T30" fmla="*/ 73 w 89"/>
                <a:gd name="T31" fmla="*/ 23 h 106"/>
                <a:gd name="T32" fmla="*/ 75 w 89"/>
                <a:gd name="T33" fmla="*/ 26 h 106"/>
                <a:gd name="T34" fmla="*/ 76 w 89"/>
                <a:gd name="T35" fmla="*/ 27 h 106"/>
                <a:gd name="T36" fmla="*/ 86 w 89"/>
                <a:gd name="T37" fmla="*/ 18 h 106"/>
                <a:gd name="T38" fmla="*/ 48 w 89"/>
                <a:gd name="T39" fmla="*/ 0 h 106"/>
                <a:gd name="T40" fmla="*/ 14 w 89"/>
                <a:gd name="T41" fmla="*/ 14 h 106"/>
                <a:gd name="T42" fmla="*/ 0 w 89"/>
                <a:gd name="T43" fmla="*/ 52 h 106"/>
                <a:gd name="T44" fmla="*/ 13 w 89"/>
                <a:gd name="T45" fmla="*/ 91 h 106"/>
                <a:gd name="T46" fmla="*/ 45 w 89"/>
                <a:gd name="T47" fmla="*/ 106 h 106"/>
                <a:gd name="T48" fmla="*/ 57 w 89"/>
                <a:gd name="T49" fmla="*/ 104 h 106"/>
                <a:gd name="T50" fmla="*/ 66 w 89"/>
                <a:gd name="T51" fmla="*/ 101 h 106"/>
                <a:gd name="T52" fmla="*/ 73 w 89"/>
                <a:gd name="T53" fmla="*/ 97 h 106"/>
                <a:gd name="T54" fmla="*/ 76 w 89"/>
                <a:gd name="T55" fmla="*/ 94 h 106"/>
                <a:gd name="T56" fmla="*/ 78 w 89"/>
                <a:gd name="T57" fmla="*/ 92 h 106"/>
                <a:gd name="T58" fmla="*/ 79 w 89"/>
                <a:gd name="T59" fmla="*/ 104 h 106"/>
                <a:gd name="T60" fmla="*/ 89 w 89"/>
                <a:gd name="T61" fmla="*/ 104 h 106"/>
                <a:gd name="T62" fmla="*/ 89 w 89"/>
                <a:gd name="T63" fmla="*/ 51 h 106"/>
                <a:gd name="T64" fmla="*/ 50 w 89"/>
                <a:gd name="T65" fmla="*/ 51 h 106"/>
                <a:gd name="T66" fmla="*/ 50 w 89"/>
                <a:gd name="T67" fmla="*/ 62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9" h="106">
                  <a:moveTo>
                    <a:pt x="50" y="62"/>
                  </a:moveTo>
                  <a:cubicBezTo>
                    <a:pt x="75" y="62"/>
                    <a:pt x="75" y="62"/>
                    <a:pt x="75" y="62"/>
                  </a:cubicBezTo>
                  <a:cubicBezTo>
                    <a:pt x="75" y="80"/>
                    <a:pt x="75" y="80"/>
                    <a:pt x="75" y="80"/>
                  </a:cubicBezTo>
                  <a:cubicBezTo>
                    <a:pt x="74" y="81"/>
                    <a:pt x="74" y="81"/>
                    <a:pt x="74" y="81"/>
                  </a:cubicBezTo>
                  <a:cubicBezTo>
                    <a:pt x="73" y="82"/>
                    <a:pt x="72" y="83"/>
                    <a:pt x="71" y="84"/>
                  </a:cubicBezTo>
                  <a:cubicBezTo>
                    <a:pt x="69" y="86"/>
                    <a:pt x="68" y="87"/>
                    <a:pt x="66" y="88"/>
                  </a:cubicBezTo>
                  <a:cubicBezTo>
                    <a:pt x="64" y="89"/>
                    <a:pt x="61" y="90"/>
                    <a:pt x="58" y="91"/>
                  </a:cubicBezTo>
                  <a:cubicBezTo>
                    <a:pt x="55" y="92"/>
                    <a:pt x="51" y="92"/>
                    <a:pt x="48" y="92"/>
                  </a:cubicBezTo>
                  <a:cubicBezTo>
                    <a:pt x="38" y="92"/>
                    <a:pt x="30" y="89"/>
                    <a:pt x="24" y="82"/>
                  </a:cubicBezTo>
                  <a:cubicBezTo>
                    <a:pt x="18" y="74"/>
                    <a:pt x="15" y="65"/>
                    <a:pt x="15" y="52"/>
                  </a:cubicBezTo>
                  <a:cubicBezTo>
                    <a:pt x="15" y="40"/>
                    <a:pt x="18" y="31"/>
                    <a:pt x="25" y="23"/>
                  </a:cubicBezTo>
                  <a:cubicBezTo>
                    <a:pt x="31" y="16"/>
                    <a:pt x="39" y="13"/>
                    <a:pt x="48" y="13"/>
                  </a:cubicBezTo>
                  <a:cubicBezTo>
                    <a:pt x="51" y="13"/>
                    <a:pt x="54" y="13"/>
                    <a:pt x="57" y="14"/>
                  </a:cubicBezTo>
                  <a:cubicBezTo>
                    <a:pt x="60" y="14"/>
                    <a:pt x="62" y="15"/>
                    <a:pt x="64" y="16"/>
                  </a:cubicBezTo>
                  <a:cubicBezTo>
                    <a:pt x="66" y="17"/>
                    <a:pt x="67" y="18"/>
                    <a:pt x="69" y="19"/>
                  </a:cubicBezTo>
                  <a:cubicBezTo>
                    <a:pt x="71" y="21"/>
                    <a:pt x="72" y="22"/>
                    <a:pt x="73" y="23"/>
                  </a:cubicBezTo>
                  <a:cubicBezTo>
                    <a:pt x="74" y="24"/>
                    <a:pt x="74" y="25"/>
                    <a:pt x="75" y="26"/>
                  </a:cubicBezTo>
                  <a:cubicBezTo>
                    <a:pt x="76" y="27"/>
                    <a:pt x="76" y="27"/>
                    <a:pt x="76" y="27"/>
                  </a:cubicBezTo>
                  <a:cubicBezTo>
                    <a:pt x="86" y="18"/>
                    <a:pt x="86" y="18"/>
                    <a:pt x="86" y="18"/>
                  </a:cubicBezTo>
                  <a:cubicBezTo>
                    <a:pt x="77" y="6"/>
                    <a:pt x="64" y="0"/>
                    <a:pt x="48" y="0"/>
                  </a:cubicBezTo>
                  <a:cubicBezTo>
                    <a:pt x="35" y="0"/>
                    <a:pt x="23" y="4"/>
                    <a:pt x="14" y="14"/>
                  </a:cubicBezTo>
                  <a:cubicBezTo>
                    <a:pt x="4" y="24"/>
                    <a:pt x="0" y="36"/>
                    <a:pt x="0" y="52"/>
                  </a:cubicBezTo>
                  <a:cubicBezTo>
                    <a:pt x="0" y="69"/>
                    <a:pt x="4" y="82"/>
                    <a:pt x="13" y="91"/>
                  </a:cubicBezTo>
                  <a:cubicBezTo>
                    <a:pt x="21" y="101"/>
                    <a:pt x="32" y="106"/>
                    <a:pt x="45" y="106"/>
                  </a:cubicBezTo>
                  <a:cubicBezTo>
                    <a:pt x="50" y="106"/>
                    <a:pt x="54" y="105"/>
                    <a:pt x="57" y="104"/>
                  </a:cubicBezTo>
                  <a:cubicBezTo>
                    <a:pt x="61" y="103"/>
                    <a:pt x="64" y="102"/>
                    <a:pt x="66" y="101"/>
                  </a:cubicBezTo>
                  <a:cubicBezTo>
                    <a:pt x="69" y="100"/>
                    <a:pt x="71" y="99"/>
                    <a:pt x="73" y="97"/>
                  </a:cubicBezTo>
                  <a:cubicBezTo>
                    <a:pt x="75" y="95"/>
                    <a:pt x="76" y="94"/>
                    <a:pt x="76" y="94"/>
                  </a:cubicBezTo>
                  <a:cubicBezTo>
                    <a:pt x="77" y="93"/>
                    <a:pt x="77" y="93"/>
                    <a:pt x="78" y="92"/>
                  </a:cubicBezTo>
                  <a:cubicBezTo>
                    <a:pt x="79" y="104"/>
                    <a:pt x="79" y="104"/>
                    <a:pt x="79" y="104"/>
                  </a:cubicBezTo>
                  <a:cubicBezTo>
                    <a:pt x="89" y="104"/>
                    <a:pt x="89" y="104"/>
                    <a:pt x="89" y="104"/>
                  </a:cubicBezTo>
                  <a:cubicBezTo>
                    <a:pt x="89" y="51"/>
                    <a:pt x="89" y="51"/>
                    <a:pt x="89" y="51"/>
                  </a:cubicBezTo>
                  <a:cubicBezTo>
                    <a:pt x="50" y="51"/>
                    <a:pt x="50" y="51"/>
                    <a:pt x="50" y="51"/>
                  </a:cubicBezTo>
                  <a:lnTo>
                    <a:pt x="50"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1" name="Freeform 7">
              <a:extLst>
                <a:ext uri="{FF2B5EF4-FFF2-40B4-BE49-F238E27FC236}">
                  <a16:creationId xmlns:a16="http://schemas.microsoft.com/office/drawing/2014/main" id="{5E276722-5197-B412-82F4-CAE376DBBFED}"/>
                </a:ext>
              </a:extLst>
            </p:cNvPr>
            <p:cNvSpPr>
              <a:spLocks/>
            </p:cNvSpPr>
            <p:nvPr/>
          </p:nvSpPr>
          <p:spPr bwMode="auto">
            <a:xfrm>
              <a:off x="1246188" y="436563"/>
              <a:ext cx="34925" cy="63500"/>
            </a:xfrm>
            <a:custGeom>
              <a:avLst/>
              <a:gdLst>
                <a:gd name="T0" fmla="*/ 23 w 43"/>
                <a:gd name="T1" fmla="*/ 5 h 77"/>
                <a:gd name="T2" fmla="*/ 14 w 43"/>
                <a:gd name="T3" fmla="*/ 17 h 77"/>
                <a:gd name="T4" fmla="*/ 13 w 43"/>
                <a:gd name="T5" fmla="*/ 2 h 77"/>
                <a:gd name="T6" fmla="*/ 0 w 43"/>
                <a:gd name="T7" fmla="*/ 2 h 77"/>
                <a:gd name="T8" fmla="*/ 0 w 43"/>
                <a:gd name="T9" fmla="*/ 77 h 77"/>
                <a:gd name="T10" fmla="*/ 14 w 43"/>
                <a:gd name="T11" fmla="*/ 77 h 77"/>
                <a:gd name="T12" fmla="*/ 14 w 43"/>
                <a:gd name="T13" fmla="*/ 35 h 77"/>
                <a:gd name="T14" fmla="*/ 24 w 43"/>
                <a:gd name="T15" fmla="*/ 18 h 77"/>
                <a:gd name="T16" fmla="*/ 35 w 43"/>
                <a:gd name="T17" fmla="*/ 14 h 77"/>
                <a:gd name="T18" fmla="*/ 41 w 43"/>
                <a:gd name="T19" fmla="*/ 15 h 77"/>
                <a:gd name="T20" fmla="*/ 43 w 43"/>
                <a:gd name="T21" fmla="*/ 1 h 77"/>
                <a:gd name="T22" fmla="*/ 37 w 43"/>
                <a:gd name="T23" fmla="*/ 0 h 77"/>
                <a:gd name="T24" fmla="*/ 23 w 43"/>
                <a:gd name="T25" fmla="*/ 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77">
                  <a:moveTo>
                    <a:pt x="23" y="5"/>
                  </a:moveTo>
                  <a:cubicBezTo>
                    <a:pt x="19" y="8"/>
                    <a:pt x="16" y="12"/>
                    <a:pt x="14" y="17"/>
                  </a:cubicBezTo>
                  <a:cubicBezTo>
                    <a:pt x="13" y="2"/>
                    <a:pt x="13" y="2"/>
                    <a:pt x="13" y="2"/>
                  </a:cubicBezTo>
                  <a:cubicBezTo>
                    <a:pt x="0" y="2"/>
                    <a:pt x="0" y="2"/>
                    <a:pt x="0" y="2"/>
                  </a:cubicBezTo>
                  <a:cubicBezTo>
                    <a:pt x="0" y="77"/>
                    <a:pt x="0" y="77"/>
                    <a:pt x="0" y="77"/>
                  </a:cubicBezTo>
                  <a:cubicBezTo>
                    <a:pt x="14" y="77"/>
                    <a:pt x="14" y="77"/>
                    <a:pt x="14" y="77"/>
                  </a:cubicBezTo>
                  <a:cubicBezTo>
                    <a:pt x="14" y="35"/>
                    <a:pt x="14" y="35"/>
                    <a:pt x="14" y="35"/>
                  </a:cubicBezTo>
                  <a:cubicBezTo>
                    <a:pt x="15" y="27"/>
                    <a:pt x="19" y="22"/>
                    <a:pt x="24" y="18"/>
                  </a:cubicBezTo>
                  <a:cubicBezTo>
                    <a:pt x="28" y="16"/>
                    <a:pt x="31" y="14"/>
                    <a:pt x="35" y="14"/>
                  </a:cubicBezTo>
                  <a:cubicBezTo>
                    <a:pt x="37" y="14"/>
                    <a:pt x="39" y="15"/>
                    <a:pt x="41" y="15"/>
                  </a:cubicBezTo>
                  <a:cubicBezTo>
                    <a:pt x="43" y="1"/>
                    <a:pt x="43" y="1"/>
                    <a:pt x="43" y="1"/>
                  </a:cubicBezTo>
                  <a:cubicBezTo>
                    <a:pt x="37" y="0"/>
                    <a:pt x="37" y="0"/>
                    <a:pt x="37" y="0"/>
                  </a:cubicBezTo>
                  <a:cubicBezTo>
                    <a:pt x="32" y="0"/>
                    <a:pt x="27" y="2"/>
                    <a:pt x="23"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2" name="Freeform 8">
              <a:extLst>
                <a:ext uri="{FF2B5EF4-FFF2-40B4-BE49-F238E27FC236}">
                  <a16:creationId xmlns:a16="http://schemas.microsoft.com/office/drawing/2014/main" id="{030C0CC0-0956-B1B0-70A8-800FA865F98A}"/>
                </a:ext>
              </a:extLst>
            </p:cNvPr>
            <p:cNvSpPr>
              <a:spLocks noEditPoints="1"/>
            </p:cNvSpPr>
            <p:nvPr/>
          </p:nvSpPr>
          <p:spPr bwMode="auto">
            <a:xfrm>
              <a:off x="1284288" y="438150"/>
              <a:ext cx="60325" cy="63500"/>
            </a:xfrm>
            <a:custGeom>
              <a:avLst/>
              <a:gdLst>
                <a:gd name="T0" fmla="*/ 36 w 72"/>
                <a:gd name="T1" fmla="*/ 0 h 78"/>
                <a:gd name="T2" fmla="*/ 10 w 72"/>
                <a:gd name="T3" fmla="*/ 10 h 78"/>
                <a:gd name="T4" fmla="*/ 0 w 72"/>
                <a:gd name="T5" fmla="*/ 39 h 78"/>
                <a:gd name="T6" fmla="*/ 10 w 72"/>
                <a:gd name="T7" fmla="*/ 67 h 78"/>
                <a:gd name="T8" fmla="*/ 36 w 72"/>
                <a:gd name="T9" fmla="*/ 78 h 78"/>
                <a:gd name="T10" fmla="*/ 62 w 72"/>
                <a:gd name="T11" fmla="*/ 67 h 78"/>
                <a:gd name="T12" fmla="*/ 72 w 72"/>
                <a:gd name="T13" fmla="*/ 39 h 78"/>
                <a:gd name="T14" fmla="*/ 62 w 72"/>
                <a:gd name="T15" fmla="*/ 10 h 78"/>
                <a:gd name="T16" fmla="*/ 36 w 72"/>
                <a:gd name="T17" fmla="*/ 0 h 78"/>
                <a:gd name="T18" fmla="*/ 52 w 72"/>
                <a:gd name="T19" fmla="*/ 59 h 78"/>
                <a:gd name="T20" fmla="*/ 36 w 72"/>
                <a:gd name="T21" fmla="*/ 66 h 78"/>
                <a:gd name="T22" fmla="*/ 20 w 72"/>
                <a:gd name="T23" fmla="*/ 59 h 78"/>
                <a:gd name="T24" fmla="*/ 15 w 72"/>
                <a:gd name="T25" fmla="*/ 39 h 78"/>
                <a:gd name="T26" fmla="*/ 20 w 72"/>
                <a:gd name="T27" fmla="*/ 19 h 78"/>
                <a:gd name="T28" fmla="*/ 36 w 72"/>
                <a:gd name="T29" fmla="*/ 11 h 78"/>
                <a:gd name="T30" fmla="*/ 52 w 72"/>
                <a:gd name="T31" fmla="*/ 19 h 78"/>
                <a:gd name="T32" fmla="*/ 57 w 72"/>
                <a:gd name="T33" fmla="*/ 39 h 78"/>
                <a:gd name="T34" fmla="*/ 52 w 72"/>
                <a:gd name="T35" fmla="*/ 5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2" h="78">
                  <a:moveTo>
                    <a:pt x="36" y="0"/>
                  </a:moveTo>
                  <a:cubicBezTo>
                    <a:pt x="25" y="0"/>
                    <a:pt x="16" y="3"/>
                    <a:pt x="10" y="10"/>
                  </a:cubicBezTo>
                  <a:cubicBezTo>
                    <a:pt x="3" y="17"/>
                    <a:pt x="0" y="27"/>
                    <a:pt x="0" y="39"/>
                  </a:cubicBezTo>
                  <a:cubicBezTo>
                    <a:pt x="0" y="51"/>
                    <a:pt x="3" y="60"/>
                    <a:pt x="10" y="67"/>
                  </a:cubicBezTo>
                  <a:cubicBezTo>
                    <a:pt x="16" y="74"/>
                    <a:pt x="25" y="78"/>
                    <a:pt x="36" y="78"/>
                  </a:cubicBezTo>
                  <a:cubicBezTo>
                    <a:pt x="47" y="78"/>
                    <a:pt x="56" y="74"/>
                    <a:pt x="62" y="67"/>
                  </a:cubicBezTo>
                  <a:cubicBezTo>
                    <a:pt x="69" y="60"/>
                    <a:pt x="72" y="51"/>
                    <a:pt x="72" y="39"/>
                  </a:cubicBezTo>
                  <a:cubicBezTo>
                    <a:pt x="72" y="27"/>
                    <a:pt x="69" y="17"/>
                    <a:pt x="62" y="10"/>
                  </a:cubicBezTo>
                  <a:cubicBezTo>
                    <a:pt x="56" y="3"/>
                    <a:pt x="47" y="0"/>
                    <a:pt x="36" y="0"/>
                  </a:cubicBezTo>
                  <a:close/>
                  <a:moveTo>
                    <a:pt x="52" y="59"/>
                  </a:moveTo>
                  <a:cubicBezTo>
                    <a:pt x="48" y="64"/>
                    <a:pt x="43" y="66"/>
                    <a:pt x="36" y="66"/>
                  </a:cubicBezTo>
                  <a:cubicBezTo>
                    <a:pt x="29" y="66"/>
                    <a:pt x="24" y="64"/>
                    <a:pt x="20" y="59"/>
                  </a:cubicBezTo>
                  <a:cubicBezTo>
                    <a:pt x="17" y="54"/>
                    <a:pt x="15" y="47"/>
                    <a:pt x="15" y="39"/>
                  </a:cubicBezTo>
                  <a:cubicBezTo>
                    <a:pt x="15" y="30"/>
                    <a:pt x="17" y="24"/>
                    <a:pt x="20" y="19"/>
                  </a:cubicBezTo>
                  <a:cubicBezTo>
                    <a:pt x="24" y="14"/>
                    <a:pt x="29" y="11"/>
                    <a:pt x="36" y="11"/>
                  </a:cubicBezTo>
                  <a:cubicBezTo>
                    <a:pt x="43" y="11"/>
                    <a:pt x="48" y="14"/>
                    <a:pt x="52" y="19"/>
                  </a:cubicBezTo>
                  <a:cubicBezTo>
                    <a:pt x="56" y="24"/>
                    <a:pt x="57" y="30"/>
                    <a:pt x="57" y="39"/>
                  </a:cubicBezTo>
                  <a:cubicBezTo>
                    <a:pt x="57" y="47"/>
                    <a:pt x="56" y="54"/>
                    <a:pt x="52"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3" name="Freeform 9">
              <a:extLst>
                <a:ext uri="{FF2B5EF4-FFF2-40B4-BE49-F238E27FC236}">
                  <a16:creationId xmlns:a16="http://schemas.microsoft.com/office/drawing/2014/main" id="{88BAE485-97CC-07B4-6CBC-75F7EB1F86CD}"/>
                </a:ext>
              </a:extLst>
            </p:cNvPr>
            <p:cNvSpPr>
              <a:spLocks/>
            </p:cNvSpPr>
            <p:nvPr/>
          </p:nvSpPr>
          <p:spPr bwMode="auto">
            <a:xfrm>
              <a:off x="1350963" y="438150"/>
              <a:ext cx="90488" cy="61913"/>
            </a:xfrm>
            <a:custGeom>
              <a:avLst/>
              <a:gdLst>
                <a:gd name="T0" fmla="*/ 41 w 57"/>
                <a:gd name="T1" fmla="*/ 31 h 39"/>
                <a:gd name="T2" fmla="*/ 32 w 57"/>
                <a:gd name="T3" fmla="*/ 0 h 39"/>
                <a:gd name="T4" fmla="*/ 24 w 57"/>
                <a:gd name="T5" fmla="*/ 0 h 39"/>
                <a:gd name="T6" fmla="*/ 16 w 57"/>
                <a:gd name="T7" fmla="*/ 31 h 39"/>
                <a:gd name="T8" fmla="*/ 8 w 57"/>
                <a:gd name="T9" fmla="*/ 0 h 39"/>
                <a:gd name="T10" fmla="*/ 0 w 57"/>
                <a:gd name="T11" fmla="*/ 0 h 39"/>
                <a:gd name="T12" fmla="*/ 12 w 57"/>
                <a:gd name="T13" fmla="*/ 39 h 39"/>
                <a:gd name="T14" fmla="*/ 20 w 57"/>
                <a:gd name="T15" fmla="*/ 39 h 39"/>
                <a:gd name="T16" fmla="*/ 28 w 57"/>
                <a:gd name="T17" fmla="*/ 9 h 39"/>
                <a:gd name="T18" fmla="*/ 37 w 57"/>
                <a:gd name="T19" fmla="*/ 39 h 39"/>
                <a:gd name="T20" fmla="*/ 45 w 57"/>
                <a:gd name="T21" fmla="*/ 39 h 39"/>
                <a:gd name="T22" fmla="*/ 57 w 57"/>
                <a:gd name="T23" fmla="*/ 0 h 39"/>
                <a:gd name="T24" fmla="*/ 49 w 57"/>
                <a:gd name="T25" fmla="*/ 0 h 39"/>
                <a:gd name="T26" fmla="*/ 41 w 57"/>
                <a:gd name="T27" fmla="*/ 3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7" h="39">
                  <a:moveTo>
                    <a:pt x="41" y="31"/>
                  </a:moveTo>
                  <a:lnTo>
                    <a:pt x="32" y="0"/>
                  </a:lnTo>
                  <a:lnTo>
                    <a:pt x="24" y="0"/>
                  </a:lnTo>
                  <a:lnTo>
                    <a:pt x="16" y="31"/>
                  </a:lnTo>
                  <a:lnTo>
                    <a:pt x="8" y="0"/>
                  </a:lnTo>
                  <a:lnTo>
                    <a:pt x="0" y="0"/>
                  </a:lnTo>
                  <a:lnTo>
                    <a:pt x="12" y="39"/>
                  </a:lnTo>
                  <a:lnTo>
                    <a:pt x="20" y="39"/>
                  </a:lnTo>
                  <a:lnTo>
                    <a:pt x="28" y="9"/>
                  </a:lnTo>
                  <a:lnTo>
                    <a:pt x="37" y="39"/>
                  </a:lnTo>
                  <a:lnTo>
                    <a:pt x="45" y="39"/>
                  </a:lnTo>
                  <a:lnTo>
                    <a:pt x="57" y="0"/>
                  </a:lnTo>
                  <a:lnTo>
                    <a:pt x="49" y="0"/>
                  </a:lnTo>
                  <a:lnTo>
                    <a:pt x="41"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4" name="Freeform 10">
              <a:extLst>
                <a:ext uri="{FF2B5EF4-FFF2-40B4-BE49-F238E27FC236}">
                  <a16:creationId xmlns:a16="http://schemas.microsoft.com/office/drawing/2014/main" id="{E0EE8424-6820-BE0B-2C64-487E7DD59BC7}"/>
                </a:ext>
              </a:extLst>
            </p:cNvPr>
            <p:cNvSpPr>
              <a:spLocks/>
            </p:cNvSpPr>
            <p:nvPr/>
          </p:nvSpPr>
          <p:spPr bwMode="auto">
            <a:xfrm>
              <a:off x="1446213" y="422275"/>
              <a:ext cx="38100" cy="79375"/>
            </a:xfrm>
            <a:custGeom>
              <a:avLst/>
              <a:gdLst>
                <a:gd name="T0" fmla="*/ 26 w 46"/>
                <a:gd name="T1" fmla="*/ 0 h 97"/>
                <a:gd name="T2" fmla="*/ 13 w 46"/>
                <a:gd name="T3" fmla="*/ 0 h 97"/>
                <a:gd name="T4" fmla="*/ 11 w 46"/>
                <a:gd name="T5" fmla="*/ 20 h 97"/>
                <a:gd name="T6" fmla="*/ 0 w 46"/>
                <a:gd name="T7" fmla="*/ 20 h 97"/>
                <a:gd name="T8" fmla="*/ 0 w 46"/>
                <a:gd name="T9" fmla="*/ 31 h 97"/>
                <a:gd name="T10" fmla="*/ 11 w 46"/>
                <a:gd name="T11" fmla="*/ 31 h 97"/>
                <a:gd name="T12" fmla="*/ 11 w 46"/>
                <a:gd name="T13" fmla="*/ 72 h 97"/>
                <a:gd name="T14" fmla="*/ 16 w 46"/>
                <a:gd name="T15" fmla="*/ 91 h 97"/>
                <a:gd name="T16" fmla="*/ 32 w 46"/>
                <a:gd name="T17" fmla="*/ 97 h 97"/>
                <a:gd name="T18" fmla="*/ 46 w 46"/>
                <a:gd name="T19" fmla="*/ 95 h 97"/>
                <a:gd name="T20" fmla="*/ 44 w 46"/>
                <a:gd name="T21" fmla="*/ 84 h 97"/>
                <a:gd name="T22" fmla="*/ 36 w 46"/>
                <a:gd name="T23" fmla="*/ 85 h 97"/>
                <a:gd name="T24" fmla="*/ 28 w 46"/>
                <a:gd name="T25" fmla="*/ 82 h 97"/>
                <a:gd name="T26" fmla="*/ 26 w 46"/>
                <a:gd name="T27" fmla="*/ 70 h 97"/>
                <a:gd name="T28" fmla="*/ 26 w 46"/>
                <a:gd name="T29" fmla="*/ 31 h 97"/>
                <a:gd name="T30" fmla="*/ 46 w 46"/>
                <a:gd name="T31" fmla="*/ 31 h 97"/>
                <a:gd name="T32" fmla="*/ 46 w 46"/>
                <a:gd name="T33" fmla="*/ 20 h 97"/>
                <a:gd name="T34" fmla="*/ 26 w 46"/>
                <a:gd name="T35" fmla="*/ 20 h 97"/>
                <a:gd name="T36" fmla="*/ 26 w 46"/>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6" h="97">
                  <a:moveTo>
                    <a:pt x="26" y="0"/>
                  </a:moveTo>
                  <a:cubicBezTo>
                    <a:pt x="13" y="0"/>
                    <a:pt x="13" y="0"/>
                    <a:pt x="13" y="0"/>
                  </a:cubicBezTo>
                  <a:cubicBezTo>
                    <a:pt x="11" y="20"/>
                    <a:pt x="11" y="20"/>
                    <a:pt x="11" y="20"/>
                  </a:cubicBezTo>
                  <a:cubicBezTo>
                    <a:pt x="0" y="20"/>
                    <a:pt x="0" y="20"/>
                    <a:pt x="0" y="20"/>
                  </a:cubicBezTo>
                  <a:cubicBezTo>
                    <a:pt x="0" y="31"/>
                    <a:pt x="0" y="31"/>
                    <a:pt x="0" y="31"/>
                  </a:cubicBezTo>
                  <a:cubicBezTo>
                    <a:pt x="11" y="31"/>
                    <a:pt x="11" y="31"/>
                    <a:pt x="11" y="31"/>
                  </a:cubicBezTo>
                  <a:cubicBezTo>
                    <a:pt x="11" y="72"/>
                    <a:pt x="11" y="72"/>
                    <a:pt x="11" y="72"/>
                  </a:cubicBezTo>
                  <a:cubicBezTo>
                    <a:pt x="11" y="81"/>
                    <a:pt x="13" y="88"/>
                    <a:pt x="16" y="91"/>
                  </a:cubicBezTo>
                  <a:cubicBezTo>
                    <a:pt x="20" y="95"/>
                    <a:pt x="25" y="97"/>
                    <a:pt x="32" y="97"/>
                  </a:cubicBezTo>
                  <a:cubicBezTo>
                    <a:pt x="38" y="97"/>
                    <a:pt x="42" y="96"/>
                    <a:pt x="46" y="95"/>
                  </a:cubicBezTo>
                  <a:cubicBezTo>
                    <a:pt x="44" y="84"/>
                    <a:pt x="44" y="84"/>
                    <a:pt x="44" y="84"/>
                  </a:cubicBezTo>
                  <a:cubicBezTo>
                    <a:pt x="42" y="85"/>
                    <a:pt x="39" y="85"/>
                    <a:pt x="36" y="85"/>
                  </a:cubicBezTo>
                  <a:cubicBezTo>
                    <a:pt x="33" y="85"/>
                    <a:pt x="30" y="84"/>
                    <a:pt x="28" y="82"/>
                  </a:cubicBezTo>
                  <a:cubicBezTo>
                    <a:pt x="27" y="80"/>
                    <a:pt x="26" y="76"/>
                    <a:pt x="26" y="70"/>
                  </a:cubicBezTo>
                  <a:cubicBezTo>
                    <a:pt x="26" y="31"/>
                    <a:pt x="26" y="31"/>
                    <a:pt x="26" y="31"/>
                  </a:cubicBezTo>
                  <a:cubicBezTo>
                    <a:pt x="46" y="31"/>
                    <a:pt x="46" y="31"/>
                    <a:pt x="46" y="31"/>
                  </a:cubicBezTo>
                  <a:cubicBezTo>
                    <a:pt x="46" y="20"/>
                    <a:pt x="46" y="20"/>
                    <a:pt x="46" y="20"/>
                  </a:cubicBezTo>
                  <a:cubicBezTo>
                    <a:pt x="26" y="20"/>
                    <a:pt x="26" y="20"/>
                    <a:pt x="26" y="20"/>
                  </a:cubicBezTo>
                  <a:lnTo>
                    <a:pt x="2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5" name="Freeform 11">
              <a:extLst>
                <a:ext uri="{FF2B5EF4-FFF2-40B4-BE49-F238E27FC236}">
                  <a16:creationId xmlns:a16="http://schemas.microsoft.com/office/drawing/2014/main" id="{493BFF13-D216-7236-ADB3-513803D7A451}"/>
                </a:ext>
              </a:extLst>
            </p:cNvPr>
            <p:cNvSpPr>
              <a:spLocks/>
            </p:cNvSpPr>
            <p:nvPr/>
          </p:nvSpPr>
          <p:spPr bwMode="auto">
            <a:xfrm>
              <a:off x="1497013" y="412750"/>
              <a:ext cx="52388" cy="87313"/>
            </a:xfrm>
            <a:custGeom>
              <a:avLst/>
              <a:gdLst>
                <a:gd name="T0" fmla="*/ 39 w 64"/>
                <a:gd name="T1" fmla="*/ 30 h 106"/>
                <a:gd name="T2" fmla="*/ 14 w 64"/>
                <a:gd name="T3" fmla="*/ 45 h 106"/>
                <a:gd name="T4" fmla="*/ 14 w 64"/>
                <a:gd name="T5" fmla="*/ 0 h 106"/>
                <a:gd name="T6" fmla="*/ 0 w 64"/>
                <a:gd name="T7" fmla="*/ 0 h 106"/>
                <a:gd name="T8" fmla="*/ 0 w 64"/>
                <a:gd name="T9" fmla="*/ 106 h 106"/>
                <a:gd name="T10" fmla="*/ 14 w 64"/>
                <a:gd name="T11" fmla="*/ 106 h 106"/>
                <a:gd name="T12" fmla="*/ 14 w 64"/>
                <a:gd name="T13" fmla="*/ 62 h 106"/>
                <a:gd name="T14" fmla="*/ 21 w 64"/>
                <a:gd name="T15" fmla="*/ 49 h 106"/>
                <a:gd name="T16" fmla="*/ 34 w 64"/>
                <a:gd name="T17" fmla="*/ 42 h 106"/>
                <a:gd name="T18" fmla="*/ 46 w 64"/>
                <a:gd name="T19" fmla="*/ 47 h 106"/>
                <a:gd name="T20" fmla="*/ 49 w 64"/>
                <a:gd name="T21" fmla="*/ 62 h 106"/>
                <a:gd name="T22" fmla="*/ 49 w 64"/>
                <a:gd name="T23" fmla="*/ 106 h 106"/>
                <a:gd name="T24" fmla="*/ 64 w 64"/>
                <a:gd name="T25" fmla="*/ 106 h 106"/>
                <a:gd name="T26" fmla="*/ 64 w 64"/>
                <a:gd name="T27" fmla="*/ 58 h 106"/>
                <a:gd name="T28" fmla="*/ 57 w 64"/>
                <a:gd name="T29" fmla="*/ 37 h 106"/>
                <a:gd name="T30" fmla="*/ 39 w 64"/>
                <a:gd name="T31" fmla="*/ 3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4" h="106">
                  <a:moveTo>
                    <a:pt x="39" y="30"/>
                  </a:moveTo>
                  <a:cubicBezTo>
                    <a:pt x="29" y="30"/>
                    <a:pt x="20" y="35"/>
                    <a:pt x="14" y="45"/>
                  </a:cubicBezTo>
                  <a:cubicBezTo>
                    <a:pt x="14" y="0"/>
                    <a:pt x="14" y="0"/>
                    <a:pt x="14" y="0"/>
                  </a:cubicBezTo>
                  <a:cubicBezTo>
                    <a:pt x="0" y="0"/>
                    <a:pt x="0" y="0"/>
                    <a:pt x="0" y="0"/>
                  </a:cubicBezTo>
                  <a:cubicBezTo>
                    <a:pt x="0" y="106"/>
                    <a:pt x="0" y="106"/>
                    <a:pt x="0" y="106"/>
                  </a:cubicBezTo>
                  <a:cubicBezTo>
                    <a:pt x="14" y="106"/>
                    <a:pt x="14" y="106"/>
                    <a:pt x="14" y="106"/>
                  </a:cubicBezTo>
                  <a:cubicBezTo>
                    <a:pt x="14" y="62"/>
                    <a:pt x="14" y="62"/>
                    <a:pt x="14" y="62"/>
                  </a:cubicBezTo>
                  <a:cubicBezTo>
                    <a:pt x="15" y="57"/>
                    <a:pt x="17" y="53"/>
                    <a:pt x="21" y="49"/>
                  </a:cubicBezTo>
                  <a:cubicBezTo>
                    <a:pt x="25" y="44"/>
                    <a:pt x="29" y="42"/>
                    <a:pt x="34" y="42"/>
                  </a:cubicBezTo>
                  <a:cubicBezTo>
                    <a:pt x="40" y="42"/>
                    <a:pt x="44" y="44"/>
                    <a:pt x="46" y="47"/>
                  </a:cubicBezTo>
                  <a:cubicBezTo>
                    <a:pt x="48" y="50"/>
                    <a:pt x="49" y="55"/>
                    <a:pt x="49" y="62"/>
                  </a:cubicBezTo>
                  <a:cubicBezTo>
                    <a:pt x="49" y="106"/>
                    <a:pt x="49" y="106"/>
                    <a:pt x="49" y="106"/>
                  </a:cubicBezTo>
                  <a:cubicBezTo>
                    <a:pt x="64" y="106"/>
                    <a:pt x="64" y="106"/>
                    <a:pt x="64" y="106"/>
                  </a:cubicBezTo>
                  <a:cubicBezTo>
                    <a:pt x="64" y="58"/>
                    <a:pt x="64" y="58"/>
                    <a:pt x="64" y="58"/>
                  </a:cubicBezTo>
                  <a:cubicBezTo>
                    <a:pt x="64" y="48"/>
                    <a:pt x="62" y="41"/>
                    <a:pt x="57" y="37"/>
                  </a:cubicBezTo>
                  <a:cubicBezTo>
                    <a:pt x="53" y="32"/>
                    <a:pt x="47" y="30"/>
                    <a:pt x="39"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6" name="Freeform 12">
              <a:extLst>
                <a:ext uri="{FF2B5EF4-FFF2-40B4-BE49-F238E27FC236}">
                  <a16:creationId xmlns:a16="http://schemas.microsoft.com/office/drawing/2014/main" id="{A2FBFC85-5630-8BC3-A583-1DEC58BBCCA5}"/>
                </a:ext>
              </a:extLst>
            </p:cNvPr>
            <p:cNvSpPr>
              <a:spLocks noEditPoints="1"/>
            </p:cNvSpPr>
            <p:nvPr/>
          </p:nvSpPr>
          <p:spPr bwMode="auto">
            <a:xfrm>
              <a:off x="1581151" y="415925"/>
              <a:ext cx="77788" cy="84138"/>
            </a:xfrm>
            <a:custGeom>
              <a:avLst/>
              <a:gdLst>
                <a:gd name="T0" fmla="*/ 20 w 49"/>
                <a:gd name="T1" fmla="*/ 0 h 53"/>
                <a:gd name="T2" fmla="*/ 0 w 49"/>
                <a:gd name="T3" fmla="*/ 53 h 53"/>
                <a:gd name="T4" fmla="*/ 8 w 49"/>
                <a:gd name="T5" fmla="*/ 53 h 53"/>
                <a:gd name="T6" fmla="*/ 13 w 49"/>
                <a:gd name="T7" fmla="*/ 40 h 53"/>
                <a:gd name="T8" fmla="*/ 36 w 49"/>
                <a:gd name="T9" fmla="*/ 40 h 53"/>
                <a:gd name="T10" fmla="*/ 40 w 49"/>
                <a:gd name="T11" fmla="*/ 53 h 53"/>
                <a:gd name="T12" fmla="*/ 49 w 49"/>
                <a:gd name="T13" fmla="*/ 53 h 53"/>
                <a:gd name="T14" fmla="*/ 29 w 49"/>
                <a:gd name="T15" fmla="*/ 0 h 53"/>
                <a:gd name="T16" fmla="*/ 20 w 49"/>
                <a:gd name="T17" fmla="*/ 0 h 53"/>
                <a:gd name="T18" fmla="*/ 15 w 49"/>
                <a:gd name="T19" fmla="*/ 34 h 53"/>
                <a:gd name="T20" fmla="*/ 24 w 49"/>
                <a:gd name="T21" fmla="*/ 7 h 53"/>
                <a:gd name="T22" fmla="*/ 34 w 49"/>
                <a:gd name="T23" fmla="*/ 34 h 53"/>
                <a:gd name="T24" fmla="*/ 15 w 49"/>
                <a:gd name="T25" fmla="*/ 34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 h="53">
                  <a:moveTo>
                    <a:pt x="20" y="0"/>
                  </a:moveTo>
                  <a:lnTo>
                    <a:pt x="0" y="53"/>
                  </a:lnTo>
                  <a:lnTo>
                    <a:pt x="8" y="53"/>
                  </a:lnTo>
                  <a:lnTo>
                    <a:pt x="13" y="40"/>
                  </a:lnTo>
                  <a:lnTo>
                    <a:pt x="36" y="40"/>
                  </a:lnTo>
                  <a:lnTo>
                    <a:pt x="40" y="53"/>
                  </a:lnTo>
                  <a:lnTo>
                    <a:pt x="49" y="53"/>
                  </a:lnTo>
                  <a:lnTo>
                    <a:pt x="29" y="0"/>
                  </a:lnTo>
                  <a:lnTo>
                    <a:pt x="20" y="0"/>
                  </a:lnTo>
                  <a:close/>
                  <a:moveTo>
                    <a:pt x="15" y="34"/>
                  </a:moveTo>
                  <a:lnTo>
                    <a:pt x="24" y="7"/>
                  </a:lnTo>
                  <a:lnTo>
                    <a:pt x="34" y="34"/>
                  </a:lnTo>
                  <a:lnTo>
                    <a:pt x="15"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7" name="Freeform 14">
              <a:extLst>
                <a:ext uri="{FF2B5EF4-FFF2-40B4-BE49-F238E27FC236}">
                  <a16:creationId xmlns:a16="http://schemas.microsoft.com/office/drawing/2014/main" id="{FF83A1F9-4D22-902B-230C-EA48637DF2D8}"/>
                </a:ext>
              </a:extLst>
            </p:cNvPr>
            <p:cNvSpPr>
              <a:spLocks noEditPoints="1"/>
            </p:cNvSpPr>
            <p:nvPr/>
          </p:nvSpPr>
          <p:spPr bwMode="auto">
            <a:xfrm>
              <a:off x="1663701" y="412750"/>
              <a:ext cx="58738" cy="88900"/>
            </a:xfrm>
            <a:custGeom>
              <a:avLst/>
              <a:gdLst>
                <a:gd name="T0" fmla="*/ 57 w 71"/>
                <a:gd name="T1" fmla="*/ 43 h 108"/>
                <a:gd name="T2" fmla="*/ 55 w 71"/>
                <a:gd name="T3" fmla="*/ 40 h 108"/>
                <a:gd name="T4" fmla="*/ 51 w 71"/>
                <a:gd name="T5" fmla="*/ 36 h 108"/>
                <a:gd name="T6" fmla="*/ 43 w 71"/>
                <a:gd name="T7" fmla="*/ 31 h 108"/>
                <a:gd name="T8" fmla="*/ 33 w 71"/>
                <a:gd name="T9" fmla="*/ 30 h 108"/>
                <a:gd name="T10" fmla="*/ 9 w 71"/>
                <a:gd name="T11" fmla="*/ 41 h 108"/>
                <a:gd name="T12" fmla="*/ 0 w 71"/>
                <a:gd name="T13" fmla="*/ 69 h 108"/>
                <a:gd name="T14" fmla="*/ 8 w 71"/>
                <a:gd name="T15" fmla="*/ 97 h 108"/>
                <a:gd name="T16" fmla="*/ 32 w 71"/>
                <a:gd name="T17" fmla="*/ 108 h 108"/>
                <a:gd name="T18" fmla="*/ 37 w 71"/>
                <a:gd name="T19" fmla="*/ 107 h 108"/>
                <a:gd name="T20" fmla="*/ 42 w 71"/>
                <a:gd name="T21" fmla="*/ 106 h 108"/>
                <a:gd name="T22" fmla="*/ 46 w 71"/>
                <a:gd name="T23" fmla="*/ 104 h 108"/>
                <a:gd name="T24" fmla="*/ 49 w 71"/>
                <a:gd name="T25" fmla="*/ 103 h 108"/>
                <a:gd name="T26" fmla="*/ 52 w 71"/>
                <a:gd name="T27" fmla="*/ 100 h 108"/>
                <a:gd name="T28" fmla="*/ 54 w 71"/>
                <a:gd name="T29" fmla="*/ 98 h 108"/>
                <a:gd name="T30" fmla="*/ 55 w 71"/>
                <a:gd name="T31" fmla="*/ 97 h 108"/>
                <a:gd name="T32" fmla="*/ 56 w 71"/>
                <a:gd name="T33" fmla="*/ 95 h 108"/>
                <a:gd name="T34" fmla="*/ 57 w 71"/>
                <a:gd name="T35" fmla="*/ 95 h 108"/>
                <a:gd name="T36" fmla="*/ 59 w 71"/>
                <a:gd name="T37" fmla="*/ 106 h 108"/>
                <a:gd name="T38" fmla="*/ 71 w 71"/>
                <a:gd name="T39" fmla="*/ 106 h 108"/>
                <a:gd name="T40" fmla="*/ 71 w 71"/>
                <a:gd name="T41" fmla="*/ 0 h 108"/>
                <a:gd name="T42" fmla="*/ 57 w 71"/>
                <a:gd name="T43" fmla="*/ 0 h 108"/>
                <a:gd name="T44" fmla="*/ 57 w 71"/>
                <a:gd name="T45" fmla="*/ 43 h 108"/>
                <a:gd name="T46" fmla="*/ 51 w 71"/>
                <a:gd name="T47" fmla="*/ 88 h 108"/>
                <a:gd name="T48" fmla="*/ 36 w 71"/>
                <a:gd name="T49" fmla="*/ 96 h 108"/>
                <a:gd name="T50" fmla="*/ 20 w 71"/>
                <a:gd name="T51" fmla="*/ 88 h 108"/>
                <a:gd name="T52" fmla="*/ 15 w 71"/>
                <a:gd name="T53" fmla="*/ 68 h 108"/>
                <a:gd name="T54" fmla="*/ 21 w 71"/>
                <a:gd name="T55" fmla="*/ 49 h 108"/>
                <a:gd name="T56" fmla="*/ 36 w 71"/>
                <a:gd name="T57" fmla="*/ 41 h 108"/>
                <a:gd name="T58" fmla="*/ 51 w 71"/>
                <a:gd name="T59" fmla="*/ 49 h 108"/>
                <a:gd name="T60" fmla="*/ 57 w 71"/>
                <a:gd name="T61" fmla="*/ 68 h 108"/>
                <a:gd name="T62" fmla="*/ 51 w 71"/>
                <a:gd name="T63" fmla="*/ 8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1" h="108">
                  <a:moveTo>
                    <a:pt x="57" y="43"/>
                  </a:moveTo>
                  <a:cubicBezTo>
                    <a:pt x="56" y="42"/>
                    <a:pt x="56" y="41"/>
                    <a:pt x="55" y="40"/>
                  </a:cubicBezTo>
                  <a:cubicBezTo>
                    <a:pt x="54" y="39"/>
                    <a:pt x="53" y="38"/>
                    <a:pt x="51" y="36"/>
                  </a:cubicBezTo>
                  <a:cubicBezTo>
                    <a:pt x="49" y="34"/>
                    <a:pt x="46" y="33"/>
                    <a:pt x="43" y="31"/>
                  </a:cubicBezTo>
                  <a:cubicBezTo>
                    <a:pt x="40" y="30"/>
                    <a:pt x="37" y="30"/>
                    <a:pt x="33" y="30"/>
                  </a:cubicBezTo>
                  <a:cubicBezTo>
                    <a:pt x="23" y="30"/>
                    <a:pt x="15" y="33"/>
                    <a:pt x="9" y="41"/>
                  </a:cubicBezTo>
                  <a:cubicBezTo>
                    <a:pt x="3" y="48"/>
                    <a:pt x="0" y="57"/>
                    <a:pt x="0" y="69"/>
                  </a:cubicBezTo>
                  <a:cubicBezTo>
                    <a:pt x="0" y="80"/>
                    <a:pt x="3" y="90"/>
                    <a:pt x="8" y="97"/>
                  </a:cubicBezTo>
                  <a:cubicBezTo>
                    <a:pt x="14" y="104"/>
                    <a:pt x="22" y="108"/>
                    <a:pt x="32" y="108"/>
                  </a:cubicBezTo>
                  <a:cubicBezTo>
                    <a:pt x="34" y="108"/>
                    <a:pt x="35" y="108"/>
                    <a:pt x="37" y="107"/>
                  </a:cubicBezTo>
                  <a:cubicBezTo>
                    <a:pt x="39" y="107"/>
                    <a:pt x="41" y="107"/>
                    <a:pt x="42" y="106"/>
                  </a:cubicBezTo>
                  <a:cubicBezTo>
                    <a:pt x="43" y="106"/>
                    <a:pt x="45" y="105"/>
                    <a:pt x="46" y="104"/>
                  </a:cubicBezTo>
                  <a:cubicBezTo>
                    <a:pt x="47" y="104"/>
                    <a:pt x="48" y="103"/>
                    <a:pt x="49" y="103"/>
                  </a:cubicBezTo>
                  <a:cubicBezTo>
                    <a:pt x="50" y="102"/>
                    <a:pt x="51" y="101"/>
                    <a:pt x="52" y="100"/>
                  </a:cubicBezTo>
                  <a:cubicBezTo>
                    <a:pt x="53" y="100"/>
                    <a:pt x="53" y="99"/>
                    <a:pt x="54" y="98"/>
                  </a:cubicBezTo>
                  <a:cubicBezTo>
                    <a:pt x="54" y="98"/>
                    <a:pt x="55" y="97"/>
                    <a:pt x="55" y="97"/>
                  </a:cubicBezTo>
                  <a:cubicBezTo>
                    <a:pt x="56" y="96"/>
                    <a:pt x="56" y="96"/>
                    <a:pt x="56" y="95"/>
                  </a:cubicBezTo>
                  <a:cubicBezTo>
                    <a:pt x="57" y="95"/>
                    <a:pt x="57" y="95"/>
                    <a:pt x="57" y="95"/>
                  </a:cubicBezTo>
                  <a:cubicBezTo>
                    <a:pt x="59" y="106"/>
                    <a:pt x="59" y="106"/>
                    <a:pt x="59" y="106"/>
                  </a:cubicBezTo>
                  <a:cubicBezTo>
                    <a:pt x="71" y="106"/>
                    <a:pt x="71" y="106"/>
                    <a:pt x="71" y="106"/>
                  </a:cubicBezTo>
                  <a:cubicBezTo>
                    <a:pt x="71" y="0"/>
                    <a:pt x="71" y="0"/>
                    <a:pt x="71" y="0"/>
                  </a:cubicBezTo>
                  <a:cubicBezTo>
                    <a:pt x="57" y="0"/>
                    <a:pt x="57" y="0"/>
                    <a:pt x="57" y="0"/>
                  </a:cubicBezTo>
                  <a:lnTo>
                    <a:pt x="57" y="43"/>
                  </a:lnTo>
                  <a:close/>
                  <a:moveTo>
                    <a:pt x="51" y="88"/>
                  </a:moveTo>
                  <a:cubicBezTo>
                    <a:pt x="47" y="93"/>
                    <a:pt x="42" y="96"/>
                    <a:pt x="36" y="96"/>
                  </a:cubicBezTo>
                  <a:cubicBezTo>
                    <a:pt x="29" y="96"/>
                    <a:pt x="24" y="93"/>
                    <a:pt x="20" y="88"/>
                  </a:cubicBezTo>
                  <a:cubicBezTo>
                    <a:pt x="17" y="83"/>
                    <a:pt x="15" y="76"/>
                    <a:pt x="15" y="68"/>
                  </a:cubicBezTo>
                  <a:cubicBezTo>
                    <a:pt x="15" y="61"/>
                    <a:pt x="17" y="54"/>
                    <a:pt x="21" y="49"/>
                  </a:cubicBezTo>
                  <a:cubicBezTo>
                    <a:pt x="25" y="44"/>
                    <a:pt x="30" y="41"/>
                    <a:pt x="36" y="41"/>
                  </a:cubicBezTo>
                  <a:cubicBezTo>
                    <a:pt x="43" y="41"/>
                    <a:pt x="48" y="44"/>
                    <a:pt x="51" y="49"/>
                  </a:cubicBezTo>
                  <a:cubicBezTo>
                    <a:pt x="55" y="54"/>
                    <a:pt x="57" y="61"/>
                    <a:pt x="57" y="68"/>
                  </a:cubicBezTo>
                  <a:cubicBezTo>
                    <a:pt x="57" y="76"/>
                    <a:pt x="55" y="83"/>
                    <a:pt x="51" y="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8" name="Freeform 15">
              <a:extLst>
                <a:ext uri="{FF2B5EF4-FFF2-40B4-BE49-F238E27FC236}">
                  <a16:creationId xmlns:a16="http://schemas.microsoft.com/office/drawing/2014/main" id="{B67964F5-8081-A3D8-089C-A081B2E521A9}"/>
                </a:ext>
              </a:extLst>
            </p:cNvPr>
            <p:cNvSpPr>
              <a:spLocks/>
            </p:cNvSpPr>
            <p:nvPr/>
          </p:nvSpPr>
          <p:spPr bwMode="auto">
            <a:xfrm>
              <a:off x="1733551" y="438150"/>
              <a:ext cx="60325" cy="61913"/>
            </a:xfrm>
            <a:custGeom>
              <a:avLst/>
              <a:gdLst>
                <a:gd name="T0" fmla="*/ 18 w 38"/>
                <a:gd name="T1" fmla="*/ 32 h 39"/>
                <a:gd name="T2" fmla="*/ 8 w 38"/>
                <a:gd name="T3" fmla="*/ 0 h 39"/>
                <a:gd name="T4" fmla="*/ 0 w 38"/>
                <a:gd name="T5" fmla="*/ 0 h 39"/>
                <a:gd name="T6" fmla="*/ 15 w 38"/>
                <a:gd name="T7" fmla="*/ 39 h 39"/>
                <a:gd name="T8" fmla="*/ 23 w 38"/>
                <a:gd name="T9" fmla="*/ 39 h 39"/>
                <a:gd name="T10" fmla="*/ 38 w 38"/>
                <a:gd name="T11" fmla="*/ 0 h 39"/>
                <a:gd name="T12" fmla="*/ 29 w 38"/>
                <a:gd name="T13" fmla="*/ 0 h 39"/>
                <a:gd name="T14" fmla="*/ 18 w 38"/>
                <a:gd name="T15" fmla="*/ 32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39">
                  <a:moveTo>
                    <a:pt x="18" y="32"/>
                  </a:moveTo>
                  <a:lnTo>
                    <a:pt x="8" y="0"/>
                  </a:lnTo>
                  <a:lnTo>
                    <a:pt x="0" y="0"/>
                  </a:lnTo>
                  <a:lnTo>
                    <a:pt x="15" y="39"/>
                  </a:lnTo>
                  <a:lnTo>
                    <a:pt x="23" y="39"/>
                  </a:lnTo>
                  <a:lnTo>
                    <a:pt x="38" y="0"/>
                  </a:lnTo>
                  <a:lnTo>
                    <a:pt x="29" y="0"/>
                  </a:lnTo>
                  <a:lnTo>
                    <a:pt x="18"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9" name="Freeform 16">
              <a:extLst>
                <a:ext uri="{FF2B5EF4-FFF2-40B4-BE49-F238E27FC236}">
                  <a16:creationId xmlns:a16="http://schemas.microsoft.com/office/drawing/2014/main" id="{C73E25E4-139B-A180-CBFD-59414A4BD238}"/>
                </a:ext>
              </a:extLst>
            </p:cNvPr>
            <p:cNvSpPr>
              <a:spLocks/>
            </p:cNvSpPr>
            <p:nvPr/>
          </p:nvSpPr>
          <p:spPr bwMode="auto">
            <a:xfrm>
              <a:off x="1801813" y="411163"/>
              <a:ext cx="15875" cy="14288"/>
            </a:xfrm>
            <a:custGeom>
              <a:avLst/>
              <a:gdLst>
                <a:gd name="T0" fmla="*/ 10 w 19"/>
                <a:gd name="T1" fmla="*/ 0 h 18"/>
                <a:gd name="T2" fmla="*/ 3 w 19"/>
                <a:gd name="T3" fmla="*/ 2 h 18"/>
                <a:gd name="T4" fmla="*/ 0 w 19"/>
                <a:gd name="T5" fmla="*/ 9 h 18"/>
                <a:gd name="T6" fmla="*/ 3 w 19"/>
                <a:gd name="T7" fmla="*/ 16 h 18"/>
                <a:gd name="T8" fmla="*/ 10 w 19"/>
                <a:gd name="T9" fmla="*/ 18 h 18"/>
                <a:gd name="T10" fmla="*/ 17 w 19"/>
                <a:gd name="T11" fmla="*/ 16 h 18"/>
                <a:gd name="T12" fmla="*/ 19 w 19"/>
                <a:gd name="T13" fmla="*/ 9 h 18"/>
                <a:gd name="T14" fmla="*/ 17 w 19"/>
                <a:gd name="T15" fmla="*/ 2 h 18"/>
                <a:gd name="T16" fmla="*/ 10 w 19"/>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8">
                  <a:moveTo>
                    <a:pt x="10" y="0"/>
                  </a:moveTo>
                  <a:cubicBezTo>
                    <a:pt x="7" y="0"/>
                    <a:pt x="5" y="1"/>
                    <a:pt x="3" y="2"/>
                  </a:cubicBezTo>
                  <a:cubicBezTo>
                    <a:pt x="1" y="4"/>
                    <a:pt x="0" y="7"/>
                    <a:pt x="0" y="9"/>
                  </a:cubicBezTo>
                  <a:cubicBezTo>
                    <a:pt x="0" y="12"/>
                    <a:pt x="1" y="14"/>
                    <a:pt x="3" y="16"/>
                  </a:cubicBezTo>
                  <a:cubicBezTo>
                    <a:pt x="5" y="17"/>
                    <a:pt x="7" y="18"/>
                    <a:pt x="10" y="18"/>
                  </a:cubicBezTo>
                  <a:cubicBezTo>
                    <a:pt x="13" y="18"/>
                    <a:pt x="15" y="17"/>
                    <a:pt x="17" y="16"/>
                  </a:cubicBezTo>
                  <a:cubicBezTo>
                    <a:pt x="18" y="14"/>
                    <a:pt x="19" y="12"/>
                    <a:pt x="19" y="9"/>
                  </a:cubicBezTo>
                  <a:cubicBezTo>
                    <a:pt x="19" y="6"/>
                    <a:pt x="18" y="4"/>
                    <a:pt x="17" y="2"/>
                  </a:cubicBezTo>
                  <a:cubicBezTo>
                    <a:pt x="15" y="1"/>
                    <a:pt x="12" y="0"/>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0" name="Rectangle 17">
              <a:extLst>
                <a:ext uri="{FF2B5EF4-FFF2-40B4-BE49-F238E27FC236}">
                  <a16:creationId xmlns:a16="http://schemas.microsoft.com/office/drawing/2014/main" id="{7B6F8562-C3CB-5305-FB0B-63FF8D97092D}"/>
                </a:ext>
              </a:extLst>
            </p:cNvPr>
            <p:cNvSpPr>
              <a:spLocks noChangeArrowheads="1"/>
            </p:cNvSpPr>
            <p:nvPr/>
          </p:nvSpPr>
          <p:spPr bwMode="auto">
            <a:xfrm>
              <a:off x="1804988" y="438150"/>
              <a:ext cx="11113" cy="619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1" name="Freeform 18">
              <a:extLst>
                <a:ext uri="{FF2B5EF4-FFF2-40B4-BE49-F238E27FC236}">
                  <a16:creationId xmlns:a16="http://schemas.microsoft.com/office/drawing/2014/main" id="{AAAB2CA3-ACC4-BAB9-7B09-8D2F882AE852}"/>
                </a:ext>
              </a:extLst>
            </p:cNvPr>
            <p:cNvSpPr>
              <a:spLocks/>
            </p:cNvSpPr>
            <p:nvPr/>
          </p:nvSpPr>
          <p:spPr bwMode="auto">
            <a:xfrm>
              <a:off x="1828801" y="436563"/>
              <a:ext cx="47625" cy="65088"/>
            </a:xfrm>
            <a:custGeom>
              <a:avLst/>
              <a:gdLst>
                <a:gd name="T0" fmla="*/ 44 w 59"/>
                <a:gd name="T1" fmla="*/ 36 h 79"/>
                <a:gd name="T2" fmla="*/ 37 w 59"/>
                <a:gd name="T3" fmla="*/ 34 h 79"/>
                <a:gd name="T4" fmla="*/ 30 w 59"/>
                <a:gd name="T5" fmla="*/ 31 h 79"/>
                <a:gd name="T6" fmla="*/ 24 w 59"/>
                <a:gd name="T7" fmla="*/ 29 h 79"/>
                <a:gd name="T8" fmla="*/ 20 w 59"/>
                <a:gd name="T9" fmla="*/ 26 h 79"/>
                <a:gd name="T10" fmla="*/ 18 w 59"/>
                <a:gd name="T11" fmla="*/ 21 h 79"/>
                <a:gd name="T12" fmla="*/ 22 w 59"/>
                <a:gd name="T13" fmla="*/ 14 h 79"/>
                <a:gd name="T14" fmla="*/ 32 w 59"/>
                <a:gd name="T15" fmla="*/ 12 h 79"/>
                <a:gd name="T16" fmla="*/ 52 w 59"/>
                <a:gd name="T17" fmla="*/ 20 h 79"/>
                <a:gd name="T18" fmla="*/ 58 w 59"/>
                <a:gd name="T19" fmla="*/ 10 h 79"/>
                <a:gd name="T20" fmla="*/ 55 w 59"/>
                <a:gd name="T21" fmla="*/ 8 h 79"/>
                <a:gd name="T22" fmla="*/ 46 w 59"/>
                <a:gd name="T23" fmla="*/ 3 h 79"/>
                <a:gd name="T24" fmla="*/ 32 w 59"/>
                <a:gd name="T25" fmla="*/ 0 h 79"/>
                <a:gd name="T26" fmla="*/ 12 w 59"/>
                <a:gd name="T27" fmla="*/ 7 h 79"/>
                <a:gd name="T28" fmla="*/ 4 w 59"/>
                <a:gd name="T29" fmla="*/ 23 h 79"/>
                <a:gd name="T30" fmla="*/ 6 w 59"/>
                <a:gd name="T31" fmla="*/ 31 h 79"/>
                <a:gd name="T32" fmla="*/ 11 w 59"/>
                <a:gd name="T33" fmla="*/ 37 h 79"/>
                <a:gd name="T34" fmla="*/ 15 w 59"/>
                <a:gd name="T35" fmla="*/ 40 h 79"/>
                <a:gd name="T36" fmla="*/ 19 w 59"/>
                <a:gd name="T37" fmla="*/ 42 h 79"/>
                <a:gd name="T38" fmla="*/ 23 w 59"/>
                <a:gd name="T39" fmla="*/ 44 h 79"/>
                <a:gd name="T40" fmla="*/ 29 w 59"/>
                <a:gd name="T41" fmla="*/ 45 h 79"/>
                <a:gd name="T42" fmla="*/ 33 w 59"/>
                <a:gd name="T43" fmla="*/ 47 h 79"/>
                <a:gd name="T44" fmla="*/ 38 w 59"/>
                <a:gd name="T45" fmla="*/ 49 h 79"/>
                <a:gd name="T46" fmla="*/ 42 w 59"/>
                <a:gd name="T47" fmla="*/ 52 h 79"/>
                <a:gd name="T48" fmla="*/ 45 w 59"/>
                <a:gd name="T49" fmla="*/ 57 h 79"/>
                <a:gd name="T50" fmla="*/ 41 w 59"/>
                <a:gd name="T51" fmla="*/ 65 h 79"/>
                <a:gd name="T52" fmla="*/ 30 w 59"/>
                <a:gd name="T53" fmla="*/ 67 h 79"/>
                <a:gd name="T54" fmla="*/ 18 w 59"/>
                <a:gd name="T55" fmla="*/ 64 h 79"/>
                <a:gd name="T56" fmla="*/ 8 w 59"/>
                <a:gd name="T57" fmla="*/ 57 h 79"/>
                <a:gd name="T58" fmla="*/ 0 w 59"/>
                <a:gd name="T59" fmla="*/ 66 h 79"/>
                <a:gd name="T60" fmla="*/ 12 w 59"/>
                <a:gd name="T61" fmla="*/ 74 h 79"/>
                <a:gd name="T62" fmla="*/ 30 w 59"/>
                <a:gd name="T63" fmla="*/ 79 h 79"/>
                <a:gd name="T64" fmla="*/ 52 w 59"/>
                <a:gd name="T65" fmla="*/ 72 h 79"/>
                <a:gd name="T66" fmla="*/ 59 w 59"/>
                <a:gd name="T67" fmla="*/ 55 h 79"/>
                <a:gd name="T68" fmla="*/ 44 w 59"/>
                <a:gd name="T69" fmla="*/ 36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9" h="79">
                  <a:moveTo>
                    <a:pt x="44" y="36"/>
                  </a:moveTo>
                  <a:cubicBezTo>
                    <a:pt x="43" y="36"/>
                    <a:pt x="41" y="35"/>
                    <a:pt x="37" y="34"/>
                  </a:cubicBezTo>
                  <a:cubicBezTo>
                    <a:pt x="34" y="33"/>
                    <a:pt x="31" y="32"/>
                    <a:pt x="30" y="31"/>
                  </a:cubicBezTo>
                  <a:cubicBezTo>
                    <a:pt x="27" y="30"/>
                    <a:pt x="25" y="30"/>
                    <a:pt x="24" y="29"/>
                  </a:cubicBezTo>
                  <a:cubicBezTo>
                    <a:pt x="23" y="29"/>
                    <a:pt x="22" y="28"/>
                    <a:pt x="20" y="26"/>
                  </a:cubicBezTo>
                  <a:cubicBezTo>
                    <a:pt x="19" y="25"/>
                    <a:pt x="18" y="23"/>
                    <a:pt x="18" y="21"/>
                  </a:cubicBezTo>
                  <a:cubicBezTo>
                    <a:pt x="18" y="18"/>
                    <a:pt x="19" y="15"/>
                    <a:pt x="22" y="14"/>
                  </a:cubicBezTo>
                  <a:cubicBezTo>
                    <a:pt x="24" y="12"/>
                    <a:pt x="28" y="12"/>
                    <a:pt x="32" y="12"/>
                  </a:cubicBezTo>
                  <a:cubicBezTo>
                    <a:pt x="39" y="12"/>
                    <a:pt x="46" y="14"/>
                    <a:pt x="52" y="20"/>
                  </a:cubicBezTo>
                  <a:cubicBezTo>
                    <a:pt x="58" y="10"/>
                    <a:pt x="58" y="10"/>
                    <a:pt x="58" y="10"/>
                  </a:cubicBezTo>
                  <a:cubicBezTo>
                    <a:pt x="58" y="10"/>
                    <a:pt x="57" y="9"/>
                    <a:pt x="55" y="8"/>
                  </a:cubicBezTo>
                  <a:cubicBezTo>
                    <a:pt x="53" y="6"/>
                    <a:pt x="50" y="5"/>
                    <a:pt x="46" y="3"/>
                  </a:cubicBezTo>
                  <a:cubicBezTo>
                    <a:pt x="41" y="1"/>
                    <a:pt x="37" y="0"/>
                    <a:pt x="32" y="0"/>
                  </a:cubicBezTo>
                  <a:cubicBezTo>
                    <a:pt x="23" y="0"/>
                    <a:pt x="17" y="3"/>
                    <a:pt x="12" y="7"/>
                  </a:cubicBezTo>
                  <a:cubicBezTo>
                    <a:pt x="7" y="11"/>
                    <a:pt x="4" y="16"/>
                    <a:pt x="4" y="23"/>
                  </a:cubicBezTo>
                  <a:cubicBezTo>
                    <a:pt x="4" y="26"/>
                    <a:pt x="5" y="29"/>
                    <a:pt x="6" y="31"/>
                  </a:cubicBezTo>
                  <a:cubicBezTo>
                    <a:pt x="7" y="33"/>
                    <a:pt x="8" y="35"/>
                    <a:pt x="11" y="37"/>
                  </a:cubicBezTo>
                  <a:cubicBezTo>
                    <a:pt x="13" y="39"/>
                    <a:pt x="14" y="40"/>
                    <a:pt x="15" y="40"/>
                  </a:cubicBezTo>
                  <a:cubicBezTo>
                    <a:pt x="16" y="41"/>
                    <a:pt x="18" y="41"/>
                    <a:pt x="19" y="42"/>
                  </a:cubicBezTo>
                  <a:cubicBezTo>
                    <a:pt x="20" y="43"/>
                    <a:pt x="22" y="43"/>
                    <a:pt x="23" y="44"/>
                  </a:cubicBezTo>
                  <a:cubicBezTo>
                    <a:pt x="25" y="44"/>
                    <a:pt x="27" y="45"/>
                    <a:pt x="29" y="45"/>
                  </a:cubicBezTo>
                  <a:cubicBezTo>
                    <a:pt x="31" y="46"/>
                    <a:pt x="32" y="47"/>
                    <a:pt x="33" y="47"/>
                  </a:cubicBezTo>
                  <a:cubicBezTo>
                    <a:pt x="35" y="48"/>
                    <a:pt x="37" y="48"/>
                    <a:pt x="38" y="49"/>
                  </a:cubicBezTo>
                  <a:cubicBezTo>
                    <a:pt x="39" y="49"/>
                    <a:pt x="41" y="50"/>
                    <a:pt x="42" y="52"/>
                  </a:cubicBezTo>
                  <a:cubicBezTo>
                    <a:pt x="44" y="53"/>
                    <a:pt x="45" y="55"/>
                    <a:pt x="45" y="57"/>
                  </a:cubicBezTo>
                  <a:cubicBezTo>
                    <a:pt x="45" y="61"/>
                    <a:pt x="44" y="63"/>
                    <a:pt x="41" y="65"/>
                  </a:cubicBezTo>
                  <a:cubicBezTo>
                    <a:pt x="38" y="66"/>
                    <a:pt x="35" y="67"/>
                    <a:pt x="30" y="67"/>
                  </a:cubicBezTo>
                  <a:cubicBezTo>
                    <a:pt x="26" y="67"/>
                    <a:pt x="22" y="66"/>
                    <a:pt x="18" y="64"/>
                  </a:cubicBezTo>
                  <a:cubicBezTo>
                    <a:pt x="14" y="62"/>
                    <a:pt x="10" y="59"/>
                    <a:pt x="8" y="57"/>
                  </a:cubicBezTo>
                  <a:cubicBezTo>
                    <a:pt x="0" y="66"/>
                    <a:pt x="0" y="66"/>
                    <a:pt x="0" y="66"/>
                  </a:cubicBezTo>
                  <a:cubicBezTo>
                    <a:pt x="3" y="69"/>
                    <a:pt x="7" y="71"/>
                    <a:pt x="12" y="74"/>
                  </a:cubicBezTo>
                  <a:cubicBezTo>
                    <a:pt x="17" y="77"/>
                    <a:pt x="23" y="79"/>
                    <a:pt x="30" y="79"/>
                  </a:cubicBezTo>
                  <a:cubicBezTo>
                    <a:pt x="39" y="79"/>
                    <a:pt x="47" y="76"/>
                    <a:pt x="52" y="72"/>
                  </a:cubicBezTo>
                  <a:cubicBezTo>
                    <a:pt x="57" y="67"/>
                    <a:pt x="59" y="62"/>
                    <a:pt x="59" y="55"/>
                  </a:cubicBezTo>
                  <a:cubicBezTo>
                    <a:pt x="59" y="47"/>
                    <a:pt x="54" y="40"/>
                    <a:pt x="44"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2" name="Freeform 19">
              <a:extLst>
                <a:ext uri="{FF2B5EF4-FFF2-40B4-BE49-F238E27FC236}">
                  <a16:creationId xmlns:a16="http://schemas.microsoft.com/office/drawing/2014/main" id="{995386EE-0219-9B59-3015-DA98004633E3}"/>
                </a:ext>
              </a:extLst>
            </p:cNvPr>
            <p:cNvSpPr>
              <a:spLocks/>
            </p:cNvSpPr>
            <p:nvPr/>
          </p:nvSpPr>
          <p:spPr bwMode="auto">
            <a:xfrm>
              <a:off x="1960563" y="436563"/>
              <a:ext cx="36513" cy="63500"/>
            </a:xfrm>
            <a:custGeom>
              <a:avLst/>
              <a:gdLst>
                <a:gd name="T0" fmla="*/ 24 w 43"/>
                <a:gd name="T1" fmla="*/ 5 h 77"/>
                <a:gd name="T2" fmla="*/ 15 w 43"/>
                <a:gd name="T3" fmla="*/ 17 h 77"/>
                <a:gd name="T4" fmla="*/ 14 w 43"/>
                <a:gd name="T5" fmla="*/ 2 h 77"/>
                <a:gd name="T6" fmla="*/ 0 w 43"/>
                <a:gd name="T7" fmla="*/ 2 h 77"/>
                <a:gd name="T8" fmla="*/ 0 w 43"/>
                <a:gd name="T9" fmla="*/ 77 h 77"/>
                <a:gd name="T10" fmla="*/ 15 w 43"/>
                <a:gd name="T11" fmla="*/ 77 h 77"/>
                <a:gd name="T12" fmla="*/ 15 w 43"/>
                <a:gd name="T13" fmla="*/ 35 h 77"/>
                <a:gd name="T14" fmla="*/ 25 w 43"/>
                <a:gd name="T15" fmla="*/ 18 h 77"/>
                <a:gd name="T16" fmla="*/ 35 w 43"/>
                <a:gd name="T17" fmla="*/ 14 h 77"/>
                <a:gd name="T18" fmla="*/ 41 w 43"/>
                <a:gd name="T19" fmla="*/ 15 h 77"/>
                <a:gd name="T20" fmla="*/ 43 w 43"/>
                <a:gd name="T21" fmla="*/ 1 h 77"/>
                <a:gd name="T22" fmla="*/ 37 w 43"/>
                <a:gd name="T23" fmla="*/ 0 h 77"/>
                <a:gd name="T24" fmla="*/ 24 w 43"/>
                <a:gd name="T25" fmla="*/ 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77">
                  <a:moveTo>
                    <a:pt x="24" y="5"/>
                  </a:moveTo>
                  <a:cubicBezTo>
                    <a:pt x="20" y="8"/>
                    <a:pt x="17" y="12"/>
                    <a:pt x="15" y="17"/>
                  </a:cubicBezTo>
                  <a:cubicBezTo>
                    <a:pt x="14" y="2"/>
                    <a:pt x="14" y="2"/>
                    <a:pt x="14" y="2"/>
                  </a:cubicBezTo>
                  <a:cubicBezTo>
                    <a:pt x="0" y="2"/>
                    <a:pt x="0" y="2"/>
                    <a:pt x="0" y="2"/>
                  </a:cubicBezTo>
                  <a:cubicBezTo>
                    <a:pt x="0" y="77"/>
                    <a:pt x="0" y="77"/>
                    <a:pt x="0" y="77"/>
                  </a:cubicBezTo>
                  <a:cubicBezTo>
                    <a:pt x="15" y="77"/>
                    <a:pt x="15" y="77"/>
                    <a:pt x="15" y="77"/>
                  </a:cubicBezTo>
                  <a:cubicBezTo>
                    <a:pt x="15" y="35"/>
                    <a:pt x="15" y="35"/>
                    <a:pt x="15" y="35"/>
                  </a:cubicBezTo>
                  <a:cubicBezTo>
                    <a:pt x="16" y="27"/>
                    <a:pt x="19" y="22"/>
                    <a:pt x="25" y="18"/>
                  </a:cubicBezTo>
                  <a:cubicBezTo>
                    <a:pt x="28" y="16"/>
                    <a:pt x="32" y="14"/>
                    <a:pt x="35" y="14"/>
                  </a:cubicBezTo>
                  <a:cubicBezTo>
                    <a:pt x="38" y="14"/>
                    <a:pt x="40" y="15"/>
                    <a:pt x="41" y="15"/>
                  </a:cubicBezTo>
                  <a:cubicBezTo>
                    <a:pt x="43" y="1"/>
                    <a:pt x="43" y="1"/>
                    <a:pt x="43" y="1"/>
                  </a:cubicBezTo>
                  <a:cubicBezTo>
                    <a:pt x="37" y="0"/>
                    <a:pt x="37" y="0"/>
                    <a:pt x="37" y="0"/>
                  </a:cubicBezTo>
                  <a:cubicBezTo>
                    <a:pt x="32" y="0"/>
                    <a:pt x="28" y="2"/>
                    <a:pt x="24"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3" name="Freeform 20">
              <a:extLst>
                <a:ext uri="{FF2B5EF4-FFF2-40B4-BE49-F238E27FC236}">
                  <a16:creationId xmlns:a16="http://schemas.microsoft.com/office/drawing/2014/main" id="{2960E1C6-F590-264A-344E-7EF84C9D9013}"/>
                </a:ext>
              </a:extLst>
            </p:cNvPr>
            <p:cNvSpPr>
              <a:spLocks/>
            </p:cNvSpPr>
            <p:nvPr/>
          </p:nvSpPr>
          <p:spPr bwMode="auto">
            <a:xfrm>
              <a:off x="2000251" y="438150"/>
              <a:ext cx="58738" cy="85725"/>
            </a:xfrm>
            <a:custGeom>
              <a:avLst/>
              <a:gdLst>
                <a:gd name="T0" fmla="*/ 57 w 72"/>
                <a:gd name="T1" fmla="*/ 0 h 103"/>
                <a:gd name="T2" fmla="*/ 36 w 72"/>
                <a:gd name="T3" fmla="*/ 61 h 103"/>
                <a:gd name="T4" fmla="*/ 15 w 72"/>
                <a:gd name="T5" fmla="*/ 0 h 103"/>
                <a:gd name="T6" fmla="*/ 0 w 72"/>
                <a:gd name="T7" fmla="*/ 0 h 103"/>
                <a:gd name="T8" fmla="*/ 28 w 72"/>
                <a:gd name="T9" fmla="*/ 74 h 103"/>
                <a:gd name="T10" fmla="*/ 25 w 72"/>
                <a:gd name="T11" fmla="*/ 83 h 103"/>
                <a:gd name="T12" fmla="*/ 21 w 72"/>
                <a:gd name="T13" fmla="*/ 90 h 103"/>
                <a:gd name="T14" fmla="*/ 16 w 72"/>
                <a:gd name="T15" fmla="*/ 91 h 103"/>
                <a:gd name="T16" fmla="*/ 8 w 72"/>
                <a:gd name="T17" fmla="*/ 89 h 103"/>
                <a:gd name="T18" fmla="*/ 5 w 72"/>
                <a:gd name="T19" fmla="*/ 100 h 103"/>
                <a:gd name="T20" fmla="*/ 6 w 72"/>
                <a:gd name="T21" fmla="*/ 101 h 103"/>
                <a:gd name="T22" fmla="*/ 12 w 72"/>
                <a:gd name="T23" fmla="*/ 103 h 103"/>
                <a:gd name="T24" fmla="*/ 19 w 72"/>
                <a:gd name="T25" fmla="*/ 103 h 103"/>
                <a:gd name="T26" fmla="*/ 31 w 72"/>
                <a:gd name="T27" fmla="*/ 100 h 103"/>
                <a:gd name="T28" fmla="*/ 39 w 72"/>
                <a:gd name="T29" fmla="*/ 87 h 103"/>
                <a:gd name="T30" fmla="*/ 72 w 72"/>
                <a:gd name="T31" fmla="*/ 0 h 103"/>
                <a:gd name="T32" fmla="*/ 57 w 72"/>
                <a:gd name="T33"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 h="103">
                  <a:moveTo>
                    <a:pt x="57" y="0"/>
                  </a:moveTo>
                  <a:cubicBezTo>
                    <a:pt x="36" y="61"/>
                    <a:pt x="36" y="61"/>
                    <a:pt x="36" y="61"/>
                  </a:cubicBezTo>
                  <a:cubicBezTo>
                    <a:pt x="15" y="0"/>
                    <a:pt x="15" y="0"/>
                    <a:pt x="15" y="0"/>
                  </a:cubicBezTo>
                  <a:cubicBezTo>
                    <a:pt x="0" y="0"/>
                    <a:pt x="0" y="0"/>
                    <a:pt x="0" y="0"/>
                  </a:cubicBezTo>
                  <a:cubicBezTo>
                    <a:pt x="28" y="74"/>
                    <a:pt x="28" y="74"/>
                    <a:pt x="28" y="74"/>
                  </a:cubicBezTo>
                  <a:cubicBezTo>
                    <a:pt x="25" y="83"/>
                    <a:pt x="25" y="83"/>
                    <a:pt x="25" y="83"/>
                  </a:cubicBezTo>
                  <a:cubicBezTo>
                    <a:pt x="24" y="87"/>
                    <a:pt x="22" y="89"/>
                    <a:pt x="21" y="90"/>
                  </a:cubicBezTo>
                  <a:cubicBezTo>
                    <a:pt x="20" y="91"/>
                    <a:pt x="18" y="91"/>
                    <a:pt x="16" y="91"/>
                  </a:cubicBezTo>
                  <a:cubicBezTo>
                    <a:pt x="14" y="91"/>
                    <a:pt x="11" y="91"/>
                    <a:pt x="8" y="89"/>
                  </a:cubicBezTo>
                  <a:cubicBezTo>
                    <a:pt x="5" y="100"/>
                    <a:pt x="5" y="100"/>
                    <a:pt x="5" y="100"/>
                  </a:cubicBezTo>
                  <a:cubicBezTo>
                    <a:pt x="6" y="101"/>
                    <a:pt x="6" y="101"/>
                    <a:pt x="6" y="101"/>
                  </a:cubicBezTo>
                  <a:cubicBezTo>
                    <a:pt x="7" y="102"/>
                    <a:pt x="9" y="102"/>
                    <a:pt x="12" y="103"/>
                  </a:cubicBezTo>
                  <a:cubicBezTo>
                    <a:pt x="14" y="103"/>
                    <a:pt x="17" y="103"/>
                    <a:pt x="19" y="103"/>
                  </a:cubicBezTo>
                  <a:cubicBezTo>
                    <a:pt x="24" y="103"/>
                    <a:pt x="28" y="102"/>
                    <a:pt x="31" y="100"/>
                  </a:cubicBezTo>
                  <a:cubicBezTo>
                    <a:pt x="34" y="97"/>
                    <a:pt x="36" y="93"/>
                    <a:pt x="39" y="87"/>
                  </a:cubicBezTo>
                  <a:cubicBezTo>
                    <a:pt x="72" y="0"/>
                    <a:pt x="72" y="0"/>
                    <a:pt x="72" y="0"/>
                  </a:cubicBezTo>
                  <a:lnTo>
                    <a:pt x="5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4" name="Freeform 21">
              <a:extLst>
                <a:ext uri="{FF2B5EF4-FFF2-40B4-BE49-F238E27FC236}">
                  <a16:creationId xmlns:a16="http://schemas.microsoft.com/office/drawing/2014/main" id="{8279F213-F01D-0BA8-7DEC-BF8F2017D953}"/>
                </a:ext>
              </a:extLst>
            </p:cNvPr>
            <p:cNvSpPr>
              <a:spLocks noEditPoints="1"/>
            </p:cNvSpPr>
            <p:nvPr/>
          </p:nvSpPr>
          <p:spPr bwMode="auto">
            <a:xfrm>
              <a:off x="1547813" y="-96838"/>
              <a:ext cx="352425" cy="422275"/>
            </a:xfrm>
            <a:custGeom>
              <a:avLst/>
              <a:gdLst>
                <a:gd name="T0" fmla="*/ 327 w 425"/>
                <a:gd name="T1" fmla="*/ 247 h 510"/>
                <a:gd name="T2" fmla="*/ 415 w 425"/>
                <a:gd name="T3" fmla="*/ 130 h 510"/>
                <a:gd name="T4" fmla="*/ 268 w 425"/>
                <a:gd name="T5" fmla="*/ 0 h 510"/>
                <a:gd name="T6" fmla="*/ 0 w 425"/>
                <a:gd name="T7" fmla="*/ 0 h 510"/>
                <a:gd name="T8" fmla="*/ 0 w 425"/>
                <a:gd name="T9" fmla="*/ 510 h 510"/>
                <a:gd name="T10" fmla="*/ 277 w 425"/>
                <a:gd name="T11" fmla="*/ 510 h 510"/>
                <a:gd name="T12" fmla="*/ 425 w 425"/>
                <a:gd name="T13" fmla="*/ 373 h 510"/>
                <a:gd name="T14" fmla="*/ 327 w 425"/>
                <a:gd name="T15" fmla="*/ 247 h 510"/>
                <a:gd name="T16" fmla="*/ 109 w 425"/>
                <a:gd name="T17" fmla="*/ 92 h 510"/>
                <a:gd name="T18" fmla="*/ 245 w 425"/>
                <a:gd name="T19" fmla="*/ 92 h 510"/>
                <a:gd name="T20" fmla="*/ 304 w 425"/>
                <a:gd name="T21" fmla="*/ 148 h 510"/>
                <a:gd name="T22" fmla="*/ 245 w 425"/>
                <a:gd name="T23" fmla="*/ 205 h 510"/>
                <a:gd name="T24" fmla="*/ 109 w 425"/>
                <a:gd name="T25" fmla="*/ 205 h 510"/>
                <a:gd name="T26" fmla="*/ 109 w 425"/>
                <a:gd name="T27" fmla="*/ 92 h 510"/>
                <a:gd name="T28" fmla="*/ 249 w 425"/>
                <a:gd name="T29" fmla="*/ 417 h 510"/>
                <a:gd name="T30" fmla="*/ 249 w 425"/>
                <a:gd name="T31" fmla="*/ 418 h 510"/>
                <a:gd name="T32" fmla="*/ 109 w 425"/>
                <a:gd name="T33" fmla="*/ 418 h 510"/>
                <a:gd name="T34" fmla="*/ 109 w 425"/>
                <a:gd name="T35" fmla="*/ 298 h 510"/>
                <a:gd name="T36" fmla="*/ 249 w 425"/>
                <a:gd name="T37" fmla="*/ 298 h 510"/>
                <a:gd name="T38" fmla="*/ 315 w 425"/>
                <a:gd name="T39" fmla="*/ 357 h 510"/>
                <a:gd name="T40" fmla="*/ 249 w 425"/>
                <a:gd name="T41" fmla="*/ 417 h 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25" h="510">
                  <a:moveTo>
                    <a:pt x="327" y="247"/>
                  </a:moveTo>
                  <a:cubicBezTo>
                    <a:pt x="375" y="237"/>
                    <a:pt x="415" y="194"/>
                    <a:pt x="415" y="130"/>
                  </a:cubicBezTo>
                  <a:cubicBezTo>
                    <a:pt x="415" y="62"/>
                    <a:pt x="365" y="0"/>
                    <a:pt x="268" y="0"/>
                  </a:cubicBezTo>
                  <a:cubicBezTo>
                    <a:pt x="0" y="0"/>
                    <a:pt x="0" y="0"/>
                    <a:pt x="0" y="0"/>
                  </a:cubicBezTo>
                  <a:cubicBezTo>
                    <a:pt x="0" y="510"/>
                    <a:pt x="0" y="510"/>
                    <a:pt x="0" y="510"/>
                  </a:cubicBezTo>
                  <a:cubicBezTo>
                    <a:pt x="277" y="510"/>
                    <a:pt x="277" y="510"/>
                    <a:pt x="277" y="510"/>
                  </a:cubicBezTo>
                  <a:cubicBezTo>
                    <a:pt x="374" y="510"/>
                    <a:pt x="425" y="449"/>
                    <a:pt x="425" y="373"/>
                  </a:cubicBezTo>
                  <a:cubicBezTo>
                    <a:pt x="425" y="309"/>
                    <a:pt x="381" y="256"/>
                    <a:pt x="327" y="247"/>
                  </a:cubicBezTo>
                  <a:close/>
                  <a:moveTo>
                    <a:pt x="109" y="92"/>
                  </a:moveTo>
                  <a:cubicBezTo>
                    <a:pt x="245" y="92"/>
                    <a:pt x="245" y="92"/>
                    <a:pt x="245" y="92"/>
                  </a:cubicBezTo>
                  <a:cubicBezTo>
                    <a:pt x="281" y="92"/>
                    <a:pt x="304" y="117"/>
                    <a:pt x="304" y="148"/>
                  </a:cubicBezTo>
                  <a:cubicBezTo>
                    <a:pt x="304" y="181"/>
                    <a:pt x="281" y="205"/>
                    <a:pt x="245" y="205"/>
                  </a:cubicBezTo>
                  <a:cubicBezTo>
                    <a:pt x="109" y="205"/>
                    <a:pt x="109" y="205"/>
                    <a:pt x="109" y="205"/>
                  </a:cubicBezTo>
                  <a:lnTo>
                    <a:pt x="109" y="92"/>
                  </a:lnTo>
                  <a:close/>
                  <a:moveTo>
                    <a:pt x="249" y="417"/>
                  </a:moveTo>
                  <a:cubicBezTo>
                    <a:pt x="249" y="418"/>
                    <a:pt x="249" y="418"/>
                    <a:pt x="249" y="418"/>
                  </a:cubicBezTo>
                  <a:cubicBezTo>
                    <a:pt x="109" y="418"/>
                    <a:pt x="109" y="418"/>
                    <a:pt x="109" y="418"/>
                  </a:cubicBezTo>
                  <a:cubicBezTo>
                    <a:pt x="109" y="298"/>
                    <a:pt x="109" y="298"/>
                    <a:pt x="109" y="298"/>
                  </a:cubicBezTo>
                  <a:cubicBezTo>
                    <a:pt x="249" y="298"/>
                    <a:pt x="249" y="298"/>
                    <a:pt x="249" y="298"/>
                  </a:cubicBezTo>
                  <a:cubicBezTo>
                    <a:pt x="292" y="298"/>
                    <a:pt x="315" y="325"/>
                    <a:pt x="315" y="357"/>
                  </a:cubicBezTo>
                  <a:cubicBezTo>
                    <a:pt x="315" y="394"/>
                    <a:pt x="290" y="417"/>
                    <a:pt x="249" y="4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5" name="Freeform 22">
              <a:extLst>
                <a:ext uri="{FF2B5EF4-FFF2-40B4-BE49-F238E27FC236}">
                  <a16:creationId xmlns:a16="http://schemas.microsoft.com/office/drawing/2014/main" id="{05C0F3AF-1E64-F4C9-5564-207AB298F6B9}"/>
                </a:ext>
              </a:extLst>
            </p:cNvPr>
            <p:cNvSpPr>
              <a:spLocks/>
            </p:cNvSpPr>
            <p:nvPr/>
          </p:nvSpPr>
          <p:spPr bwMode="auto">
            <a:xfrm>
              <a:off x="1139826" y="-103188"/>
              <a:ext cx="347663" cy="436563"/>
            </a:xfrm>
            <a:custGeom>
              <a:avLst/>
              <a:gdLst>
                <a:gd name="T0" fmla="*/ 59 w 420"/>
                <a:gd name="T1" fmla="*/ 363 h 527"/>
                <a:gd name="T2" fmla="*/ 221 w 420"/>
                <a:gd name="T3" fmla="*/ 431 h 527"/>
                <a:gd name="T4" fmla="*/ 310 w 420"/>
                <a:gd name="T5" fmla="*/ 374 h 527"/>
                <a:gd name="T6" fmla="*/ 207 w 420"/>
                <a:gd name="T7" fmla="*/ 309 h 527"/>
                <a:gd name="T8" fmla="*/ 17 w 420"/>
                <a:gd name="T9" fmla="*/ 154 h 527"/>
                <a:gd name="T10" fmla="*/ 210 w 420"/>
                <a:gd name="T11" fmla="*/ 0 h 527"/>
                <a:gd name="T12" fmla="*/ 409 w 420"/>
                <a:gd name="T13" fmla="*/ 71 h 527"/>
                <a:gd name="T14" fmla="*/ 349 w 420"/>
                <a:gd name="T15" fmla="*/ 151 h 527"/>
                <a:gd name="T16" fmla="*/ 203 w 420"/>
                <a:gd name="T17" fmla="*/ 95 h 527"/>
                <a:gd name="T18" fmla="*/ 128 w 420"/>
                <a:gd name="T19" fmla="*/ 147 h 527"/>
                <a:gd name="T20" fmla="*/ 229 w 420"/>
                <a:gd name="T21" fmla="*/ 206 h 527"/>
                <a:gd name="T22" fmla="*/ 420 w 420"/>
                <a:gd name="T23" fmla="*/ 363 h 527"/>
                <a:gd name="T24" fmla="*/ 216 w 420"/>
                <a:gd name="T25" fmla="*/ 527 h 527"/>
                <a:gd name="T26" fmla="*/ 0 w 420"/>
                <a:gd name="T27" fmla="*/ 446 h 527"/>
                <a:gd name="T28" fmla="*/ 59 w 420"/>
                <a:gd name="T29" fmla="*/ 363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20" h="527">
                  <a:moveTo>
                    <a:pt x="59" y="363"/>
                  </a:moveTo>
                  <a:cubicBezTo>
                    <a:pt x="95" y="400"/>
                    <a:pt x="151" y="431"/>
                    <a:pt x="221" y="431"/>
                  </a:cubicBezTo>
                  <a:cubicBezTo>
                    <a:pt x="281" y="431"/>
                    <a:pt x="310" y="403"/>
                    <a:pt x="310" y="374"/>
                  </a:cubicBezTo>
                  <a:cubicBezTo>
                    <a:pt x="310" y="336"/>
                    <a:pt x="266" y="323"/>
                    <a:pt x="207" y="309"/>
                  </a:cubicBezTo>
                  <a:cubicBezTo>
                    <a:pt x="124" y="290"/>
                    <a:pt x="17" y="267"/>
                    <a:pt x="17" y="154"/>
                  </a:cubicBezTo>
                  <a:cubicBezTo>
                    <a:pt x="17" y="69"/>
                    <a:pt x="90" y="0"/>
                    <a:pt x="210" y="0"/>
                  </a:cubicBezTo>
                  <a:cubicBezTo>
                    <a:pt x="291" y="0"/>
                    <a:pt x="359" y="24"/>
                    <a:pt x="409" y="71"/>
                  </a:cubicBezTo>
                  <a:cubicBezTo>
                    <a:pt x="349" y="151"/>
                    <a:pt x="349" y="151"/>
                    <a:pt x="349" y="151"/>
                  </a:cubicBezTo>
                  <a:cubicBezTo>
                    <a:pt x="308" y="113"/>
                    <a:pt x="253" y="95"/>
                    <a:pt x="203" y="95"/>
                  </a:cubicBezTo>
                  <a:cubicBezTo>
                    <a:pt x="154" y="95"/>
                    <a:pt x="128" y="117"/>
                    <a:pt x="128" y="147"/>
                  </a:cubicBezTo>
                  <a:cubicBezTo>
                    <a:pt x="128" y="182"/>
                    <a:pt x="170" y="192"/>
                    <a:pt x="229" y="206"/>
                  </a:cubicBezTo>
                  <a:cubicBezTo>
                    <a:pt x="313" y="225"/>
                    <a:pt x="420" y="250"/>
                    <a:pt x="420" y="363"/>
                  </a:cubicBezTo>
                  <a:cubicBezTo>
                    <a:pt x="420" y="457"/>
                    <a:pt x="353" y="527"/>
                    <a:pt x="216" y="527"/>
                  </a:cubicBezTo>
                  <a:cubicBezTo>
                    <a:pt x="118" y="527"/>
                    <a:pt x="48" y="494"/>
                    <a:pt x="0" y="446"/>
                  </a:cubicBezTo>
                  <a:lnTo>
                    <a:pt x="59" y="3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6" name="Rectangle 23">
              <a:extLst>
                <a:ext uri="{FF2B5EF4-FFF2-40B4-BE49-F238E27FC236}">
                  <a16:creationId xmlns:a16="http://schemas.microsoft.com/office/drawing/2014/main" id="{5308E799-0736-BCF1-CC1A-3F3E2248F93B}"/>
                </a:ext>
              </a:extLst>
            </p:cNvPr>
            <p:cNvSpPr>
              <a:spLocks noChangeArrowheads="1"/>
            </p:cNvSpPr>
            <p:nvPr/>
          </p:nvSpPr>
          <p:spPr bwMode="auto">
            <a:xfrm>
              <a:off x="1968501" y="-96838"/>
              <a:ext cx="88900" cy="422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7" name="Freeform 24">
              <a:extLst>
                <a:ext uri="{FF2B5EF4-FFF2-40B4-BE49-F238E27FC236}">
                  <a16:creationId xmlns:a16="http://schemas.microsoft.com/office/drawing/2014/main" id="{D9308C71-8329-D144-E136-1D34018B4D56}"/>
                </a:ext>
              </a:extLst>
            </p:cNvPr>
            <p:cNvSpPr>
              <a:spLocks noEditPoints="1"/>
            </p:cNvSpPr>
            <p:nvPr/>
          </p:nvSpPr>
          <p:spPr bwMode="auto">
            <a:xfrm>
              <a:off x="2498726" y="-31750"/>
              <a:ext cx="93663" cy="112713"/>
            </a:xfrm>
            <a:custGeom>
              <a:avLst/>
              <a:gdLst>
                <a:gd name="T0" fmla="*/ 92 w 113"/>
                <a:gd name="T1" fmla="*/ 119 h 136"/>
                <a:gd name="T2" fmla="*/ 45 w 113"/>
                <a:gd name="T3" fmla="*/ 136 h 136"/>
                <a:gd name="T4" fmla="*/ 0 w 113"/>
                <a:gd name="T5" fmla="*/ 136 h 136"/>
                <a:gd name="T6" fmla="*/ 0 w 113"/>
                <a:gd name="T7" fmla="*/ 0 h 136"/>
                <a:gd name="T8" fmla="*/ 45 w 113"/>
                <a:gd name="T9" fmla="*/ 0 h 136"/>
                <a:gd name="T10" fmla="*/ 92 w 113"/>
                <a:gd name="T11" fmla="*/ 17 h 136"/>
                <a:gd name="T12" fmla="*/ 113 w 113"/>
                <a:gd name="T13" fmla="*/ 68 h 136"/>
                <a:gd name="T14" fmla="*/ 92 w 113"/>
                <a:gd name="T15" fmla="*/ 119 h 136"/>
                <a:gd name="T16" fmla="*/ 78 w 113"/>
                <a:gd name="T17" fmla="*/ 28 h 136"/>
                <a:gd name="T18" fmla="*/ 45 w 113"/>
                <a:gd name="T19" fmla="*/ 16 h 136"/>
                <a:gd name="T20" fmla="*/ 20 w 113"/>
                <a:gd name="T21" fmla="*/ 16 h 136"/>
                <a:gd name="T22" fmla="*/ 20 w 113"/>
                <a:gd name="T23" fmla="*/ 120 h 136"/>
                <a:gd name="T24" fmla="*/ 45 w 113"/>
                <a:gd name="T25" fmla="*/ 120 h 136"/>
                <a:gd name="T26" fmla="*/ 78 w 113"/>
                <a:gd name="T27" fmla="*/ 107 h 136"/>
                <a:gd name="T28" fmla="*/ 92 w 113"/>
                <a:gd name="T29" fmla="*/ 68 h 136"/>
                <a:gd name="T30" fmla="*/ 78 w 113"/>
                <a:gd name="T31" fmla="*/ 28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 h="136">
                  <a:moveTo>
                    <a:pt x="92" y="119"/>
                  </a:moveTo>
                  <a:cubicBezTo>
                    <a:pt x="81" y="130"/>
                    <a:pt x="66" y="136"/>
                    <a:pt x="45" y="136"/>
                  </a:cubicBezTo>
                  <a:cubicBezTo>
                    <a:pt x="0" y="136"/>
                    <a:pt x="0" y="136"/>
                    <a:pt x="0" y="136"/>
                  </a:cubicBezTo>
                  <a:cubicBezTo>
                    <a:pt x="0" y="0"/>
                    <a:pt x="0" y="0"/>
                    <a:pt x="0" y="0"/>
                  </a:cubicBezTo>
                  <a:cubicBezTo>
                    <a:pt x="45" y="0"/>
                    <a:pt x="45" y="0"/>
                    <a:pt x="45" y="0"/>
                  </a:cubicBezTo>
                  <a:cubicBezTo>
                    <a:pt x="66" y="0"/>
                    <a:pt x="81" y="6"/>
                    <a:pt x="92" y="17"/>
                  </a:cubicBezTo>
                  <a:cubicBezTo>
                    <a:pt x="103" y="28"/>
                    <a:pt x="113" y="44"/>
                    <a:pt x="113" y="68"/>
                  </a:cubicBezTo>
                  <a:cubicBezTo>
                    <a:pt x="113" y="91"/>
                    <a:pt x="104" y="108"/>
                    <a:pt x="92" y="119"/>
                  </a:cubicBezTo>
                  <a:close/>
                  <a:moveTo>
                    <a:pt x="78" y="28"/>
                  </a:moveTo>
                  <a:cubicBezTo>
                    <a:pt x="70" y="20"/>
                    <a:pt x="59" y="16"/>
                    <a:pt x="45" y="16"/>
                  </a:cubicBezTo>
                  <a:cubicBezTo>
                    <a:pt x="20" y="16"/>
                    <a:pt x="20" y="16"/>
                    <a:pt x="20" y="16"/>
                  </a:cubicBezTo>
                  <a:cubicBezTo>
                    <a:pt x="20" y="120"/>
                    <a:pt x="20" y="120"/>
                    <a:pt x="20" y="120"/>
                  </a:cubicBezTo>
                  <a:cubicBezTo>
                    <a:pt x="45" y="120"/>
                    <a:pt x="45" y="120"/>
                    <a:pt x="45" y="120"/>
                  </a:cubicBezTo>
                  <a:cubicBezTo>
                    <a:pt x="58" y="120"/>
                    <a:pt x="69" y="116"/>
                    <a:pt x="78" y="107"/>
                  </a:cubicBezTo>
                  <a:cubicBezTo>
                    <a:pt x="87" y="98"/>
                    <a:pt x="92" y="85"/>
                    <a:pt x="92" y="68"/>
                  </a:cubicBezTo>
                  <a:cubicBezTo>
                    <a:pt x="92" y="51"/>
                    <a:pt x="87" y="37"/>
                    <a:pt x="78"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8" name="Freeform 25">
              <a:extLst>
                <a:ext uri="{FF2B5EF4-FFF2-40B4-BE49-F238E27FC236}">
                  <a16:creationId xmlns:a16="http://schemas.microsoft.com/office/drawing/2014/main" id="{9B065B41-2B00-5183-95B8-2C97D2776E9F}"/>
                </a:ext>
              </a:extLst>
            </p:cNvPr>
            <p:cNvSpPr>
              <a:spLocks/>
            </p:cNvSpPr>
            <p:nvPr/>
          </p:nvSpPr>
          <p:spPr bwMode="auto">
            <a:xfrm>
              <a:off x="2611438" y="-3175"/>
              <a:ext cx="47625" cy="84138"/>
            </a:xfrm>
            <a:custGeom>
              <a:avLst/>
              <a:gdLst>
                <a:gd name="T0" fmla="*/ 54 w 57"/>
                <a:gd name="T1" fmla="*/ 19 h 101"/>
                <a:gd name="T2" fmla="*/ 47 w 57"/>
                <a:gd name="T3" fmla="*/ 18 h 101"/>
                <a:gd name="T4" fmla="*/ 33 w 57"/>
                <a:gd name="T5" fmla="*/ 22 h 101"/>
                <a:gd name="T6" fmla="*/ 19 w 57"/>
                <a:gd name="T7" fmla="*/ 45 h 101"/>
                <a:gd name="T8" fmla="*/ 19 w 57"/>
                <a:gd name="T9" fmla="*/ 101 h 101"/>
                <a:gd name="T10" fmla="*/ 0 w 57"/>
                <a:gd name="T11" fmla="*/ 101 h 101"/>
                <a:gd name="T12" fmla="*/ 0 w 57"/>
                <a:gd name="T13" fmla="*/ 2 h 101"/>
                <a:gd name="T14" fmla="*/ 18 w 57"/>
                <a:gd name="T15" fmla="*/ 2 h 101"/>
                <a:gd name="T16" fmla="*/ 19 w 57"/>
                <a:gd name="T17" fmla="*/ 21 h 101"/>
                <a:gd name="T18" fmla="*/ 49 w 57"/>
                <a:gd name="T19" fmla="*/ 0 h 101"/>
                <a:gd name="T20" fmla="*/ 57 w 57"/>
                <a:gd name="T21" fmla="*/ 1 h 101"/>
                <a:gd name="T22" fmla="*/ 54 w 57"/>
                <a:gd name="T23" fmla="*/ 1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7" h="101">
                  <a:moveTo>
                    <a:pt x="54" y="19"/>
                  </a:moveTo>
                  <a:cubicBezTo>
                    <a:pt x="54" y="19"/>
                    <a:pt x="52" y="18"/>
                    <a:pt x="47" y="18"/>
                  </a:cubicBezTo>
                  <a:cubicBezTo>
                    <a:pt x="42" y="18"/>
                    <a:pt x="38" y="19"/>
                    <a:pt x="33" y="22"/>
                  </a:cubicBezTo>
                  <a:cubicBezTo>
                    <a:pt x="27" y="26"/>
                    <a:pt x="21" y="34"/>
                    <a:pt x="19" y="45"/>
                  </a:cubicBezTo>
                  <a:cubicBezTo>
                    <a:pt x="19" y="101"/>
                    <a:pt x="19" y="101"/>
                    <a:pt x="19" y="101"/>
                  </a:cubicBezTo>
                  <a:cubicBezTo>
                    <a:pt x="0" y="101"/>
                    <a:pt x="0" y="101"/>
                    <a:pt x="0" y="101"/>
                  </a:cubicBezTo>
                  <a:cubicBezTo>
                    <a:pt x="0" y="2"/>
                    <a:pt x="0" y="2"/>
                    <a:pt x="0" y="2"/>
                  </a:cubicBezTo>
                  <a:cubicBezTo>
                    <a:pt x="18" y="2"/>
                    <a:pt x="18" y="2"/>
                    <a:pt x="18" y="2"/>
                  </a:cubicBezTo>
                  <a:cubicBezTo>
                    <a:pt x="19" y="21"/>
                    <a:pt x="19" y="21"/>
                    <a:pt x="19" y="21"/>
                  </a:cubicBezTo>
                  <a:cubicBezTo>
                    <a:pt x="24" y="10"/>
                    <a:pt x="35" y="0"/>
                    <a:pt x="49" y="0"/>
                  </a:cubicBezTo>
                  <a:cubicBezTo>
                    <a:pt x="54" y="0"/>
                    <a:pt x="57" y="1"/>
                    <a:pt x="57" y="1"/>
                  </a:cubicBezTo>
                  <a:lnTo>
                    <a:pt x="54"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9" name="Freeform 26">
              <a:extLst>
                <a:ext uri="{FF2B5EF4-FFF2-40B4-BE49-F238E27FC236}">
                  <a16:creationId xmlns:a16="http://schemas.microsoft.com/office/drawing/2014/main" id="{AEBBA209-4388-44E3-1F5D-110C6416935E}"/>
                </a:ext>
              </a:extLst>
            </p:cNvPr>
            <p:cNvSpPr>
              <a:spLocks noEditPoints="1"/>
            </p:cNvSpPr>
            <p:nvPr/>
          </p:nvSpPr>
          <p:spPr bwMode="auto">
            <a:xfrm>
              <a:off x="2670176" y="-36513"/>
              <a:ext cx="20638" cy="117475"/>
            </a:xfrm>
            <a:custGeom>
              <a:avLst/>
              <a:gdLst>
                <a:gd name="T0" fmla="*/ 13 w 25"/>
                <a:gd name="T1" fmla="*/ 24 h 143"/>
                <a:gd name="T2" fmla="*/ 0 w 25"/>
                <a:gd name="T3" fmla="*/ 12 h 143"/>
                <a:gd name="T4" fmla="*/ 13 w 25"/>
                <a:gd name="T5" fmla="*/ 0 h 143"/>
                <a:gd name="T6" fmla="*/ 25 w 25"/>
                <a:gd name="T7" fmla="*/ 12 h 143"/>
                <a:gd name="T8" fmla="*/ 13 w 25"/>
                <a:gd name="T9" fmla="*/ 24 h 143"/>
                <a:gd name="T10" fmla="*/ 4 w 25"/>
                <a:gd name="T11" fmla="*/ 143 h 143"/>
                <a:gd name="T12" fmla="*/ 4 w 25"/>
                <a:gd name="T13" fmla="*/ 44 h 143"/>
                <a:gd name="T14" fmla="*/ 22 w 25"/>
                <a:gd name="T15" fmla="*/ 44 h 143"/>
                <a:gd name="T16" fmla="*/ 22 w 25"/>
                <a:gd name="T17" fmla="*/ 143 h 143"/>
                <a:gd name="T18" fmla="*/ 4 w 25"/>
                <a:gd name="T19" fmla="*/ 143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143">
                  <a:moveTo>
                    <a:pt x="13" y="24"/>
                  </a:moveTo>
                  <a:cubicBezTo>
                    <a:pt x="6" y="24"/>
                    <a:pt x="0" y="19"/>
                    <a:pt x="0" y="12"/>
                  </a:cubicBezTo>
                  <a:cubicBezTo>
                    <a:pt x="0" y="5"/>
                    <a:pt x="6" y="0"/>
                    <a:pt x="13" y="0"/>
                  </a:cubicBezTo>
                  <a:cubicBezTo>
                    <a:pt x="20" y="0"/>
                    <a:pt x="25" y="5"/>
                    <a:pt x="25" y="12"/>
                  </a:cubicBezTo>
                  <a:cubicBezTo>
                    <a:pt x="25" y="18"/>
                    <a:pt x="20" y="24"/>
                    <a:pt x="13" y="24"/>
                  </a:cubicBezTo>
                  <a:close/>
                  <a:moveTo>
                    <a:pt x="4" y="143"/>
                  </a:moveTo>
                  <a:cubicBezTo>
                    <a:pt x="4" y="44"/>
                    <a:pt x="4" y="44"/>
                    <a:pt x="4" y="44"/>
                  </a:cubicBezTo>
                  <a:cubicBezTo>
                    <a:pt x="22" y="44"/>
                    <a:pt x="22" y="44"/>
                    <a:pt x="22" y="44"/>
                  </a:cubicBezTo>
                  <a:cubicBezTo>
                    <a:pt x="22" y="143"/>
                    <a:pt x="22" y="143"/>
                    <a:pt x="22" y="143"/>
                  </a:cubicBezTo>
                  <a:lnTo>
                    <a:pt x="4" y="1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0" name="Freeform 27">
              <a:extLst>
                <a:ext uri="{FF2B5EF4-FFF2-40B4-BE49-F238E27FC236}">
                  <a16:creationId xmlns:a16="http://schemas.microsoft.com/office/drawing/2014/main" id="{4524D336-2EEE-036C-C9C9-0D5F156C9443}"/>
                </a:ext>
              </a:extLst>
            </p:cNvPr>
            <p:cNvSpPr>
              <a:spLocks/>
            </p:cNvSpPr>
            <p:nvPr/>
          </p:nvSpPr>
          <p:spPr bwMode="auto">
            <a:xfrm>
              <a:off x="2701926" y="-1588"/>
              <a:ext cx="80963" cy="82550"/>
            </a:xfrm>
            <a:custGeom>
              <a:avLst/>
              <a:gdLst>
                <a:gd name="T0" fmla="*/ 31 w 51"/>
                <a:gd name="T1" fmla="*/ 52 h 52"/>
                <a:gd name="T2" fmla="*/ 20 w 51"/>
                <a:gd name="T3" fmla="*/ 52 h 52"/>
                <a:gd name="T4" fmla="*/ 0 w 51"/>
                <a:gd name="T5" fmla="*/ 0 h 52"/>
                <a:gd name="T6" fmla="*/ 11 w 51"/>
                <a:gd name="T7" fmla="*/ 0 h 52"/>
                <a:gd name="T8" fmla="*/ 25 w 51"/>
                <a:gd name="T9" fmla="*/ 42 h 52"/>
                <a:gd name="T10" fmla="*/ 40 w 51"/>
                <a:gd name="T11" fmla="*/ 0 h 52"/>
                <a:gd name="T12" fmla="*/ 51 w 51"/>
                <a:gd name="T13" fmla="*/ 0 h 52"/>
                <a:gd name="T14" fmla="*/ 31 w 51"/>
                <a:gd name="T15" fmla="*/ 52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 h="52">
                  <a:moveTo>
                    <a:pt x="31" y="52"/>
                  </a:moveTo>
                  <a:lnTo>
                    <a:pt x="20" y="52"/>
                  </a:lnTo>
                  <a:lnTo>
                    <a:pt x="0" y="0"/>
                  </a:lnTo>
                  <a:lnTo>
                    <a:pt x="11" y="0"/>
                  </a:lnTo>
                  <a:lnTo>
                    <a:pt x="25" y="42"/>
                  </a:lnTo>
                  <a:lnTo>
                    <a:pt x="40" y="0"/>
                  </a:lnTo>
                  <a:lnTo>
                    <a:pt x="51" y="0"/>
                  </a:lnTo>
                  <a:lnTo>
                    <a:pt x="31"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1" name="Freeform 28">
              <a:extLst>
                <a:ext uri="{FF2B5EF4-FFF2-40B4-BE49-F238E27FC236}">
                  <a16:creationId xmlns:a16="http://schemas.microsoft.com/office/drawing/2014/main" id="{7957D02A-F6AA-E7FB-776F-5DF982079E20}"/>
                </a:ext>
              </a:extLst>
            </p:cNvPr>
            <p:cNvSpPr>
              <a:spLocks noEditPoints="1"/>
            </p:cNvSpPr>
            <p:nvPr/>
          </p:nvSpPr>
          <p:spPr bwMode="auto">
            <a:xfrm>
              <a:off x="2789238" y="-3175"/>
              <a:ext cx="74613" cy="85725"/>
            </a:xfrm>
            <a:custGeom>
              <a:avLst/>
              <a:gdLst>
                <a:gd name="T0" fmla="*/ 20 w 90"/>
                <a:gd name="T1" fmla="*/ 56 h 103"/>
                <a:gd name="T2" fmla="*/ 49 w 90"/>
                <a:gd name="T3" fmla="*/ 88 h 103"/>
                <a:gd name="T4" fmla="*/ 80 w 90"/>
                <a:gd name="T5" fmla="*/ 77 h 103"/>
                <a:gd name="T6" fmla="*/ 87 w 90"/>
                <a:gd name="T7" fmla="*/ 89 h 103"/>
                <a:gd name="T8" fmla="*/ 47 w 90"/>
                <a:gd name="T9" fmla="*/ 103 h 103"/>
                <a:gd name="T10" fmla="*/ 0 w 90"/>
                <a:gd name="T11" fmla="*/ 52 h 103"/>
                <a:gd name="T12" fmla="*/ 47 w 90"/>
                <a:gd name="T13" fmla="*/ 0 h 103"/>
                <a:gd name="T14" fmla="*/ 90 w 90"/>
                <a:gd name="T15" fmla="*/ 49 h 103"/>
                <a:gd name="T16" fmla="*/ 90 w 90"/>
                <a:gd name="T17" fmla="*/ 56 h 103"/>
                <a:gd name="T18" fmla="*/ 20 w 90"/>
                <a:gd name="T19" fmla="*/ 56 h 103"/>
                <a:gd name="T20" fmla="*/ 46 w 90"/>
                <a:gd name="T21" fmla="*/ 15 h 103"/>
                <a:gd name="T22" fmla="*/ 19 w 90"/>
                <a:gd name="T23" fmla="*/ 43 h 103"/>
                <a:gd name="T24" fmla="*/ 71 w 90"/>
                <a:gd name="T25" fmla="*/ 43 h 103"/>
                <a:gd name="T26" fmla="*/ 46 w 90"/>
                <a:gd name="T27" fmla="*/ 15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03">
                  <a:moveTo>
                    <a:pt x="20" y="56"/>
                  </a:moveTo>
                  <a:cubicBezTo>
                    <a:pt x="20" y="76"/>
                    <a:pt x="31" y="88"/>
                    <a:pt x="49" y="88"/>
                  </a:cubicBezTo>
                  <a:cubicBezTo>
                    <a:pt x="68" y="88"/>
                    <a:pt x="79" y="78"/>
                    <a:pt x="80" y="77"/>
                  </a:cubicBezTo>
                  <a:cubicBezTo>
                    <a:pt x="87" y="89"/>
                    <a:pt x="87" y="89"/>
                    <a:pt x="87" y="89"/>
                  </a:cubicBezTo>
                  <a:cubicBezTo>
                    <a:pt x="87" y="89"/>
                    <a:pt x="74" y="103"/>
                    <a:pt x="47" y="103"/>
                  </a:cubicBezTo>
                  <a:cubicBezTo>
                    <a:pt x="20" y="103"/>
                    <a:pt x="0" y="85"/>
                    <a:pt x="0" y="52"/>
                  </a:cubicBezTo>
                  <a:cubicBezTo>
                    <a:pt x="0" y="20"/>
                    <a:pt x="21" y="0"/>
                    <a:pt x="47" y="0"/>
                  </a:cubicBezTo>
                  <a:cubicBezTo>
                    <a:pt x="74" y="0"/>
                    <a:pt x="90" y="20"/>
                    <a:pt x="90" y="49"/>
                  </a:cubicBezTo>
                  <a:cubicBezTo>
                    <a:pt x="90" y="56"/>
                    <a:pt x="90" y="56"/>
                    <a:pt x="90" y="56"/>
                  </a:cubicBezTo>
                  <a:cubicBezTo>
                    <a:pt x="20" y="56"/>
                    <a:pt x="20" y="56"/>
                    <a:pt x="20" y="56"/>
                  </a:cubicBezTo>
                  <a:close/>
                  <a:moveTo>
                    <a:pt x="46" y="15"/>
                  </a:moveTo>
                  <a:cubicBezTo>
                    <a:pt x="28" y="15"/>
                    <a:pt x="20" y="30"/>
                    <a:pt x="19" y="43"/>
                  </a:cubicBezTo>
                  <a:cubicBezTo>
                    <a:pt x="71" y="43"/>
                    <a:pt x="71" y="43"/>
                    <a:pt x="71" y="43"/>
                  </a:cubicBezTo>
                  <a:cubicBezTo>
                    <a:pt x="71" y="28"/>
                    <a:pt x="64" y="15"/>
                    <a:pt x="46"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2" name="Freeform 29">
              <a:extLst>
                <a:ext uri="{FF2B5EF4-FFF2-40B4-BE49-F238E27FC236}">
                  <a16:creationId xmlns:a16="http://schemas.microsoft.com/office/drawing/2014/main" id="{C091E53F-E8FB-D219-1C2C-C8CDF3A477E2}"/>
                </a:ext>
              </a:extLst>
            </p:cNvPr>
            <p:cNvSpPr>
              <a:spLocks/>
            </p:cNvSpPr>
            <p:nvPr/>
          </p:nvSpPr>
          <p:spPr bwMode="auto">
            <a:xfrm>
              <a:off x="2882901" y="-3175"/>
              <a:ext cx="68263" cy="84138"/>
            </a:xfrm>
            <a:custGeom>
              <a:avLst/>
              <a:gdLst>
                <a:gd name="T0" fmla="*/ 65 w 84"/>
                <a:gd name="T1" fmla="*/ 101 h 101"/>
                <a:gd name="T2" fmla="*/ 65 w 84"/>
                <a:gd name="T3" fmla="*/ 42 h 101"/>
                <a:gd name="T4" fmla="*/ 45 w 84"/>
                <a:gd name="T5" fmla="*/ 16 h 101"/>
                <a:gd name="T6" fmla="*/ 18 w 84"/>
                <a:gd name="T7" fmla="*/ 42 h 101"/>
                <a:gd name="T8" fmla="*/ 18 w 84"/>
                <a:gd name="T9" fmla="*/ 101 h 101"/>
                <a:gd name="T10" fmla="*/ 0 w 84"/>
                <a:gd name="T11" fmla="*/ 101 h 101"/>
                <a:gd name="T12" fmla="*/ 0 w 84"/>
                <a:gd name="T13" fmla="*/ 2 h 101"/>
                <a:gd name="T14" fmla="*/ 17 w 84"/>
                <a:gd name="T15" fmla="*/ 2 h 101"/>
                <a:gd name="T16" fmla="*/ 18 w 84"/>
                <a:gd name="T17" fmla="*/ 20 h 101"/>
                <a:gd name="T18" fmla="*/ 51 w 84"/>
                <a:gd name="T19" fmla="*/ 0 h 101"/>
                <a:gd name="T20" fmla="*/ 84 w 84"/>
                <a:gd name="T21" fmla="*/ 37 h 101"/>
                <a:gd name="T22" fmla="*/ 84 w 84"/>
                <a:gd name="T23" fmla="*/ 101 h 101"/>
                <a:gd name="T24" fmla="*/ 65 w 84"/>
                <a:gd name="T25" fmla="*/ 10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101">
                  <a:moveTo>
                    <a:pt x="65" y="101"/>
                  </a:moveTo>
                  <a:cubicBezTo>
                    <a:pt x="65" y="42"/>
                    <a:pt x="65" y="42"/>
                    <a:pt x="65" y="42"/>
                  </a:cubicBezTo>
                  <a:cubicBezTo>
                    <a:pt x="65" y="26"/>
                    <a:pt x="60" y="16"/>
                    <a:pt x="45" y="16"/>
                  </a:cubicBezTo>
                  <a:cubicBezTo>
                    <a:pt x="30" y="16"/>
                    <a:pt x="20" y="32"/>
                    <a:pt x="18" y="42"/>
                  </a:cubicBezTo>
                  <a:cubicBezTo>
                    <a:pt x="18" y="101"/>
                    <a:pt x="18" y="101"/>
                    <a:pt x="18" y="101"/>
                  </a:cubicBezTo>
                  <a:cubicBezTo>
                    <a:pt x="0" y="101"/>
                    <a:pt x="0" y="101"/>
                    <a:pt x="0" y="101"/>
                  </a:cubicBezTo>
                  <a:cubicBezTo>
                    <a:pt x="0" y="2"/>
                    <a:pt x="0" y="2"/>
                    <a:pt x="0" y="2"/>
                  </a:cubicBezTo>
                  <a:cubicBezTo>
                    <a:pt x="17" y="2"/>
                    <a:pt x="17" y="2"/>
                    <a:pt x="17" y="2"/>
                  </a:cubicBezTo>
                  <a:cubicBezTo>
                    <a:pt x="18" y="20"/>
                    <a:pt x="18" y="20"/>
                    <a:pt x="18" y="20"/>
                  </a:cubicBezTo>
                  <a:cubicBezTo>
                    <a:pt x="24" y="10"/>
                    <a:pt x="35" y="0"/>
                    <a:pt x="51" y="0"/>
                  </a:cubicBezTo>
                  <a:cubicBezTo>
                    <a:pt x="71" y="0"/>
                    <a:pt x="84" y="11"/>
                    <a:pt x="84" y="37"/>
                  </a:cubicBezTo>
                  <a:cubicBezTo>
                    <a:pt x="84" y="101"/>
                    <a:pt x="84" y="101"/>
                    <a:pt x="84" y="101"/>
                  </a:cubicBezTo>
                  <a:cubicBezTo>
                    <a:pt x="65" y="101"/>
                    <a:pt x="65" y="101"/>
                    <a:pt x="65"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3" name="Freeform 30">
              <a:extLst>
                <a:ext uri="{FF2B5EF4-FFF2-40B4-BE49-F238E27FC236}">
                  <a16:creationId xmlns:a16="http://schemas.microsoft.com/office/drawing/2014/main" id="{D8C0F936-155F-B9D3-105E-CB4A7E9C8F31}"/>
                </a:ext>
              </a:extLst>
            </p:cNvPr>
            <p:cNvSpPr>
              <a:spLocks noEditPoints="1"/>
            </p:cNvSpPr>
            <p:nvPr/>
          </p:nvSpPr>
          <p:spPr bwMode="auto">
            <a:xfrm>
              <a:off x="3006726" y="-34925"/>
              <a:ext cx="79375" cy="117475"/>
            </a:xfrm>
            <a:custGeom>
              <a:avLst/>
              <a:gdLst>
                <a:gd name="T0" fmla="*/ 50 w 95"/>
                <a:gd name="T1" fmla="*/ 142 h 142"/>
                <a:gd name="T2" fmla="*/ 20 w 95"/>
                <a:gd name="T3" fmla="*/ 125 h 142"/>
                <a:gd name="T4" fmla="*/ 17 w 95"/>
                <a:gd name="T5" fmla="*/ 140 h 142"/>
                <a:gd name="T6" fmla="*/ 0 w 95"/>
                <a:gd name="T7" fmla="*/ 140 h 142"/>
                <a:gd name="T8" fmla="*/ 0 w 95"/>
                <a:gd name="T9" fmla="*/ 0 h 142"/>
                <a:gd name="T10" fmla="*/ 19 w 95"/>
                <a:gd name="T11" fmla="*/ 0 h 142"/>
                <a:gd name="T12" fmla="*/ 19 w 95"/>
                <a:gd name="T13" fmla="*/ 57 h 142"/>
                <a:gd name="T14" fmla="*/ 52 w 95"/>
                <a:gd name="T15" fmla="*/ 39 h 142"/>
                <a:gd name="T16" fmla="*/ 94 w 95"/>
                <a:gd name="T17" fmla="*/ 91 h 142"/>
                <a:gd name="T18" fmla="*/ 50 w 95"/>
                <a:gd name="T19" fmla="*/ 142 h 142"/>
                <a:gd name="T20" fmla="*/ 47 w 95"/>
                <a:gd name="T21" fmla="*/ 55 h 142"/>
                <a:gd name="T22" fmla="*/ 18 w 95"/>
                <a:gd name="T23" fmla="*/ 91 h 142"/>
                <a:gd name="T24" fmla="*/ 46 w 95"/>
                <a:gd name="T25" fmla="*/ 127 h 142"/>
                <a:gd name="T26" fmla="*/ 75 w 95"/>
                <a:gd name="T27" fmla="*/ 91 h 142"/>
                <a:gd name="T28" fmla="*/ 47 w 95"/>
                <a:gd name="T29" fmla="*/ 55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 h="142">
                  <a:moveTo>
                    <a:pt x="50" y="142"/>
                  </a:moveTo>
                  <a:cubicBezTo>
                    <a:pt x="31" y="142"/>
                    <a:pt x="22" y="129"/>
                    <a:pt x="20" y="125"/>
                  </a:cubicBezTo>
                  <a:cubicBezTo>
                    <a:pt x="17" y="140"/>
                    <a:pt x="17" y="140"/>
                    <a:pt x="17" y="140"/>
                  </a:cubicBezTo>
                  <a:cubicBezTo>
                    <a:pt x="0" y="140"/>
                    <a:pt x="0" y="140"/>
                    <a:pt x="0" y="140"/>
                  </a:cubicBezTo>
                  <a:cubicBezTo>
                    <a:pt x="0" y="0"/>
                    <a:pt x="0" y="0"/>
                    <a:pt x="0" y="0"/>
                  </a:cubicBezTo>
                  <a:cubicBezTo>
                    <a:pt x="19" y="0"/>
                    <a:pt x="19" y="0"/>
                    <a:pt x="19" y="0"/>
                  </a:cubicBezTo>
                  <a:cubicBezTo>
                    <a:pt x="19" y="57"/>
                    <a:pt x="19" y="57"/>
                    <a:pt x="19" y="57"/>
                  </a:cubicBezTo>
                  <a:cubicBezTo>
                    <a:pt x="20" y="55"/>
                    <a:pt x="31" y="39"/>
                    <a:pt x="52" y="39"/>
                  </a:cubicBezTo>
                  <a:cubicBezTo>
                    <a:pt x="78" y="39"/>
                    <a:pt x="94" y="61"/>
                    <a:pt x="94" y="91"/>
                  </a:cubicBezTo>
                  <a:cubicBezTo>
                    <a:pt x="95" y="121"/>
                    <a:pt x="77" y="142"/>
                    <a:pt x="50" y="142"/>
                  </a:cubicBezTo>
                  <a:close/>
                  <a:moveTo>
                    <a:pt x="47" y="55"/>
                  </a:moveTo>
                  <a:cubicBezTo>
                    <a:pt x="30" y="55"/>
                    <a:pt x="18" y="71"/>
                    <a:pt x="18" y="91"/>
                  </a:cubicBezTo>
                  <a:cubicBezTo>
                    <a:pt x="18" y="110"/>
                    <a:pt x="29" y="127"/>
                    <a:pt x="46" y="127"/>
                  </a:cubicBezTo>
                  <a:cubicBezTo>
                    <a:pt x="63" y="127"/>
                    <a:pt x="75" y="111"/>
                    <a:pt x="75" y="91"/>
                  </a:cubicBezTo>
                  <a:cubicBezTo>
                    <a:pt x="75" y="71"/>
                    <a:pt x="64" y="55"/>
                    <a:pt x="47"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4" name="Freeform 31">
              <a:extLst>
                <a:ext uri="{FF2B5EF4-FFF2-40B4-BE49-F238E27FC236}">
                  <a16:creationId xmlns:a16="http://schemas.microsoft.com/office/drawing/2014/main" id="{B3C06BAF-2606-07B2-0633-EFEFFAE9986C}"/>
                </a:ext>
              </a:extLst>
            </p:cNvPr>
            <p:cNvSpPr>
              <a:spLocks/>
            </p:cNvSpPr>
            <p:nvPr/>
          </p:nvSpPr>
          <p:spPr bwMode="auto">
            <a:xfrm>
              <a:off x="3094038" y="-1588"/>
              <a:ext cx="79375" cy="114300"/>
            </a:xfrm>
            <a:custGeom>
              <a:avLst/>
              <a:gdLst>
                <a:gd name="T0" fmla="*/ 52 w 96"/>
                <a:gd name="T1" fmla="*/ 113 h 136"/>
                <a:gd name="T2" fmla="*/ 26 w 96"/>
                <a:gd name="T3" fmla="*/ 136 h 136"/>
                <a:gd name="T4" fmla="*/ 7 w 96"/>
                <a:gd name="T5" fmla="*/ 132 h 136"/>
                <a:gd name="T6" fmla="*/ 11 w 96"/>
                <a:gd name="T7" fmla="*/ 117 h 136"/>
                <a:gd name="T8" fmla="*/ 22 w 96"/>
                <a:gd name="T9" fmla="*/ 120 h 136"/>
                <a:gd name="T10" fmla="*/ 33 w 96"/>
                <a:gd name="T11" fmla="*/ 110 h 136"/>
                <a:gd name="T12" fmla="*/ 38 w 96"/>
                <a:gd name="T13" fmla="*/ 98 h 136"/>
                <a:gd name="T14" fmla="*/ 0 w 96"/>
                <a:gd name="T15" fmla="*/ 0 h 136"/>
                <a:gd name="T16" fmla="*/ 20 w 96"/>
                <a:gd name="T17" fmla="*/ 0 h 136"/>
                <a:gd name="T18" fmla="*/ 48 w 96"/>
                <a:gd name="T19" fmla="*/ 81 h 136"/>
                <a:gd name="T20" fmla="*/ 76 w 96"/>
                <a:gd name="T21" fmla="*/ 0 h 136"/>
                <a:gd name="T22" fmla="*/ 96 w 96"/>
                <a:gd name="T23" fmla="*/ 0 h 136"/>
                <a:gd name="T24" fmla="*/ 52 w 96"/>
                <a:gd name="T25" fmla="*/ 113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6" h="136">
                  <a:moveTo>
                    <a:pt x="52" y="113"/>
                  </a:moveTo>
                  <a:cubicBezTo>
                    <a:pt x="45" y="129"/>
                    <a:pt x="38" y="136"/>
                    <a:pt x="26" y="136"/>
                  </a:cubicBezTo>
                  <a:cubicBezTo>
                    <a:pt x="13" y="136"/>
                    <a:pt x="7" y="132"/>
                    <a:pt x="7" y="132"/>
                  </a:cubicBezTo>
                  <a:cubicBezTo>
                    <a:pt x="11" y="117"/>
                    <a:pt x="11" y="117"/>
                    <a:pt x="11" y="117"/>
                  </a:cubicBezTo>
                  <a:cubicBezTo>
                    <a:pt x="11" y="117"/>
                    <a:pt x="17" y="120"/>
                    <a:pt x="22" y="120"/>
                  </a:cubicBezTo>
                  <a:cubicBezTo>
                    <a:pt x="27" y="120"/>
                    <a:pt x="30" y="118"/>
                    <a:pt x="33" y="110"/>
                  </a:cubicBezTo>
                  <a:cubicBezTo>
                    <a:pt x="38" y="98"/>
                    <a:pt x="38" y="98"/>
                    <a:pt x="38" y="98"/>
                  </a:cubicBezTo>
                  <a:cubicBezTo>
                    <a:pt x="0" y="0"/>
                    <a:pt x="0" y="0"/>
                    <a:pt x="0" y="0"/>
                  </a:cubicBezTo>
                  <a:cubicBezTo>
                    <a:pt x="20" y="0"/>
                    <a:pt x="20" y="0"/>
                    <a:pt x="20" y="0"/>
                  </a:cubicBezTo>
                  <a:cubicBezTo>
                    <a:pt x="48" y="81"/>
                    <a:pt x="48" y="81"/>
                    <a:pt x="48" y="81"/>
                  </a:cubicBezTo>
                  <a:cubicBezTo>
                    <a:pt x="76" y="0"/>
                    <a:pt x="76" y="0"/>
                    <a:pt x="76" y="0"/>
                  </a:cubicBezTo>
                  <a:cubicBezTo>
                    <a:pt x="96" y="0"/>
                    <a:pt x="96" y="0"/>
                    <a:pt x="96" y="0"/>
                  </a:cubicBezTo>
                  <a:lnTo>
                    <a:pt x="52" y="1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5" name="Rectangle 32">
              <a:extLst>
                <a:ext uri="{FF2B5EF4-FFF2-40B4-BE49-F238E27FC236}">
                  <a16:creationId xmlns:a16="http://schemas.microsoft.com/office/drawing/2014/main" id="{28E831E1-5403-0391-CFF1-44334240480E}"/>
                </a:ext>
              </a:extLst>
            </p:cNvPr>
            <p:cNvSpPr>
              <a:spLocks noChangeArrowheads="1"/>
            </p:cNvSpPr>
            <p:nvPr/>
          </p:nvSpPr>
          <p:spPr bwMode="auto">
            <a:xfrm>
              <a:off x="3219451" y="-31750"/>
              <a:ext cx="17463" cy="1127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6" name="Freeform 33">
              <a:extLst>
                <a:ext uri="{FF2B5EF4-FFF2-40B4-BE49-F238E27FC236}">
                  <a16:creationId xmlns:a16="http://schemas.microsoft.com/office/drawing/2014/main" id="{C26B6476-3E8D-9E7B-540C-E0FEFAD5DB9D}"/>
                </a:ext>
              </a:extLst>
            </p:cNvPr>
            <p:cNvSpPr>
              <a:spLocks/>
            </p:cNvSpPr>
            <p:nvPr/>
          </p:nvSpPr>
          <p:spPr bwMode="auto">
            <a:xfrm>
              <a:off x="3263901" y="-3175"/>
              <a:ext cx="69850" cy="84138"/>
            </a:xfrm>
            <a:custGeom>
              <a:avLst/>
              <a:gdLst>
                <a:gd name="T0" fmla="*/ 65 w 84"/>
                <a:gd name="T1" fmla="*/ 101 h 101"/>
                <a:gd name="T2" fmla="*/ 65 w 84"/>
                <a:gd name="T3" fmla="*/ 42 h 101"/>
                <a:gd name="T4" fmla="*/ 45 w 84"/>
                <a:gd name="T5" fmla="*/ 16 h 101"/>
                <a:gd name="T6" fmla="*/ 19 w 84"/>
                <a:gd name="T7" fmla="*/ 42 h 101"/>
                <a:gd name="T8" fmla="*/ 19 w 84"/>
                <a:gd name="T9" fmla="*/ 101 h 101"/>
                <a:gd name="T10" fmla="*/ 0 w 84"/>
                <a:gd name="T11" fmla="*/ 101 h 101"/>
                <a:gd name="T12" fmla="*/ 0 w 84"/>
                <a:gd name="T13" fmla="*/ 2 h 101"/>
                <a:gd name="T14" fmla="*/ 18 w 84"/>
                <a:gd name="T15" fmla="*/ 2 h 101"/>
                <a:gd name="T16" fmla="*/ 19 w 84"/>
                <a:gd name="T17" fmla="*/ 20 h 101"/>
                <a:gd name="T18" fmla="*/ 51 w 84"/>
                <a:gd name="T19" fmla="*/ 0 h 101"/>
                <a:gd name="T20" fmla="*/ 84 w 84"/>
                <a:gd name="T21" fmla="*/ 37 h 101"/>
                <a:gd name="T22" fmla="*/ 84 w 84"/>
                <a:gd name="T23" fmla="*/ 101 h 101"/>
                <a:gd name="T24" fmla="*/ 65 w 84"/>
                <a:gd name="T25" fmla="*/ 10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101">
                  <a:moveTo>
                    <a:pt x="65" y="101"/>
                  </a:moveTo>
                  <a:cubicBezTo>
                    <a:pt x="65" y="42"/>
                    <a:pt x="65" y="42"/>
                    <a:pt x="65" y="42"/>
                  </a:cubicBezTo>
                  <a:cubicBezTo>
                    <a:pt x="65" y="26"/>
                    <a:pt x="60" y="16"/>
                    <a:pt x="45" y="16"/>
                  </a:cubicBezTo>
                  <a:cubicBezTo>
                    <a:pt x="30" y="16"/>
                    <a:pt x="21" y="32"/>
                    <a:pt x="19" y="42"/>
                  </a:cubicBezTo>
                  <a:cubicBezTo>
                    <a:pt x="19" y="101"/>
                    <a:pt x="19" y="101"/>
                    <a:pt x="19" y="101"/>
                  </a:cubicBezTo>
                  <a:cubicBezTo>
                    <a:pt x="0" y="101"/>
                    <a:pt x="0" y="101"/>
                    <a:pt x="0" y="101"/>
                  </a:cubicBezTo>
                  <a:cubicBezTo>
                    <a:pt x="0" y="2"/>
                    <a:pt x="0" y="2"/>
                    <a:pt x="0" y="2"/>
                  </a:cubicBezTo>
                  <a:cubicBezTo>
                    <a:pt x="18" y="2"/>
                    <a:pt x="18" y="2"/>
                    <a:pt x="18" y="2"/>
                  </a:cubicBezTo>
                  <a:cubicBezTo>
                    <a:pt x="19" y="20"/>
                    <a:pt x="19" y="20"/>
                    <a:pt x="19" y="20"/>
                  </a:cubicBezTo>
                  <a:cubicBezTo>
                    <a:pt x="24" y="10"/>
                    <a:pt x="35" y="0"/>
                    <a:pt x="51" y="0"/>
                  </a:cubicBezTo>
                  <a:cubicBezTo>
                    <a:pt x="71" y="0"/>
                    <a:pt x="84" y="11"/>
                    <a:pt x="84" y="37"/>
                  </a:cubicBezTo>
                  <a:cubicBezTo>
                    <a:pt x="84" y="101"/>
                    <a:pt x="84" y="101"/>
                    <a:pt x="84" y="101"/>
                  </a:cubicBezTo>
                  <a:cubicBezTo>
                    <a:pt x="65" y="101"/>
                    <a:pt x="65" y="101"/>
                    <a:pt x="65"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7" name="Freeform 34">
              <a:extLst>
                <a:ext uri="{FF2B5EF4-FFF2-40B4-BE49-F238E27FC236}">
                  <a16:creationId xmlns:a16="http://schemas.microsoft.com/office/drawing/2014/main" id="{944C5982-3C91-7F73-09A4-D3869163BA38}"/>
                </a:ext>
              </a:extLst>
            </p:cNvPr>
            <p:cNvSpPr>
              <a:spLocks/>
            </p:cNvSpPr>
            <p:nvPr/>
          </p:nvSpPr>
          <p:spPr bwMode="auto">
            <a:xfrm>
              <a:off x="3349626" y="-3175"/>
              <a:ext cx="63500" cy="85725"/>
            </a:xfrm>
            <a:custGeom>
              <a:avLst/>
              <a:gdLst>
                <a:gd name="T0" fmla="*/ 68 w 78"/>
                <a:gd name="T1" fmla="*/ 94 h 103"/>
                <a:gd name="T2" fmla="*/ 39 w 78"/>
                <a:gd name="T3" fmla="*/ 103 h 103"/>
                <a:gd name="T4" fmla="*/ 0 w 78"/>
                <a:gd name="T5" fmla="*/ 86 h 103"/>
                <a:gd name="T6" fmla="*/ 10 w 78"/>
                <a:gd name="T7" fmla="*/ 74 h 103"/>
                <a:gd name="T8" fmla="*/ 39 w 78"/>
                <a:gd name="T9" fmla="*/ 88 h 103"/>
                <a:gd name="T10" fmla="*/ 59 w 78"/>
                <a:gd name="T11" fmla="*/ 75 h 103"/>
                <a:gd name="T12" fmla="*/ 43 w 78"/>
                <a:gd name="T13" fmla="*/ 61 h 103"/>
                <a:gd name="T14" fmla="*/ 25 w 78"/>
                <a:gd name="T15" fmla="*/ 55 h 103"/>
                <a:gd name="T16" fmla="*/ 5 w 78"/>
                <a:gd name="T17" fmla="*/ 29 h 103"/>
                <a:gd name="T18" fmla="*/ 42 w 78"/>
                <a:gd name="T19" fmla="*/ 0 h 103"/>
                <a:gd name="T20" fmla="*/ 77 w 78"/>
                <a:gd name="T21" fmla="*/ 13 h 103"/>
                <a:gd name="T22" fmla="*/ 68 w 78"/>
                <a:gd name="T23" fmla="*/ 26 h 103"/>
                <a:gd name="T24" fmla="*/ 42 w 78"/>
                <a:gd name="T25" fmla="*/ 15 h 103"/>
                <a:gd name="T26" fmla="*/ 23 w 78"/>
                <a:gd name="T27" fmla="*/ 27 h 103"/>
                <a:gd name="T28" fmla="*/ 39 w 78"/>
                <a:gd name="T29" fmla="*/ 41 h 103"/>
                <a:gd name="T30" fmla="*/ 58 w 78"/>
                <a:gd name="T31" fmla="*/ 47 h 103"/>
                <a:gd name="T32" fmla="*/ 78 w 78"/>
                <a:gd name="T33" fmla="*/ 72 h 103"/>
                <a:gd name="T34" fmla="*/ 68 w 78"/>
                <a:gd name="T35" fmla="*/ 9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8" h="103">
                  <a:moveTo>
                    <a:pt x="68" y="94"/>
                  </a:moveTo>
                  <a:cubicBezTo>
                    <a:pt x="62" y="99"/>
                    <a:pt x="54" y="103"/>
                    <a:pt x="39" y="103"/>
                  </a:cubicBezTo>
                  <a:cubicBezTo>
                    <a:pt x="19" y="103"/>
                    <a:pt x="4" y="91"/>
                    <a:pt x="0" y="86"/>
                  </a:cubicBezTo>
                  <a:cubicBezTo>
                    <a:pt x="10" y="74"/>
                    <a:pt x="10" y="74"/>
                    <a:pt x="10" y="74"/>
                  </a:cubicBezTo>
                  <a:cubicBezTo>
                    <a:pt x="16" y="80"/>
                    <a:pt x="28" y="88"/>
                    <a:pt x="39" y="88"/>
                  </a:cubicBezTo>
                  <a:cubicBezTo>
                    <a:pt x="51" y="88"/>
                    <a:pt x="59" y="84"/>
                    <a:pt x="59" y="75"/>
                  </a:cubicBezTo>
                  <a:cubicBezTo>
                    <a:pt x="59" y="66"/>
                    <a:pt x="49" y="63"/>
                    <a:pt x="43" y="61"/>
                  </a:cubicBezTo>
                  <a:cubicBezTo>
                    <a:pt x="37" y="60"/>
                    <a:pt x="30" y="57"/>
                    <a:pt x="25" y="55"/>
                  </a:cubicBezTo>
                  <a:cubicBezTo>
                    <a:pt x="21" y="53"/>
                    <a:pt x="5" y="46"/>
                    <a:pt x="5" y="29"/>
                  </a:cubicBezTo>
                  <a:cubicBezTo>
                    <a:pt x="5" y="11"/>
                    <a:pt x="20" y="0"/>
                    <a:pt x="42" y="0"/>
                  </a:cubicBezTo>
                  <a:cubicBezTo>
                    <a:pt x="63" y="0"/>
                    <a:pt x="76" y="12"/>
                    <a:pt x="77" y="13"/>
                  </a:cubicBezTo>
                  <a:cubicBezTo>
                    <a:pt x="68" y="26"/>
                    <a:pt x="68" y="26"/>
                    <a:pt x="68" y="26"/>
                  </a:cubicBezTo>
                  <a:cubicBezTo>
                    <a:pt x="62" y="20"/>
                    <a:pt x="52" y="15"/>
                    <a:pt x="42" y="15"/>
                  </a:cubicBezTo>
                  <a:cubicBezTo>
                    <a:pt x="31" y="15"/>
                    <a:pt x="23" y="18"/>
                    <a:pt x="23" y="27"/>
                  </a:cubicBezTo>
                  <a:cubicBezTo>
                    <a:pt x="23" y="36"/>
                    <a:pt x="32" y="38"/>
                    <a:pt x="39" y="41"/>
                  </a:cubicBezTo>
                  <a:cubicBezTo>
                    <a:pt x="46" y="43"/>
                    <a:pt x="54" y="45"/>
                    <a:pt x="58" y="47"/>
                  </a:cubicBezTo>
                  <a:cubicBezTo>
                    <a:pt x="62" y="49"/>
                    <a:pt x="78" y="55"/>
                    <a:pt x="78" y="72"/>
                  </a:cubicBezTo>
                  <a:cubicBezTo>
                    <a:pt x="78" y="82"/>
                    <a:pt x="73" y="89"/>
                    <a:pt x="68"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8" name="Freeform 35">
              <a:extLst>
                <a:ext uri="{FF2B5EF4-FFF2-40B4-BE49-F238E27FC236}">
                  <a16:creationId xmlns:a16="http://schemas.microsoft.com/office/drawing/2014/main" id="{948AB8FF-2BA3-9E06-B8CF-1E2C0011DA34}"/>
                </a:ext>
              </a:extLst>
            </p:cNvPr>
            <p:cNvSpPr>
              <a:spLocks noEditPoints="1"/>
            </p:cNvSpPr>
            <p:nvPr/>
          </p:nvSpPr>
          <p:spPr bwMode="auto">
            <a:xfrm>
              <a:off x="3429001" y="-36513"/>
              <a:ext cx="20638" cy="117475"/>
            </a:xfrm>
            <a:custGeom>
              <a:avLst/>
              <a:gdLst>
                <a:gd name="T0" fmla="*/ 13 w 26"/>
                <a:gd name="T1" fmla="*/ 24 h 143"/>
                <a:gd name="T2" fmla="*/ 0 w 26"/>
                <a:gd name="T3" fmla="*/ 12 h 143"/>
                <a:gd name="T4" fmla="*/ 13 w 26"/>
                <a:gd name="T5" fmla="*/ 0 h 143"/>
                <a:gd name="T6" fmla="*/ 26 w 26"/>
                <a:gd name="T7" fmla="*/ 12 h 143"/>
                <a:gd name="T8" fmla="*/ 13 w 26"/>
                <a:gd name="T9" fmla="*/ 24 h 143"/>
                <a:gd name="T10" fmla="*/ 4 w 26"/>
                <a:gd name="T11" fmla="*/ 143 h 143"/>
                <a:gd name="T12" fmla="*/ 4 w 26"/>
                <a:gd name="T13" fmla="*/ 44 h 143"/>
                <a:gd name="T14" fmla="*/ 22 w 26"/>
                <a:gd name="T15" fmla="*/ 44 h 143"/>
                <a:gd name="T16" fmla="*/ 22 w 26"/>
                <a:gd name="T17" fmla="*/ 143 h 143"/>
                <a:gd name="T18" fmla="*/ 4 w 26"/>
                <a:gd name="T19" fmla="*/ 143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143">
                  <a:moveTo>
                    <a:pt x="13" y="24"/>
                  </a:moveTo>
                  <a:cubicBezTo>
                    <a:pt x="6" y="24"/>
                    <a:pt x="0" y="19"/>
                    <a:pt x="0" y="12"/>
                  </a:cubicBezTo>
                  <a:cubicBezTo>
                    <a:pt x="0" y="5"/>
                    <a:pt x="6" y="0"/>
                    <a:pt x="13" y="0"/>
                  </a:cubicBezTo>
                  <a:cubicBezTo>
                    <a:pt x="20" y="0"/>
                    <a:pt x="26" y="5"/>
                    <a:pt x="26" y="12"/>
                  </a:cubicBezTo>
                  <a:cubicBezTo>
                    <a:pt x="26" y="18"/>
                    <a:pt x="20" y="24"/>
                    <a:pt x="13" y="24"/>
                  </a:cubicBezTo>
                  <a:close/>
                  <a:moveTo>
                    <a:pt x="4" y="143"/>
                  </a:moveTo>
                  <a:cubicBezTo>
                    <a:pt x="4" y="44"/>
                    <a:pt x="4" y="44"/>
                    <a:pt x="4" y="44"/>
                  </a:cubicBezTo>
                  <a:cubicBezTo>
                    <a:pt x="22" y="44"/>
                    <a:pt x="22" y="44"/>
                    <a:pt x="22" y="44"/>
                  </a:cubicBezTo>
                  <a:cubicBezTo>
                    <a:pt x="22" y="143"/>
                    <a:pt x="22" y="143"/>
                    <a:pt x="22" y="143"/>
                  </a:cubicBezTo>
                  <a:lnTo>
                    <a:pt x="4" y="1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9" name="Freeform 36">
              <a:extLst>
                <a:ext uri="{FF2B5EF4-FFF2-40B4-BE49-F238E27FC236}">
                  <a16:creationId xmlns:a16="http://schemas.microsoft.com/office/drawing/2014/main" id="{914FBE95-5DCD-B09C-05FA-773F884D73D9}"/>
                </a:ext>
              </a:extLst>
            </p:cNvPr>
            <p:cNvSpPr>
              <a:spLocks noEditPoints="1"/>
            </p:cNvSpPr>
            <p:nvPr/>
          </p:nvSpPr>
          <p:spPr bwMode="auto">
            <a:xfrm>
              <a:off x="3465513" y="-3175"/>
              <a:ext cx="77788" cy="115888"/>
            </a:xfrm>
            <a:custGeom>
              <a:avLst/>
              <a:gdLst>
                <a:gd name="T0" fmla="*/ 84 w 94"/>
                <a:gd name="T1" fmla="*/ 122 h 138"/>
                <a:gd name="T2" fmla="*/ 44 w 94"/>
                <a:gd name="T3" fmla="*/ 138 h 138"/>
                <a:gd name="T4" fmla="*/ 5 w 94"/>
                <a:gd name="T5" fmla="*/ 126 h 138"/>
                <a:gd name="T6" fmla="*/ 12 w 94"/>
                <a:gd name="T7" fmla="*/ 112 h 138"/>
                <a:gd name="T8" fmla="*/ 43 w 94"/>
                <a:gd name="T9" fmla="*/ 122 h 138"/>
                <a:gd name="T10" fmla="*/ 67 w 94"/>
                <a:gd name="T11" fmla="*/ 113 h 138"/>
                <a:gd name="T12" fmla="*/ 74 w 94"/>
                <a:gd name="T13" fmla="*/ 89 h 138"/>
                <a:gd name="T14" fmla="*/ 74 w 94"/>
                <a:gd name="T15" fmla="*/ 80 h 138"/>
                <a:gd name="T16" fmla="*/ 42 w 94"/>
                <a:gd name="T17" fmla="*/ 99 h 138"/>
                <a:gd name="T18" fmla="*/ 0 w 94"/>
                <a:gd name="T19" fmla="*/ 49 h 138"/>
                <a:gd name="T20" fmla="*/ 43 w 94"/>
                <a:gd name="T21" fmla="*/ 0 h 138"/>
                <a:gd name="T22" fmla="*/ 74 w 94"/>
                <a:gd name="T23" fmla="*/ 18 h 138"/>
                <a:gd name="T24" fmla="*/ 76 w 94"/>
                <a:gd name="T25" fmla="*/ 2 h 138"/>
                <a:gd name="T26" fmla="*/ 94 w 94"/>
                <a:gd name="T27" fmla="*/ 2 h 138"/>
                <a:gd name="T28" fmla="*/ 94 w 94"/>
                <a:gd name="T29" fmla="*/ 82 h 138"/>
                <a:gd name="T30" fmla="*/ 84 w 94"/>
                <a:gd name="T31" fmla="*/ 122 h 138"/>
                <a:gd name="T32" fmla="*/ 48 w 94"/>
                <a:gd name="T33" fmla="*/ 15 h 138"/>
                <a:gd name="T34" fmla="*/ 20 w 94"/>
                <a:gd name="T35" fmla="*/ 49 h 138"/>
                <a:gd name="T36" fmla="*/ 47 w 94"/>
                <a:gd name="T37" fmla="*/ 83 h 138"/>
                <a:gd name="T38" fmla="*/ 75 w 94"/>
                <a:gd name="T39" fmla="*/ 49 h 138"/>
                <a:gd name="T40" fmla="*/ 48 w 94"/>
                <a:gd name="T41" fmla="*/ 15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4" h="138">
                  <a:moveTo>
                    <a:pt x="84" y="122"/>
                  </a:moveTo>
                  <a:cubicBezTo>
                    <a:pt x="76" y="130"/>
                    <a:pt x="64" y="138"/>
                    <a:pt x="44" y="138"/>
                  </a:cubicBezTo>
                  <a:cubicBezTo>
                    <a:pt x="23" y="138"/>
                    <a:pt x="8" y="129"/>
                    <a:pt x="5" y="126"/>
                  </a:cubicBezTo>
                  <a:cubicBezTo>
                    <a:pt x="12" y="112"/>
                    <a:pt x="12" y="112"/>
                    <a:pt x="12" y="112"/>
                  </a:cubicBezTo>
                  <a:cubicBezTo>
                    <a:pt x="17" y="116"/>
                    <a:pt x="30" y="122"/>
                    <a:pt x="43" y="122"/>
                  </a:cubicBezTo>
                  <a:cubicBezTo>
                    <a:pt x="55" y="122"/>
                    <a:pt x="63" y="118"/>
                    <a:pt x="67" y="113"/>
                  </a:cubicBezTo>
                  <a:cubicBezTo>
                    <a:pt x="72" y="109"/>
                    <a:pt x="74" y="101"/>
                    <a:pt x="74" y="89"/>
                  </a:cubicBezTo>
                  <a:cubicBezTo>
                    <a:pt x="74" y="80"/>
                    <a:pt x="74" y="80"/>
                    <a:pt x="74" y="80"/>
                  </a:cubicBezTo>
                  <a:cubicBezTo>
                    <a:pt x="73" y="83"/>
                    <a:pt x="64" y="99"/>
                    <a:pt x="42" y="99"/>
                  </a:cubicBezTo>
                  <a:cubicBezTo>
                    <a:pt x="16" y="99"/>
                    <a:pt x="0" y="78"/>
                    <a:pt x="0" y="49"/>
                  </a:cubicBezTo>
                  <a:cubicBezTo>
                    <a:pt x="0" y="20"/>
                    <a:pt x="19" y="0"/>
                    <a:pt x="43" y="0"/>
                  </a:cubicBezTo>
                  <a:cubicBezTo>
                    <a:pt x="65" y="0"/>
                    <a:pt x="73" y="15"/>
                    <a:pt x="74" y="18"/>
                  </a:cubicBezTo>
                  <a:cubicBezTo>
                    <a:pt x="76" y="2"/>
                    <a:pt x="76" y="2"/>
                    <a:pt x="76" y="2"/>
                  </a:cubicBezTo>
                  <a:cubicBezTo>
                    <a:pt x="94" y="2"/>
                    <a:pt x="94" y="2"/>
                    <a:pt x="94" y="2"/>
                  </a:cubicBezTo>
                  <a:cubicBezTo>
                    <a:pt x="94" y="82"/>
                    <a:pt x="94" y="82"/>
                    <a:pt x="94" y="82"/>
                  </a:cubicBezTo>
                  <a:cubicBezTo>
                    <a:pt x="94" y="102"/>
                    <a:pt x="91" y="113"/>
                    <a:pt x="84" y="122"/>
                  </a:cubicBezTo>
                  <a:close/>
                  <a:moveTo>
                    <a:pt x="48" y="15"/>
                  </a:moveTo>
                  <a:cubicBezTo>
                    <a:pt x="31" y="15"/>
                    <a:pt x="20" y="30"/>
                    <a:pt x="20" y="49"/>
                  </a:cubicBezTo>
                  <a:cubicBezTo>
                    <a:pt x="20" y="67"/>
                    <a:pt x="30" y="83"/>
                    <a:pt x="47" y="83"/>
                  </a:cubicBezTo>
                  <a:cubicBezTo>
                    <a:pt x="64" y="83"/>
                    <a:pt x="75" y="67"/>
                    <a:pt x="75" y="49"/>
                  </a:cubicBezTo>
                  <a:cubicBezTo>
                    <a:pt x="75" y="30"/>
                    <a:pt x="65" y="15"/>
                    <a:pt x="48"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0" name="Freeform 37">
              <a:extLst>
                <a:ext uri="{FF2B5EF4-FFF2-40B4-BE49-F238E27FC236}">
                  <a16:creationId xmlns:a16="http://schemas.microsoft.com/office/drawing/2014/main" id="{DCECE63C-3BE4-E3D3-8A34-3F4C88B09AD1}"/>
                </a:ext>
              </a:extLst>
            </p:cNvPr>
            <p:cNvSpPr>
              <a:spLocks/>
            </p:cNvSpPr>
            <p:nvPr/>
          </p:nvSpPr>
          <p:spPr bwMode="auto">
            <a:xfrm>
              <a:off x="3568701" y="-34925"/>
              <a:ext cx="69850" cy="115888"/>
            </a:xfrm>
            <a:custGeom>
              <a:avLst/>
              <a:gdLst>
                <a:gd name="T0" fmla="*/ 66 w 85"/>
                <a:gd name="T1" fmla="*/ 141 h 141"/>
                <a:gd name="T2" fmla="*/ 66 w 85"/>
                <a:gd name="T3" fmla="*/ 82 h 141"/>
                <a:gd name="T4" fmla="*/ 46 w 85"/>
                <a:gd name="T5" fmla="*/ 56 h 141"/>
                <a:gd name="T6" fmla="*/ 19 w 85"/>
                <a:gd name="T7" fmla="*/ 82 h 141"/>
                <a:gd name="T8" fmla="*/ 19 w 85"/>
                <a:gd name="T9" fmla="*/ 141 h 141"/>
                <a:gd name="T10" fmla="*/ 0 w 85"/>
                <a:gd name="T11" fmla="*/ 141 h 141"/>
                <a:gd name="T12" fmla="*/ 0 w 85"/>
                <a:gd name="T13" fmla="*/ 0 h 141"/>
                <a:gd name="T14" fmla="*/ 19 w 85"/>
                <a:gd name="T15" fmla="*/ 0 h 141"/>
                <a:gd name="T16" fmla="*/ 19 w 85"/>
                <a:gd name="T17" fmla="*/ 60 h 141"/>
                <a:gd name="T18" fmla="*/ 52 w 85"/>
                <a:gd name="T19" fmla="*/ 39 h 141"/>
                <a:gd name="T20" fmla="*/ 85 w 85"/>
                <a:gd name="T21" fmla="*/ 77 h 141"/>
                <a:gd name="T22" fmla="*/ 85 w 85"/>
                <a:gd name="T23" fmla="*/ 141 h 141"/>
                <a:gd name="T24" fmla="*/ 66 w 85"/>
                <a:gd name="T25" fmla="*/ 14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141">
                  <a:moveTo>
                    <a:pt x="66" y="141"/>
                  </a:moveTo>
                  <a:cubicBezTo>
                    <a:pt x="66" y="82"/>
                    <a:pt x="66" y="82"/>
                    <a:pt x="66" y="82"/>
                  </a:cubicBezTo>
                  <a:cubicBezTo>
                    <a:pt x="66" y="66"/>
                    <a:pt x="61" y="56"/>
                    <a:pt x="46" y="56"/>
                  </a:cubicBezTo>
                  <a:cubicBezTo>
                    <a:pt x="31" y="56"/>
                    <a:pt x="21" y="72"/>
                    <a:pt x="19" y="82"/>
                  </a:cubicBezTo>
                  <a:cubicBezTo>
                    <a:pt x="19" y="141"/>
                    <a:pt x="19" y="141"/>
                    <a:pt x="19" y="141"/>
                  </a:cubicBezTo>
                  <a:cubicBezTo>
                    <a:pt x="0" y="141"/>
                    <a:pt x="0" y="141"/>
                    <a:pt x="0" y="141"/>
                  </a:cubicBezTo>
                  <a:cubicBezTo>
                    <a:pt x="0" y="0"/>
                    <a:pt x="0" y="0"/>
                    <a:pt x="0" y="0"/>
                  </a:cubicBezTo>
                  <a:cubicBezTo>
                    <a:pt x="19" y="0"/>
                    <a:pt x="19" y="0"/>
                    <a:pt x="19" y="0"/>
                  </a:cubicBezTo>
                  <a:cubicBezTo>
                    <a:pt x="19" y="60"/>
                    <a:pt x="19" y="60"/>
                    <a:pt x="19" y="60"/>
                  </a:cubicBezTo>
                  <a:cubicBezTo>
                    <a:pt x="25" y="50"/>
                    <a:pt x="36" y="39"/>
                    <a:pt x="52" y="39"/>
                  </a:cubicBezTo>
                  <a:cubicBezTo>
                    <a:pt x="72" y="39"/>
                    <a:pt x="85" y="51"/>
                    <a:pt x="85" y="77"/>
                  </a:cubicBezTo>
                  <a:cubicBezTo>
                    <a:pt x="85" y="141"/>
                    <a:pt x="85" y="141"/>
                    <a:pt x="85" y="141"/>
                  </a:cubicBezTo>
                  <a:lnTo>
                    <a:pt x="66" y="1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1" name="Freeform 38">
              <a:extLst>
                <a:ext uri="{FF2B5EF4-FFF2-40B4-BE49-F238E27FC236}">
                  <a16:creationId xmlns:a16="http://schemas.microsoft.com/office/drawing/2014/main" id="{A628084C-CF66-E7E8-A07E-637CE5D6B84C}"/>
                </a:ext>
              </a:extLst>
            </p:cNvPr>
            <p:cNvSpPr>
              <a:spLocks/>
            </p:cNvSpPr>
            <p:nvPr/>
          </p:nvSpPr>
          <p:spPr bwMode="auto">
            <a:xfrm>
              <a:off x="3654426" y="-23813"/>
              <a:ext cx="50800" cy="106363"/>
            </a:xfrm>
            <a:custGeom>
              <a:avLst/>
              <a:gdLst>
                <a:gd name="T0" fmla="*/ 33 w 61"/>
                <a:gd name="T1" fmla="*/ 41 h 128"/>
                <a:gd name="T2" fmla="*/ 33 w 61"/>
                <a:gd name="T3" fmla="*/ 92 h 128"/>
                <a:gd name="T4" fmla="*/ 37 w 61"/>
                <a:gd name="T5" fmla="*/ 109 h 128"/>
                <a:gd name="T6" fmla="*/ 47 w 61"/>
                <a:gd name="T7" fmla="*/ 113 h 128"/>
                <a:gd name="T8" fmla="*/ 58 w 61"/>
                <a:gd name="T9" fmla="*/ 111 h 128"/>
                <a:gd name="T10" fmla="*/ 60 w 61"/>
                <a:gd name="T11" fmla="*/ 125 h 128"/>
                <a:gd name="T12" fmla="*/ 42 w 61"/>
                <a:gd name="T13" fmla="*/ 128 h 128"/>
                <a:gd name="T14" fmla="*/ 21 w 61"/>
                <a:gd name="T15" fmla="*/ 121 h 128"/>
                <a:gd name="T16" fmla="*/ 15 w 61"/>
                <a:gd name="T17" fmla="*/ 95 h 128"/>
                <a:gd name="T18" fmla="*/ 15 w 61"/>
                <a:gd name="T19" fmla="*/ 41 h 128"/>
                <a:gd name="T20" fmla="*/ 0 w 61"/>
                <a:gd name="T21" fmla="*/ 41 h 128"/>
                <a:gd name="T22" fmla="*/ 0 w 61"/>
                <a:gd name="T23" fmla="*/ 27 h 128"/>
                <a:gd name="T24" fmla="*/ 14 w 61"/>
                <a:gd name="T25" fmla="*/ 27 h 128"/>
                <a:gd name="T26" fmla="*/ 16 w 61"/>
                <a:gd name="T27" fmla="*/ 0 h 128"/>
                <a:gd name="T28" fmla="*/ 33 w 61"/>
                <a:gd name="T29" fmla="*/ 0 h 128"/>
                <a:gd name="T30" fmla="*/ 33 w 61"/>
                <a:gd name="T31" fmla="*/ 27 h 128"/>
                <a:gd name="T32" fmla="*/ 61 w 61"/>
                <a:gd name="T33" fmla="*/ 27 h 128"/>
                <a:gd name="T34" fmla="*/ 61 w 61"/>
                <a:gd name="T35" fmla="*/ 41 h 128"/>
                <a:gd name="T36" fmla="*/ 33 w 61"/>
                <a:gd name="T37" fmla="*/ 4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1" h="128">
                  <a:moveTo>
                    <a:pt x="33" y="41"/>
                  </a:moveTo>
                  <a:cubicBezTo>
                    <a:pt x="33" y="92"/>
                    <a:pt x="33" y="92"/>
                    <a:pt x="33" y="92"/>
                  </a:cubicBezTo>
                  <a:cubicBezTo>
                    <a:pt x="33" y="101"/>
                    <a:pt x="34" y="106"/>
                    <a:pt x="37" y="109"/>
                  </a:cubicBezTo>
                  <a:cubicBezTo>
                    <a:pt x="40" y="112"/>
                    <a:pt x="43" y="113"/>
                    <a:pt x="47" y="113"/>
                  </a:cubicBezTo>
                  <a:cubicBezTo>
                    <a:pt x="52" y="113"/>
                    <a:pt x="56" y="112"/>
                    <a:pt x="58" y="111"/>
                  </a:cubicBezTo>
                  <a:cubicBezTo>
                    <a:pt x="60" y="125"/>
                    <a:pt x="60" y="125"/>
                    <a:pt x="60" y="125"/>
                  </a:cubicBezTo>
                  <a:cubicBezTo>
                    <a:pt x="56" y="127"/>
                    <a:pt x="48" y="128"/>
                    <a:pt x="42" y="128"/>
                  </a:cubicBezTo>
                  <a:cubicBezTo>
                    <a:pt x="33" y="128"/>
                    <a:pt x="27" y="126"/>
                    <a:pt x="21" y="121"/>
                  </a:cubicBezTo>
                  <a:cubicBezTo>
                    <a:pt x="16" y="115"/>
                    <a:pt x="15" y="108"/>
                    <a:pt x="15" y="95"/>
                  </a:cubicBezTo>
                  <a:cubicBezTo>
                    <a:pt x="15" y="41"/>
                    <a:pt x="15" y="41"/>
                    <a:pt x="15" y="41"/>
                  </a:cubicBezTo>
                  <a:cubicBezTo>
                    <a:pt x="0" y="41"/>
                    <a:pt x="0" y="41"/>
                    <a:pt x="0" y="41"/>
                  </a:cubicBezTo>
                  <a:cubicBezTo>
                    <a:pt x="0" y="27"/>
                    <a:pt x="0" y="27"/>
                    <a:pt x="0" y="27"/>
                  </a:cubicBezTo>
                  <a:cubicBezTo>
                    <a:pt x="14" y="27"/>
                    <a:pt x="14" y="27"/>
                    <a:pt x="14" y="27"/>
                  </a:cubicBezTo>
                  <a:cubicBezTo>
                    <a:pt x="16" y="0"/>
                    <a:pt x="16" y="0"/>
                    <a:pt x="16" y="0"/>
                  </a:cubicBezTo>
                  <a:cubicBezTo>
                    <a:pt x="33" y="0"/>
                    <a:pt x="33" y="0"/>
                    <a:pt x="33" y="0"/>
                  </a:cubicBezTo>
                  <a:cubicBezTo>
                    <a:pt x="33" y="27"/>
                    <a:pt x="33" y="27"/>
                    <a:pt x="33" y="27"/>
                  </a:cubicBezTo>
                  <a:cubicBezTo>
                    <a:pt x="61" y="27"/>
                    <a:pt x="61" y="27"/>
                    <a:pt x="61" y="27"/>
                  </a:cubicBezTo>
                  <a:cubicBezTo>
                    <a:pt x="61" y="41"/>
                    <a:pt x="61" y="41"/>
                    <a:pt x="61" y="41"/>
                  </a:cubicBezTo>
                  <a:cubicBezTo>
                    <a:pt x="33" y="41"/>
                    <a:pt x="33" y="41"/>
                    <a:pt x="33"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2" name="Freeform 39">
              <a:extLst>
                <a:ext uri="{FF2B5EF4-FFF2-40B4-BE49-F238E27FC236}">
                  <a16:creationId xmlns:a16="http://schemas.microsoft.com/office/drawing/2014/main" id="{644BE14E-EA94-5B64-6A69-FD38062EC86B}"/>
                </a:ext>
              </a:extLst>
            </p:cNvPr>
            <p:cNvSpPr>
              <a:spLocks/>
            </p:cNvSpPr>
            <p:nvPr/>
          </p:nvSpPr>
          <p:spPr bwMode="auto">
            <a:xfrm>
              <a:off x="3711576" y="-3175"/>
              <a:ext cx="63500" cy="85725"/>
            </a:xfrm>
            <a:custGeom>
              <a:avLst/>
              <a:gdLst>
                <a:gd name="T0" fmla="*/ 68 w 78"/>
                <a:gd name="T1" fmla="*/ 94 h 103"/>
                <a:gd name="T2" fmla="*/ 39 w 78"/>
                <a:gd name="T3" fmla="*/ 103 h 103"/>
                <a:gd name="T4" fmla="*/ 0 w 78"/>
                <a:gd name="T5" fmla="*/ 86 h 103"/>
                <a:gd name="T6" fmla="*/ 10 w 78"/>
                <a:gd name="T7" fmla="*/ 74 h 103"/>
                <a:gd name="T8" fmla="*/ 40 w 78"/>
                <a:gd name="T9" fmla="*/ 88 h 103"/>
                <a:gd name="T10" fmla="*/ 59 w 78"/>
                <a:gd name="T11" fmla="*/ 75 h 103"/>
                <a:gd name="T12" fmla="*/ 43 w 78"/>
                <a:gd name="T13" fmla="*/ 61 h 103"/>
                <a:gd name="T14" fmla="*/ 25 w 78"/>
                <a:gd name="T15" fmla="*/ 55 h 103"/>
                <a:gd name="T16" fmla="*/ 5 w 78"/>
                <a:gd name="T17" fmla="*/ 29 h 103"/>
                <a:gd name="T18" fmla="*/ 42 w 78"/>
                <a:gd name="T19" fmla="*/ 0 h 103"/>
                <a:gd name="T20" fmla="*/ 77 w 78"/>
                <a:gd name="T21" fmla="*/ 13 h 103"/>
                <a:gd name="T22" fmla="*/ 68 w 78"/>
                <a:gd name="T23" fmla="*/ 26 h 103"/>
                <a:gd name="T24" fmla="*/ 42 w 78"/>
                <a:gd name="T25" fmla="*/ 15 h 103"/>
                <a:gd name="T26" fmla="*/ 23 w 78"/>
                <a:gd name="T27" fmla="*/ 27 h 103"/>
                <a:gd name="T28" fmla="*/ 39 w 78"/>
                <a:gd name="T29" fmla="*/ 41 h 103"/>
                <a:gd name="T30" fmla="*/ 58 w 78"/>
                <a:gd name="T31" fmla="*/ 47 h 103"/>
                <a:gd name="T32" fmla="*/ 78 w 78"/>
                <a:gd name="T33" fmla="*/ 72 h 103"/>
                <a:gd name="T34" fmla="*/ 68 w 78"/>
                <a:gd name="T35" fmla="*/ 9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8" h="103">
                  <a:moveTo>
                    <a:pt x="68" y="94"/>
                  </a:moveTo>
                  <a:cubicBezTo>
                    <a:pt x="63" y="99"/>
                    <a:pt x="54" y="103"/>
                    <a:pt x="39" y="103"/>
                  </a:cubicBezTo>
                  <a:cubicBezTo>
                    <a:pt x="19" y="103"/>
                    <a:pt x="5" y="91"/>
                    <a:pt x="0" y="86"/>
                  </a:cubicBezTo>
                  <a:cubicBezTo>
                    <a:pt x="10" y="74"/>
                    <a:pt x="10" y="74"/>
                    <a:pt x="10" y="74"/>
                  </a:cubicBezTo>
                  <a:cubicBezTo>
                    <a:pt x="16" y="80"/>
                    <a:pt x="28" y="88"/>
                    <a:pt x="40" y="88"/>
                  </a:cubicBezTo>
                  <a:cubicBezTo>
                    <a:pt x="51" y="88"/>
                    <a:pt x="59" y="84"/>
                    <a:pt x="59" y="75"/>
                  </a:cubicBezTo>
                  <a:cubicBezTo>
                    <a:pt x="59" y="66"/>
                    <a:pt x="49" y="63"/>
                    <a:pt x="43" y="61"/>
                  </a:cubicBezTo>
                  <a:cubicBezTo>
                    <a:pt x="38" y="60"/>
                    <a:pt x="30" y="57"/>
                    <a:pt x="25" y="55"/>
                  </a:cubicBezTo>
                  <a:cubicBezTo>
                    <a:pt x="21" y="53"/>
                    <a:pt x="5" y="46"/>
                    <a:pt x="5" y="29"/>
                  </a:cubicBezTo>
                  <a:cubicBezTo>
                    <a:pt x="5" y="11"/>
                    <a:pt x="20" y="0"/>
                    <a:pt x="42" y="0"/>
                  </a:cubicBezTo>
                  <a:cubicBezTo>
                    <a:pt x="63" y="0"/>
                    <a:pt x="76" y="12"/>
                    <a:pt x="77" y="13"/>
                  </a:cubicBezTo>
                  <a:cubicBezTo>
                    <a:pt x="68" y="26"/>
                    <a:pt x="68" y="26"/>
                    <a:pt x="68" y="26"/>
                  </a:cubicBezTo>
                  <a:cubicBezTo>
                    <a:pt x="62" y="20"/>
                    <a:pt x="52" y="15"/>
                    <a:pt x="42" y="15"/>
                  </a:cubicBezTo>
                  <a:cubicBezTo>
                    <a:pt x="31" y="15"/>
                    <a:pt x="23" y="18"/>
                    <a:pt x="23" y="27"/>
                  </a:cubicBezTo>
                  <a:cubicBezTo>
                    <a:pt x="23" y="36"/>
                    <a:pt x="32" y="38"/>
                    <a:pt x="39" y="41"/>
                  </a:cubicBezTo>
                  <a:cubicBezTo>
                    <a:pt x="46" y="43"/>
                    <a:pt x="54" y="45"/>
                    <a:pt x="58" y="47"/>
                  </a:cubicBezTo>
                  <a:cubicBezTo>
                    <a:pt x="62" y="49"/>
                    <a:pt x="78" y="55"/>
                    <a:pt x="78" y="72"/>
                  </a:cubicBezTo>
                  <a:cubicBezTo>
                    <a:pt x="78" y="82"/>
                    <a:pt x="74" y="89"/>
                    <a:pt x="68"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3" name="Freeform 40">
              <a:extLst>
                <a:ext uri="{FF2B5EF4-FFF2-40B4-BE49-F238E27FC236}">
                  <a16:creationId xmlns:a16="http://schemas.microsoft.com/office/drawing/2014/main" id="{EF137B69-3191-B6FE-C47C-0D807733E2CB}"/>
                </a:ext>
              </a:extLst>
            </p:cNvPr>
            <p:cNvSpPr>
              <a:spLocks noEditPoints="1"/>
            </p:cNvSpPr>
            <p:nvPr/>
          </p:nvSpPr>
          <p:spPr bwMode="auto">
            <a:xfrm>
              <a:off x="2498726" y="157163"/>
              <a:ext cx="93663" cy="112713"/>
            </a:xfrm>
            <a:custGeom>
              <a:avLst/>
              <a:gdLst>
                <a:gd name="T0" fmla="*/ 92 w 113"/>
                <a:gd name="T1" fmla="*/ 119 h 136"/>
                <a:gd name="T2" fmla="*/ 45 w 113"/>
                <a:gd name="T3" fmla="*/ 136 h 136"/>
                <a:gd name="T4" fmla="*/ 0 w 113"/>
                <a:gd name="T5" fmla="*/ 136 h 136"/>
                <a:gd name="T6" fmla="*/ 0 w 113"/>
                <a:gd name="T7" fmla="*/ 0 h 136"/>
                <a:gd name="T8" fmla="*/ 45 w 113"/>
                <a:gd name="T9" fmla="*/ 0 h 136"/>
                <a:gd name="T10" fmla="*/ 92 w 113"/>
                <a:gd name="T11" fmla="*/ 16 h 136"/>
                <a:gd name="T12" fmla="*/ 113 w 113"/>
                <a:gd name="T13" fmla="*/ 68 h 136"/>
                <a:gd name="T14" fmla="*/ 92 w 113"/>
                <a:gd name="T15" fmla="*/ 119 h 136"/>
                <a:gd name="T16" fmla="*/ 78 w 113"/>
                <a:gd name="T17" fmla="*/ 28 h 136"/>
                <a:gd name="T18" fmla="*/ 45 w 113"/>
                <a:gd name="T19" fmla="*/ 15 h 136"/>
                <a:gd name="T20" fmla="*/ 20 w 113"/>
                <a:gd name="T21" fmla="*/ 15 h 136"/>
                <a:gd name="T22" fmla="*/ 20 w 113"/>
                <a:gd name="T23" fmla="*/ 119 h 136"/>
                <a:gd name="T24" fmla="*/ 45 w 113"/>
                <a:gd name="T25" fmla="*/ 119 h 136"/>
                <a:gd name="T26" fmla="*/ 78 w 113"/>
                <a:gd name="T27" fmla="*/ 107 h 136"/>
                <a:gd name="T28" fmla="*/ 92 w 113"/>
                <a:gd name="T29" fmla="*/ 68 h 136"/>
                <a:gd name="T30" fmla="*/ 78 w 113"/>
                <a:gd name="T31" fmla="*/ 28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 h="136">
                  <a:moveTo>
                    <a:pt x="92" y="119"/>
                  </a:moveTo>
                  <a:cubicBezTo>
                    <a:pt x="81" y="130"/>
                    <a:pt x="66" y="136"/>
                    <a:pt x="45" y="136"/>
                  </a:cubicBezTo>
                  <a:cubicBezTo>
                    <a:pt x="0" y="136"/>
                    <a:pt x="0" y="136"/>
                    <a:pt x="0" y="136"/>
                  </a:cubicBezTo>
                  <a:cubicBezTo>
                    <a:pt x="0" y="0"/>
                    <a:pt x="0" y="0"/>
                    <a:pt x="0" y="0"/>
                  </a:cubicBezTo>
                  <a:cubicBezTo>
                    <a:pt x="45" y="0"/>
                    <a:pt x="45" y="0"/>
                    <a:pt x="45" y="0"/>
                  </a:cubicBezTo>
                  <a:cubicBezTo>
                    <a:pt x="66" y="0"/>
                    <a:pt x="81" y="5"/>
                    <a:pt x="92" y="16"/>
                  </a:cubicBezTo>
                  <a:cubicBezTo>
                    <a:pt x="103" y="27"/>
                    <a:pt x="113" y="44"/>
                    <a:pt x="113" y="68"/>
                  </a:cubicBezTo>
                  <a:cubicBezTo>
                    <a:pt x="113" y="91"/>
                    <a:pt x="104" y="108"/>
                    <a:pt x="92" y="119"/>
                  </a:cubicBezTo>
                  <a:close/>
                  <a:moveTo>
                    <a:pt x="78" y="28"/>
                  </a:moveTo>
                  <a:cubicBezTo>
                    <a:pt x="70" y="19"/>
                    <a:pt x="59" y="15"/>
                    <a:pt x="45" y="15"/>
                  </a:cubicBezTo>
                  <a:cubicBezTo>
                    <a:pt x="20" y="15"/>
                    <a:pt x="20" y="15"/>
                    <a:pt x="20" y="15"/>
                  </a:cubicBezTo>
                  <a:cubicBezTo>
                    <a:pt x="20" y="119"/>
                    <a:pt x="20" y="119"/>
                    <a:pt x="20" y="119"/>
                  </a:cubicBezTo>
                  <a:cubicBezTo>
                    <a:pt x="45" y="119"/>
                    <a:pt x="45" y="119"/>
                    <a:pt x="45" y="119"/>
                  </a:cubicBezTo>
                  <a:cubicBezTo>
                    <a:pt x="58" y="119"/>
                    <a:pt x="69" y="116"/>
                    <a:pt x="78" y="107"/>
                  </a:cubicBezTo>
                  <a:cubicBezTo>
                    <a:pt x="87" y="98"/>
                    <a:pt x="92" y="84"/>
                    <a:pt x="92" y="68"/>
                  </a:cubicBezTo>
                  <a:cubicBezTo>
                    <a:pt x="92" y="51"/>
                    <a:pt x="87" y="36"/>
                    <a:pt x="78"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4" name="Freeform 41">
              <a:extLst>
                <a:ext uri="{FF2B5EF4-FFF2-40B4-BE49-F238E27FC236}">
                  <a16:creationId xmlns:a16="http://schemas.microsoft.com/office/drawing/2014/main" id="{821A2D0B-222A-FACB-58E1-95FBC0126991}"/>
                </a:ext>
              </a:extLst>
            </p:cNvPr>
            <p:cNvSpPr>
              <a:spLocks noEditPoints="1"/>
            </p:cNvSpPr>
            <p:nvPr/>
          </p:nvSpPr>
          <p:spPr bwMode="auto">
            <a:xfrm>
              <a:off x="2605088" y="185738"/>
              <a:ext cx="74613" cy="85725"/>
            </a:xfrm>
            <a:custGeom>
              <a:avLst/>
              <a:gdLst>
                <a:gd name="T0" fmla="*/ 20 w 90"/>
                <a:gd name="T1" fmla="*/ 56 h 103"/>
                <a:gd name="T2" fmla="*/ 50 w 90"/>
                <a:gd name="T3" fmla="*/ 88 h 103"/>
                <a:gd name="T4" fmla="*/ 80 w 90"/>
                <a:gd name="T5" fmla="*/ 77 h 103"/>
                <a:gd name="T6" fmla="*/ 88 w 90"/>
                <a:gd name="T7" fmla="*/ 89 h 103"/>
                <a:gd name="T8" fmla="*/ 47 w 90"/>
                <a:gd name="T9" fmla="*/ 103 h 103"/>
                <a:gd name="T10" fmla="*/ 0 w 90"/>
                <a:gd name="T11" fmla="*/ 52 h 103"/>
                <a:gd name="T12" fmla="*/ 47 w 90"/>
                <a:gd name="T13" fmla="*/ 0 h 103"/>
                <a:gd name="T14" fmla="*/ 90 w 90"/>
                <a:gd name="T15" fmla="*/ 48 h 103"/>
                <a:gd name="T16" fmla="*/ 90 w 90"/>
                <a:gd name="T17" fmla="*/ 56 h 103"/>
                <a:gd name="T18" fmla="*/ 20 w 90"/>
                <a:gd name="T19" fmla="*/ 56 h 103"/>
                <a:gd name="T20" fmla="*/ 46 w 90"/>
                <a:gd name="T21" fmla="*/ 14 h 103"/>
                <a:gd name="T22" fmla="*/ 19 w 90"/>
                <a:gd name="T23" fmla="*/ 42 h 103"/>
                <a:gd name="T24" fmla="*/ 71 w 90"/>
                <a:gd name="T25" fmla="*/ 42 h 103"/>
                <a:gd name="T26" fmla="*/ 46 w 90"/>
                <a:gd name="T27"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03">
                  <a:moveTo>
                    <a:pt x="20" y="56"/>
                  </a:moveTo>
                  <a:cubicBezTo>
                    <a:pt x="20" y="75"/>
                    <a:pt x="31" y="88"/>
                    <a:pt x="50" y="88"/>
                  </a:cubicBezTo>
                  <a:cubicBezTo>
                    <a:pt x="68" y="88"/>
                    <a:pt x="79" y="78"/>
                    <a:pt x="80" y="77"/>
                  </a:cubicBezTo>
                  <a:cubicBezTo>
                    <a:pt x="88" y="89"/>
                    <a:pt x="88" y="89"/>
                    <a:pt x="88" y="89"/>
                  </a:cubicBezTo>
                  <a:cubicBezTo>
                    <a:pt x="88" y="89"/>
                    <a:pt x="75" y="103"/>
                    <a:pt x="47" y="103"/>
                  </a:cubicBezTo>
                  <a:cubicBezTo>
                    <a:pt x="20" y="103"/>
                    <a:pt x="0" y="84"/>
                    <a:pt x="0" y="52"/>
                  </a:cubicBezTo>
                  <a:cubicBezTo>
                    <a:pt x="0" y="19"/>
                    <a:pt x="21" y="0"/>
                    <a:pt x="47" y="0"/>
                  </a:cubicBezTo>
                  <a:cubicBezTo>
                    <a:pt x="74" y="0"/>
                    <a:pt x="90" y="20"/>
                    <a:pt x="90" y="48"/>
                  </a:cubicBezTo>
                  <a:cubicBezTo>
                    <a:pt x="90" y="56"/>
                    <a:pt x="90" y="56"/>
                    <a:pt x="90" y="56"/>
                  </a:cubicBezTo>
                  <a:cubicBezTo>
                    <a:pt x="20" y="56"/>
                    <a:pt x="20" y="56"/>
                    <a:pt x="20" y="56"/>
                  </a:cubicBezTo>
                  <a:close/>
                  <a:moveTo>
                    <a:pt x="46" y="14"/>
                  </a:moveTo>
                  <a:cubicBezTo>
                    <a:pt x="29" y="14"/>
                    <a:pt x="20" y="29"/>
                    <a:pt x="19" y="42"/>
                  </a:cubicBezTo>
                  <a:cubicBezTo>
                    <a:pt x="71" y="42"/>
                    <a:pt x="71" y="42"/>
                    <a:pt x="71" y="42"/>
                  </a:cubicBezTo>
                  <a:cubicBezTo>
                    <a:pt x="72" y="28"/>
                    <a:pt x="64" y="14"/>
                    <a:pt x="4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5" name="Rectangle 42">
              <a:extLst>
                <a:ext uri="{FF2B5EF4-FFF2-40B4-BE49-F238E27FC236}">
                  <a16:creationId xmlns:a16="http://schemas.microsoft.com/office/drawing/2014/main" id="{7DEFDA0D-DEC0-C80E-280E-37E6A828C659}"/>
                </a:ext>
              </a:extLst>
            </p:cNvPr>
            <p:cNvSpPr>
              <a:spLocks noChangeArrowheads="1"/>
            </p:cNvSpPr>
            <p:nvPr/>
          </p:nvSpPr>
          <p:spPr bwMode="auto">
            <a:xfrm>
              <a:off x="2697163" y="153988"/>
              <a:ext cx="15875" cy="1158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6" name="Freeform 43">
              <a:extLst>
                <a:ext uri="{FF2B5EF4-FFF2-40B4-BE49-F238E27FC236}">
                  <a16:creationId xmlns:a16="http://schemas.microsoft.com/office/drawing/2014/main" id="{E1B199F1-629A-2B40-F991-6A433992CFCB}"/>
                </a:ext>
              </a:extLst>
            </p:cNvPr>
            <p:cNvSpPr>
              <a:spLocks noEditPoints="1"/>
            </p:cNvSpPr>
            <p:nvPr/>
          </p:nvSpPr>
          <p:spPr bwMode="auto">
            <a:xfrm>
              <a:off x="2736851" y="150813"/>
              <a:ext cx="20638" cy="119063"/>
            </a:xfrm>
            <a:custGeom>
              <a:avLst/>
              <a:gdLst>
                <a:gd name="T0" fmla="*/ 12 w 25"/>
                <a:gd name="T1" fmla="*/ 25 h 144"/>
                <a:gd name="T2" fmla="*/ 0 w 25"/>
                <a:gd name="T3" fmla="*/ 13 h 144"/>
                <a:gd name="T4" fmla="*/ 12 w 25"/>
                <a:gd name="T5" fmla="*/ 0 h 144"/>
                <a:gd name="T6" fmla="*/ 25 w 25"/>
                <a:gd name="T7" fmla="*/ 12 h 144"/>
                <a:gd name="T8" fmla="*/ 12 w 25"/>
                <a:gd name="T9" fmla="*/ 25 h 144"/>
                <a:gd name="T10" fmla="*/ 3 w 25"/>
                <a:gd name="T11" fmla="*/ 144 h 144"/>
                <a:gd name="T12" fmla="*/ 3 w 25"/>
                <a:gd name="T13" fmla="*/ 45 h 144"/>
                <a:gd name="T14" fmla="*/ 22 w 25"/>
                <a:gd name="T15" fmla="*/ 45 h 144"/>
                <a:gd name="T16" fmla="*/ 22 w 25"/>
                <a:gd name="T17" fmla="*/ 144 h 144"/>
                <a:gd name="T18" fmla="*/ 3 w 25"/>
                <a:gd name="T1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144">
                  <a:moveTo>
                    <a:pt x="12" y="25"/>
                  </a:moveTo>
                  <a:cubicBezTo>
                    <a:pt x="5" y="25"/>
                    <a:pt x="0" y="20"/>
                    <a:pt x="0" y="13"/>
                  </a:cubicBezTo>
                  <a:cubicBezTo>
                    <a:pt x="0" y="6"/>
                    <a:pt x="5" y="0"/>
                    <a:pt x="12" y="0"/>
                  </a:cubicBezTo>
                  <a:cubicBezTo>
                    <a:pt x="20" y="0"/>
                    <a:pt x="25" y="6"/>
                    <a:pt x="25" y="12"/>
                  </a:cubicBezTo>
                  <a:cubicBezTo>
                    <a:pt x="25" y="19"/>
                    <a:pt x="20" y="25"/>
                    <a:pt x="12" y="25"/>
                  </a:cubicBezTo>
                  <a:close/>
                  <a:moveTo>
                    <a:pt x="3" y="144"/>
                  </a:moveTo>
                  <a:cubicBezTo>
                    <a:pt x="3" y="45"/>
                    <a:pt x="3" y="45"/>
                    <a:pt x="3" y="45"/>
                  </a:cubicBezTo>
                  <a:cubicBezTo>
                    <a:pt x="22" y="45"/>
                    <a:pt x="22" y="45"/>
                    <a:pt x="22" y="45"/>
                  </a:cubicBezTo>
                  <a:cubicBezTo>
                    <a:pt x="22" y="144"/>
                    <a:pt x="22" y="144"/>
                    <a:pt x="22" y="144"/>
                  </a:cubicBezTo>
                  <a:lnTo>
                    <a:pt x="3"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7" name="Freeform 44">
              <a:extLst>
                <a:ext uri="{FF2B5EF4-FFF2-40B4-BE49-F238E27FC236}">
                  <a16:creationId xmlns:a16="http://schemas.microsoft.com/office/drawing/2014/main" id="{344578C9-CCB4-4F2D-6F97-A69FE48FE92E}"/>
                </a:ext>
              </a:extLst>
            </p:cNvPr>
            <p:cNvSpPr>
              <a:spLocks/>
            </p:cNvSpPr>
            <p:nvPr/>
          </p:nvSpPr>
          <p:spPr bwMode="auto">
            <a:xfrm>
              <a:off x="2768601" y="188913"/>
              <a:ext cx="79375" cy="80963"/>
            </a:xfrm>
            <a:custGeom>
              <a:avLst/>
              <a:gdLst>
                <a:gd name="T0" fmla="*/ 30 w 50"/>
                <a:gd name="T1" fmla="*/ 51 h 51"/>
                <a:gd name="T2" fmla="*/ 19 w 50"/>
                <a:gd name="T3" fmla="*/ 51 h 51"/>
                <a:gd name="T4" fmla="*/ 0 w 50"/>
                <a:gd name="T5" fmla="*/ 0 h 51"/>
                <a:gd name="T6" fmla="*/ 10 w 50"/>
                <a:gd name="T7" fmla="*/ 0 h 51"/>
                <a:gd name="T8" fmla="*/ 25 w 50"/>
                <a:gd name="T9" fmla="*/ 41 h 51"/>
                <a:gd name="T10" fmla="*/ 39 w 50"/>
                <a:gd name="T11" fmla="*/ 0 h 51"/>
                <a:gd name="T12" fmla="*/ 50 w 50"/>
                <a:gd name="T13" fmla="*/ 0 h 51"/>
                <a:gd name="T14" fmla="*/ 30 w 50"/>
                <a:gd name="T15" fmla="*/ 51 h 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51">
                  <a:moveTo>
                    <a:pt x="30" y="51"/>
                  </a:moveTo>
                  <a:lnTo>
                    <a:pt x="19" y="51"/>
                  </a:lnTo>
                  <a:lnTo>
                    <a:pt x="0" y="0"/>
                  </a:lnTo>
                  <a:lnTo>
                    <a:pt x="10" y="0"/>
                  </a:lnTo>
                  <a:lnTo>
                    <a:pt x="25" y="41"/>
                  </a:lnTo>
                  <a:lnTo>
                    <a:pt x="39" y="0"/>
                  </a:lnTo>
                  <a:lnTo>
                    <a:pt x="50" y="0"/>
                  </a:lnTo>
                  <a:lnTo>
                    <a:pt x="30" y="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8" name="Freeform 45">
              <a:extLst>
                <a:ext uri="{FF2B5EF4-FFF2-40B4-BE49-F238E27FC236}">
                  <a16:creationId xmlns:a16="http://schemas.microsoft.com/office/drawing/2014/main" id="{2236A563-D056-2155-A154-64F4FBDBB116}"/>
                </a:ext>
              </a:extLst>
            </p:cNvPr>
            <p:cNvSpPr>
              <a:spLocks noEditPoints="1"/>
            </p:cNvSpPr>
            <p:nvPr/>
          </p:nvSpPr>
          <p:spPr bwMode="auto">
            <a:xfrm>
              <a:off x="2855913" y="185738"/>
              <a:ext cx="74613" cy="85725"/>
            </a:xfrm>
            <a:custGeom>
              <a:avLst/>
              <a:gdLst>
                <a:gd name="T0" fmla="*/ 19 w 90"/>
                <a:gd name="T1" fmla="*/ 56 h 103"/>
                <a:gd name="T2" fmla="*/ 49 w 90"/>
                <a:gd name="T3" fmla="*/ 88 h 103"/>
                <a:gd name="T4" fmla="*/ 79 w 90"/>
                <a:gd name="T5" fmla="*/ 77 h 103"/>
                <a:gd name="T6" fmla="*/ 87 w 90"/>
                <a:gd name="T7" fmla="*/ 89 h 103"/>
                <a:gd name="T8" fmla="*/ 47 w 90"/>
                <a:gd name="T9" fmla="*/ 103 h 103"/>
                <a:gd name="T10" fmla="*/ 0 w 90"/>
                <a:gd name="T11" fmla="*/ 52 h 103"/>
                <a:gd name="T12" fmla="*/ 47 w 90"/>
                <a:gd name="T13" fmla="*/ 0 h 103"/>
                <a:gd name="T14" fmla="*/ 90 w 90"/>
                <a:gd name="T15" fmla="*/ 48 h 103"/>
                <a:gd name="T16" fmla="*/ 90 w 90"/>
                <a:gd name="T17" fmla="*/ 56 h 103"/>
                <a:gd name="T18" fmla="*/ 19 w 90"/>
                <a:gd name="T19" fmla="*/ 56 h 103"/>
                <a:gd name="T20" fmla="*/ 46 w 90"/>
                <a:gd name="T21" fmla="*/ 14 h 103"/>
                <a:gd name="T22" fmla="*/ 18 w 90"/>
                <a:gd name="T23" fmla="*/ 42 h 103"/>
                <a:gd name="T24" fmla="*/ 70 w 90"/>
                <a:gd name="T25" fmla="*/ 42 h 103"/>
                <a:gd name="T26" fmla="*/ 46 w 90"/>
                <a:gd name="T27"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03">
                  <a:moveTo>
                    <a:pt x="19" y="56"/>
                  </a:moveTo>
                  <a:cubicBezTo>
                    <a:pt x="19" y="75"/>
                    <a:pt x="30" y="88"/>
                    <a:pt x="49" y="88"/>
                  </a:cubicBezTo>
                  <a:cubicBezTo>
                    <a:pt x="67" y="88"/>
                    <a:pt x="78" y="78"/>
                    <a:pt x="79" y="77"/>
                  </a:cubicBezTo>
                  <a:cubicBezTo>
                    <a:pt x="87" y="89"/>
                    <a:pt x="87" y="89"/>
                    <a:pt x="87" y="89"/>
                  </a:cubicBezTo>
                  <a:cubicBezTo>
                    <a:pt x="87" y="89"/>
                    <a:pt x="74" y="103"/>
                    <a:pt x="47" y="103"/>
                  </a:cubicBezTo>
                  <a:cubicBezTo>
                    <a:pt x="20" y="103"/>
                    <a:pt x="0" y="84"/>
                    <a:pt x="0" y="52"/>
                  </a:cubicBezTo>
                  <a:cubicBezTo>
                    <a:pt x="0" y="19"/>
                    <a:pt x="20" y="0"/>
                    <a:pt x="47" y="0"/>
                  </a:cubicBezTo>
                  <a:cubicBezTo>
                    <a:pt x="73" y="0"/>
                    <a:pt x="90" y="20"/>
                    <a:pt x="90" y="48"/>
                  </a:cubicBezTo>
                  <a:cubicBezTo>
                    <a:pt x="90" y="56"/>
                    <a:pt x="90" y="56"/>
                    <a:pt x="90" y="56"/>
                  </a:cubicBezTo>
                  <a:cubicBezTo>
                    <a:pt x="19" y="56"/>
                    <a:pt x="19" y="56"/>
                    <a:pt x="19" y="56"/>
                  </a:cubicBezTo>
                  <a:close/>
                  <a:moveTo>
                    <a:pt x="46" y="14"/>
                  </a:moveTo>
                  <a:cubicBezTo>
                    <a:pt x="28" y="14"/>
                    <a:pt x="20" y="29"/>
                    <a:pt x="18" y="42"/>
                  </a:cubicBezTo>
                  <a:cubicBezTo>
                    <a:pt x="70" y="42"/>
                    <a:pt x="70" y="42"/>
                    <a:pt x="70" y="42"/>
                  </a:cubicBezTo>
                  <a:cubicBezTo>
                    <a:pt x="71" y="28"/>
                    <a:pt x="63" y="14"/>
                    <a:pt x="4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9" name="Freeform 46">
              <a:extLst>
                <a:ext uri="{FF2B5EF4-FFF2-40B4-BE49-F238E27FC236}">
                  <a16:creationId xmlns:a16="http://schemas.microsoft.com/office/drawing/2014/main" id="{F4BF70B8-9555-C261-D3C1-88BD30FC33CC}"/>
                </a:ext>
              </a:extLst>
            </p:cNvPr>
            <p:cNvSpPr>
              <a:spLocks/>
            </p:cNvSpPr>
            <p:nvPr/>
          </p:nvSpPr>
          <p:spPr bwMode="auto">
            <a:xfrm>
              <a:off x="2947988" y="185738"/>
              <a:ext cx="47625" cy="84138"/>
            </a:xfrm>
            <a:custGeom>
              <a:avLst/>
              <a:gdLst>
                <a:gd name="T0" fmla="*/ 53 w 56"/>
                <a:gd name="T1" fmla="*/ 19 h 101"/>
                <a:gd name="T2" fmla="*/ 46 w 56"/>
                <a:gd name="T3" fmla="*/ 18 h 101"/>
                <a:gd name="T4" fmla="*/ 32 w 56"/>
                <a:gd name="T5" fmla="*/ 22 h 101"/>
                <a:gd name="T6" fmla="*/ 18 w 56"/>
                <a:gd name="T7" fmla="*/ 45 h 101"/>
                <a:gd name="T8" fmla="*/ 18 w 56"/>
                <a:gd name="T9" fmla="*/ 101 h 101"/>
                <a:gd name="T10" fmla="*/ 0 w 56"/>
                <a:gd name="T11" fmla="*/ 101 h 101"/>
                <a:gd name="T12" fmla="*/ 0 w 56"/>
                <a:gd name="T13" fmla="*/ 2 h 101"/>
                <a:gd name="T14" fmla="*/ 17 w 56"/>
                <a:gd name="T15" fmla="*/ 2 h 101"/>
                <a:gd name="T16" fmla="*/ 18 w 56"/>
                <a:gd name="T17" fmla="*/ 21 h 101"/>
                <a:gd name="T18" fmla="*/ 48 w 56"/>
                <a:gd name="T19" fmla="*/ 0 h 101"/>
                <a:gd name="T20" fmla="*/ 56 w 56"/>
                <a:gd name="T21" fmla="*/ 1 h 101"/>
                <a:gd name="T22" fmla="*/ 53 w 56"/>
                <a:gd name="T23" fmla="*/ 1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 h="101">
                  <a:moveTo>
                    <a:pt x="53" y="19"/>
                  </a:moveTo>
                  <a:cubicBezTo>
                    <a:pt x="53" y="19"/>
                    <a:pt x="51" y="18"/>
                    <a:pt x="46" y="18"/>
                  </a:cubicBezTo>
                  <a:cubicBezTo>
                    <a:pt x="41" y="18"/>
                    <a:pt x="37" y="19"/>
                    <a:pt x="32" y="22"/>
                  </a:cubicBezTo>
                  <a:cubicBezTo>
                    <a:pt x="26" y="26"/>
                    <a:pt x="20" y="34"/>
                    <a:pt x="18" y="45"/>
                  </a:cubicBezTo>
                  <a:cubicBezTo>
                    <a:pt x="18" y="101"/>
                    <a:pt x="18" y="101"/>
                    <a:pt x="18" y="101"/>
                  </a:cubicBezTo>
                  <a:cubicBezTo>
                    <a:pt x="0" y="101"/>
                    <a:pt x="0" y="101"/>
                    <a:pt x="0" y="101"/>
                  </a:cubicBezTo>
                  <a:cubicBezTo>
                    <a:pt x="0" y="2"/>
                    <a:pt x="0" y="2"/>
                    <a:pt x="0" y="2"/>
                  </a:cubicBezTo>
                  <a:cubicBezTo>
                    <a:pt x="17" y="2"/>
                    <a:pt x="17" y="2"/>
                    <a:pt x="17" y="2"/>
                  </a:cubicBezTo>
                  <a:cubicBezTo>
                    <a:pt x="18" y="21"/>
                    <a:pt x="18" y="21"/>
                    <a:pt x="18" y="21"/>
                  </a:cubicBezTo>
                  <a:cubicBezTo>
                    <a:pt x="24" y="10"/>
                    <a:pt x="35" y="0"/>
                    <a:pt x="48" y="0"/>
                  </a:cubicBezTo>
                  <a:cubicBezTo>
                    <a:pt x="53" y="0"/>
                    <a:pt x="56" y="1"/>
                    <a:pt x="56" y="1"/>
                  </a:cubicBezTo>
                  <a:lnTo>
                    <a:pt x="53"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0" name="Freeform 47">
              <a:extLst>
                <a:ext uri="{FF2B5EF4-FFF2-40B4-BE49-F238E27FC236}">
                  <a16:creationId xmlns:a16="http://schemas.microsoft.com/office/drawing/2014/main" id="{2EFAC510-CEEE-DA5A-FAA3-F170FED7622E}"/>
                </a:ext>
              </a:extLst>
            </p:cNvPr>
            <p:cNvSpPr>
              <a:spLocks noEditPoints="1"/>
            </p:cNvSpPr>
            <p:nvPr/>
          </p:nvSpPr>
          <p:spPr bwMode="auto">
            <a:xfrm>
              <a:off x="2998788" y="185738"/>
              <a:ext cx="74613" cy="85725"/>
            </a:xfrm>
            <a:custGeom>
              <a:avLst/>
              <a:gdLst>
                <a:gd name="T0" fmla="*/ 20 w 90"/>
                <a:gd name="T1" fmla="*/ 56 h 103"/>
                <a:gd name="T2" fmla="*/ 49 w 90"/>
                <a:gd name="T3" fmla="*/ 88 h 103"/>
                <a:gd name="T4" fmla="*/ 80 w 90"/>
                <a:gd name="T5" fmla="*/ 77 h 103"/>
                <a:gd name="T6" fmla="*/ 88 w 90"/>
                <a:gd name="T7" fmla="*/ 89 h 103"/>
                <a:gd name="T8" fmla="*/ 47 w 90"/>
                <a:gd name="T9" fmla="*/ 103 h 103"/>
                <a:gd name="T10" fmla="*/ 0 w 90"/>
                <a:gd name="T11" fmla="*/ 52 h 103"/>
                <a:gd name="T12" fmla="*/ 47 w 90"/>
                <a:gd name="T13" fmla="*/ 0 h 103"/>
                <a:gd name="T14" fmla="*/ 90 w 90"/>
                <a:gd name="T15" fmla="*/ 48 h 103"/>
                <a:gd name="T16" fmla="*/ 90 w 90"/>
                <a:gd name="T17" fmla="*/ 56 h 103"/>
                <a:gd name="T18" fmla="*/ 20 w 90"/>
                <a:gd name="T19" fmla="*/ 56 h 103"/>
                <a:gd name="T20" fmla="*/ 46 w 90"/>
                <a:gd name="T21" fmla="*/ 14 h 103"/>
                <a:gd name="T22" fmla="*/ 19 w 90"/>
                <a:gd name="T23" fmla="*/ 42 h 103"/>
                <a:gd name="T24" fmla="*/ 71 w 90"/>
                <a:gd name="T25" fmla="*/ 42 h 103"/>
                <a:gd name="T26" fmla="*/ 46 w 90"/>
                <a:gd name="T27"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03">
                  <a:moveTo>
                    <a:pt x="20" y="56"/>
                  </a:moveTo>
                  <a:cubicBezTo>
                    <a:pt x="20" y="75"/>
                    <a:pt x="31" y="88"/>
                    <a:pt x="49" y="88"/>
                  </a:cubicBezTo>
                  <a:cubicBezTo>
                    <a:pt x="68" y="88"/>
                    <a:pt x="79" y="78"/>
                    <a:pt x="80" y="77"/>
                  </a:cubicBezTo>
                  <a:cubicBezTo>
                    <a:pt x="88" y="89"/>
                    <a:pt x="88" y="89"/>
                    <a:pt x="88" y="89"/>
                  </a:cubicBezTo>
                  <a:cubicBezTo>
                    <a:pt x="88" y="89"/>
                    <a:pt x="74" y="103"/>
                    <a:pt x="47" y="103"/>
                  </a:cubicBezTo>
                  <a:cubicBezTo>
                    <a:pt x="20" y="103"/>
                    <a:pt x="0" y="84"/>
                    <a:pt x="0" y="52"/>
                  </a:cubicBezTo>
                  <a:cubicBezTo>
                    <a:pt x="0" y="19"/>
                    <a:pt x="21" y="0"/>
                    <a:pt x="47" y="0"/>
                  </a:cubicBezTo>
                  <a:cubicBezTo>
                    <a:pt x="74" y="0"/>
                    <a:pt x="90" y="20"/>
                    <a:pt x="90" y="48"/>
                  </a:cubicBezTo>
                  <a:cubicBezTo>
                    <a:pt x="90" y="56"/>
                    <a:pt x="90" y="56"/>
                    <a:pt x="90" y="56"/>
                  </a:cubicBezTo>
                  <a:cubicBezTo>
                    <a:pt x="20" y="56"/>
                    <a:pt x="20" y="56"/>
                    <a:pt x="20" y="56"/>
                  </a:cubicBezTo>
                  <a:close/>
                  <a:moveTo>
                    <a:pt x="46" y="14"/>
                  </a:moveTo>
                  <a:cubicBezTo>
                    <a:pt x="28" y="14"/>
                    <a:pt x="20" y="29"/>
                    <a:pt x="19" y="42"/>
                  </a:cubicBezTo>
                  <a:cubicBezTo>
                    <a:pt x="71" y="42"/>
                    <a:pt x="71" y="42"/>
                    <a:pt x="71" y="42"/>
                  </a:cubicBezTo>
                  <a:cubicBezTo>
                    <a:pt x="71" y="28"/>
                    <a:pt x="64" y="14"/>
                    <a:pt x="4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1" name="Freeform 48">
              <a:extLst>
                <a:ext uri="{FF2B5EF4-FFF2-40B4-BE49-F238E27FC236}">
                  <a16:creationId xmlns:a16="http://schemas.microsoft.com/office/drawing/2014/main" id="{9F75901F-04A3-6B7A-4918-99E7F7C4A01F}"/>
                </a:ext>
              </a:extLst>
            </p:cNvPr>
            <p:cNvSpPr>
              <a:spLocks noEditPoints="1"/>
            </p:cNvSpPr>
            <p:nvPr/>
          </p:nvSpPr>
          <p:spPr bwMode="auto">
            <a:xfrm>
              <a:off x="3084513" y="153988"/>
              <a:ext cx="77788" cy="117475"/>
            </a:xfrm>
            <a:custGeom>
              <a:avLst/>
              <a:gdLst>
                <a:gd name="T0" fmla="*/ 78 w 94"/>
                <a:gd name="T1" fmla="*/ 141 h 143"/>
                <a:gd name="T2" fmla="*/ 75 w 94"/>
                <a:gd name="T3" fmla="*/ 125 h 143"/>
                <a:gd name="T4" fmla="*/ 42 w 94"/>
                <a:gd name="T5" fmla="*/ 143 h 143"/>
                <a:gd name="T6" fmla="*/ 0 w 94"/>
                <a:gd name="T7" fmla="*/ 91 h 143"/>
                <a:gd name="T8" fmla="*/ 44 w 94"/>
                <a:gd name="T9" fmla="*/ 40 h 143"/>
                <a:gd name="T10" fmla="*/ 75 w 94"/>
                <a:gd name="T11" fmla="*/ 58 h 143"/>
                <a:gd name="T12" fmla="*/ 75 w 94"/>
                <a:gd name="T13" fmla="*/ 0 h 143"/>
                <a:gd name="T14" fmla="*/ 94 w 94"/>
                <a:gd name="T15" fmla="*/ 0 h 143"/>
                <a:gd name="T16" fmla="*/ 94 w 94"/>
                <a:gd name="T17" fmla="*/ 141 h 143"/>
                <a:gd name="T18" fmla="*/ 78 w 94"/>
                <a:gd name="T19" fmla="*/ 141 h 143"/>
                <a:gd name="T20" fmla="*/ 48 w 94"/>
                <a:gd name="T21" fmla="*/ 54 h 143"/>
                <a:gd name="T22" fmla="*/ 19 w 94"/>
                <a:gd name="T23" fmla="*/ 90 h 143"/>
                <a:gd name="T24" fmla="*/ 47 w 94"/>
                <a:gd name="T25" fmla="*/ 127 h 143"/>
                <a:gd name="T26" fmla="*/ 75 w 94"/>
                <a:gd name="T27" fmla="*/ 90 h 143"/>
                <a:gd name="T28" fmla="*/ 48 w 94"/>
                <a:gd name="T29" fmla="*/ 5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4" h="143">
                  <a:moveTo>
                    <a:pt x="78" y="141"/>
                  </a:moveTo>
                  <a:cubicBezTo>
                    <a:pt x="75" y="125"/>
                    <a:pt x="75" y="125"/>
                    <a:pt x="75" y="125"/>
                  </a:cubicBezTo>
                  <a:cubicBezTo>
                    <a:pt x="74" y="126"/>
                    <a:pt x="65" y="143"/>
                    <a:pt x="42" y="143"/>
                  </a:cubicBezTo>
                  <a:cubicBezTo>
                    <a:pt x="16" y="143"/>
                    <a:pt x="0" y="121"/>
                    <a:pt x="0" y="91"/>
                  </a:cubicBezTo>
                  <a:cubicBezTo>
                    <a:pt x="0" y="62"/>
                    <a:pt x="18" y="40"/>
                    <a:pt x="44" y="40"/>
                  </a:cubicBezTo>
                  <a:cubicBezTo>
                    <a:pt x="65" y="40"/>
                    <a:pt x="74" y="56"/>
                    <a:pt x="75" y="58"/>
                  </a:cubicBezTo>
                  <a:cubicBezTo>
                    <a:pt x="75" y="0"/>
                    <a:pt x="75" y="0"/>
                    <a:pt x="75" y="0"/>
                  </a:cubicBezTo>
                  <a:cubicBezTo>
                    <a:pt x="94" y="0"/>
                    <a:pt x="94" y="0"/>
                    <a:pt x="94" y="0"/>
                  </a:cubicBezTo>
                  <a:cubicBezTo>
                    <a:pt x="94" y="141"/>
                    <a:pt x="94" y="141"/>
                    <a:pt x="94" y="141"/>
                  </a:cubicBezTo>
                  <a:cubicBezTo>
                    <a:pt x="78" y="141"/>
                    <a:pt x="78" y="141"/>
                    <a:pt x="78" y="141"/>
                  </a:cubicBezTo>
                  <a:close/>
                  <a:moveTo>
                    <a:pt x="48" y="54"/>
                  </a:moveTo>
                  <a:cubicBezTo>
                    <a:pt x="30" y="54"/>
                    <a:pt x="19" y="71"/>
                    <a:pt x="19" y="90"/>
                  </a:cubicBezTo>
                  <a:cubicBezTo>
                    <a:pt x="19" y="110"/>
                    <a:pt x="29" y="127"/>
                    <a:pt x="47" y="127"/>
                  </a:cubicBezTo>
                  <a:cubicBezTo>
                    <a:pt x="64" y="127"/>
                    <a:pt x="75" y="110"/>
                    <a:pt x="75" y="90"/>
                  </a:cubicBezTo>
                  <a:cubicBezTo>
                    <a:pt x="76" y="71"/>
                    <a:pt x="66" y="54"/>
                    <a:pt x="48"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2" name="Freeform 49">
              <a:extLst>
                <a:ext uri="{FF2B5EF4-FFF2-40B4-BE49-F238E27FC236}">
                  <a16:creationId xmlns:a16="http://schemas.microsoft.com/office/drawing/2014/main" id="{746411D7-FE52-9D4A-5F9C-E781E2B0A65A}"/>
                </a:ext>
              </a:extLst>
            </p:cNvPr>
            <p:cNvSpPr>
              <a:spLocks/>
            </p:cNvSpPr>
            <p:nvPr/>
          </p:nvSpPr>
          <p:spPr bwMode="auto">
            <a:xfrm>
              <a:off x="3209926" y="152400"/>
              <a:ext cx="53975" cy="117475"/>
            </a:xfrm>
            <a:custGeom>
              <a:avLst/>
              <a:gdLst>
                <a:gd name="T0" fmla="*/ 61 w 64"/>
                <a:gd name="T1" fmla="*/ 18 h 142"/>
                <a:gd name="T2" fmla="*/ 49 w 64"/>
                <a:gd name="T3" fmla="*/ 15 h 142"/>
                <a:gd name="T4" fmla="*/ 36 w 64"/>
                <a:gd name="T5" fmla="*/ 21 h 142"/>
                <a:gd name="T6" fmla="*/ 34 w 64"/>
                <a:gd name="T7" fmla="*/ 35 h 142"/>
                <a:gd name="T8" fmla="*/ 34 w 64"/>
                <a:gd name="T9" fmla="*/ 43 h 142"/>
                <a:gd name="T10" fmla="*/ 59 w 64"/>
                <a:gd name="T11" fmla="*/ 43 h 142"/>
                <a:gd name="T12" fmla="*/ 59 w 64"/>
                <a:gd name="T13" fmla="*/ 57 h 142"/>
                <a:gd name="T14" fmla="*/ 34 w 64"/>
                <a:gd name="T15" fmla="*/ 57 h 142"/>
                <a:gd name="T16" fmla="*/ 34 w 64"/>
                <a:gd name="T17" fmla="*/ 142 h 142"/>
                <a:gd name="T18" fmla="*/ 15 w 64"/>
                <a:gd name="T19" fmla="*/ 142 h 142"/>
                <a:gd name="T20" fmla="*/ 15 w 64"/>
                <a:gd name="T21" fmla="*/ 57 h 142"/>
                <a:gd name="T22" fmla="*/ 0 w 64"/>
                <a:gd name="T23" fmla="*/ 57 h 142"/>
                <a:gd name="T24" fmla="*/ 0 w 64"/>
                <a:gd name="T25" fmla="*/ 43 h 142"/>
                <a:gd name="T26" fmla="*/ 15 w 64"/>
                <a:gd name="T27" fmla="*/ 43 h 142"/>
                <a:gd name="T28" fmla="*/ 15 w 64"/>
                <a:gd name="T29" fmla="*/ 32 h 142"/>
                <a:gd name="T30" fmla="*/ 22 w 64"/>
                <a:gd name="T31" fmla="*/ 9 h 142"/>
                <a:gd name="T32" fmla="*/ 45 w 64"/>
                <a:gd name="T33" fmla="*/ 0 h 142"/>
                <a:gd name="T34" fmla="*/ 64 w 64"/>
                <a:gd name="T35" fmla="*/ 4 h 142"/>
                <a:gd name="T36" fmla="*/ 61 w 64"/>
                <a:gd name="T37" fmla="*/ 18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142">
                  <a:moveTo>
                    <a:pt x="61" y="18"/>
                  </a:moveTo>
                  <a:cubicBezTo>
                    <a:pt x="61" y="18"/>
                    <a:pt x="55" y="15"/>
                    <a:pt x="49" y="15"/>
                  </a:cubicBezTo>
                  <a:cubicBezTo>
                    <a:pt x="43" y="15"/>
                    <a:pt x="39" y="17"/>
                    <a:pt x="36" y="21"/>
                  </a:cubicBezTo>
                  <a:cubicBezTo>
                    <a:pt x="34" y="24"/>
                    <a:pt x="34" y="29"/>
                    <a:pt x="34" y="35"/>
                  </a:cubicBezTo>
                  <a:cubicBezTo>
                    <a:pt x="34" y="43"/>
                    <a:pt x="34" y="43"/>
                    <a:pt x="34" y="43"/>
                  </a:cubicBezTo>
                  <a:cubicBezTo>
                    <a:pt x="59" y="43"/>
                    <a:pt x="59" y="43"/>
                    <a:pt x="59" y="43"/>
                  </a:cubicBezTo>
                  <a:cubicBezTo>
                    <a:pt x="59" y="57"/>
                    <a:pt x="59" y="57"/>
                    <a:pt x="59" y="57"/>
                  </a:cubicBezTo>
                  <a:cubicBezTo>
                    <a:pt x="34" y="57"/>
                    <a:pt x="34" y="57"/>
                    <a:pt x="34" y="57"/>
                  </a:cubicBezTo>
                  <a:cubicBezTo>
                    <a:pt x="34" y="142"/>
                    <a:pt x="34" y="142"/>
                    <a:pt x="34" y="142"/>
                  </a:cubicBezTo>
                  <a:cubicBezTo>
                    <a:pt x="15" y="142"/>
                    <a:pt x="15" y="142"/>
                    <a:pt x="15" y="142"/>
                  </a:cubicBezTo>
                  <a:cubicBezTo>
                    <a:pt x="15" y="57"/>
                    <a:pt x="15" y="57"/>
                    <a:pt x="15" y="57"/>
                  </a:cubicBezTo>
                  <a:cubicBezTo>
                    <a:pt x="0" y="57"/>
                    <a:pt x="0" y="57"/>
                    <a:pt x="0" y="57"/>
                  </a:cubicBezTo>
                  <a:cubicBezTo>
                    <a:pt x="0" y="43"/>
                    <a:pt x="0" y="43"/>
                    <a:pt x="0" y="43"/>
                  </a:cubicBezTo>
                  <a:cubicBezTo>
                    <a:pt x="15" y="43"/>
                    <a:pt x="15" y="43"/>
                    <a:pt x="15" y="43"/>
                  </a:cubicBezTo>
                  <a:cubicBezTo>
                    <a:pt x="15" y="32"/>
                    <a:pt x="15" y="32"/>
                    <a:pt x="15" y="32"/>
                  </a:cubicBezTo>
                  <a:cubicBezTo>
                    <a:pt x="15" y="21"/>
                    <a:pt x="18" y="14"/>
                    <a:pt x="22" y="9"/>
                  </a:cubicBezTo>
                  <a:cubicBezTo>
                    <a:pt x="27" y="4"/>
                    <a:pt x="34" y="0"/>
                    <a:pt x="45" y="0"/>
                  </a:cubicBezTo>
                  <a:cubicBezTo>
                    <a:pt x="55" y="0"/>
                    <a:pt x="62" y="3"/>
                    <a:pt x="64" y="4"/>
                  </a:cubicBezTo>
                  <a:lnTo>
                    <a:pt x="61"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3" name="Freeform 50">
              <a:extLst>
                <a:ext uri="{FF2B5EF4-FFF2-40B4-BE49-F238E27FC236}">
                  <a16:creationId xmlns:a16="http://schemas.microsoft.com/office/drawing/2014/main" id="{71C2BF5D-0F27-5DC4-E839-53363129AF20}"/>
                </a:ext>
              </a:extLst>
            </p:cNvPr>
            <p:cNvSpPr>
              <a:spLocks/>
            </p:cNvSpPr>
            <p:nvPr/>
          </p:nvSpPr>
          <p:spPr bwMode="auto">
            <a:xfrm>
              <a:off x="3270251" y="185738"/>
              <a:ext cx="46038" cy="84138"/>
            </a:xfrm>
            <a:custGeom>
              <a:avLst/>
              <a:gdLst>
                <a:gd name="T0" fmla="*/ 53 w 56"/>
                <a:gd name="T1" fmla="*/ 19 h 101"/>
                <a:gd name="T2" fmla="*/ 46 w 56"/>
                <a:gd name="T3" fmla="*/ 18 h 101"/>
                <a:gd name="T4" fmla="*/ 32 w 56"/>
                <a:gd name="T5" fmla="*/ 22 h 101"/>
                <a:gd name="T6" fmla="*/ 18 w 56"/>
                <a:gd name="T7" fmla="*/ 45 h 101"/>
                <a:gd name="T8" fmla="*/ 18 w 56"/>
                <a:gd name="T9" fmla="*/ 101 h 101"/>
                <a:gd name="T10" fmla="*/ 0 w 56"/>
                <a:gd name="T11" fmla="*/ 101 h 101"/>
                <a:gd name="T12" fmla="*/ 0 w 56"/>
                <a:gd name="T13" fmla="*/ 2 h 101"/>
                <a:gd name="T14" fmla="*/ 17 w 56"/>
                <a:gd name="T15" fmla="*/ 2 h 101"/>
                <a:gd name="T16" fmla="*/ 18 w 56"/>
                <a:gd name="T17" fmla="*/ 21 h 101"/>
                <a:gd name="T18" fmla="*/ 48 w 56"/>
                <a:gd name="T19" fmla="*/ 0 h 101"/>
                <a:gd name="T20" fmla="*/ 56 w 56"/>
                <a:gd name="T21" fmla="*/ 1 h 101"/>
                <a:gd name="T22" fmla="*/ 53 w 56"/>
                <a:gd name="T23" fmla="*/ 1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 h="101">
                  <a:moveTo>
                    <a:pt x="53" y="19"/>
                  </a:moveTo>
                  <a:cubicBezTo>
                    <a:pt x="53" y="19"/>
                    <a:pt x="51" y="18"/>
                    <a:pt x="46" y="18"/>
                  </a:cubicBezTo>
                  <a:cubicBezTo>
                    <a:pt x="41" y="18"/>
                    <a:pt x="37" y="19"/>
                    <a:pt x="32" y="22"/>
                  </a:cubicBezTo>
                  <a:cubicBezTo>
                    <a:pt x="26" y="26"/>
                    <a:pt x="20" y="34"/>
                    <a:pt x="18" y="45"/>
                  </a:cubicBezTo>
                  <a:cubicBezTo>
                    <a:pt x="18" y="101"/>
                    <a:pt x="18" y="101"/>
                    <a:pt x="18" y="101"/>
                  </a:cubicBezTo>
                  <a:cubicBezTo>
                    <a:pt x="0" y="101"/>
                    <a:pt x="0" y="101"/>
                    <a:pt x="0" y="101"/>
                  </a:cubicBezTo>
                  <a:cubicBezTo>
                    <a:pt x="0" y="2"/>
                    <a:pt x="0" y="2"/>
                    <a:pt x="0" y="2"/>
                  </a:cubicBezTo>
                  <a:cubicBezTo>
                    <a:pt x="17" y="2"/>
                    <a:pt x="17" y="2"/>
                    <a:pt x="17" y="2"/>
                  </a:cubicBezTo>
                  <a:cubicBezTo>
                    <a:pt x="18" y="21"/>
                    <a:pt x="18" y="21"/>
                    <a:pt x="18" y="21"/>
                  </a:cubicBezTo>
                  <a:cubicBezTo>
                    <a:pt x="24" y="10"/>
                    <a:pt x="35" y="0"/>
                    <a:pt x="48" y="0"/>
                  </a:cubicBezTo>
                  <a:cubicBezTo>
                    <a:pt x="53" y="0"/>
                    <a:pt x="56" y="1"/>
                    <a:pt x="56" y="1"/>
                  </a:cubicBezTo>
                  <a:lnTo>
                    <a:pt x="53"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4" name="Freeform 51">
              <a:extLst>
                <a:ext uri="{FF2B5EF4-FFF2-40B4-BE49-F238E27FC236}">
                  <a16:creationId xmlns:a16="http://schemas.microsoft.com/office/drawing/2014/main" id="{6AAE8FD2-F294-9C4A-F94A-068B4B7ABCFB}"/>
                </a:ext>
              </a:extLst>
            </p:cNvPr>
            <p:cNvSpPr>
              <a:spLocks noEditPoints="1"/>
            </p:cNvSpPr>
            <p:nvPr/>
          </p:nvSpPr>
          <p:spPr bwMode="auto">
            <a:xfrm>
              <a:off x="3321051" y="185738"/>
              <a:ext cx="79375" cy="85725"/>
            </a:xfrm>
            <a:custGeom>
              <a:avLst/>
              <a:gdLst>
                <a:gd name="T0" fmla="*/ 48 w 96"/>
                <a:gd name="T1" fmla="*/ 102 h 102"/>
                <a:gd name="T2" fmla="*/ 0 w 96"/>
                <a:gd name="T3" fmla="*/ 51 h 102"/>
                <a:gd name="T4" fmla="*/ 48 w 96"/>
                <a:gd name="T5" fmla="*/ 0 h 102"/>
                <a:gd name="T6" fmla="*/ 96 w 96"/>
                <a:gd name="T7" fmla="*/ 51 h 102"/>
                <a:gd name="T8" fmla="*/ 48 w 96"/>
                <a:gd name="T9" fmla="*/ 102 h 102"/>
                <a:gd name="T10" fmla="*/ 48 w 96"/>
                <a:gd name="T11" fmla="*/ 14 h 102"/>
                <a:gd name="T12" fmla="*/ 20 w 96"/>
                <a:gd name="T13" fmla="*/ 51 h 102"/>
                <a:gd name="T14" fmla="*/ 48 w 96"/>
                <a:gd name="T15" fmla="*/ 88 h 102"/>
                <a:gd name="T16" fmla="*/ 77 w 96"/>
                <a:gd name="T17" fmla="*/ 51 h 102"/>
                <a:gd name="T18" fmla="*/ 48 w 96"/>
                <a:gd name="T19" fmla="*/ 14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102">
                  <a:moveTo>
                    <a:pt x="48" y="102"/>
                  </a:moveTo>
                  <a:cubicBezTo>
                    <a:pt x="20" y="102"/>
                    <a:pt x="0" y="82"/>
                    <a:pt x="0" y="51"/>
                  </a:cubicBezTo>
                  <a:cubicBezTo>
                    <a:pt x="0" y="20"/>
                    <a:pt x="20" y="0"/>
                    <a:pt x="48" y="0"/>
                  </a:cubicBezTo>
                  <a:cubicBezTo>
                    <a:pt x="77" y="0"/>
                    <a:pt x="96" y="20"/>
                    <a:pt x="96" y="51"/>
                  </a:cubicBezTo>
                  <a:cubicBezTo>
                    <a:pt x="96" y="82"/>
                    <a:pt x="77" y="102"/>
                    <a:pt x="48" y="102"/>
                  </a:cubicBezTo>
                  <a:close/>
                  <a:moveTo>
                    <a:pt x="48" y="14"/>
                  </a:moveTo>
                  <a:cubicBezTo>
                    <a:pt x="30" y="14"/>
                    <a:pt x="20" y="29"/>
                    <a:pt x="20" y="51"/>
                  </a:cubicBezTo>
                  <a:cubicBezTo>
                    <a:pt x="20" y="72"/>
                    <a:pt x="30" y="88"/>
                    <a:pt x="48" y="88"/>
                  </a:cubicBezTo>
                  <a:cubicBezTo>
                    <a:pt x="67" y="88"/>
                    <a:pt x="77" y="72"/>
                    <a:pt x="77" y="51"/>
                  </a:cubicBezTo>
                  <a:cubicBezTo>
                    <a:pt x="77" y="29"/>
                    <a:pt x="67" y="14"/>
                    <a:pt x="48"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5" name="Freeform 52">
              <a:extLst>
                <a:ext uri="{FF2B5EF4-FFF2-40B4-BE49-F238E27FC236}">
                  <a16:creationId xmlns:a16="http://schemas.microsoft.com/office/drawing/2014/main" id="{C590DB0F-DC19-CD6D-2F4D-61479185D8A5}"/>
                </a:ext>
              </a:extLst>
            </p:cNvPr>
            <p:cNvSpPr>
              <a:spLocks/>
            </p:cNvSpPr>
            <p:nvPr/>
          </p:nvSpPr>
          <p:spPr bwMode="auto">
            <a:xfrm>
              <a:off x="3419476" y="185738"/>
              <a:ext cx="117475" cy="84138"/>
            </a:xfrm>
            <a:custGeom>
              <a:avLst/>
              <a:gdLst>
                <a:gd name="T0" fmla="*/ 123 w 142"/>
                <a:gd name="T1" fmla="*/ 101 h 101"/>
                <a:gd name="T2" fmla="*/ 123 w 142"/>
                <a:gd name="T3" fmla="*/ 39 h 101"/>
                <a:gd name="T4" fmla="*/ 106 w 142"/>
                <a:gd name="T5" fmla="*/ 16 h 101"/>
                <a:gd name="T6" fmla="*/ 80 w 142"/>
                <a:gd name="T7" fmla="*/ 41 h 101"/>
                <a:gd name="T8" fmla="*/ 80 w 142"/>
                <a:gd name="T9" fmla="*/ 101 h 101"/>
                <a:gd name="T10" fmla="*/ 62 w 142"/>
                <a:gd name="T11" fmla="*/ 101 h 101"/>
                <a:gd name="T12" fmla="*/ 62 w 142"/>
                <a:gd name="T13" fmla="*/ 39 h 101"/>
                <a:gd name="T14" fmla="*/ 44 w 142"/>
                <a:gd name="T15" fmla="*/ 16 h 101"/>
                <a:gd name="T16" fmla="*/ 19 w 142"/>
                <a:gd name="T17" fmla="*/ 41 h 101"/>
                <a:gd name="T18" fmla="*/ 19 w 142"/>
                <a:gd name="T19" fmla="*/ 101 h 101"/>
                <a:gd name="T20" fmla="*/ 0 w 142"/>
                <a:gd name="T21" fmla="*/ 101 h 101"/>
                <a:gd name="T22" fmla="*/ 0 w 142"/>
                <a:gd name="T23" fmla="*/ 2 h 101"/>
                <a:gd name="T24" fmla="*/ 18 w 142"/>
                <a:gd name="T25" fmla="*/ 2 h 101"/>
                <a:gd name="T26" fmla="*/ 19 w 142"/>
                <a:gd name="T27" fmla="*/ 20 h 101"/>
                <a:gd name="T28" fmla="*/ 51 w 142"/>
                <a:gd name="T29" fmla="*/ 0 h 101"/>
                <a:gd name="T30" fmla="*/ 79 w 142"/>
                <a:gd name="T31" fmla="*/ 21 h 101"/>
                <a:gd name="T32" fmla="*/ 112 w 142"/>
                <a:gd name="T33" fmla="*/ 0 h 101"/>
                <a:gd name="T34" fmla="*/ 142 w 142"/>
                <a:gd name="T35" fmla="*/ 34 h 101"/>
                <a:gd name="T36" fmla="*/ 142 w 142"/>
                <a:gd name="T37" fmla="*/ 101 h 101"/>
                <a:gd name="T38" fmla="*/ 123 w 142"/>
                <a:gd name="T39" fmla="*/ 10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2" h="101">
                  <a:moveTo>
                    <a:pt x="123" y="101"/>
                  </a:moveTo>
                  <a:cubicBezTo>
                    <a:pt x="123" y="39"/>
                    <a:pt x="123" y="39"/>
                    <a:pt x="123" y="39"/>
                  </a:cubicBezTo>
                  <a:cubicBezTo>
                    <a:pt x="123" y="26"/>
                    <a:pt x="120" y="16"/>
                    <a:pt x="106" y="16"/>
                  </a:cubicBezTo>
                  <a:cubicBezTo>
                    <a:pt x="91" y="16"/>
                    <a:pt x="81" y="34"/>
                    <a:pt x="80" y="41"/>
                  </a:cubicBezTo>
                  <a:cubicBezTo>
                    <a:pt x="80" y="101"/>
                    <a:pt x="80" y="101"/>
                    <a:pt x="80" y="101"/>
                  </a:cubicBezTo>
                  <a:cubicBezTo>
                    <a:pt x="62" y="101"/>
                    <a:pt x="62" y="101"/>
                    <a:pt x="62" y="101"/>
                  </a:cubicBezTo>
                  <a:cubicBezTo>
                    <a:pt x="62" y="39"/>
                    <a:pt x="62" y="39"/>
                    <a:pt x="62" y="39"/>
                  </a:cubicBezTo>
                  <a:cubicBezTo>
                    <a:pt x="62" y="26"/>
                    <a:pt x="59" y="16"/>
                    <a:pt x="44" y="16"/>
                  </a:cubicBezTo>
                  <a:cubicBezTo>
                    <a:pt x="30" y="16"/>
                    <a:pt x="20" y="34"/>
                    <a:pt x="19" y="41"/>
                  </a:cubicBezTo>
                  <a:cubicBezTo>
                    <a:pt x="19" y="101"/>
                    <a:pt x="19" y="101"/>
                    <a:pt x="19" y="101"/>
                  </a:cubicBezTo>
                  <a:cubicBezTo>
                    <a:pt x="0" y="101"/>
                    <a:pt x="0" y="101"/>
                    <a:pt x="0" y="101"/>
                  </a:cubicBezTo>
                  <a:cubicBezTo>
                    <a:pt x="0" y="2"/>
                    <a:pt x="0" y="2"/>
                    <a:pt x="0" y="2"/>
                  </a:cubicBezTo>
                  <a:cubicBezTo>
                    <a:pt x="18" y="2"/>
                    <a:pt x="18" y="2"/>
                    <a:pt x="18" y="2"/>
                  </a:cubicBezTo>
                  <a:cubicBezTo>
                    <a:pt x="19" y="20"/>
                    <a:pt x="19" y="20"/>
                    <a:pt x="19" y="20"/>
                  </a:cubicBezTo>
                  <a:cubicBezTo>
                    <a:pt x="25" y="9"/>
                    <a:pt x="37" y="0"/>
                    <a:pt x="51" y="0"/>
                  </a:cubicBezTo>
                  <a:cubicBezTo>
                    <a:pt x="64" y="0"/>
                    <a:pt x="75" y="6"/>
                    <a:pt x="79" y="21"/>
                  </a:cubicBezTo>
                  <a:cubicBezTo>
                    <a:pt x="86" y="9"/>
                    <a:pt x="98" y="0"/>
                    <a:pt x="112" y="0"/>
                  </a:cubicBezTo>
                  <a:cubicBezTo>
                    <a:pt x="128" y="0"/>
                    <a:pt x="142" y="9"/>
                    <a:pt x="142" y="34"/>
                  </a:cubicBezTo>
                  <a:cubicBezTo>
                    <a:pt x="142" y="101"/>
                    <a:pt x="142" y="101"/>
                    <a:pt x="142" y="101"/>
                  </a:cubicBezTo>
                  <a:cubicBezTo>
                    <a:pt x="123" y="101"/>
                    <a:pt x="123" y="101"/>
                    <a:pt x="123"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6" name="Freeform 53">
              <a:extLst>
                <a:ext uri="{FF2B5EF4-FFF2-40B4-BE49-F238E27FC236}">
                  <a16:creationId xmlns:a16="http://schemas.microsoft.com/office/drawing/2014/main" id="{975A0B57-FD60-D7A6-C45A-346EA17AEAA2}"/>
                </a:ext>
              </a:extLst>
            </p:cNvPr>
            <p:cNvSpPr>
              <a:spLocks/>
            </p:cNvSpPr>
            <p:nvPr/>
          </p:nvSpPr>
          <p:spPr bwMode="auto">
            <a:xfrm>
              <a:off x="3594101" y="157163"/>
              <a:ext cx="69850" cy="112713"/>
            </a:xfrm>
            <a:custGeom>
              <a:avLst/>
              <a:gdLst>
                <a:gd name="T0" fmla="*/ 0 w 44"/>
                <a:gd name="T1" fmla="*/ 71 h 71"/>
                <a:gd name="T2" fmla="*/ 0 w 44"/>
                <a:gd name="T3" fmla="*/ 0 h 71"/>
                <a:gd name="T4" fmla="*/ 43 w 44"/>
                <a:gd name="T5" fmla="*/ 0 h 71"/>
                <a:gd name="T6" fmla="*/ 43 w 44"/>
                <a:gd name="T7" fmla="*/ 8 h 71"/>
                <a:gd name="T8" fmla="*/ 10 w 44"/>
                <a:gd name="T9" fmla="*/ 8 h 71"/>
                <a:gd name="T10" fmla="*/ 10 w 44"/>
                <a:gd name="T11" fmla="*/ 29 h 71"/>
                <a:gd name="T12" fmla="*/ 41 w 44"/>
                <a:gd name="T13" fmla="*/ 29 h 71"/>
                <a:gd name="T14" fmla="*/ 41 w 44"/>
                <a:gd name="T15" fmla="*/ 38 h 71"/>
                <a:gd name="T16" fmla="*/ 10 w 44"/>
                <a:gd name="T17" fmla="*/ 38 h 71"/>
                <a:gd name="T18" fmla="*/ 10 w 44"/>
                <a:gd name="T19" fmla="*/ 62 h 71"/>
                <a:gd name="T20" fmla="*/ 44 w 44"/>
                <a:gd name="T21" fmla="*/ 62 h 71"/>
                <a:gd name="T22" fmla="*/ 44 w 44"/>
                <a:gd name="T23" fmla="*/ 71 h 71"/>
                <a:gd name="T24" fmla="*/ 0 w 44"/>
                <a:gd name="T25" fmla="*/ 71 h 71"/>
                <a:gd name="T26" fmla="*/ 0 w 44"/>
                <a:gd name="T27" fmla="*/ 7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 h="71">
                  <a:moveTo>
                    <a:pt x="0" y="71"/>
                  </a:moveTo>
                  <a:lnTo>
                    <a:pt x="0" y="0"/>
                  </a:lnTo>
                  <a:lnTo>
                    <a:pt x="43" y="0"/>
                  </a:lnTo>
                  <a:lnTo>
                    <a:pt x="43" y="8"/>
                  </a:lnTo>
                  <a:lnTo>
                    <a:pt x="10" y="8"/>
                  </a:lnTo>
                  <a:lnTo>
                    <a:pt x="10" y="29"/>
                  </a:lnTo>
                  <a:lnTo>
                    <a:pt x="41" y="29"/>
                  </a:lnTo>
                  <a:lnTo>
                    <a:pt x="41" y="38"/>
                  </a:lnTo>
                  <a:lnTo>
                    <a:pt x="10" y="38"/>
                  </a:lnTo>
                  <a:lnTo>
                    <a:pt x="10" y="62"/>
                  </a:lnTo>
                  <a:lnTo>
                    <a:pt x="44" y="62"/>
                  </a:lnTo>
                  <a:lnTo>
                    <a:pt x="44" y="71"/>
                  </a:lnTo>
                  <a:lnTo>
                    <a:pt x="0" y="71"/>
                  </a:lnTo>
                  <a:lnTo>
                    <a:pt x="0" y="7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7" name="Freeform 54">
              <a:extLst>
                <a:ext uri="{FF2B5EF4-FFF2-40B4-BE49-F238E27FC236}">
                  <a16:creationId xmlns:a16="http://schemas.microsoft.com/office/drawing/2014/main" id="{E8018739-B110-09C4-D3DE-76CFD23BB4E9}"/>
                </a:ext>
              </a:extLst>
            </p:cNvPr>
            <p:cNvSpPr>
              <a:spLocks/>
            </p:cNvSpPr>
            <p:nvPr/>
          </p:nvSpPr>
          <p:spPr bwMode="auto">
            <a:xfrm>
              <a:off x="3671888" y="188913"/>
              <a:ext cx="77788" cy="80963"/>
            </a:xfrm>
            <a:custGeom>
              <a:avLst/>
              <a:gdLst>
                <a:gd name="T0" fmla="*/ 38 w 49"/>
                <a:gd name="T1" fmla="*/ 51 h 51"/>
                <a:gd name="T2" fmla="*/ 24 w 49"/>
                <a:gd name="T3" fmla="*/ 30 h 51"/>
                <a:gd name="T4" fmla="*/ 11 w 49"/>
                <a:gd name="T5" fmla="*/ 51 h 51"/>
                <a:gd name="T6" fmla="*/ 0 w 49"/>
                <a:gd name="T7" fmla="*/ 51 h 51"/>
                <a:gd name="T8" fmla="*/ 18 w 49"/>
                <a:gd name="T9" fmla="*/ 25 h 51"/>
                <a:gd name="T10" fmla="*/ 1 w 49"/>
                <a:gd name="T11" fmla="*/ 0 h 51"/>
                <a:gd name="T12" fmla="*/ 12 w 49"/>
                <a:gd name="T13" fmla="*/ 0 h 51"/>
                <a:gd name="T14" fmla="*/ 25 w 49"/>
                <a:gd name="T15" fmla="*/ 19 h 51"/>
                <a:gd name="T16" fmla="*/ 37 w 49"/>
                <a:gd name="T17" fmla="*/ 0 h 51"/>
                <a:gd name="T18" fmla="*/ 48 w 49"/>
                <a:gd name="T19" fmla="*/ 0 h 51"/>
                <a:gd name="T20" fmla="*/ 30 w 49"/>
                <a:gd name="T21" fmla="*/ 25 h 51"/>
                <a:gd name="T22" fmla="*/ 49 w 49"/>
                <a:gd name="T23" fmla="*/ 51 h 51"/>
                <a:gd name="T24" fmla="*/ 38 w 49"/>
                <a:gd name="T25"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 h="51">
                  <a:moveTo>
                    <a:pt x="38" y="51"/>
                  </a:moveTo>
                  <a:lnTo>
                    <a:pt x="24" y="30"/>
                  </a:lnTo>
                  <a:lnTo>
                    <a:pt x="11" y="51"/>
                  </a:lnTo>
                  <a:lnTo>
                    <a:pt x="0" y="51"/>
                  </a:lnTo>
                  <a:lnTo>
                    <a:pt x="18" y="25"/>
                  </a:lnTo>
                  <a:lnTo>
                    <a:pt x="1" y="0"/>
                  </a:lnTo>
                  <a:lnTo>
                    <a:pt x="12" y="0"/>
                  </a:lnTo>
                  <a:lnTo>
                    <a:pt x="25" y="19"/>
                  </a:lnTo>
                  <a:lnTo>
                    <a:pt x="37" y="0"/>
                  </a:lnTo>
                  <a:lnTo>
                    <a:pt x="48" y="0"/>
                  </a:lnTo>
                  <a:lnTo>
                    <a:pt x="30" y="25"/>
                  </a:lnTo>
                  <a:lnTo>
                    <a:pt x="49" y="51"/>
                  </a:lnTo>
                  <a:lnTo>
                    <a:pt x="38" y="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8" name="Freeform 55">
              <a:extLst>
                <a:ext uri="{FF2B5EF4-FFF2-40B4-BE49-F238E27FC236}">
                  <a16:creationId xmlns:a16="http://schemas.microsoft.com/office/drawing/2014/main" id="{6262A5DA-588E-44E3-D3E5-B27EFDFBA451}"/>
                </a:ext>
              </a:extLst>
            </p:cNvPr>
            <p:cNvSpPr>
              <a:spLocks noEditPoints="1"/>
            </p:cNvSpPr>
            <p:nvPr/>
          </p:nvSpPr>
          <p:spPr bwMode="auto">
            <a:xfrm>
              <a:off x="3763963" y="185738"/>
              <a:ext cx="77788" cy="114300"/>
            </a:xfrm>
            <a:custGeom>
              <a:avLst/>
              <a:gdLst>
                <a:gd name="T0" fmla="*/ 49 w 94"/>
                <a:gd name="T1" fmla="*/ 102 h 136"/>
                <a:gd name="T2" fmla="*/ 18 w 94"/>
                <a:gd name="T3" fmla="*/ 85 h 136"/>
                <a:gd name="T4" fmla="*/ 18 w 94"/>
                <a:gd name="T5" fmla="*/ 136 h 136"/>
                <a:gd name="T6" fmla="*/ 0 w 94"/>
                <a:gd name="T7" fmla="*/ 136 h 136"/>
                <a:gd name="T8" fmla="*/ 0 w 94"/>
                <a:gd name="T9" fmla="*/ 1 h 136"/>
                <a:gd name="T10" fmla="*/ 17 w 94"/>
                <a:gd name="T11" fmla="*/ 1 h 136"/>
                <a:gd name="T12" fmla="*/ 18 w 94"/>
                <a:gd name="T13" fmla="*/ 17 h 136"/>
                <a:gd name="T14" fmla="*/ 51 w 94"/>
                <a:gd name="T15" fmla="*/ 0 h 136"/>
                <a:gd name="T16" fmla="*/ 94 w 94"/>
                <a:gd name="T17" fmla="*/ 51 h 136"/>
                <a:gd name="T18" fmla="*/ 49 w 94"/>
                <a:gd name="T19" fmla="*/ 102 h 136"/>
                <a:gd name="T20" fmla="*/ 46 w 94"/>
                <a:gd name="T21" fmla="*/ 14 h 136"/>
                <a:gd name="T22" fmla="*/ 17 w 94"/>
                <a:gd name="T23" fmla="*/ 50 h 136"/>
                <a:gd name="T24" fmla="*/ 45 w 94"/>
                <a:gd name="T25" fmla="*/ 87 h 136"/>
                <a:gd name="T26" fmla="*/ 74 w 94"/>
                <a:gd name="T27" fmla="*/ 50 h 136"/>
                <a:gd name="T28" fmla="*/ 46 w 94"/>
                <a:gd name="T29" fmla="*/ 1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4" h="136">
                  <a:moveTo>
                    <a:pt x="49" y="102"/>
                  </a:moveTo>
                  <a:cubicBezTo>
                    <a:pt x="29" y="102"/>
                    <a:pt x="21" y="89"/>
                    <a:pt x="18" y="85"/>
                  </a:cubicBezTo>
                  <a:cubicBezTo>
                    <a:pt x="18" y="136"/>
                    <a:pt x="18" y="136"/>
                    <a:pt x="18" y="136"/>
                  </a:cubicBezTo>
                  <a:cubicBezTo>
                    <a:pt x="0" y="136"/>
                    <a:pt x="0" y="136"/>
                    <a:pt x="0" y="136"/>
                  </a:cubicBezTo>
                  <a:cubicBezTo>
                    <a:pt x="0" y="1"/>
                    <a:pt x="0" y="1"/>
                    <a:pt x="0" y="1"/>
                  </a:cubicBezTo>
                  <a:cubicBezTo>
                    <a:pt x="17" y="1"/>
                    <a:pt x="17" y="1"/>
                    <a:pt x="17" y="1"/>
                  </a:cubicBezTo>
                  <a:cubicBezTo>
                    <a:pt x="18" y="17"/>
                    <a:pt x="18" y="17"/>
                    <a:pt x="18" y="17"/>
                  </a:cubicBezTo>
                  <a:cubicBezTo>
                    <a:pt x="20" y="15"/>
                    <a:pt x="30" y="0"/>
                    <a:pt x="51" y="0"/>
                  </a:cubicBezTo>
                  <a:cubicBezTo>
                    <a:pt x="78" y="0"/>
                    <a:pt x="94" y="21"/>
                    <a:pt x="94" y="51"/>
                  </a:cubicBezTo>
                  <a:cubicBezTo>
                    <a:pt x="93" y="81"/>
                    <a:pt x="75" y="102"/>
                    <a:pt x="49" y="102"/>
                  </a:cubicBezTo>
                  <a:close/>
                  <a:moveTo>
                    <a:pt x="46" y="14"/>
                  </a:moveTo>
                  <a:cubicBezTo>
                    <a:pt x="29" y="14"/>
                    <a:pt x="17" y="31"/>
                    <a:pt x="17" y="50"/>
                  </a:cubicBezTo>
                  <a:cubicBezTo>
                    <a:pt x="17" y="70"/>
                    <a:pt x="28" y="87"/>
                    <a:pt x="45" y="87"/>
                  </a:cubicBezTo>
                  <a:cubicBezTo>
                    <a:pt x="62" y="87"/>
                    <a:pt x="74" y="70"/>
                    <a:pt x="74" y="50"/>
                  </a:cubicBezTo>
                  <a:cubicBezTo>
                    <a:pt x="74" y="31"/>
                    <a:pt x="63" y="14"/>
                    <a:pt x="4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9" name="Freeform 56">
              <a:extLst>
                <a:ext uri="{FF2B5EF4-FFF2-40B4-BE49-F238E27FC236}">
                  <a16:creationId xmlns:a16="http://schemas.microsoft.com/office/drawing/2014/main" id="{35512E43-0E79-8BBC-F997-A442D44277DD}"/>
                </a:ext>
              </a:extLst>
            </p:cNvPr>
            <p:cNvSpPr>
              <a:spLocks noEditPoints="1"/>
            </p:cNvSpPr>
            <p:nvPr/>
          </p:nvSpPr>
          <p:spPr bwMode="auto">
            <a:xfrm>
              <a:off x="3852863" y="185738"/>
              <a:ext cx="74613" cy="85725"/>
            </a:xfrm>
            <a:custGeom>
              <a:avLst/>
              <a:gdLst>
                <a:gd name="T0" fmla="*/ 20 w 90"/>
                <a:gd name="T1" fmla="*/ 56 h 103"/>
                <a:gd name="T2" fmla="*/ 50 w 90"/>
                <a:gd name="T3" fmla="*/ 88 h 103"/>
                <a:gd name="T4" fmla="*/ 80 w 90"/>
                <a:gd name="T5" fmla="*/ 77 h 103"/>
                <a:gd name="T6" fmla="*/ 88 w 90"/>
                <a:gd name="T7" fmla="*/ 89 h 103"/>
                <a:gd name="T8" fmla="*/ 47 w 90"/>
                <a:gd name="T9" fmla="*/ 103 h 103"/>
                <a:gd name="T10" fmla="*/ 0 w 90"/>
                <a:gd name="T11" fmla="*/ 52 h 103"/>
                <a:gd name="T12" fmla="*/ 47 w 90"/>
                <a:gd name="T13" fmla="*/ 0 h 103"/>
                <a:gd name="T14" fmla="*/ 90 w 90"/>
                <a:gd name="T15" fmla="*/ 48 h 103"/>
                <a:gd name="T16" fmla="*/ 90 w 90"/>
                <a:gd name="T17" fmla="*/ 56 h 103"/>
                <a:gd name="T18" fmla="*/ 20 w 90"/>
                <a:gd name="T19" fmla="*/ 56 h 103"/>
                <a:gd name="T20" fmla="*/ 46 w 90"/>
                <a:gd name="T21" fmla="*/ 14 h 103"/>
                <a:gd name="T22" fmla="*/ 19 w 90"/>
                <a:gd name="T23" fmla="*/ 42 h 103"/>
                <a:gd name="T24" fmla="*/ 71 w 90"/>
                <a:gd name="T25" fmla="*/ 42 h 103"/>
                <a:gd name="T26" fmla="*/ 46 w 90"/>
                <a:gd name="T27"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03">
                  <a:moveTo>
                    <a:pt x="20" y="56"/>
                  </a:moveTo>
                  <a:cubicBezTo>
                    <a:pt x="20" y="75"/>
                    <a:pt x="31" y="88"/>
                    <a:pt x="50" y="88"/>
                  </a:cubicBezTo>
                  <a:cubicBezTo>
                    <a:pt x="68" y="88"/>
                    <a:pt x="79" y="78"/>
                    <a:pt x="80" y="77"/>
                  </a:cubicBezTo>
                  <a:cubicBezTo>
                    <a:pt x="88" y="89"/>
                    <a:pt x="88" y="89"/>
                    <a:pt x="88" y="89"/>
                  </a:cubicBezTo>
                  <a:cubicBezTo>
                    <a:pt x="88" y="89"/>
                    <a:pt x="75" y="103"/>
                    <a:pt x="47" y="103"/>
                  </a:cubicBezTo>
                  <a:cubicBezTo>
                    <a:pt x="20" y="103"/>
                    <a:pt x="0" y="84"/>
                    <a:pt x="0" y="52"/>
                  </a:cubicBezTo>
                  <a:cubicBezTo>
                    <a:pt x="0" y="19"/>
                    <a:pt x="21" y="0"/>
                    <a:pt x="47" y="0"/>
                  </a:cubicBezTo>
                  <a:cubicBezTo>
                    <a:pt x="74" y="0"/>
                    <a:pt x="90" y="20"/>
                    <a:pt x="90" y="48"/>
                  </a:cubicBezTo>
                  <a:cubicBezTo>
                    <a:pt x="90" y="56"/>
                    <a:pt x="90" y="56"/>
                    <a:pt x="90" y="56"/>
                  </a:cubicBezTo>
                  <a:cubicBezTo>
                    <a:pt x="20" y="56"/>
                    <a:pt x="20" y="56"/>
                    <a:pt x="20" y="56"/>
                  </a:cubicBezTo>
                  <a:close/>
                  <a:moveTo>
                    <a:pt x="46" y="14"/>
                  </a:moveTo>
                  <a:cubicBezTo>
                    <a:pt x="29" y="14"/>
                    <a:pt x="20" y="29"/>
                    <a:pt x="19" y="42"/>
                  </a:cubicBezTo>
                  <a:cubicBezTo>
                    <a:pt x="71" y="42"/>
                    <a:pt x="71" y="42"/>
                    <a:pt x="71" y="42"/>
                  </a:cubicBezTo>
                  <a:cubicBezTo>
                    <a:pt x="72" y="28"/>
                    <a:pt x="65" y="14"/>
                    <a:pt x="4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0" name="Freeform 57">
              <a:extLst>
                <a:ext uri="{FF2B5EF4-FFF2-40B4-BE49-F238E27FC236}">
                  <a16:creationId xmlns:a16="http://schemas.microsoft.com/office/drawing/2014/main" id="{FEF6EF1B-2A95-0FAE-281F-3A8B2AACAC0B}"/>
                </a:ext>
              </a:extLst>
            </p:cNvPr>
            <p:cNvSpPr>
              <a:spLocks/>
            </p:cNvSpPr>
            <p:nvPr/>
          </p:nvSpPr>
          <p:spPr bwMode="auto">
            <a:xfrm>
              <a:off x="3946526" y="185738"/>
              <a:ext cx="47625" cy="84138"/>
            </a:xfrm>
            <a:custGeom>
              <a:avLst/>
              <a:gdLst>
                <a:gd name="T0" fmla="*/ 54 w 57"/>
                <a:gd name="T1" fmla="*/ 19 h 101"/>
                <a:gd name="T2" fmla="*/ 47 w 57"/>
                <a:gd name="T3" fmla="*/ 18 h 101"/>
                <a:gd name="T4" fmla="*/ 33 w 57"/>
                <a:gd name="T5" fmla="*/ 22 h 101"/>
                <a:gd name="T6" fmla="*/ 19 w 57"/>
                <a:gd name="T7" fmla="*/ 45 h 101"/>
                <a:gd name="T8" fmla="*/ 19 w 57"/>
                <a:gd name="T9" fmla="*/ 101 h 101"/>
                <a:gd name="T10" fmla="*/ 0 w 57"/>
                <a:gd name="T11" fmla="*/ 101 h 101"/>
                <a:gd name="T12" fmla="*/ 0 w 57"/>
                <a:gd name="T13" fmla="*/ 2 h 101"/>
                <a:gd name="T14" fmla="*/ 18 w 57"/>
                <a:gd name="T15" fmla="*/ 2 h 101"/>
                <a:gd name="T16" fmla="*/ 19 w 57"/>
                <a:gd name="T17" fmla="*/ 21 h 101"/>
                <a:gd name="T18" fmla="*/ 49 w 57"/>
                <a:gd name="T19" fmla="*/ 0 h 101"/>
                <a:gd name="T20" fmla="*/ 57 w 57"/>
                <a:gd name="T21" fmla="*/ 1 h 101"/>
                <a:gd name="T22" fmla="*/ 54 w 57"/>
                <a:gd name="T23" fmla="*/ 1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7" h="101">
                  <a:moveTo>
                    <a:pt x="54" y="19"/>
                  </a:moveTo>
                  <a:cubicBezTo>
                    <a:pt x="54" y="19"/>
                    <a:pt x="52" y="18"/>
                    <a:pt x="47" y="18"/>
                  </a:cubicBezTo>
                  <a:cubicBezTo>
                    <a:pt x="42" y="18"/>
                    <a:pt x="38" y="19"/>
                    <a:pt x="33" y="22"/>
                  </a:cubicBezTo>
                  <a:cubicBezTo>
                    <a:pt x="27" y="26"/>
                    <a:pt x="21" y="34"/>
                    <a:pt x="19" y="45"/>
                  </a:cubicBezTo>
                  <a:cubicBezTo>
                    <a:pt x="19" y="101"/>
                    <a:pt x="19" y="101"/>
                    <a:pt x="19" y="101"/>
                  </a:cubicBezTo>
                  <a:cubicBezTo>
                    <a:pt x="0" y="101"/>
                    <a:pt x="0" y="101"/>
                    <a:pt x="0" y="101"/>
                  </a:cubicBezTo>
                  <a:cubicBezTo>
                    <a:pt x="0" y="2"/>
                    <a:pt x="0" y="2"/>
                    <a:pt x="0" y="2"/>
                  </a:cubicBezTo>
                  <a:cubicBezTo>
                    <a:pt x="18" y="2"/>
                    <a:pt x="18" y="2"/>
                    <a:pt x="18" y="2"/>
                  </a:cubicBezTo>
                  <a:cubicBezTo>
                    <a:pt x="19" y="21"/>
                    <a:pt x="19" y="21"/>
                    <a:pt x="19" y="21"/>
                  </a:cubicBezTo>
                  <a:cubicBezTo>
                    <a:pt x="24" y="10"/>
                    <a:pt x="35" y="0"/>
                    <a:pt x="49" y="0"/>
                  </a:cubicBezTo>
                  <a:cubicBezTo>
                    <a:pt x="54" y="0"/>
                    <a:pt x="57" y="1"/>
                    <a:pt x="57" y="1"/>
                  </a:cubicBezTo>
                  <a:lnTo>
                    <a:pt x="54"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1" name="Freeform 58">
              <a:extLst>
                <a:ext uri="{FF2B5EF4-FFF2-40B4-BE49-F238E27FC236}">
                  <a16:creationId xmlns:a16="http://schemas.microsoft.com/office/drawing/2014/main" id="{AF31A35E-7433-891D-44E8-BEA36D454EE3}"/>
                </a:ext>
              </a:extLst>
            </p:cNvPr>
            <p:cNvSpPr>
              <a:spLocks noEditPoints="1"/>
            </p:cNvSpPr>
            <p:nvPr/>
          </p:nvSpPr>
          <p:spPr bwMode="auto">
            <a:xfrm>
              <a:off x="4005263" y="150813"/>
              <a:ext cx="20638" cy="119063"/>
            </a:xfrm>
            <a:custGeom>
              <a:avLst/>
              <a:gdLst>
                <a:gd name="T0" fmla="*/ 13 w 26"/>
                <a:gd name="T1" fmla="*/ 25 h 144"/>
                <a:gd name="T2" fmla="*/ 0 w 26"/>
                <a:gd name="T3" fmla="*/ 13 h 144"/>
                <a:gd name="T4" fmla="*/ 13 w 26"/>
                <a:gd name="T5" fmla="*/ 0 h 144"/>
                <a:gd name="T6" fmla="*/ 26 w 26"/>
                <a:gd name="T7" fmla="*/ 12 h 144"/>
                <a:gd name="T8" fmla="*/ 13 w 26"/>
                <a:gd name="T9" fmla="*/ 25 h 144"/>
                <a:gd name="T10" fmla="*/ 3 w 26"/>
                <a:gd name="T11" fmla="*/ 144 h 144"/>
                <a:gd name="T12" fmla="*/ 3 w 26"/>
                <a:gd name="T13" fmla="*/ 45 h 144"/>
                <a:gd name="T14" fmla="*/ 22 w 26"/>
                <a:gd name="T15" fmla="*/ 45 h 144"/>
                <a:gd name="T16" fmla="*/ 22 w 26"/>
                <a:gd name="T17" fmla="*/ 144 h 144"/>
                <a:gd name="T18" fmla="*/ 3 w 26"/>
                <a:gd name="T1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144">
                  <a:moveTo>
                    <a:pt x="13" y="25"/>
                  </a:moveTo>
                  <a:cubicBezTo>
                    <a:pt x="6" y="25"/>
                    <a:pt x="0" y="20"/>
                    <a:pt x="0" y="13"/>
                  </a:cubicBezTo>
                  <a:cubicBezTo>
                    <a:pt x="0" y="6"/>
                    <a:pt x="6" y="0"/>
                    <a:pt x="13" y="0"/>
                  </a:cubicBezTo>
                  <a:cubicBezTo>
                    <a:pt x="20" y="0"/>
                    <a:pt x="26" y="6"/>
                    <a:pt x="26" y="12"/>
                  </a:cubicBezTo>
                  <a:cubicBezTo>
                    <a:pt x="26" y="19"/>
                    <a:pt x="20" y="25"/>
                    <a:pt x="13" y="25"/>
                  </a:cubicBezTo>
                  <a:close/>
                  <a:moveTo>
                    <a:pt x="3" y="144"/>
                  </a:moveTo>
                  <a:cubicBezTo>
                    <a:pt x="3" y="45"/>
                    <a:pt x="3" y="45"/>
                    <a:pt x="3" y="45"/>
                  </a:cubicBezTo>
                  <a:cubicBezTo>
                    <a:pt x="22" y="45"/>
                    <a:pt x="22" y="45"/>
                    <a:pt x="22" y="45"/>
                  </a:cubicBezTo>
                  <a:cubicBezTo>
                    <a:pt x="22" y="144"/>
                    <a:pt x="22" y="144"/>
                    <a:pt x="22" y="144"/>
                  </a:cubicBezTo>
                  <a:lnTo>
                    <a:pt x="3"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2" name="Freeform 59">
              <a:extLst>
                <a:ext uri="{FF2B5EF4-FFF2-40B4-BE49-F238E27FC236}">
                  <a16:creationId xmlns:a16="http://schemas.microsoft.com/office/drawing/2014/main" id="{011AEB08-8C96-F19B-82E4-848E1AED67AD}"/>
                </a:ext>
              </a:extLst>
            </p:cNvPr>
            <p:cNvSpPr>
              <a:spLocks noEditPoints="1"/>
            </p:cNvSpPr>
            <p:nvPr/>
          </p:nvSpPr>
          <p:spPr bwMode="auto">
            <a:xfrm>
              <a:off x="4041776" y="185738"/>
              <a:ext cx="74613" cy="85725"/>
            </a:xfrm>
            <a:custGeom>
              <a:avLst/>
              <a:gdLst>
                <a:gd name="T0" fmla="*/ 20 w 90"/>
                <a:gd name="T1" fmla="*/ 56 h 103"/>
                <a:gd name="T2" fmla="*/ 50 w 90"/>
                <a:gd name="T3" fmla="*/ 88 h 103"/>
                <a:gd name="T4" fmla="*/ 80 w 90"/>
                <a:gd name="T5" fmla="*/ 77 h 103"/>
                <a:gd name="T6" fmla="*/ 88 w 90"/>
                <a:gd name="T7" fmla="*/ 89 h 103"/>
                <a:gd name="T8" fmla="*/ 47 w 90"/>
                <a:gd name="T9" fmla="*/ 103 h 103"/>
                <a:gd name="T10" fmla="*/ 0 w 90"/>
                <a:gd name="T11" fmla="*/ 52 h 103"/>
                <a:gd name="T12" fmla="*/ 47 w 90"/>
                <a:gd name="T13" fmla="*/ 0 h 103"/>
                <a:gd name="T14" fmla="*/ 90 w 90"/>
                <a:gd name="T15" fmla="*/ 48 h 103"/>
                <a:gd name="T16" fmla="*/ 90 w 90"/>
                <a:gd name="T17" fmla="*/ 56 h 103"/>
                <a:gd name="T18" fmla="*/ 20 w 90"/>
                <a:gd name="T19" fmla="*/ 56 h 103"/>
                <a:gd name="T20" fmla="*/ 46 w 90"/>
                <a:gd name="T21" fmla="*/ 14 h 103"/>
                <a:gd name="T22" fmla="*/ 19 w 90"/>
                <a:gd name="T23" fmla="*/ 42 h 103"/>
                <a:gd name="T24" fmla="*/ 71 w 90"/>
                <a:gd name="T25" fmla="*/ 42 h 103"/>
                <a:gd name="T26" fmla="*/ 46 w 90"/>
                <a:gd name="T27"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03">
                  <a:moveTo>
                    <a:pt x="20" y="56"/>
                  </a:moveTo>
                  <a:cubicBezTo>
                    <a:pt x="20" y="75"/>
                    <a:pt x="31" y="88"/>
                    <a:pt x="50" y="88"/>
                  </a:cubicBezTo>
                  <a:cubicBezTo>
                    <a:pt x="68" y="88"/>
                    <a:pt x="79" y="78"/>
                    <a:pt x="80" y="77"/>
                  </a:cubicBezTo>
                  <a:cubicBezTo>
                    <a:pt x="88" y="89"/>
                    <a:pt x="88" y="89"/>
                    <a:pt x="88" y="89"/>
                  </a:cubicBezTo>
                  <a:cubicBezTo>
                    <a:pt x="88" y="89"/>
                    <a:pt x="75" y="103"/>
                    <a:pt x="47" y="103"/>
                  </a:cubicBezTo>
                  <a:cubicBezTo>
                    <a:pt x="20" y="103"/>
                    <a:pt x="0" y="84"/>
                    <a:pt x="0" y="52"/>
                  </a:cubicBezTo>
                  <a:cubicBezTo>
                    <a:pt x="0" y="19"/>
                    <a:pt x="21" y="0"/>
                    <a:pt x="47" y="0"/>
                  </a:cubicBezTo>
                  <a:cubicBezTo>
                    <a:pt x="74" y="0"/>
                    <a:pt x="90" y="20"/>
                    <a:pt x="90" y="48"/>
                  </a:cubicBezTo>
                  <a:cubicBezTo>
                    <a:pt x="90" y="56"/>
                    <a:pt x="90" y="56"/>
                    <a:pt x="90" y="56"/>
                  </a:cubicBezTo>
                  <a:cubicBezTo>
                    <a:pt x="20" y="56"/>
                    <a:pt x="20" y="56"/>
                    <a:pt x="20" y="56"/>
                  </a:cubicBezTo>
                  <a:close/>
                  <a:moveTo>
                    <a:pt x="46" y="14"/>
                  </a:moveTo>
                  <a:cubicBezTo>
                    <a:pt x="29" y="14"/>
                    <a:pt x="20" y="29"/>
                    <a:pt x="19" y="42"/>
                  </a:cubicBezTo>
                  <a:cubicBezTo>
                    <a:pt x="71" y="42"/>
                    <a:pt x="71" y="42"/>
                    <a:pt x="71" y="42"/>
                  </a:cubicBezTo>
                  <a:cubicBezTo>
                    <a:pt x="72" y="28"/>
                    <a:pt x="64" y="14"/>
                    <a:pt x="4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3" name="Freeform 60">
              <a:extLst>
                <a:ext uri="{FF2B5EF4-FFF2-40B4-BE49-F238E27FC236}">
                  <a16:creationId xmlns:a16="http://schemas.microsoft.com/office/drawing/2014/main" id="{131EA098-7609-E572-FDAB-89536CA9855D}"/>
                </a:ext>
              </a:extLst>
            </p:cNvPr>
            <p:cNvSpPr>
              <a:spLocks/>
            </p:cNvSpPr>
            <p:nvPr/>
          </p:nvSpPr>
          <p:spPr bwMode="auto">
            <a:xfrm>
              <a:off x="4135438" y="185738"/>
              <a:ext cx="69850" cy="84138"/>
            </a:xfrm>
            <a:custGeom>
              <a:avLst/>
              <a:gdLst>
                <a:gd name="T0" fmla="*/ 65 w 84"/>
                <a:gd name="T1" fmla="*/ 101 h 101"/>
                <a:gd name="T2" fmla="*/ 65 w 84"/>
                <a:gd name="T3" fmla="*/ 41 h 101"/>
                <a:gd name="T4" fmla="*/ 45 w 84"/>
                <a:gd name="T5" fmla="*/ 16 h 101"/>
                <a:gd name="T6" fmla="*/ 19 w 84"/>
                <a:gd name="T7" fmla="*/ 41 h 101"/>
                <a:gd name="T8" fmla="*/ 19 w 84"/>
                <a:gd name="T9" fmla="*/ 101 h 101"/>
                <a:gd name="T10" fmla="*/ 0 w 84"/>
                <a:gd name="T11" fmla="*/ 101 h 101"/>
                <a:gd name="T12" fmla="*/ 0 w 84"/>
                <a:gd name="T13" fmla="*/ 2 h 101"/>
                <a:gd name="T14" fmla="*/ 18 w 84"/>
                <a:gd name="T15" fmla="*/ 2 h 101"/>
                <a:gd name="T16" fmla="*/ 19 w 84"/>
                <a:gd name="T17" fmla="*/ 20 h 101"/>
                <a:gd name="T18" fmla="*/ 52 w 84"/>
                <a:gd name="T19" fmla="*/ 0 h 101"/>
                <a:gd name="T20" fmla="*/ 84 w 84"/>
                <a:gd name="T21" fmla="*/ 37 h 101"/>
                <a:gd name="T22" fmla="*/ 84 w 84"/>
                <a:gd name="T23" fmla="*/ 101 h 101"/>
                <a:gd name="T24" fmla="*/ 65 w 84"/>
                <a:gd name="T25" fmla="*/ 10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101">
                  <a:moveTo>
                    <a:pt x="65" y="101"/>
                  </a:moveTo>
                  <a:cubicBezTo>
                    <a:pt x="65" y="41"/>
                    <a:pt x="65" y="41"/>
                    <a:pt x="65" y="41"/>
                  </a:cubicBezTo>
                  <a:cubicBezTo>
                    <a:pt x="65" y="26"/>
                    <a:pt x="60" y="16"/>
                    <a:pt x="45" y="16"/>
                  </a:cubicBezTo>
                  <a:cubicBezTo>
                    <a:pt x="30" y="16"/>
                    <a:pt x="21" y="32"/>
                    <a:pt x="19" y="41"/>
                  </a:cubicBezTo>
                  <a:cubicBezTo>
                    <a:pt x="19" y="101"/>
                    <a:pt x="19" y="101"/>
                    <a:pt x="19" y="101"/>
                  </a:cubicBezTo>
                  <a:cubicBezTo>
                    <a:pt x="0" y="101"/>
                    <a:pt x="0" y="101"/>
                    <a:pt x="0" y="101"/>
                  </a:cubicBezTo>
                  <a:cubicBezTo>
                    <a:pt x="0" y="2"/>
                    <a:pt x="0" y="2"/>
                    <a:pt x="0" y="2"/>
                  </a:cubicBezTo>
                  <a:cubicBezTo>
                    <a:pt x="18" y="2"/>
                    <a:pt x="18" y="2"/>
                    <a:pt x="18" y="2"/>
                  </a:cubicBezTo>
                  <a:cubicBezTo>
                    <a:pt x="19" y="20"/>
                    <a:pt x="19" y="20"/>
                    <a:pt x="19" y="20"/>
                  </a:cubicBezTo>
                  <a:cubicBezTo>
                    <a:pt x="24" y="10"/>
                    <a:pt x="35" y="0"/>
                    <a:pt x="52" y="0"/>
                  </a:cubicBezTo>
                  <a:cubicBezTo>
                    <a:pt x="71" y="0"/>
                    <a:pt x="84" y="11"/>
                    <a:pt x="84" y="37"/>
                  </a:cubicBezTo>
                  <a:cubicBezTo>
                    <a:pt x="84" y="101"/>
                    <a:pt x="84" y="101"/>
                    <a:pt x="84" y="101"/>
                  </a:cubicBezTo>
                  <a:cubicBezTo>
                    <a:pt x="65" y="101"/>
                    <a:pt x="65" y="101"/>
                    <a:pt x="65"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4" name="Freeform 61">
              <a:extLst>
                <a:ext uri="{FF2B5EF4-FFF2-40B4-BE49-F238E27FC236}">
                  <a16:creationId xmlns:a16="http://schemas.microsoft.com/office/drawing/2014/main" id="{8CB86734-E125-A2B2-51F8-7EC52DBF269F}"/>
                </a:ext>
              </a:extLst>
            </p:cNvPr>
            <p:cNvSpPr>
              <a:spLocks/>
            </p:cNvSpPr>
            <p:nvPr/>
          </p:nvSpPr>
          <p:spPr bwMode="auto">
            <a:xfrm>
              <a:off x="4221163" y="185738"/>
              <a:ext cx="71438" cy="85725"/>
            </a:xfrm>
            <a:custGeom>
              <a:avLst/>
              <a:gdLst>
                <a:gd name="T0" fmla="*/ 76 w 86"/>
                <a:gd name="T1" fmla="*/ 28 h 103"/>
                <a:gd name="T2" fmla="*/ 51 w 86"/>
                <a:gd name="T3" fmla="*/ 15 h 103"/>
                <a:gd name="T4" fmla="*/ 20 w 86"/>
                <a:gd name="T5" fmla="*/ 51 h 103"/>
                <a:gd name="T6" fmla="*/ 50 w 86"/>
                <a:gd name="T7" fmla="*/ 86 h 103"/>
                <a:gd name="T8" fmla="*/ 76 w 86"/>
                <a:gd name="T9" fmla="*/ 73 h 103"/>
                <a:gd name="T10" fmla="*/ 86 w 86"/>
                <a:gd name="T11" fmla="*/ 85 h 103"/>
                <a:gd name="T12" fmla="*/ 47 w 86"/>
                <a:gd name="T13" fmla="*/ 103 h 103"/>
                <a:gd name="T14" fmla="*/ 0 w 86"/>
                <a:gd name="T15" fmla="*/ 51 h 103"/>
                <a:gd name="T16" fmla="*/ 48 w 86"/>
                <a:gd name="T17" fmla="*/ 0 h 103"/>
                <a:gd name="T18" fmla="*/ 85 w 86"/>
                <a:gd name="T19" fmla="*/ 17 h 103"/>
                <a:gd name="T20" fmla="*/ 76 w 86"/>
                <a:gd name="T21" fmla="*/ 2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6" h="103">
                  <a:moveTo>
                    <a:pt x="76" y="28"/>
                  </a:moveTo>
                  <a:cubicBezTo>
                    <a:pt x="76" y="28"/>
                    <a:pt x="67" y="15"/>
                    <a:pt x="51" y="15"/>
                  </a:cubicBezTo>
                  <a:cubicBezTo>
                    <a:pt x="34" y="15"/>
                    <a:pt x="20" y="27"/>
                    <a:pt x="20" y="51"/>
                  </a:cubicBezTo>
                  <a:cubicBezTo>
                    <a:pt x="20" y="75"/>
                    <a:pt x="34" y="86"/>
                    <a:pt x="50" y="86"/>
                  </a:cubicBezTo>
                  <a:cubicBezTo>
                    <a:pt x="66" y="86"/>
                    <a:pt x="76" y="74"/>
                    <a:pt x="76" y="73"/>
                  </a:cubicBezTo>
                  <a:cubicBezTo>
                    <a:pt x="86" y="85"/>
                    <a:pt x="86" y="85"/>
                    <a:pt x="86" y="85"/>
                  </a:cubicBezTo>
                  <a:cubicBezTo>
                    <a:pt x="85" y="86"/>
                    <a:pt x="74" y="103"/>
                    <a:pt x="47" y="103"/>
                  </a:cubicBezTo>
                  <a:cubicBezTo>
                    <a:pt x="21" y="103"/>
                    <a:pt x="0" y="83"/>
                    <a:pt x="0" y="51"/>
                  </a:cubicBezTo>
                  <a:cubicBezTo>
                    <a:pt x="0" y="19"/>
                    <a:pt x="22" y="0"/>
                    <a:pt x="48" y="0"/>
                  </a:cubicBezTo>
                  <a:cubicBezTo>
                    <a:pt x="74" y="0"/>
                    <a:pt x="84" y="16"/>
                    <a:pt x="85" y="17"/>
                  </a:cubicBezTo>
                  <a:lnTo>
                    <a:pt x="76"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5" name="Freeform 62">
              <a:extLst>
                <a:ext uri="{FF2B5EF4-FFF2-40B4-BE49-F238E27FC236}">
                  <a16:creationId xmlns:a16="http://schemas.microsoft.com/office/drawing/2014/main" id="{E2BA6FAC-BC0B-955C-76C2-7569276E7C26}"/>
                </a:ext>
              </a:extLst>
            </p:cNvPr>
            <p:cNvSpPr>
              <a:spLocks noEditPoints="1"/>
            </p:cNvSpPr>
            <p:nvPr/>
          </p:nvSpPr>
          <p:spPr bwMode="auto">
            <a:xfrm>
              <a:off x="4303713" y="185738"/>
              <a:ext cx="74613" cy="85725"/>
            </a:xfrm>
            <a:custGeom>
              <a:avLst/>
              <a:gdLst>
                <a:gd name="T0" fmla="*/ 19 w 90"/>
                <a:gd name="T1" fmla="*/ 56 h 103"/>
                <a:gd name="T2" fmla="*/ 49 w 90"/>
                <a:gd name="T3" fmla="*/ 88 h 103"/>
                <a:gd name="T4" fmla="*/ 79 w 90"/>
                <a:gd name="T5" fmla="*/ 77 h 103"/>
                <a:gd name="T6" fmla="*/ 87 w 90"/>
                <a:gd name="T7" fmla="*/ 89 h 103"/>
                <a:gd name="T8" fmla="*/ 47 w 90"/>
                <a:gd name="T9" fmla="*/ 103 h 103"/>
                <a:gd name="T10" fmla="*/ 0 w 90"/>
                <a:gd name="T11" fmla="*/ 52 h 103"/>
                <a:gd name="T12" fmla="*/ 47 w 90"/>
                <a:gd name="T13" fmla="*/ 0 h 103"/>
                <a:gd name="T14" fmla="*/ 90 w 90"/>
                <a:gd name="T15" fmla="*/ 48 h 103"/>
                <a:gd name="T16" fmla="*/ 90 w 90"/>
                <a:gd name="T17" fmla="*/ 56 h 103"/>
                <a:gd name="T18" fmla="*/ 19 w 90"/>
                <a:gd name="T19" fmla="*/ 56 h 103"/>
                <a:gd name="T20" fmla="*/ 46 w 90"/>
                <a:gd name="T21" fmla="*/ 14 h 103"/>
                <a:gd name="T22" fmla="*/ 18 w 90"/>
                <a:gd name="T23" fmla="*/ 42 h 103"/>
                <a:gd name="T24" fmla="*/ 70 w 90"/>
                <a:gd name="T25" fmla="*/ 42 h 103"/>
                <a:gd name="T26" fmla="*/ 46 w 90"/>
                <a:gd name="T27"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03">
                  <a:moveTo>
                    <a:pt x="19" y="56"/>
                  </a:moveTo>
                  <a:cubicBezTo>
                    <a:pt x="19" y="75"/>
                    <a:pt x="31" y="88"/>
                    <a:pt x="49" y="88"/>
                  </a:cubicBezTo>
                  <a:cubicBezTo>
                    <a:pt x="67" y="88"/>
                    <a:pt x="78" y="78"/>
                    <a:pt x="79" y="77"/>
                  </a:cubicBezTo>
                  <a:cubicBezTo>
                    <a:pt x="87" y="89"/>
                    <a:pt x="87" y="89"/>
                    <a:pt x="87" y="89"/>
                  </a:cubicBezTo>
                  <a:cubicBezTo>
                    <a:pt x="87" y="89"/>
                    <a:pt x="74" y="103"/>
                    <a:pt x="47" y="103"/>
                  </a:cubicBezTo>
                  <a:cubicBezTo>
                    <a:pt x="20" y="103"/>
                    <a:pt x="0" y="84"/>
                    <a:pt x="0" y="52"/>
                  </a:cubicBezTo>
                  <a:cubicBezTo>
                    <a:pt x="0" y="19"/>
                    <a:pt x="20" y="0"/>
                    <a:pt x="47" y="0"/>
                  </a:cubicBezTo>
                  <a:cubicBezTo>
                    <a:pt x="73" y="0"/>
                    <a:pt x="90" y="20"/>
                    <a:pt x="90" y="48"/>
                  </a:cubicBezTo>
                  <a:cubicBezTo>
                    <a:pt x="90" y="56"/>
                    <a:pt x="90" y="56"/>
                    <a:pt x="90" y="56"/>
                  </a:cubicBezTo>
                  <a:cubicBezTo>
                    <a:pt x="19" y="56"/>
                    <a:pt x="19" y="56"/>
                    <a:pt x="19" y="56"/>
                  </a:cubicBezTo>
                  <a:close/>
                  <a:moveTo>
                    <a:pt x="46" y="14"/>
                  </a:moveTo>
                  <a:cubicBezTo>
                    <a:pt x="28" y="14"/>
                    <a:pt x="20" y="29"/>
                    <a:pt x="18" y="42"/>
                  </a:cubicBezTo>
                  <a:cubicBezTo>
                    <a:pt x="70" y="42"/>
                    <a:pt x="70" y="42"/>
                    <a:pt x="70" y="42"/>
                  </a:cubicBezTo>
                  <a:cubicBezTo>
                    <a:pt x="71" y="28"/>
                    <a:pt x="63" y="14"/>
                    <a:pt x="4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6" name="Rectangle 63">
              <a:extLst>
                <a:ext uri="{FF2B5EF4-FFF2-40B4-BE49-F238E27FC236}">
                  <a16:creationId xmlns:a16="http://schemas.microsoft.com/office/drawing/2014/main" id="{8B1668FC-ED11-4E5F-5CD7-B8AECBE72E88}"/>
                </a:ext>
              </a:extLst>
            </p:cNvPr>
            <p:cNvSpPr>
              <a:spLocks noChangeArrowheads="1"/>
            </p:cNvSpPr>
            <p:nvPr/>
          </p:nvSpPr>
          <p:spPr bwMode="auto">
            <a:xfrm>
              <a:off x="2271713" y="-269875"/>
              <a:ext cx="12700" cy="7731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7" name="Oval 64">
              <a:extLst>
                <a:ext uri="{FF2B5EF4-FFF2-40B4-BE49-F238E27FC236}">
                  <a16:creationId xmlns:a16="http://schemas.microsoft.com/office/drawing/2014/main" id="{E764F59C-9348-969F-DC4C-91400D94748F}"/>
                </a:ext>
              </a:extLst>
            </p:cNvPr>
            <p:cNvSpPr>
              <a:spLocks noChangeArrowheads="1"/>
            </p:cNvSpPr>
            <p:nvPr/>
          </p:nvSpPr>
          <p:spPr bwMode="auto">
            <a:xfrm>
              <a:off x="911226" y="-279400"/>
              <a:ext cx="119063" cy="1206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8" name="Oval 65">
              <a:extLst>
                <a:ext uri="{FF2B5EF4-FFF2-40B4-BE49-F238E27FC236}">
                  <a16:creationId xmlns:a16="http://schemas.microsoft.com/office/drawing/2014/main" id="{0C6CC64C-557B-7855-41F2-B4CCE30CCF03}"/>
                </a:ext>
              </a:extLst>
            </p:cNvPr>
            <p:cNvSpPr>
              <a:spLocks noChangeArrowheads="1"/>
            </p:cNvSpPr>
            <p:nvPr/>
          </p:nvSpPr>
          <p:spPr bwMode="auto">
            <a:xfrm>
              <a:off x="752476" y="-269875"/>
              <a:ext cx="101600" cy="1016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9" name="Oval 66">
              <a:extLst>
                <a:ext uri="{FF2B5EF4-FFF2-40B4-BE49-F238E27FC236}">
                  <a16:creationId xmlns:a16="http://schemas.microsoft.com/office/drawing/2014/main" id="{6F43F3D1-B8CB-54F6-36F7-16314257D69B}"/>
                </a:ext>
              </a:extLst>
            </p:cNvPr>
            <p:cNvSpPr>
              <a:spLocks noChangeArrowheads="1"/>
            </p:cNvSpPr>
            <p:nvPr/>
          </p:nvSpPr>
          <p:spPr bwMode="auto">
            <a:xfrm>
              <a:off x="919163" y="-103188"/>
              <a:ext cx="101600" cy="1016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0" name="Oval 67">
              <a:extLst>
                <a:ext uri="{FF2B5EF4-FFF2-40B4-BE49-F238E27FC236}">
                  <a16:creationId xmlns:a16="http://schemas.microsoft.com/office/drawing/2014/main" id="{92E571BB-D352-2156-6D4A-C44BE8B1DEC3}"/>
                </a:ext>
              </a:extLst>
            </p:cNvPr>
            <p:cNvSpPr>
              <a:spLocks noChangeArrowheads="1"/>
            </p:cNvSpPr>
            <p:nvPr/>
          </p:nvSpPr>
          <p:spPr bwMode="auto">
            <a:xfrm>
              <a:off x="927101" y="53975"/>
              <a:ext cx="85725" cy="873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1" name="Oval 68">
              <a:extLst>
                <a:ext uri="{FF2B5EF4-FFF2-40B4-BE49-F238E27FC236}">
                  <a16:creationId xmlns:a16="http://schemas.microsoft.com/office/drawing/2014/main" id="{7A8957F8-68A4-3EE6-C67A-79E4C3B0E740}"/>
                </a:ext>
              </a:extLst>
            </p:cNvPr>
            <p:cNvSpPr>
              <a:spLocks noChangeArrowheads="1"/>
            </p:cNvSpPr>
            <p:nvPr/>
          </p:nvSpPr>
          <p:spPr bwMode="auto">
            <a:xfrm>
              <a:off x="760413" y="-95250"/>
              <a:ext cx="87313" cy="873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2" name="Oval 69">
              <a:extLst>
                <a:ext uri="{FF2B5EF4-FFF2-40B4-BE49-F238E27FC236}">
                  <a16:creationId xmlns:a16="http://schemas.microsoft.com/office/drawing/2014/main" id="{E37C8ED8-118C-127C-C8D8-93DB49103625}"/>
                </a:ext>
              </a:extLst>
            </p:cNvPr>
            <p:cNvSpPr>
              <a:spLocks noChangeArrowheads="1"/>
            </p:cNvSpPr>
            <p:nvPr/>
          </p:nvSpPr>
          <p:spPr bwMode="auto">
            <a:xfrm>
              <a:off x="611188" y="-261938"/>
              <a:ext cx="85725" cy="873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 name="TextBox 2">
            <a:extLst>
              <a:ext uri="{FF2B5EF4-FFF2-40B4-BE49-F238E27FC236}">
                <a16:creationId xmlns:a16="http://schemas.microsoft.com/office/drawing/2014/main" id="{BFFC5C2C-B337-3578-4DEF-5FA5EAEA706D}"/>
              </a:ext>
            </a:extLst>
          </p:cNvPr>
          <p:cNvSpPr txBox="1"/>
          <p:nvPr/>
        </p:nvSpPr>
        <p:spPr>
          <a:xfrm>
            <a:off x="1516830" y="6334188"/>
            <a:ext cx="5719046" cy="153888"/>
          </a:xfrm>
          <a:prstGeom prst="rect">
            <a:avLst/>
          </a:prstGeom>
          <a:noFill/>
        </p:spPr>
        <p:txBody>
          <a:bodyPr wrap="square" lIns="0" tIns="0" rIns="0" bIns="0" rtlCol="0">
            <a:spAutoFit/>
          </a:bodyPr>
          <a:lstStyle/>
          <a:p>
            <a:pPr algn="ctr"/>
            <a:r>
              <a:rPr lang="en-US" sz="1000" dirty="0">
                <a:solidFill>
                  <a:schemeClr val="bg1"/>
                </a:solidFill>
              </a:rPr>
              <a:t>Includes content supplied by Sales Benchmark Index; Copyright © Sales Benchmark Index, 2022</a:t>
            </a:r>
          </a:p>
        </p:txBody>
      </p:sp>
    </p:spTree>
    <p:extLst>
      <p:ext uri="{BB962C8B-B14F-4D97-AF65-F5344CB8AC3E}">
        <p14:creationId xmlns:p14="http://schemas.microsoft.com/office/powerpoint/2010/main" val="4071033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7_Title Slide blue dots bkdg">
    <p:bg>
      <p:bgPr>
        <a:solidFill>
          <a:schemeClr val="accent1"/>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64658552-6E07-9117-0CA9-3B60B698736B}"/>
              </a:ext>
            </a:extLst>
          </p:cNvPr>
          <p:cNvGraphicFramePr>
            <a:graphicFrameLocks noChangeAspect="1"/>
          </p:cNvGraphicFramePr>
          <p:nvPr>
            <p:custDataLst>
              <p:tags r:id="rId1"/>
            </p:custDataLst>
            <p:extLst>
              <p:ext uri="{D42A27DB-BD31-4B8C-83A1-F6EECF244321}">
                <p14:modId xmlns:p14="http://schemas.microsoft.com/office/powerpoint/2010/main" val="346860413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0" imgH="409" progId="TCLayout.ActiveDocument.1">
                  <p:embed/>
                </p:oleObj>
              </mc:Choice>
              <mc:Fallback>
                <p:oleObj name="think-cell Slide" r:id="rId3" imgW="410" imgH="409" progId="TCLayout.ActiveDocument.1">
                  <p:embed/>
                  <p:pic>
                    <p:nvPicPr>
                      <p:cNvPr id="4" name="Object 3" hidden="1">
                        <a:extLst>
                          <a:ext uri="{FF2B5EF4-FFF2-40B4-BE49-F238E27FC236}">
                            <a16:creationId xmlns:a16="http://schemas.microsoft.com/office/drawing/2014/main" id="{64658552-6E07-9117-0CA9-3B60B698736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5" name="Picture 4" descr="A picture containing background pattern&#10;&#10;Description automatically generated">
            <a:extLst>
              <a:ext uri="{FF2B5EF4-FFF2-40B4-BE49-F238E27FC236}">
                <a16:creationId xmlns:a16="http://schemas.microsoft.com/office/drawing/2014/main" id="{3011536B-E5C4-A106-C81D-293D994FF165}"/>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 y="0"/>
            <a:ext cx="12192001" cy="6858000"/>
          </a:xfrm>
          <a:prstGeom prst="rect">
            <a:avLst/>
          </a:prstGeom>
        </p:spPr>
      </p:pic>
      <p:sp>
        <p:nvSpPr>
          <p:cNvPr id="2" name="Title 1">
            <a:extLst>
              <a:ext uri="{FF2B5EF4-FFF2-40B4-BE49-F238E27FC236}">
                <a16:creationId xmlns:a16="http://schemas.microsoft.com/office/drawing/2014/main" id="{9C5F5AEC-749C-44CA-94C1-9495903C3571}"/>
              </a:ext>
            </a:extLst>
          </p:cNvPr>
          <p:cNvSpPr>
            <a:spLocks noGrp="1"/>
          </p:cNvSpPr>
          <p:nvPr>
            <p:ph type="ctrTitle"/>
          </p:nvPr>
        </p:nvSpPr>
        <p:spPr>
          <a:xfrm>
            <a:off x="1516830" y="2523757"/>
            <a:ext cx="9139234" cy="664797"/>
          </a:xfrm>
        </p:spPr>
        <p:txBody>
          <a:bodyPr vert="horz" lIns="91440" tIns="91440" rIns="91440" bIns="91440" anchor="ctr">
            <a:noAutofit/>
          </a:bodyPr>
          <a:lstStyle>
            <a:lvl1pPr algn="l">
              <a:defRPr sz="3600">
                <a:solidFill>
                  <a:schemeClr val="bg1"/>
                </a:solidFill>
              </a:defRPr>
            </a:lvl1pPr>
          </a:lstStyle>
          <a:p>
            <a:r>
              <a:rPr lang="en-US"/>
              <a:t>Click to edit Master title style</a:t>
            </a:r>
            <a:endParaRPr lang="en-US" dirty="0"/>
          </a:p>
        </p:txBody>
      </p:sp>
      <p:sp>
        <p:nvSpPr>
          <p:cNvPr id="82" name="Text Placeholder 81">
            <a:extLst>
              <a:ext uri="{FF2B5EF4-FFF2-40B4-BE49-F238E27FC236}">
                <a16:creationId xmlns:a16="http://schemas.microsoft.com/office/drawing/2014/main" id="{B020BF28-FA10-43DE-B2FD-965A7D8594C0}"/>
              </a:ext>
            </a:extLst>
          </p:cNvPr>
          <p:cNvSpPr>
            <a:spLocks noGrp="1"/>
          </p:cNvSpPr>
          <p:nvPr>
            <p:ph type="body" sz="quarter" idx="13"/>
          </p:nvPr>
        </p:nvSpPr>
        <p:spPr>
          <a:xfrm>
            <a:off x="1520386" y="3998279"/>
            <a:ext cx="4586287" cy="323850"/>
          </a:xfrm>
        </p:spPr>
        <p:txBody>
          <a:bodyPr lIns="91440" tIns="91440" rIns="91440" bIns="91440" anchor="ctr"/>
          <a:lstStyle>
            <a:lvl1pPr>
              <a:defRPr b="0">
                <a:solidFill>
                  <a:schemeClr val="bg1"/>
                </a:solidFill>
              </a:defRPr>
            </a:lvl1pPr>
          </a:lstStyle>
          <a:p>
            <a:pPr lvl="0"/>
            <a:r>
              <a:rPr lang="en-US"/>
              <a:t>Click to edit Master text styles</a:t>
            </a:r>
          </a:p>
        </p:txBody>
      </p:sp>
      <p:sp>
        <p:nvSpPr>
          <p:cNvPr id="83" name="Subtitle 2">
            <a:extLst>
              <a:ext uri="{FF2B5EF4-FFF2-40B4-BE49-F238E27FC236}">
                <a16:creationId xmlns:a16="http://schemas.microsoft.com/office/drawing/2014/main" id="{CA420EE9-07D0-49A0-A796-E6EAA8EBDB96}"/>
              </a:ext>
            </a:extLst>
          </p:cNvPr>
          <p:cNvSpPr>
            <a:spLocks noGrp="1"/>
          </p:cNvSpPr>
          <p:nvPr>
            <p:ph type="subTitle" idx="1"/>
          </p:nvPr>
        </p:nvSpPr>
        <p:spPr>
          <a:xfrm>
            <a:off x="1516830" y="3444432"/>
            <a:ext cx="9139234" cy="297969"/>
          </a:xfrm>
        </p:spPr>
        <p:txBody>
          <a:bodyPr vert="horz" lIns="91440" tIns="91440" rIns="91440" bIns="91440" rtlCol="0" anchor="ctr">
            <a:noAutofit/>
          </a:bodyPr>
          <a:lstStyle>
            <a:lvl1pPr>
              <a:defRPr lang="en-US" sz="2200" b="0" dirty="0">
                <a:solidFill>
                  <a:schemeClr val="bg1"/>
                </a:solidFill>
              </a:defRPr>
            </a:lvl1pPr>
          </a:lstStyle>
          <a:p>
            <a:pPr lvl="0"/>
            <a:r>
              <a:rPr lang="en-US"/>
              <a:t>Click to edit Master subtitle style</a:t>
            </a:r>
            <a:endParaRPr lang="en-US" dirty="0"/>
          </a:p>
        </p:txBody>
      </p:sp>
      <p:grpSp>
        <p:nvGrpSpPr>
          <p:cNvPr id="148" name="Group 147">
            <a:extLst>
              <a:ext uri="{FF2B5EF4-FFF2-40B4-BE49-F238E27FC236}">
                <a16:creationId xmlns:a16="http://schemas.microsoft.com/office/drawing/2014/main" id="{AF47BE45-9A6B-F77A-A246-E9AD74AC3E05}"/>
              </a:ext>
            </a:extLst>
          </p:cNvPr>
          <p:cNvGrpSpPr>
            <a:grpSpLocks noChangeAspect="1"/>
          </p:cNvGrpSpPr>
          <p:nvPr/>
        </p:nvGrpSpPr>
        <p:grpSpPr>
          <a:xfrm>
            <a:off x="702214" y="780933"/>
            <a:ext cx="3494345" cy="745107"/>
            <a:chOff x="611188" y="-279400"/>
            <a:chExt cx="3767138" cy="803275"/>
          </a:xfrm>
          <a:solidFill>
            <a:schemeClr val="bg1"/>
          </a:solidFill>
        </p:grpSpPr>
        <p:sp>
          <p:nvSpPr>
            <p:cNvPr id="149" name="Freeform 5">
              <a:extLst>
                <a:ext uri="{FF2B5EF4-FFF2-40B4-BE49-F238E27FC236}">
                  <a16:creationId xmlns:a16="http://schemas.microsoft.com/office/drawing/2014/main" id="{5C5B487B-3C0A-CD7C-49B9-906DAA6B051C}"/>
                </a:ext>
              </a:extLst>
            </p:cNvPr>
            <p:cNvSpPr>
              <a:spLocks noEditPoints="1"/>
            </p:cNvSpPr>
            <p:nvPr/>
          </p:nvSpPr>
          <p:spPr bwMode="auto">
            <a:xfrm>
              <a:off x="1885951" y="438150"/>
              <a:ext cx="60325" cy="63500"/>
            </a:xfrm>
            <a:custGeom>
              <a:avLst/>
              <a:gdLst>
                <a:gd name="T0" fmla="*/ 36 w 73"/>
                <a:gd name="T1" fmla="*/ 0 h 78"/>
                <a:gd name="T2" fmla="*/ 10 w 73"/>
                <a:gd name="T3" fmla="*/ 10 h 78"/>
                <a:gd name="T4" fmla="*/ 0 w 73"/>
                <a:gd name="T5" fmla="*/ 39 h 78"/>
                <a:gd name="T6" fmla="*/ 10 w 73"/>
                <a:gd name="T7" fmla="*/ 67 h 78"/>
                <a:gd name="T8" fmla="*/ 36 w 73"/>
                <a:gd name="T9" fmla="*/ 78 h 78"/>
                <a:gd name="T10" fmla="*/ 63 w 73"/>
                <a:gd name="T11" fmla="*/ 67 h 78"/>
                <a:gd name="T12" fmla="*/ 73 w 73"/>
                <a:gd name="T13" fmla="*/ 39 h 78"/>
                <a:gd name="T14" fmla="*/ 63 w 73"/>
                <a:gd name="T15" fmla="*/ 10 h 78"/>
                <a:gd name="T16" fmla="*/ 36 w 73"/>
                <a:gd name="T17" fmla="*/ 0 h 78"/>
                <a:gd name="T18" fmla="*/ 52 w 73"/>
                <a:gd name="T19" fmla="*/ 59 h 78"/>
                <a:gd name="T20" fmla="*/ 36 w 73"/>
                <a:gd name="T21" fmla="*/ 66 h 78"/>
                <a:gd name="T22" fmla="*/ 20 w 73"/>
                <a:gd name="T23" fmla="*/ 59 h 78"/>
                <a:gd name="T24" fmla="*/ 15 w 73"/>
                <a:gd name="T25" fmla="*/ 39 h 78"/>
                <a:gd name="T26" fmla="*/ 21 w 73"/>
                <a:gd name="T27" fmla="*/ 19 h 78"/>
                <a:gd name="T28" fmla="*/ 36 w 73"/>
                <a:gd name="T29" fmla="*/ 11 h 78"/>
                <a:gd name="T30" fmla="*/ 52 w 73"/>
                <a:gd name="T31" fmla="*/ 19 h 78"/>
                <a:gd name="T32" fmla="*/ 58 w 73"/>
                <a:gd name="T33" fmla="*/ 39 h 78"/>
                <a:gd name="T34" fmla="*/ 52 w 73"/>
                <a:gd name="T35" fmla="*/ 5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3" h="78">
                  <a:moveTo>
                    <a:pt x="36" y="0"/>
                  </a:moveTo>
                  <a:cubicBezTo>
                    <a:pt x="25" y="0"/>
                    <a:pt x="17" y="3"/>
                    <a:pt x="10" y="10"/>
                  </a:cubicBezTo>
                  <a:cubicBezTo>
                    <a:pt x="3" y="17"/>
                    <a:pt x="0" y="27"/>
                    <a:pt x="0" y="39"/>
                  </a:cubicBezTo>
                  <a:cubicBezTo>
                    <a:pt x="0" y="51"/>
                    <a:pt x="3" y="60"/>
                    <a:pt x="10" y="67"/>
                  </a:cubicBezTo>
                  <a:cubicBezTo>
                    <a:pt x="17" y="74"/>
                    <a:pt x="25" y="78"/>
                    <a:pt x="36" y="78"/>
                  </a:cubicBezTo>
                  <a:cubicBezTo>
                    <a:pt x="47" y="78"/>
                    <a:pt x="56" y="74"/>
                    <a:pt x="63" y="67"/>
                  </a:cubicBezTo>
                  <a:cubicBezTo>
                    <a:pt x="69" y="60"/>
                    <a:pt x="73" y="51"/>
                    <a:pt x="73" y="39"/>
                  </a:cubicBezTo>
                  <a:cubicBezTo>
                    <a:pt x="73" y="27"/>
                    <a:pt x="69" y="17"/>
                    <a:pt x="63" y="10"/>
                  </a:cubicBezTo>
                  <a:cubicBezTo>
                    <a:pt x="56" y="3"/>
                    <a:pt x="47" y="0"/>
                    <a:pt x="36" y="0"/>
                  </a:cubicBezTo>
                  <a:close/>
                  <a:moveTo>
                    <a:pt x="52" y="59"/>
                  </a:moveTo>
                  <a:cubicBezTo>
                    <a:pt x="48" y="64"/>
                    <a:pt x="43" y="66"/>
                    <a:pt x="36" y="66"/>
                  </a:cubicBezTo>
                  <a:cubicBezTo>
                    <a:pt x="29" y="66"/>
                    <a:pt x="24" y="64"/>
                    <a:pt x="20" y="59"/>
                  </a:cubicBezTo>
                  <a:cubicBezTo>
                    <a:pt x="17" y="54"/>
                    <a:pt x="15" y="47"/>
                    <a:pt x="15" y="39"/>
                  </a:cubicBezTo>
                  <a:cubicBezTo>
                    <a:pt x="15" y="30"/>
                    <a:pt x="17" y="24"/>
                    <a:pt x="21" y="19"/>
                  </a:cubicBezTo>
                  <a:cubicBezTo>
                    <a:pt x="24" y="14"/>
                    <a:pt x="30" y="11"/>
                    <a:pt x="36" y="11"/>
                  </a:cubicBezTo>
                  <a:cubicBezTo>
                    <a:pt x="43" y="11"/>
                    <a:pt x="48" y="14"/>
                    <a:pt x="52" y="19"/>
                  </a:cubicBezTo>
                  <a:cubicBezTo>
                    <a:pt x="56" y="24"/>
                    <a:pt x="58" y="30"/>
                    <a:pt x="58" y="39"/>
                  </a:cubicBezTo>
                  <a:cubicBezTo>
                    <a:pt x="58" y="47"/>
                    <a:pt x="56" y="54"/>
                    <a:pt x="52"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0" name="Freeform 6">
              <a:extLst>
                <a:ext uri="{FF2B5EF4-FFF2-40B4-BE49-F238E27FC236}">
                  <a16:creationId xmlns:a16="http://schemas.microsoft.com/office/drawing/2014/main" id="{FC002D50-1258-94CD-A4CA-8EF05842095A}"/>
                </a:ext>
              </a:extLst>
            </p:cNvPr>
            <p:cNvSpPr>
              <a:spLocks/>
            </p:cNvSpPr>
            <p:nvPr/>
          </p:nvSpPr>
          <p:spPr bwMode="auto">
            <a:xfrm>
              <a:off x="1152526" y="414338"/>
              <a:ext cx="74613" cy="87313"/>
            </a:xfrm>
            <a:custGeom>
              <a:avLst/>
              <a:gdLst>
                <a:gd name="T0" fmla="*/ 50 w 89"/>
                <a:gd name="T1" fmla="*/ 62 h 106"/>
                <a:gd name="T2" fmla="*/ 75 w 89"/>
                <a:gd name="T3" fmla="*/ 62 h 106"/>
                <a:gd name="T4" fmla="*/ 75 w 89"/>
                <a:gd name="T5" fmla="*/ 80 h 106"/>
                <a:gd name="T6" fmla="*/ 74 w 89"/>
                <a:gd name="T7" fmla="*/ 81 h 106"/>
                <a:gd name="T8" fmla="*/ 71 w 89"/>
                <a:gd name="T9" fmla="*/ 84 h 106"/>
                <a:gd name="T10" fmla="*/ 66 w 89"/>
                <a:gd name="T11" fmla="*/ 88 h 106"/>
                <a:gd name="T12" fmla="*/ 58 w 89"/>
                <a:gd name="T13" fmla="*/ 91 h 106"/>
                <a:gd name="T14" fmla="*/ 48 w 89"/>
                <a:gd name="T15" fmla="*/ 92 h 106"/>
                <a:gd name="T16" fmla="*/ 24 w 89"/>
                <a:gd name="T17" fmla="*/ 82 h 106"/>
                <a:gd name="T18" fmla="*/ 15 w 89"/>
                <a:gd name="T19" fmla="*/ 52 h 106"/>
                <a:gd name="T20" fmla="*/ 25 w 89"/>
                <a:gd name="T21" fmla="*/ 23 h 106"/>
                <a:gd name="T22" fmla="*/ 48 w 89"/>
                <a:gd name="T23" fmla="*/ 13 h 106"/>
                <a:gd name="T24" fmla="*/ 57 w 89"/>
                <a:gd name="T25" fmla="*/ 14 h 106"/>
                <a:gd name="T26" fmla="*/ 64 w 89"/>
                <a:gd name="T27" fmla="*/ 16 h 106"/>
                <a:gd name="T28" fmla="*/ 69 w 89"/>
                <a:gd name="T29" fmla="*/ 19 h 106"/>
                <a:gd name="T30" fmla="*/ 73 w 89"/>
                <a:gd name="T31" fmla="*/ 23 h 106"/>
                <a:gd name="T32" fmla="*/ 75 w 89"/>
                <a:gd name="T33" fmla="*/ 26 h 106"/>
                <a:gd name="T34" fmla="*/ 76 w 89"/>
                <a:gd name="T35" fmla="*/ 27 h 106"/>
                <a:gd name="T36" fmla="*/ 86 w 89"/>
                <a:gd name="T37" fmla="*/ 18 h 106"/>
                <a:gd name="T38" fmla="*/ 48 w 89"/>
                <a:gd name="T39" fmla="*/ 0 h 106"/>
                <a:gd name="T40" fmla="*/ 14 w 89"/>
                <a:gd name="T41" fmla="*/ 14 h 106"/>
                <a:gd name="T42" fmla="*/ 0 w 89"/>
                <a:gd name="T43" fmla="*/ 52 h 106"/>
                <a:gd name="T44" fmla="*/ 13 w 89"/>
                <a:gd name="T45" fmla="*/ 91 h 106"/>
                <a:gd name="T46" fmla="*/ 45 w 89"/>
                <a:gd name="T47" fmla="*/ 106 h 106"/>
                <a:gd name="T48" fmla="*/ 57 w 89"/>
                <a:gd name="T49" fmla="*/ 104 h 106"/>
                <a:gd name="T50" fmla="*/ 66 w 89"/>
                <a:gd name="T51" fmla="*/ 101 h 106"/>
                <a:gd name="T52" fmla="*/ 73 w 89"/>
                <a:gd name="T53" fmla="*/ 97 h 106"/>
                <a:gd name="T54" fmla="*/ 76 w 89"/>
                <a:gd name="T55" fmla="*/ 94 h 106"/>
                <a:gd name="T56" fmla="*/ 78 w 89"/>
                <a:gd name="T57" fmla="*/ 92 h 106"/>
                <a:gd name="T58" fmla="*/ 79 w 89"/>
                <a:gd name="T59" fmla="*/ 104 h 106"/>
                <a:gd name="T60" fmla="*/ 89 w 89"/>
                <a:gd name="T61" fmla="*/ 104 h 106"/>
                <a:gd name="T62" fmla="*/ 89 w 89"/>
                <a:gd name="T63" fmla="*/ 51 h 106"/>
                <a:gd name="T64" fmla="*/ 50 w 89"/>
                <a:gd name="T65" fmla="*/ 51 h 106"/>
                <a:gd name="T66" fmla="*/ 50 w 89"/>
                <a:gd name="T67" fmla="*/ 62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9" h="106">
                  <a:moveTo>
                    <a:pt x="50" y="62"/>
                  </a:moveTo>
                  <a:cubicBezTo>
                    <a:pt x="75" y="62"/>
                    <a:pt x="75" y="62"/>
                    <a:pt x="75" y="62"/>
                  </a:cubicBezTo>
                  <a:cubicBezTo>
                    <a:pt x="75" y="80"/>
                    <a:pt x="75" y="80"/>
                    <a:pt x="75" y="80"/>
                  </a:cubicBezTo>
                  <a:cubicBezTo>
                    <a:pt x="74" y="81"/>
                    <a:pt x="74" y="81"/>
                    <a:pt x="74" y="81"/>
                  </a:cubicBezTo>
                  <a:cubicBezTo>
                    <a:pt x="73" y="82"/>
                    <a:pt x="72" y="83"/>
                    <a:pt x="71" y="84"/>
                  </a:cubicBezTo>
                  <a:cubicBezTo>
                    <a:pt x="69" y="86"/>
                    <a:pt x="68" y="87"/>
                    <a:pt x="66" y="88"/>
                  </a:cubicBezTo>
                  <a:cubicBezTo>
                    <a:pt x="64" y="89"/>
                    <a:pt x="61" y="90"/>
                    <a:pt x="58" y="91"/>
                  </a:cubicBezTo>
                  <a:cubicBezTo>
                    <a:pt x="55" y="92"/>
                    <a:pt x="51" y="92"/>
                    <a:pt x="48" y="92"/>
                  </a:cubicBezTo>
                  <a:cubicBezTo>
                    <a:pt x="38" y="92"/>
                    <a:pt x="30" y="89"/>
                    <a:pt x="24" y="82"/>
                  </a:cubicBezTo>
                  <a:cubicBezTo>
                    <a:pt x="18" y="74"/>
                    <a:pt x="15" y="65"/>
                    <a:pt x="15" y="52"/>
                  </a:cubicBezTo>
                  <a:cubicBezTo>
                    <a:pt x="15" y="40"/>
                    <a:pt x="18" y="31"/>
                    <a:pt x="25" y="23"/>
                  </a:cubicBezTo>
                  <a:cubicBezTo>
                    <a:pt x="31" y="16"/>
                    <a:pt x="39" y="13"/>
                    <a:pt x="48" y="13"/>
                  </a:cubicBezTo>
                  <a:cubicBezTo>
                    <a:pt x="51" y="13"/>
                    <a:pt x="54" y="13"/>
                    <a:pt x="57" y="14"/>
                  </a:cubicBezTo>
                  <a:cubicBezTo>
                    <a:pt x="60" y="14"/>
                    <a:pt x="62" y="15"/>
                    <a:pt x="64" y="16"/>
                  </a:cubicBezTo>
                  <a:cubicBezTo>
                    <a:pt x="66" y="17"/>
                    <a:pt x="67" y="18"/>
                    <a:pt x="69" y="19"/>
                  </a:cubicBezTo>
                  <a:cubicBezTo>
                    <a:pt x="71" y="21"/>
                    <a:pt x="72" y="22"/>
                    <a:pt x="73" y="23"/>
                  </a:cubicBezTo>
                  <a:cubicBezTo>
                    <a:pt x="74" y="24"/>
                    <a:pt x="74" y="25"/>
                    <a:pt x="75" y="26"/>
                  </a:cubicBezTo>
                  <a:cubicBezTo>
                    <a:pt x="76" y="27"/>
                    <a:pt x="76" y="27"/>
                    <a:pt x="76" y="27"/>
                  </a:cubicBezTo>
                  <a:cubicBezTo>
                    <a:pt x="86" y="18"/>
                    <a:pt x="86" y="18"/>
                    <a:pt x="86" y="18"/>
                  </a:cubicBezTo>
                  <a:cubicBezTo>
                    <a:pt x="77" y="6"/>
                    <a:pt x="64" y="0"/>
                    <a:pt x="48" y="0"/>
                  </a:cubicBezTo>
                  <a:cubicBezTo>
                    <a:pt x="35" y="0"/>
                    <a:pt x="23" y="4"/>
                    <a:pt x="14" y="14"/>
                  </a:cubicBezTo>
                  <a:cubicBezTo>
                    <a:pt x="4" y="24"/>
                    <a:pt x="0" y="36"/>
                    <a:pt x="0" y="52"/>
                  </a:cubicBezTo>
                  <a:cubicBezTo>
                    <a:pt x="0" y="69"/>
                    <a:pt x="4" y="82"/>
                    <a:pt x="13" y="91"/>
                  </a:cubicBezTo>
                  <a:cubicBezTo>
                    <a:pt x="21" y="101"/>
                    <a:pt x="32" y="106"/>
                    <a:pt x="45" y="106"/>
                  </a:cubicBezTo>
                  <a:cubicBezTo>
                    <a:pt x="50" y="106"/>
                    <a:pt x="54" y="105"/>
                    <a:pt x="57" y="104"/>
                  </a:cubicBezTo>
                  <a:cubicBezTo>
                    <a:pt x="61" y="103"/>
                    <a:pt x="64" y="102"/>
                    <a:pt x="66" y="101"/>
                  </a:cubicBezTo>
                  <a:cubicBezTo>
                    <a:pt x="69" y="100"/>
                    <a:pt x="71" y="99"/>
                    <a:pt x="73" y="97"/>
                  </a:cubicBezTo>
                  <a:cubicBezTo>
                    <a:pt x="75" y="95"/>
                    <a:pt x="76" y="94"/>
                    <a:pt x="76" y="94"/>
                  </a:cubicBezTo>
                  <a:cubicBezTo>
                    <a:pt x="77" y="93"/>
                    <a:pt x="77" y="93"/>
                    <a:pt x="78" y="92"/>
                  </a:cubicBezTo>
                  <a:cubicBezTo>
                    <a:pt x="79" y="104"/>
                    <a:pt x="79" y="104"/>
                    <a:pt x="79" y="104"/>
                  </a:cubicBezTo>
                  <a:cubicBezTo>
                    <a:pt x="89" y="104"/>
                    <a:pt x="89" y="104"/>
                    <a:pt x="89" y="104"/>
                  </a:cubicBezTo>
                  <a:cubicBezTo>
                    <a:pt x="89" y="51"/>
                    <a:pt x="89" y="51"/>
                    <a:pt x="89" y="51"/>
                  </a:cubicBezTo>
                  <a:cubicBezTo>
                    <a:pt x="50" y="51"/>
                    <a:pt x="50" y="51"/>
                    <a:pt x="50" y="51"/>
                  </a:cubicBezTo>
                  <a:lnTo>
                    <a:pt x="50"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1" name="Freeform 7">
              <a:extLst>
                <a:ext uri="{FF2B5EF4-FFF2-40B4-BE49-F238E27FC236}">
                  <a16:creationId xmlns:a16="http://schemas.microsoft.com/office/drawing/2014/main" id="{5E276722-5197-B412-82F4-CAE376DBBFED}"/>
                </a:ext>
              </a:extLst>
            </p:cNvPr>
            <p:cNvSpPr>
              <a:spLocks/>
            </p:cNvSpPr>
            <p:nvPr/>
          </p:nvSpPr>
          <p:spPr bwMode="auto">
            <a:xfrm>
              <a:off x="1246188" y="436563"/>
              <a:ext cx="34925" cy="63500"/>
            </a:xfrm>
            <a:custGeom>
              <a:avLst/>
              <a:gdLst>
                <a:gd name="T0" fmla="*/ 23 w 43"/>
                <a:gd name="T1" fmla="*/ 5 h 77"/>
                <a:gd name="T2" fmla="*/ 14 w 43"/>
                <a:gd name="T3" fmla="*/ 17 h 77"/>
                <a:gd name="T4" fmla="*/ 13 w 43"/>
                <a:gd name="T5" fmla="*/ 2 h 77"/>
                <a:gd name="T6" fmla="*/ 0 w 43"/>
                <a:gd name="T7" fmla="*/ 2 h 77"/>
                <a:gd name="T8" fmla="*/ 0 w 43"/>
                <a:gd name="T9" fmla="*/ 77 h 77"/>
                <a:gd name="T10" fmla="*/ 14 w 43"/>
                <a:gd name="T11" fmla="*/ 77 h 77"/>
                <a:gd name="T12" fmla="*/ 14 w 43"/>
                <a:gd name="T13" fmla="*/ 35 h 77"/>
                <a:gd name="T14" fmla="*/ 24 w 43"/>
                <a:gd name="T15" fmla="*/ 18 h 77"/>
                <a:gd name="T16" fmla="*/ 35 w 43"/>
                <a:gd name="T17" fmla="*/ 14 h 77"/>
                <a:gd name="T18" fmla="*/ 41 w 43"/>
                <a:gd name="T19" fmla="*/ 15 h 77"/>
                <a:gd name="T20" fmla="*/ 43 w 43"/>
                <a:gd name="T21" fmla="*/ 1 h 77"/>
                <a:gd name="T22" fmla="*/ 37 w 43"/>
                <a:gd name="T23" fmla="*/ 0 h 77"/>
                <a:gd name="T24" fmla="*/ 23 w 43"/>
                <a:gd name="T25" fmla="*/ 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77">
                  <a:moveTo>
                    <a:pt x="23" y="5"/>
                  </a:moveTo>
                  <a:cubicBezTo>
                    <a:pt x="19" y="8"/>
                    <a:pt x="16" y="12"/>
                    <a:pt x="14" y="17"/>
                  </a:cubicBezTo>
                  <a:cubicBezTo>
                    <a:pt x="13" y="2"/>
                    <a:pt x="13" y="2"/>
                    <a:pt x="13" y="2"/>
                  </a:cubicBezTo>
                  <a:cubicBezTo>
                    <a:pt x="0" y="2"/>
                    <a:pt x="0" y="2"/>
                    <a:pt x="0" y="2"/>
                  </a:cubicBezTo>
                  <a:cubicBezTo>
                    <a:pt x="0" y="77"/>
                    <a:pt x="0" y="77"/>
                    <a:pt x="0" y="77"/>
                  </a:cubicBezTo>
                  <a:cubicBezTo>
                    <a:pt x="14" y="77"/>
                    <a:pt x="14" y="77"/>
                    <a:pt x="14" y="77"/>
                  </a:cubicBezTo>
                  <a:cubicBezTo>
                    <a:pt x="14" y="35"/>
                    <a:pt x="14" y="35"/>
                    <a:pt x="14" y="35"/>
                  </a:cubicBezTo>
                  <a:cubicBezTo>
                    <a:pt x="15" y="27"/>
                    <a:pt x="19" y="22"/>
                    <a:pt x="24" y="18"/>
                  </a:cubicBezTo>
                  <a:cubicBezTo>
                    <a:pt x="28" y="16"/>
                    <a:pt x="31" y="14"/>
                    <a:pt x="35" y="14"/>
                  </a:cubicBezTo>
                  <a:cubicBezTo>
                    <a:pt x="37" y="14"/>
                    <a:pt x="39" y="15"/>
                    <a:pt x="41" y="15"/>
                  </a:cubicBezTo>
                  <a:cubicBezTo>
                    <a:pt x="43" y="1"/>
                    <a:pt x="43" y="1"/>
                    <a:pt x="43" y="1"/>
                  </a:cubicBezTo>
                  <a:cubicBezTo>
                    <a:pt x="37" y="0"/>
                    <a:pt x="37" y="0"/>
                    <a:pt x="37" y="0"/>
                  </a:cubicBezTo>
                  <a:cubicBezTo>
                    <a:pt x="32" y="0"/>
                    <a:pt x="27" y="2"/>
                    <a:pt x="23"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2" name="Freeform 8">
              <a:extLst>
                <a:ext uri="{FF2B5EF4-FFF2-40B4-BE49-F238E27FC236}">
                  <a16:creationId xmlns:a16="http://schemas.microsoft.com/office/drawing/2014/main" id="{030C0CC0-0956-B1B0-70A8-800FA865F98A}"/>
                </a:ext>
              </a:extLst>
            </p:cNvPr>
            <p:cNvSpPr>
              <a:spLocks noEditPoints="1"/>
            </p:cNvSpPr>
            <p:nvPr/>
          </p:nvSpPr>
          <p:spPr bwMode="auto">
            <a:xfrm>
              <a:off x="1284288" y="438150"/>
              <a:ext cx="60325" cy="63500"/>
            </a:xfrm>
            <a:custGeom>
              <a:avLst/>
              <a:gdLst>
                <a:gd name="T0" fmla="*/ 36 w 72"/>
                <a:gd name="T1" fmla="*/ 0 h 78"/>
                <a:gd name="T2" fmla="*/ 10 w 72"/>
                <a:gd name="T3" fmla="*/ 10 h 78"/>
                <a:gd name="T4" fmla="*/ 0 w 72"/>
                <a:gd name="T5" fmla="*/ 39 h 78"/>
                <a:gd name="T6" fmla="*/ 10 w 72"/>
                <a:gd name="T7" fmla="*/ 67 h 78"/>
                <a:gd name="T8" fmla="*/ 36 w 72"/>
                <a:gd name="T9" fmla="*/ 78 h 78"/>
                <a:gd name="T10" fmla="*/ 62 w 72"/>
                <a:gd name="T11" fmla="*/ 67 h 78"/>
                <a:gd name="T12" fmla="*/ 72 w 72"/>
                <a:gd name="T13" fmla="*/ 39 h 78"/>
                <a:gd name="T14" fmla="*/ 62 w 72"/>
                <a:gd name="T15" fmla="*/ 10 h 78"/>
                <a:gd name="T16" fmla="*/ 36 w 72"/>
                <a:gd name="T17" fmla="*/ 0 h 78"/>
                <a:gd name="T18" fmla="*/ 52 w 72"/>
                <a:gd name="T19" fmla="*/ 59 h 78"/>
                <a:gd name="T20" fmla="*/ 36 w 72"/>
                <a:gd name="T21" fmla="*/ 66 h 78"/>
                <a:gd name="T22" fmla="*/ 20 w 72"/>
                <a:gd name="T23" fmla="*/ 59 h 78"/>
                <a:gd name="T24" fmla="*/ 15 w 72"/>
                <a:gd name="T25" fmla="*/ 39 h 78"/>
                <a:gd name="T26" fmla="*/ 20 w 72"/>
                <a:gd name="T27" fmla="*/ 19 h 78"/>
                <a:gd name="T28" fmla="*/ 36 w 72"/>
                <a:gd name="T29" fmla="*/ 11 h 78"/>
                <a:gd name="T30" fmla="*/ 52 w 72"/>
                <a:gd name="T31" fmla="*/ 19 h 78"/>
                <a:gd name="T32" fmla="*/ 57 w 72"/>
                <a:gd name="T33" fmla="*/ 39 h 78"/>
                <a:gd name="T34" fmla="*/ 52 w 72"/>
                <a:gd name="T35" fmla="*/ 5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2" h="78">
                  <a:moveTo>
                    <a:pt x="36" y="0"/>
                  </a:moveTo>
                  <a:cubicBezTo>
                    <a:pt x="25" y="0"/>
                    <a:pt x="16" y="3"/>
                    <a:pt x="10" y="10"/>
                  </a:cubicBezTo>
                  <a:cubicBezTo>
                    <a:pt x="3" y="17"/>
                    <a:pt x="0" y="27"/>
                    <a:pt x="0" y="39"/>
                  </a:cubicBezTo>
                  <a:cubicBezTo>
                    <a:pt x="0" y="51"/>
                    <a:pt x="3" y="60"/>
                    <a:pt x="10" y="67"/>
                  </a:cubicBezTo>
                  <a:cubicBezTo>
                    <a:pt x="16" y="74"/>
                    <a:pt x="25" y="78"/>
                    <a:pt x="36" y="78"/>
                  </a:cubicBezTo>
                  <a:cubicBezTo>
                    <a:pt x="47" y="78"/>
                    <a:pt x="56" y="74"/>
                    <a:pt x="62" y="67"/>
                  </a:cubicBezTo>
                  <a:cubicBezTo>
                    <a:pt x="69" y="60"/>
                    <a:pt x="72" y="51"/>
                    <a:pt x="72" y="39"/>
                  </a:cubicBezTo>
                  <a:cubicBezTo>
                    <a:pt x="72" y="27"/>
                    <a:pt x="69" y="17"/>
                    <a:pt x="62" y="10"/>
                  </a:cubicBezTo>
                  <a:cubicBezTo>
                    <a:pt x="56" y="3"/>
                    <a:pt x="47" y="0"/>
                    <a:pt x="36" y="0"/>
                  </a:cubicBezTo>
                  <a:close/>
                  <a:moveTo>
                    <a:pt x="52" y="59"/>
                  </a:moveTo>
                  <a:cubicBezTo>
                    <a:pt x="48" y="64"/>
                    <a:pt x="43" y="66"/>
                    <a:pt x="36" y="66"/>
                  </a:cubicBezTo>
                  <a:cubicBezTo>
                    <a:pt x="29" y="66"/>
                    <a:pt x="24" y="64"/>
                    <a:pt x="20" y="59"/>
                  </a:cubicBezTo>
                  <a:cubicBezTo>
                    <a:pt x="17" y="54"/>
                    <a:pt x="15" y="47"/>
                    <a:pt x="15" y="39"/>
                  </a:cubicBezTo>
                  <a:cubicBezTo>
                    <a:pt x="15" y="30"/>
                    <a:pt x="17" y="24"/>
                    <a:pt x="20" y="19"/>
                  </a:cubicBezTo>
                  <a:cubicBezTo>
                    <a:pt x="24" y="14"/>
                    <a:pt x="29" y="11"/>
                    <a:pt x="36" y="11"/>
                  </a:cubicBezTo>
                  <a:cubicBezTo>
                    <a:pt x="43" y="11"/>
                    <a:pt x="48" y="14"/>
                    <a:pt x="52" y="19"/>
                  </a:cubicBezTo>
                  <a:cubicBezTo>
                    <a:pt x="56" y="24"/>
                    <a:pt x="57" y="30"/>
                    <a:pt x="57" y="39"/>
                  </a:cubicBezTo>
                  <a:cubicBezTo>
                    <a:pt x="57" y="47"/>
                    <a:pt x="56" y="54"/>
                    <a:pt x="52"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3" name="Freeform 9">
              <a:extLst>
                <a:ext uri="{FF2B5EF4-FFF2-40B4-BE49-F238E27FC236}">
                  <a16:creationId xmlns:a16="http://schemas.microsoft.com/office/drawing/2014/main" id="{88BAE485-97CC-07B4-6CBC-75F7EB1F86CD}"/>
                </a:ext>
              </a:extLst>
            </p:cNvPr>
            <p:cNvSpPr>
              <a:spLocks/>
            </p:cNvSpPr>
            <p:nvPr/>
          </p:nvSpPr>
          <p:spPr bwMode="auto">
            <a:xfrm>
              <a:off x="1350963" y="438150"/>
              <a:ext cx="90488" cy="61913"/>
            </a:xfrm>
            <a:custGeom>
              <a:avLst/>
              <a:gdLst>
                <a:gd name="T0" fmla="*/ 41 w 57"/>
                <a:gd name="T1" fmla="*/ 31 h 39"/>
                <a:gd name="T2" fmla="*/ 32 w 57"/>
                <a:gd name="T3" fmla="*/ 0 h 39"/>
                <a:gd name="T4" fmla="*/ 24 w 57"/>
                <a:gd name="T5" fmla="*/ 0 h 39"/>
                <a:gd name="T6" fmla="*/ 16 w 57"/>
                <a:gd name="T7" fmla="*/ 31 h 39"/>
                <a:gd name="T8" fmla="*/ 8 w 57"/>
                <a:gd name="T9" fmla="*/ 0 h 39"/>
                <a:gd name="T10" fmla="*/ 0 w 57"/>
                <a:gd name="T11" fmla="*/ 0 h 39"/>
                <a:gd name="T12" fmla="*/ 12 w 57"/>
                <a:gd name="T13" fmla="*/ 39 h 39"/>
                <a:gd name="T14" fmla="*/ 20 w 57"/>
                <a:gd name="T15" fmla="*/ 39 h 39"/>
                <a:gd name="T16" fmla="*/ 28 w 57"/>
                <a:gd name="T17" fmla="*/ 9 h 39"/>
                <a:gd name="T18" fmla="*/ 37 w 57"/>
                <a:gd name="T19" fmla="*/ 39 h 39"/>
                <a:gd name="T20" fmla="*/ 45 w 57"/>
                <a:gd name="T21" fmla="*/ 39 h 39"/>
                <a:gd name="T22" fmla="*/ 57 w 57"/>
                <a:gd name="T23" fmla="*/ 0 h 39"/>
                <a:gd name="T24" fmla="*/ 49 w 57"/>
                <a:gd name="T25" fmla="*/ 0 h 39"/>
                <a:gd name="T26" fmla="*/ 41 w 57"/>
                <a:gd name="T27" fmla="*/ 3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7" h="39">
                  <a:moveTo>
                    <a:pt x="41" y="31"/>
                  </a:moveTo>
                  <a:lnTo>
                    <a:pt x="32" y="0"/>
                  </a:lnTo>
                  <a:lnTo>
                    <a:pt x="24" y="0"/>
                  </a:lnTo>
                  <a:lnTo>
                    <a:pt x="16" y="31"/>
                  </a:lnTo>
                  <a:lnTo>
                    <a:pt x="8" y="0"/>
                  </a:lnTo>
                  <a:lnTo>
                    <a:pt x="0" y="0"/>
                  </a:lnTo>
                  <a:lnTo>
                    <a:pt x="12" y="39"/>
                  </a:lnTo>
                  <a:lnTo>
                    <a:pt x="20" y="39"/>
                  </a:lnTo>
                  <a:lnTo>
                    <a:pt x="28" y="9"/>
                  </a:lnTo>
                  <a:lnTo>
                    <a:pt x="37" y="39"/>
                  </a:lnTo>
                  <a:lnTo>
                    <a:pt x="45" y="39"/>
                  </a:lnTo>
                  <a:lnTo>
                    <a:pt x="57" y="0"/>
                  </a:lnTo>
                  <a:lnTo>
                    <a:pt x="49" y="0"/>
                  </a:lnTo>
                  <a:lnTo>
                    <a:pt x="41"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4" name="Freeform 10">
              <a:extLst>
                <a:ext uri="{FF2B5EF4-FFF2-40B4-BE49-F238E27FC236}">
                  <a16:creationId xmlns:a16="http://schemas.microsoft.com/office/drawing/2014/main" id="{E0EE8424-6820-BE0B-2C64-487E7DD59BC7}"/>
                </a:ext>
              </a:extLst>
            </p:cNvPr>
            <p:cNvSpPr>
              <a:spLocks/>
            </p:cNvSpPr>
            <p:nvPr/>
          </p:nvSpPr>
          <p:spPr bwMode="auto">
            <a:xfrm>
              <a:off x="1446213" y="422275"/>
              <a:ext cx="38100" cy="79375"/>
            </a:xfrm>
            <a:custGeom>
              <a:avLst/>
              <a:gdLst>
                <a:gd name="T0" fmla="*/ 26 w 46"/>
                <a:gd name="T1" fmla="*/ 0 h 97"/>
                <a:gd name="T2" fmla="*/ 13 w 46"/>
                <a:gd name="T3" fmla="*/ 0 h 97"/>
                <a:gd name="T4" fmla="*/ 11 w 46"/>
                <a:gd name="T5" fmla="*/ 20 h 97"/>
                <a:gd name="T6" fmla="*/ 0 w 46"/>
                <a:gd name="T7" fmla="*/ 20 h 97"/>
                <a:gd name="T8" fmla="*/ 0 w 46"/>
                <a:gd name="T9" fmla="*/ 31 h 97"/>
                <a:gd name="T10" fmla="*/ 11 w 46"/>
                <a:gd name="T11" fmla="*/ 31 h 97"/>
                <a:gd name="T12" fmla="*/ 11 w 46"/>
                <a:gd name="T13" fmla="*/ 72 h 97"/>
                <a:gd name="T14" fmla="*/ 16 w 46"/>
                <a:gd name="T15" fmla="*/ 91 h 97"/>
                <a:gd name="T16" fmla="*/ 32 w 46"/>
                <a:gd name="T17" fmla="*/ 97 h 97"/>
                <a:gd name="T18" fmla="*/ 46 w 46"/>
                <a:gd name="T19" fmla="*/ 95 h 97"/>
                <a:gd name="T20" fmla="*/ 44 w 46"/>
                <a:gd name="T21" fmla="*/ 84 h 97"/>
                <a:gd name="T22" fmla="*/ 36 w 46"/>
                <a:gd name="T23" fmla="*/ 85 h 97"/>
                <a:gd name="T24" fmla="*/ 28 w 46"/>
                <a:gd name="T25" fmla="*/ 82 h 97"/>
                <a:gd name="T26" fmla="*/ 26 w 46"/>
                <a:gd name="T27" fmla="*/ 70 h 97"/>
                <a:gd name="T28" fmla="*/ 26 w 46"/>
                <a:gd name="T29" fmla="*/ 31 h 97"/>
                <a:gd name="T30" fmla="*/ 46 w 46"/>
                <a:gd name="T31" fmla="*/ 31 h 97"/>
                <a:gd name="T32" fmla="*/ 46 w 46"/>
                <a:gd name="T33" fmla="*/ 20 h 97"/>
                <a:gd name="T34" fmla="*/ 26 w 46"/>
                <a:gd name="T35" fmla="*/ 20 h 97"/>
                <a:gd name="T36" fmla="*/ 26 w 46"/>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6" h="97">
                  <a:moveTo>
                    <a:pt x="26" y="0"/>
                  </a:moveTo>
                  <a:cubicBezTo>
                    <a:pt x="13" y="0"/>
                    <a:pt x="13" y="0"/>
                    <a:pt x="13" y="0"/>
                  </a:cubicBezTo>
                  <a:cubicBezTo>
                    <a:pt x="11" y="20"/>
                    <a:pt x="11" y="20"/>
                    <a:pt x="11" y="20"/>
                  </a:cubicBezTo>
                  <a:cubicBezTo>
                    <a:pt x="0" y="20"/>
                    <a:pt x="0" y="20"/>
                    <a:pt x="0" y="20"/>
                  </a:cubicBezTo>
                  <a:cubicBezTo>
                    <a:pt x="0" y="31"/>
                    <a:pt x="0" y="31"/>
                    <a:pt x="0" y="31"/>
                  </a:cubicBezTo>
                  <a:cubicBezTo>
                    <a:pt x="11" y="31"/>
                    <a:pt x="11" y="31"/>
                    <a:pt x="11" y="31"/>
                  </a:cubicBezTo>
                  <a:cubicBezTo>
                    <a:pt x="11" y="72"/>
                    <a:pt x="11" y="72"/>
                    <a:pt x="11" y="72"/>
                  </a:cubicBezTo>
                  <a:cubicBezTo>
                    <a:pt x="11" y="81"/>
                    <a:pt x="13" y="88"/>
                    <a:pt x="16" y="91"/>
                  </a:cubicBezTo>
                  <a:cubicBezTo>
                    <a:pt x="20" y="95"/>
                    <a:pt x="25" y="97"/>
                    <a:pt x="32" y="97"/>
                  </a:cubicBezTo>
                  <a:cubicBezTo>
                    <a:pt x="38" y="97"/>
                    <a:pt x="42" y="96"/>
                    <a:pt x="46" y="95"/>
                  </a:cubicBezTo>
                  <a:cubicBezTo>
                    <a:pt x="44" y="84"/>
                    <a:pt x="44" y="84"/>
                    <a:pt x="44" y="84"/>
                  </a:cubicBezTo>
                  <a:cubicBezTo>
                    <a:pt x="42" y="85"/>
                    <a:pt x="39" y="85"/>
                    <a:pt x="36" y="85"/>
                  </a:cubicBezTo>
                  <a:cubicBezTo>
                    <a:pt x="33" y="85"/>
                    <a:pt x="30" y="84"/>
                    <a:pt x="28" y="82"/>
                  </a:cubicBezTo>
                  <a:cubicBezTo>
                    <a:pt x="27" y="80"/>
                    <a:pt x="26" y="76"/>
                    <a:pt x="26" y="70"/>
                  </a:cubicBezTo>
                  <a:cubicBezTo>
                    <a:pt x="26" y="31"/>
                    <a:pt x="26" y="31"/>
                    <a:pt x="26" y="31"/>
                  </a:cubicBezTo>
                  <a:cubicBezTo>
                    <a:pt x="46" y="31"/>
                    <a:pt x="46" y="31"/>
                    <a:pt x="46" y="31"/>
                  </a:cubicBezTo>
                  <a:cubicBezTo>
                    <a:pt x="46" y="20"/>
                    <a:pt x="46" y="20"/>
                    <a:pt x="46" y="20"/>
                  </a:cubicBezTo>
                  <a:cubicBezTo>
                    <a:pt x="26" y="20"/>
                    <a:pt x="26" y="20"/>
                    <a:pt x="26" y="20"/>
                  </a:cubicBezTo>
                  <a:lnTo>
                    <a:pt x="2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5" name="Freeform 11">
              <a:extLst>
                <a:ext uri="{FF2B5EF4-FFF2-40B4-BE49-F238E27FC236}">
                  <a16:creationId xmlns:a16="http://schemas.microsoft.com/office/drawing/2014/main" id="{493BFF13-D216-7236-ADB3-513803D7A451}"/>
                </a:ext>
              </a:extLst>
            </p:cNvPr>
            <p:cNvSpPr>
              <a:spLocks/>
            </p:cNvSpPr>
            <p:nvPr/>
          </p:nvSpPr>
          <p:spPr bwMode="auto">
            <a:xfrm>
              <a:off x="1497013" y="412750"/>
              <a:ext cx="52388" cy="87313"/>
            </a:xfrm>
            <a:custGeom>
              <a:avLst/>
              <a:gdLst>
                <a:gd name="T0" fmla="*/ 39 w 64"/>
                <a:gd name="T1" fmla="*/ 30 h 106"/>
                <a:gd name="T2" fmla="*/ 14 w 64"/>
                <a:gd name="T3" fmla="*/ 45 h 106"/>
                <a:gd name="T4" fmla="*/ 14 w 64"/>
                <a:gd name="T5" fmla="*/ 0 h 106"/>
                <a:gd name="T6" fmla="*/ 0 w 64"/>
                <a:gd name="T7" fmla="*/ 0 h 106"/>
                <a:gd name="T8" fmla="*/ 0 w 64"/>
                <a:gd name="T9" fmla="*/ 106 h 106"/>
                <a:gd name="T10" fmla="*/ 14 w 64"/>
                <a:gd name="T11" fmla="*/ 106 h 106"/>
                <a:gd name="T12" fmla="*/ 14 w 64"/>
                <a:gd name="T13" fmla="*/ 62 h 106"/>
                <a:gd name="T14" fmla="*/ 21 w 64"/>
                <a:gd name="T15" fmla="*/ 49 h 106"/>
                <a:gd name="T16" fmla="*/ 34 w 64"/>
                <a:gd name="T17" fmla="*/ 42 h 106"/>
                <a:gd name="T18" fmla="*/ 46 w 64"/>
                <a:gd name="T19" fmla="*/ 47 h 106"/>
                <a:gd name="T20" fmla="*/ 49 w 64"/>
                <a:gd name="T21" fmla="*/ 62 h 106"/>
                <a:gd name="T22" fmla="*/ 49 w 64"/>
                <a:gd name="T23" fmla="*/ 106 h 106"/>
                <a:gd name="T24" fmla="*/ 64 w 64"/>
                <a:gd name="T25" fmla="*/ 106 h 106"/>
                <a:gd name="T26" fmla="*/ 64 w 64"/>
                <a:gd name="T27" fmla="*/ 58 h 106"/>
                <a:gd name="T28" fmla="*/ 57 w 64"/>
                <a:gd name="T29" fmla="*/ 37 h 106"/>
                <a:gd name="T30" fmla="*/ 39 w 64"/>
                <a:gd name="T31" fmla="*/ 3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4" h="106">
                  <a:moveTo>
                    <a:pt x="39" y="30"/>
                  </a:moveTo>
                  <a:cubicBezTo>
                    <a:pt x="29" y="30"/>
                    <a:pt x="20" y="35"/>
                    <a:pt x="14" y="45"/>
                  </a:cubicBezTo>
                  <a:cubicBezTo>
                    <a:pt x="14" y="0"/>
                    <a:pt x="14" y="0"/>
                    <a:pt x="14" y="0"/>
                  </a:cubicBezTo>
                  <a:cubicBezTo>
                    <a:pt x="0" y="0"/>
                    <a:pt x="0" y="0"/>
                    <a:pt x="0" y="0"/>
                  </a:cubicBezTo>
                  <a:cubicBezTo>
                    <a:pt x="0" y="106"/>
                    <a:pt x="0" y="106"/>
                    <a:pt x="0" y="106"/>
                  </a:cubicBezTo>
                  <a:cubicBezTo>
                    <a:pt x="14" y="106"/>
                    <a:pt x="14" y="106"/>
                    <a:pt x="14" y="106"/>
                  </a:cubicBezTo>
                  <a:cubicBezTo>
                    <a:pt x="14" y="62"/>
                    <a:pt x="14" y="62"/>
                    <a:pt x="14" y="62"/>
                  </a:cubicBezTo>
                  <a:cubicBezTo>
                    <a:pt x="15" y="57"/>
                    <a:pt x="17" y="53"/>
                    <a:pt x="21" y="49"/>
                  </a:cubicBezTo>
                  <a:cubicBezTo>
                    <a:pt x="25" y="44"/>
                    <a:pt x="29" y="42"/>
                    <a:pt x="34" y="42"/>
                  </a:cubicBezTo>
                  <a:cubicBezTo>
                    <a:pt x="40" y="42"/>
                    <a:pt x="44" y="44"/>
                    <a:pt x="46" y="47"/>
                  </a:cubicBezTo>
                  <a:cubicBezTo>
                    <a:pt x="48" y="50"/>
                    <a:pt x="49" y="55"/>
                    <a:pt x="49" y="62"/>
                  </a:cubicBezTo>
                  <a:cubicBezTo>
                    <a:pt x="49" y="106"/>
                    <a:pt x="49" y="106"/>
                    <a:pt x="49" y="106"/>
                  </a:cubicBezTo>
                  <a:cubicBezTo>
                    <a:pt x="64" y="106"/>
                    <a:pt x="64" y="106"/>
                    <a:pt x="64" y="106"/>
                  </a:cubicBezTo>
                  <a:cubicBezTo>
                    <a:pt x="64" y="58"/>
                    <a:pt x="64" y="58"/>
                    <a:pt x="64" y="58"/>
                  </a:cubicBezTo>
                  <a:cubicBezTo>
                    <a:pt x="64" y="48"/>
                    <a:pt x="62" y="41"/>
                    <a:pt x="57" y="37"/>
                  </a:cubicBezTo>
                  <a:cubicBezTo>
                    <a:pt x="53" y="32"/>
                    <a:pt x="47" y="30"/>
                    <a:pt x="39"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6" name="Freeform 12">
              <a:extLst>
                <a:ext uri="{FF2B5EF4-FFF2-40B4-BE49-F238E27FC236}">
                  <a16:creationId xmlns:a16="http://schemas.microsoft.com/office/drawing/2014/main" id="{A2FBFC85-5630-8BC3-A583-1DEC58BBCCA5}"/>
                </a:ext>
              </a:extLst>
            </p:cNvPr>
            <p:cNvSpPr>
              <a:spLocks noEditPoints="1"/>
            </p:cNvSpPr>
            <p:nvPr/>
          </p:nvSpPr>
          <p:spPr bwMode="auto">
            <a:xfrm>
              <a:off x="1581151" y="415925"/>
              <a:ext cx="77788" cy="84138"/>
            </a:xfrm>
            <a:custGeom>
              <a:avLst/>
              <a:gdLst>
                <a:gd name="T0" fmla="*/ 20 w 49"/>
                <a:gd name="T1" fmla="*/ 0 h 53"/>
                <a:gd name="T2" fmla="*/ 0 w 49"/>
                <a:gd name="T3" fmla="*/ 53 h 53"/>
                <a:gd name="T4" fmla="*/ 8 w 49"/>
                <a:gd name="T5" fmla="*/ 53 h 53"/>
                <a:gd name="T6" fmla="*/ 13 w 49"/>
                <a:gd name="T7" fmla="*/ 40 h 53"/>
                <a:gd name="T8" fmla="*/ 36 w 49"/>
                <a:gd name="T9" fmla="*/ 40 h 53"/>
                <a:gd name="T10" fmla="*/ 40 w 49"/>
                <a:gd name="T11" fmla="*/ 53 h 53"/>
                <a:gd name="T12" fmla="*/ 49 w 49"/>
                <a:gd name="T13" fmla="*/ 53 h 53"/>
                <a:gd name="T14" fmla="*/ 29 w 49"/>
                <a:gd name="T15" fmla="*/ 0 h 53"/>
                <a:gd name="T16" fmla="*/ 20 w 49"/>
                <a:gd name="T17" fmla="*/ 0 h 53"/>
                <a:gd name="T18" fmla="*/ 15 w 49"/>
                <a:gd name="T19" fmla="*/ 34 h 53"/>
                <a:gd name="T20" fmla="*/ 24 w 49"/>
                <a:gd name="T21" fmla="*/ 7 h 53"/>
                <a:gd name="T22" fmla="*/ 34 w 49"/>
                <a:gd name="T23" fmla="*/ 34 h 53"/>
                <a:gd name="T24" fmla="*/ 15 w 49"/>
                <a:gd name="T25" fmla="*/ 34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 h="53">
                  <a:moveTo>
                    <a:pt x="20" y="0"/>
                  </a:moveTo>
                  <a:lnTo>
                    <a:pt x="0" y="53"/>
                  </a:lnTo>
                  <a:lnTo>
                    <a:pt x="8" y="53"/>
                  </a:lnTo>
                  <a:lnTo>
                    <a:pt x="13" y="40"/>
                  </a:lnTo>
                  <a:lnTo>
                    <a:pt x="36" y="40"/>
                  </a:lnTo>
                  <a:lnTo>
                    <a:pt x="40" y="53"/>
                  </a:lnTo>
                  <a:lnTo>
                    <a:pt x="49" y="53"/>
                  </a:lnTo>
                  <a:lnTo>
                    <a:pt x="29" y="0"/>
                  </a:lnTo>
                  <a:lnTo>
                    <a:pt x="20" y="0"/>
                  </a:lnTo>
                  <a:close/>
                  <a:moveTo>
                    <a:pt x="15" y="34"/>
                  </a:moveTo>
                  <a:lnTo>
                    <a:pt x="24" y="7"/>
                  </a:lnTo>
                  <a:lnTo>
                    <a:pt x="34" y="34"/>
                  </a:lnTo>
                  <a:lnTo>
                    <a:pt x="15"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7" name="Freeform 14">
              <a:extLst>
                <a:ext uri="{FF2B5EF4-FFF2-40B4-BE49-F238E27FC236}">
                  <a16:creationId xmlns:a16="http://schemas.microsoft.com/office/drawing/2014/main" id="{FF83A1F9-4D22-902B-230C-EA48637DF2D8}"/>
                </a:ext>
              </a:extLst>
            </p:cNvPr>
            <p:cNvSpPr>
              <a:spLocks noEditPoints="1"/>
            </p:cNvSpPr>
            <p:nvPr/>
          </p:nvSpPr>
          <p:spPr bwMode="auto">
            <a:xfrm>
              <a:off x="1663701" y="412750"/>
              <a:ext cx="58738" cy="88900"/>
            </a:xfrm>
            <a:custGeom>
              <a:avLst/>
              <a:gdLst>
                <a:gd name="T0" fmla="*/ 57 w 71"/>
                <a:gd name="T1" fmla="*/ 43 h 108"/>
                <a:gd name="T2" fmla="*/ 55 w 71"/>
                <a:gd name="T3" fmla="*/ 40 h 108"/>
                <a:gd name="T4" fmla="*/ 51 w 71"/>
                <a:gd name="T5" fmla="*/ 36 h 108"/>
                <a:gd name="T6" fmla="*/ 43 w 71"/>
                <a:gd name="T7" fmla="*/ 31 h 108"/>
                <a:gd name="T8" fmla="*/ 33 w 71"/>
                <a:gd name="T9" fmla="*/ 30 h 108"/>
                <a:gd name="T10" fmla="*/ 9 w 71"/>
                <a:gd name="T11" fmla="*/ 41 h 108"/>
                <a:gd name="T12" fmla="*/ 0 w 71"/>
                <a:gd name="T13" fmla="*/ 69 h 108"/>
                <a:gd name="T14" fmla="*/ 8 w 71"/>
                <a:gd name="T15" fmla="*/ 97 h 108"/>
                <a:gd name="T16" fmla="*/ 32 w 71"/>
                <a:gd name="T17" fmla="*/ 108 h 108"/>
                <a:gd name="T18" fmla="*/ 37 w 71"/>
                <a:gd name="T19" fmla="*/ 107 h 108"/>
                <a:gd name="T20" fmla="*/ 42 w 71"/>
                <a:gd name="T21" fmla="*/ 106 h 108"/>
                <a:gd name="T22" fmla="*/ 46 w 71"/>
                <a:gd name="T23" fmla="*/ 104 h 108"/>
                <a:gd name="T24" fmla="*/ 49 w 71"/>
                <a:gd name="T25" fmla="*/ 103 h 108"/>
                <a:gd name="T26" fmla="*/ 52 w 71"/>
                <a:gd name="T27" fmla="*/ 100 h 108"/>
                <a:gd name="T28" fmla="*/ 54 w 71"/>
                <a:gd name="T29" fmla="*/ 98 h 108"/>
                <a:gd name="T30" fmla="*/ 55 w 71"/>
                <a:gd name="T31" fmla="*/ 97 h 108"/>
                <a:gd name="T32" fmla="*/ 56 w 71"/>
                <a:gd name="T33" fmla="*/ 95 h 108"/>
                <a:gd name="T34" fmla="*/ 57 w 71"/>
                <a:gd name="T35" fmla="*/ 95 h 108"/>
                <a:gd name="T36" fmla="*/ 59 w 71"/>
                <a:gd name="T37" fmla="*/ 106 h 108"/>
                <a:gd name="T38" fmla="*/ 71 w 71"/>
                <a:gd name="T39" fmla="*/ 106 h 108"/>
                <a:gd name="T40" fmla="*/ 71 w 71"/>
                <a:gd name="T41" fmla="*/ 0 h 108"/>
                <a:gd name="T42" fmla="*/ 57 w 71"/>
                <a:gd name="T43" fmla="*/ 0 h 108"/>
                <a:gd name="T44" fmla="*/ 57 w 71"/>
                <a:gd name="T45" fmla="*/ 43 h 108"/>
                <a:gd name="T46" fmla="*/ 51 w 71"/>
                <a:gd name="T47" fmla="*/ 88 h 108"/>
                <a:gd name="T48" fmla="*/ 36 w 71"/>
                <a:gd name="T49" fmla="*/ 96 h 108"/>
                <a:gd name="T50" fmla="*/ 20 w 71"/>
                <a:gd name="T51" fmla="*/ 88 h 108"/>
                <a:gd name="T52" fmla="*/ 15 w 71"/>
                <a:gd name="T53" fmla="*/ 68 h 108"/>
                <a:gd name="T54" fmla="*/ 21 w 71"/>
                <a:gd name="T55" fmla="*/ 49 h 108"/>
                <a:gd name="T56" fmla="*/ 36 w 71"/>
                <a:gd name="T57" fmla="*/ 41 h 108"/>
                <a:gd name="T58" fmla="*/ 51 w 71"/>
                <a:gd name="T59" fmla="*/ 49 h 108"/>
                <a:gd name="T60" fmla="*/ 57 w 71"/>
                <a:gd name="T61" fmla="*/ 68 h 108"/>
                <a:gd name="T62" fmla="*/ 51 w 71"/>
                <a:gd name="T63" fmla="*/ 8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1" h="108">
                  <a:moveTo>
                    <a:pt x="57" y="43"/>
                  </a:moveTo>
                  <a:cubicBezTo>
                    <a:pt x="56" y="42"/>
                    <a:pt x="56" y="41"/>
                    <a:pt x="55" y="40"/>
                  </a:cubicBezTo>
                  <a:cubicBezTo>
                    <a:pt x="54" y="39"/>
                    <a:pt x="53" y="38"/>
                    <a:pt x="51" y="36"/>
                  </a:cubicBezTo>
                  <a:cubicBezTo>
                    <a:pt x="49" y="34"/>
                    <a:pt x="46" y="33"/>
                    <a:pt x="43" y="31"/>
                  </a:cubicBezTo>
                  <a:cubicBezTo>
                    <a:pt x="40" y="30"/>
                    <a:pt x="37" y="30"/>
                    <a:pt x="33" y="30"/>
                  </a:cubicBezTo>
                  <a:cubicBezTo>
                    <a:pt x="23" y="30"/>
                    <a:pt x="15" y="33"/>
                    <a:pt x="9" y="41"/>
                  </a:cubicBezTo>
                  <a:cubicBezTo>
                    <a:pt x="3" y="48"/>
                    <a:pt x="0" y="57"/>
                    <a:pt x="0" y="69"/>
                  </a:cubicBezTo>
                  <a:cubicBezTo>
                    <a:pt x="0" y="80"/>
                    <a:pt x="3" y="90"/>
                    <a:pt x="8" y="97"/>
                  </a:cubicBezTo>
                  <a:cubicBezTo>
                    <a:pt x="14" y="104"/>
                    <a:pt x="22" y="108"/>
                    <a:pt x="32" y="108"/>
                  </a:cubicBezTo>
                  <a:cubicBezTo>
                    <a:pt x="34" y="108"/>
                    <a:pt x="35" y="108"/>
                    <a:pt x="37" y="107"/>
                  </a:cubicBezTo>
                  <a:cubicBezTo>
                    <a:pt x="39" y="107"/>
                    <a:pt x="41" y="107"/>
                    <a:pt x="42" y="106"/>
                  </a:cubicBezTo>
                  <a:cubicBezTo>
                    <a:pt x="43" y="106"/>
                    <a:pt x="45" y="105"/>
                    <a:pt x="46" y="104"/>
                  </a:cubicBezTo>
                  <a:cubicBezTo>
                    <a:pt x="47" y="104"/>
                    <a:pt x="48" y="103"/>
                    <a:pt x="49" y="103"/>
                  </a:cubicBezTo>
                  <a:cubicBezTo>
                    <a:pt x="50" y="102"/>
                    <a:pt x="51" y="101"/>
                    <a:pt x="52" y="100"/>
                  </a:cubicBezTo>
                  <a:cubicBezTo>
                    <a:pt x="53" y="100"/>
                    <a:pt x="53" y="99"/>
                    <a:pt x="54" y="98"/>
                  </a:cubicBezTo>
                  <a:cubicBezTo>
                    <a:pt x="54" y="98"/>
                    <a:pt x="55" y="97"/>
                    <a:pt x="55" y="97"/>
                  </a:cubicBezTo>
                  <a:cubicBezTo>
                    <a:pt x="56" y="96"/>
                    <a:pt x="56" y="96"/>
                    <a:pt x="56" y="95"/>
                  </a:cubicBezTo>
                  <a:cubicBezTo>
                    <a:pt x="57" y="95"/>
                    <a:pt x="57" y="95"/>
                    <a:pt x="57" y="95"/>
                  </a:cubicBezTo>
                  <a:cubicBezTo>
                    <a:pt x="59" y="106"/>
                    <a:pt x="59" y="106"/>
                    <a:pt x="59" y="106"/>
                  </a:cubicBezTo>
                  <a:cubicBezTo>
                    <a:pt x="71" y="106"/>
                    <a:pt x="71" y="106"/>
                    <a:pt x="71" y="106"/>
                  </a:cubicBezTo>
                  <a:cubicBezTo>
                    <a:pt x="71" y="0"/>
                    <a:pt x="71" y="0"/>
                    <a:pt x="71" y="0"/>
                  </a:cubicBezTo>
                  <a:cubicBezTo>
                    <a:pt x="57" y="0"/>
                    <a:pt x="57" y="0"/>
                    <a:pt x="57" y="0"/>
                  </a:cubicBezTo>
                  <a:lnTo>
                    <a:pt x="57" y="43"/>
                  </a:lnTo>
                  <a:close/>
                  <a:moveTo>
                    <a:pt x="51" y="88"/>
                  </a:moveTo>
                  <a:cubicBezTo>
                    <a:pt x="47" y="93"/>
                    <a:pt x="42" y="96"/>
                    <a:pt x="36" y="96"/>
                  </a:cubicBezTo>
                  <a:cubicBezTo>
                    <a:pt x="29" y="96"/>
                    <a:pt x="24" y="93"/>
                    <a:pt x="20" y="88"/>
                  </a:cubicBezTo>
                  <a:cubicBezTo>
                    <a:pt x="17" y="83"/>
                    <a:pt x="15" y="76"/>
                    <a:pt x="15" y="68"/>
                  </a:cubicBezTo>
                  <a:cubicBezTo>
                    <a:pt x="15" y="61"/>
                    <a:pt x="17" y="54"/>
                    <a:pt x="21" y="49"/>
                  </a:cubicBezTo>
                  <a:cubicBezTo>
                    <a:pt x="25" y="44"/>
                    <a:pt x="30" y="41"/>
                    <a:pt x="36" y="41"/>
                  </a:cubicBezTo>
                  <a:cubicBezTo>
                    <a:pt x="43" y="41"/>
                    <a:pt x="48" y="44"/>
                    <a:pt x="51" y="49"/>
                  </a:cubicBezTo>
                  <a:cubicBezTo>
                    <a:pt x="55" y="54"/>
                    <a:pt x="57" y="61"/>
                    <a:pt x="57" y="68"/>
                  </a:cubicBezTo>
                  <a:cubicBezTo>
                    <a:pt x="57" y="76"/>
                    <a:pt x="55" y="83"/>
                    <a:pt x="51" y="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8" name="Freeform 15">
              <a:extLst>
                <a:ext uri="{FF2B5EF4-FFF2-40B4-BE49-F238E27FC236}">
                  <a16:creationId xmlns:a16="http://schemas.microsoft.com/office/drawing/2014/main" id="{B67964F5-8081-A3D8-089C-A081B2E521A9}"/>
                </a:ext>
              </a:extLst>
            </p:cNvPr>
            <p:cNvSpPr>
              <a:spLocks/>
            </p:cNvSpPr>
            <p:nvPr/>
          </p:nvSpPr>
          <p:spPr bwMode="auto">
            <a:xfrm>
              <a:off x="1733551" y="438150"/>
              <a:ext cx="60325" cy="61913"/>
            </a:xfrm>
            <a:custGeom>
              <a:avLst/>
              <a:gdLst>
                <a:gd name="T0" fmla="*/ 18 w 38"/>
                <a:gd name="T1" fmla="*/ 32 h 39"/>
                <a:gd name="T2" fmla="*/ 8 w 38"/>
                <a:gd name="T3" fmla="*/ 0 h 39"/>
                <a:gd name="T4" fmla="*/ 0 w 38"/>
                <a:gd name="T5" fmla="*/ 0 h 39"/>
                <a:gd name="T6" fmla="*/ 15 w 38"/>
                <a:gd name="T7" fmla="*/ 39 h 39"/>
                <a:gd name="T8" fmla="*/ 23 w 38"/>
                <a:gd name="T9" fmla="*/ 39 h 39"/>
                <a:gd name="T10" fmla="*/ 38 w 38"/>
                <a:gd name="T11" fmla="*/ 0 h 39"/>
                <a:gd name="T12" fmla="*/ 29 w 38"/>
                <a:gd name="T13" fmla="*/ 0 h 39"/>
                <a:gd name="T14" fmla="*/ 18 w 38"/>
                <a:gd name="T15" fmla="*/ 32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39">
                  <a:moveTo>
                    <a:pt x="18" y="32"/>
                  </a:moveTo>
                  <a:lnTo>
                    <a:pt x="8" y="0"/>
                  </a:lnTo>
                  <a:lnTo>
                    <a:pt x="0" y="0"/>
                  </a:lnTo>
                  <a:lnTo>
                    <a:pt x="15" y="39"/>
                  </a:lnTo>
                  <a:lnTo>
                    <a:pt x="23" y="39"/>
                  </a:lnTo>
                  <a:lnTo>
                    <a:pt x="38" y="0"/>
                  </a:lnTo>
                  <a:lnTo>
                    <a:pt x="29" y="0"/>
                  </a:lnTo>
                  <a:lnTo>
                    <a:pt x="18"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9" name="Freeform 16">
              <a:extLst>
                <a:ext uri="{FF2B5EF4-FFF2-40B4-BE49-F238E27FC236}">
                  <a16:creationId xmlns:a16="http://schemas.microsoft.com/office/drawing/2014/main" id="{C73E25E4-139B-A180-CBFD-59414A4BD238}"/>
                </a:ext>
              </a:extLst>
            </p:cNvPr>
            <p:cNvSpPr>
              <a:spLocks/>
            </p:cNvSpPr>
            <p:nvPr/>
          </p:nvSpPr>
          <p:spPr bwMode="auto">
            <a:xfrm>
              <a:off x="1801813" y="411163"/>
              <a:ext cx="15875" cy="14288"/>
            </a:xfrm>
            <a:custGeom>
              <a:avLst/>
              <a:gdLst>
                <a:gd name="T0" fmla="*/ 10 w 19"/>
                <a:gd name="T1" fmla="*/ 0 h 18"/>
                <a:gd name="T2" fmla="*/ 3 w 19"/>
                <a:gd name="T3" fmla="*/ 2 h 18"/>
                <a:gd name="T4" fmla="*/ 0 w 19"/>
                <a:gd name="T5" fmla="*/ 9 h 18"/>
                <a:gd name="T6" fmla="*/ 3 w 19"/>
                <a:gd name="T7" fmla="*/ 16 h 18"/>
                <a:gd name="T8" fmla="*/ 10 w 19"/>
                <a:gd name="T9" fmla="*/ 18 h 18"/>
                <a:gd name="T10" fmla="*/ 17 w 19"/>
                <a:gd name="T11" fmla="*/ 16 h 18"/>
                <a:gd name="T12" fmla="*/ 19 w 19"/>
                <a:gd name="T13" fmla="*/ 9 h 18"/>
                <a:gd name="T14" fmla="*/ 17 w 19"/>
                <a:gd name="T15" fmla="*/ 2 h 18"/>
                <a:gd name="T16" fmla="*/ 10 w 19"/>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8">
                  <a:moveTo>
                    <a:pt x="10" y="0"/>
                  </a:moveTo>
                  <a:cubicBezTo>
                    <a:pt x="7" y="0"/>
                    <a:pt x="5" y="1"/>
                    <a:pt x="3" y="2"/>
                  </a:cubicBezTo>
                  <a:cubicBezTo>
                    <a:pt x="1" y="4"/>
                    <a:pt x="0" y="7"/>
                    <a:pt x="0" y="9"/>
                  </a:cubicBezTo>
                  <a:cubicBezTo>
                    <a:pt x="0" y="12"/>
                    <a:pt x="1" y="14"/>
                    <a:pt x="3" y="16"/>
                  </a:cubicBezTo>
                  <a:cubicBezTo>
                    <a:pt x="5" y="17"/>
                    <a:pt x="7" y="18"/>
                    <a:pt x="10" y="18"/>
                  </a:cubicBezTo>
                  <a:cubicBezTo>
                    <a:pt x="13" y="18"/>
                    <a:pt x="15" y="17"/>
                    <a:pt x="17" y="16"/>
                  </a:cubicBezTo>
                  <a:cubicBezTo>
                    <a:pt x="18" y="14"/>
                    <a:pt x="19" y="12"/>
                    <a:pt x="19" y="9"/>
                  </a:cubicBezTo>
                  <a:cubicBezTo>
                    <a:pt x="19" y="6"/>
                    <a:pt x="18" y="4"/>
                    <a:pt x="17" y="2"/>
                  </a:cubicBezTo>
                  <a:cubicBezTo>
                    <a:pt x="15" y="1"/>
                    <a:pt x="12" y="0"/>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0" name="Rectangle 17">
              <a:extLst>
                <a:ext uri="{FF2B5EF4-FFF2-40B4-BE49-F238E27FC236}">
                  <a16:creationId xmlns:a16="http://schemas.microsoft.com/office/drawing/2014/main" id="{7B6F8562-C3CB-5305-FB0B-63FF8D97092D}"/>
                </a:ext>
              </a:extLst>
            </p:cNvPr>
            <p:cNvSpPr>
              <a:spLocks noChangeArrowheads="1"/>
            </p:cNvSpPr>
            <p:nvPr/>
          </p:nvSpPr>
          <p:spPr bwMode="auto">
            <a:xfrm>
              <a:off x="1804988" y="438150"/>
              <a:ext cx="11113" cy="619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1" name="Freeform 18">
              <a:extLst>
                <a:ext uri="{FF2B5EF4-FFF2-40B4-BE49-F238E27FC236}">
                  <a16:creationId xmlns:a16="http://schemas.microsoft.com/office/drawing/2014/main" id="{AAAB2CA3-ACC4-BAB9-7B09-8D2F882AE852}"/>
                </a:ext>
              </a:extLst>
            </p:cNvPr>
            <p:cNvSpPr>
              <a:spLocks/>
            </p:cNvSpPr>
            <p:nvPr/>
          </p:nvSpPr>
          <p:spPr bwMode="auto">
            <a:xfrm>
              <a:off x="1828801" y="436563"/>
              <a:ext cx="47625" cy="65088"/>
            </a:xfrm>
            <a:custGeom>
              <a:avLst/>
              <a:gdLst>
                <a:gd name="T0" fmla="*/ 44 w 59"/>
                <a:gd name="T1" fmla="*/ 36 h 79"/>
                <a:gd name="T2" fmla="*/ 37 w 59"/>
                <a:gd name="T3" fmla="*/ 34 h 79"/>
                <a:gd name="T4" fmla="*/ 30 w 59"/>
                <a:gd name="T5" fmla="*/ 31 h 79"/>
                <a:gd name="T6" fmla="*/ 24 w 59"/>
                <a:gd name="T7" fmla="*/ 29 h 79"/>
                <a:gd name="T8" fmla="*/ 20 w 59"/>
                <a:gd name="T9" fmla="*/ 26 h 79"/>
                <a:gd name="T10" fmla="*/ 18 w 59"/>
                <a:gd name="T11" fmla="*/ 21 h 79"/>
                <a:gd name="T12" fmla="*/ 22 w 59"/>
                <a:gd name="T13" fmla="*/ 14 h 79"/>
                <a:gd name="T14" fmla="*/ 32 w 59"/>
                <a:gd name="T15" fmla="*/ 12 h 79"/>
                <a:gd name="T16" fmla="*/ 52 w 59"/>
                <a:gd name="T17" fmla="*/ 20 h 79"/>
                <a:gd name="T18" fmla="*/ 58 w 59"/>
                <a:gd name="T19" fmla="*/ 10 h 79"/>
                <a:gd name="T20" fmla="*/ 55 w 59"/>
                <a:gd name="T21" fmla="*/ 8 h 79"/>
                <a:gd name="T22" fmla="*/ 46 w 59"/>
                <a:gd name="T23" fmla="*/ 3 h 79"/>
                <a:gd name="T24" fmla="*/ 32 w 59"/>
                <a:gd name="T25" fmla="*/ 0 h 79"/>
                <a:gd name="T26" fmla="*/ 12 w 59"/>
                <a:gd name="T27" fmla="*/ 7 h 79"/>
                <a:gd name="T28" fmla="*/ 4 w 59"/>
                <a:gd name="T29" fmla="*/ 23 h 79"/>
                <a:gd name="T30" fmla="*/ 6 w 59"/>
                <a:gd name="T31" fmla="*/ 31 h 79"/>
                <a:gd name="T32" fmla="*/ 11 w 59"/>
                <a:gd name="T33" fmla="*/ 37 h 79"/>
                <a:gd name="T34" fmla="*/ 15 w 59"/>
                <a:gd name="T35" fmla="*/ 40 h 79"/>
                <a:gd name="T36" fmla="*/ 19 w 59"/>
                <a:gd name="T37" fmla="*/ 42 h 79"/>
                <a:gd name="T38" fmla="*/ 23 w 59"/>
                <a:gd name="T39" fmla="*/ 44 h 79"/>
                <a:gd name="T40" fmla="*/ 29 w 59"/>
                <a:gd name="T41" fmla="*/ 45 h 79"/>
                <a:gd name="T42" fmla="*/ 33 w 59"/>
                <a:gd name="T43" fmla="*/ 47 h 79"/>
                <a:gd name="T44" fmla="*/ 38 w 59"/>
                <a:gd name="T45" fmla="*/ 49 h 79"/>
                <a:gd name="T46" fmla="*/ 42 w 59"/>
                <a:gd name="T47" fmla="*/ 52 h 79"/>
                <a:gd name="T48" fmla="*/ 45 w 59"/>
                <a:gd name="T49" fmla="*/ 57 h 79"/>
                <a:gd name="T50" fmla="*/ 41 w 59"/>
                <a:gd name="T51" fmla="*/ 65 h 79"/>
                <a:gd name="T52" fmla="*/ 30 w 59"/>
                <a:gd name="T53" fmla="*/ 67 h 79"/>
                <a:gd name="T54" fmla="*/ 18 w 59"/>
                <a:gd name="T55" fmla="*/ 64 h 79"/>
                <a:gd name="T56" fmla="*/ 8 w 59"/>
                <a:gd name="T57" fmla="*/ 57 h 79"/>
                <a:gd name="T58" fmla="*/ 0 w 59"/>
                <a:gd name="T59" fmla="*/ 66 h 79"/>
                <a:gd name="T60" fmla="*/ 12 w 59"/>
                <a:gd name="T61" fmla="*/ 74 h 79"/>
                <a:gd name="T62" fmla="*/ 30 w 59"/>
                <a:gd name="T63" fmla="*/ 79 h 79"/>
                <a:gd name="T64" fmla="*/ 52 w 59"/>
                <a:gd name="T65" fmla="*/ 72 h 79"/>
                <a:gd name="T66" fmla="*/ 59 w 59"/>
                <a:gd name="T67" fmla="*/ 55 h 79"/>
                <a:gd name="T68" fmla="*/ 44 w 59"/>
                <a:gd name="T69" fmla="*/ 36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9" h="79">
                  <a:moveTo>
                    <a:pt x="44" y="36"/>
                  </a:moveTo>
                  <a:cubicBezTo>
                    <a:pt x="43" y="36"/>
                    <a:pt x="41" y="35"/>
                    <a:pt x="37" y="34"/>
                  </a:cubicBezTo>
                  <a:cubicBezTo>
                    <a:pt x="34" y="33"/>
                    <a:pt x="31" y="32"/>
                    <a:pt x="30" y="31"/>
                  </a:cubicBezTo>
                  <a:cubicBezTo>
                    <a:pt x="27" y="30"/>
                    <a:pt x="25" y="30"/>
                    <a:pt x="24" y="29"/>
                  </a:cubicBezTo>
                  <a:cubicBezTo>
                    <a:pt x="23" y="29"/>
                    <a:pt x="22" y="28"/>
                    <a:pt x="20" y="26"/>
                  </a:cubicBezTo>
                  <a:cubicBezTo>
                    <a:pt x="19" y="25"/>
                    <a:pt x="18" y="23"/>
                    <a:pt x="18" y="21"/>
                  </a:cubicBezTo>
                  <a:cubicBezTo>
                    <a:pt x="18" y="18"/>
                    <a:pt x="19" y="15"/>
                    <a:pt x="22" y="14"/>
                  </a:cubicBezTo>
                  <a:cubicBezTo>
                    <a:pt x="24" y="12"/>
                    <a:pt x="28" y="12"/>
                    <a:pt x="32" y="12"/>
                  </a:cubicBezTo>
                  <a:cubicBezTo>
                    <a:pt x="39" y="12"/>
                    <a:pt x="46" y="14"/>
                    <a:pt x="52" y="20"/>
                  </a:cubicBezTo>
                  <a:cubicBezTo>
                    <a:pt x="58" y="10"/>
                    <a:pt x="58" y="10"/>
                    <a:pt x="58" y="10"/>
                  </a:cubicBezTo>
                  <a:cubicBezTo>
                    <a:pt x="58" y="10"/>
                    <a:pt x="57" y="9"/>
                    <a:pt x="55" y="8"/>
                  </a:cubicBezTo>
                  <a:cubicBezTo>
                    <a:pt x="53" y="6"/>
                    <a:pt x="50" y="5"/>
                    <a:pt x="46" y="3"/>
                  </a:cubicBezTo>
                  <a:cubicBezTo>
                    <a:pt x="41" y="1"/>
                    <a:pt x="37" y="0"/>
                    <a:pt x="32" y="0"/>
                  </a:cubicBezTo>
                  <a:cubicBezTo>
                    <a:pt x="23" y="0"/>
                    <a:pt x="17" y="3"/>
                    <a:pt x="12" y="7"/>
                  </a:cubicBezTo>
                  <a:cubicBezTo>
                    <a:pt x="7" y="11"/>
                    <a:pt x="4" y="16"/>
                    <a:pt x="4" y="23"/>
                  </a:cubicBezTo>
                  <a:cubicBezTo>
                    <a:pt x="4" y="26"/>
                    <a:pt x="5" y="29"/>
                    <a:pt x="6" y="31"/>
                  </a:cubicBezTo>
                  <a:cubicBezTo>
                    <a:pt x="7" y="33"/>
                    <a:pt x="8" y="35"/>
                    <a:pt x="11" y="37"/>
                  </a:cubicBezTo>
                  <a:cubicBezTo>
                    <a:pt x="13" y="39"/>
                    <a:pt x="14" y="40"/>
                    <a:pt x="15" y="40"/>
                  </a:cubicBezTo>
                  <a:cubicBezTo>
                    <a:pt x="16" y="41"/>
                    <a:pt x="18" y="41"/>
                    <a:pt x="19" y="42"/>
                  </a:cubicBezTo>
                  <a:cubicBezTo>
                    <a:pt x="20" y="43"/>
                    <a:pt x="22" y="43"/>
                    <a:pt x="23" y="44"/>
                  </a:cubicBezTo>
                  <a:cubicBezTo>
                    <a:pt x="25" y="44"/>
                    <a:pt x="27" y="45"/>
                    <a:pt x="29" y="45"/>
                  </a:cubicBezTo>
                  <a:cubicBezTo>
                    <a:pt x="31" y="46"/>
                    <a:pt x="32" y="47"/>
                    <a:pt x="33" y="47"/>
                  </a:cubicBezTo>
                  <a:cubicBezTo>
                    <a:pt x="35" y="48"/>
                    <a:pt x="37" y="48"/>
                    <a:pt x="38" y="49"/>
                  </a:cubicBezTo>
                  <a:cubicBezTo>
                    <a:pt x="39" y="49"/>
                    <a:pt x="41" y="50"/>
                    <a:pt x="42" y="52"/>
                  </a:cubicBezTo>
                  <a:cubicBezTo>
                    <a:pt x="44" y="53"/>
                    <a:pt x="45" y="55"/>
                    <a:pt x="45" y="57"/>
                  </a:cubicBezTo>
                  <a:cubicBezTo>
                    <a:pt x="45" y="61"/>
                    <a:pt x="44" y="63"/>
                    <a:pt x="41" y="65"/>
                  </a:cubicBezTo>
                  <a:cubicBezTo>
                    <a:pt x="38" y="66"/>
                    <a:pt x="35" y="67"/>
                    <a:pt x="30" y="67"/>
                  </a:cubicBezTo>
                  <a:cubicBezTo>
                    <a:pt x="26" y="67"/>
                    <a:pt x="22" y="66"/>
                    <a:pt x="18" y="64"/>
                  </a:cubicBezTo>
                  <a:cubicBezTo>
                    <a:pt x="14" y="62"/>
                    <a:pt x="10" y="59"/>
                    <a:pt x="8" y="57"/>
                  </a:cubicBezTo>
                  <a:cubicBezTo>
                    <a:pt x="0" y="66"/>
                    <a:pt x="0" y="66"/>
                    <a:pt x="0" y="66"/>
                  </a:cubicBezTo>
                  <a:cubicBezTo>
                    <a:pt x="3" y="69"/>
                    <a:pt x="7" y="71"/>
                    <a:pt x="12" y="74"/>
                  </a:cubicBezTo>
                  <a:cubicBezTo>
                    <a:pt x="17" y="77"/>
                    <a:pt x="23" y="79"/>
                    <a:pt x="30" y="79"/>
                  </a:cubicBezTo>
                  <a:cubicBezTo>
                    <a:pt x="39" y="79"/>
                    <a:pt x="47" y="76"/>
                    <a:pt x="52" y="72"/>
                  </a:cubicBezTo>
                  <a:cubicBezTo>
                    <a:pt x="57" y="67"/>
                    <a:pt x="59" y="62"/>
                    <a:pt x="59" y="55"/>
                  </a:cubicBezTo>
                  <a:cubicBezTo>
                    <a:pt x="59" y="47"/>
                    <a:pt x="54" y="40"/>
                    <a:pt x="44"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2" name="Freeform 19">
              <a:extLst>
                <a:ext uri="{FF2B5EF4-FFF2-40B4-BE49-F238E27FC236}">
                  <a16:creationId xmlns:a16="http://schemas.microsoft.com/office/drawing/2014/main" id="{995386EE-0219-9B59-3015-DA98004633E3}"/>
                </a:ext>
              </a:extLst>
            </p:cNvPr>
            <p:cNvSpPr>
              <a:spLocks/>
            </p:cNvSpPr>
            <p:nvPr/>
          </p:nvSpPr>
          <p:spPr bwMode="auto">
            <a:xfrm>
              <a:off x="1960563" y="436563"/>
              <a:ext cx="36513" cy="63500"/>
            </a:xfrm>
            <a:custGeom>
              <a:avLst/>
              <a:gdLst>
                <a:gd name="T0" fmla="*/ 24 w 43"/>
                <a:gd name="T1" fmla="*/ 5 h 77"/>
                <a:gd name="T2" fmla="*/ 15 w 43"/>
                <a:gd name="T3" fmla="*/ 17 h 77"/>
                <a:gd name="T4" fmla="*/ 14 w 43"/>
                <a:gd name="T5" fmla="*/ 2 h 77"/>
                <a:gd name="T6" fmla="*/ 0 w 43"/>
                <a:gd name="T7" fmla="*/ 2 h 77"/>
                <a:gd name="T8" fmla="*/ 0 w 43"/>
                <a:gd name="T9" fmla="*/ 77 h 77"/>
                <a:gd name="T10" fmla="*/ 15 w 43"/>
                <a:gd name="T11" fmla="*/ 77 h 77"/>
                <a:gd name="T12" fmla="*/ 15 w 43"/>
                <a:gd name="T13" fmla="*/ 35 h 77"/>
                <a:gd name="T14" fmla="*/ 25 w 43"/>
                <a:gd name="T15" fmla="*/ 18 h 77"/>
                <a:gd name="T16" fmla="*/ 35 w 43"/>
                <a:gd name="T17" fmla="*/ 14 h 77"/>
                <a:gd name="T18" fmla="*/ 41 w 43"/>
                <a:gd name="T19" fmla="*/ 15 h 77"/>
                <a:gd name="T20" fmla="*/ 43 w 43"/>
                <a:gd name="T21" fmla="*/ 1 h 77"/>
                <a:gd name="T22" fmla="*/ 37 w 43"/>
                <a:gd name="T23" fmla="*/ 0 h 77"/>
                <a:gd name="T24" fmla="*/ 24 w 43"/>
                <a:gd name="T25" fmla="*/ 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77">
                  <a:moveTo>
                    <a:pt x="24" y="5"/>
                  </a:moveTo>
                  <a:cubicBezTo>
                    <a:pt x="20" y="8"/>
                    <a:pt x="17" y="12"/>
                    <a:pt x="15" y="17"/>
                  </a:cubicBezTo>
                  <a:cubicBezTo>
                    <a:pt x="14" y="2"/>
                    <a:pt x="14" y="2"/>
                    <a:pt x="14" y="2"/>
                  </a:cubicBezTo>
                  <a:cubicBezTo>
                    <a:pt x="0" y="2"/>
                    <a:pt x="0" y="2"/>
                    <a:pt x="0" y="2"/>
                  </a:cubicBezTo>
                  <a:cubicBezTo>
                    <a:pt x="0" y="77"/>
                    <a:pt x="0" y="77"/>
                    <a:pt x="0" y="77"/>
                  </a:cubicBezTo>
                  <a:cubicBezTo>
                    <a:pt x="15" y="77"/>
                    <a:pt x="15" y="77"/>
                    <a:pt x="15" y="77"/>
                  </a:cubicBezTo>
                  <a:cubicBezTo>
                    <a:pt x="15" y="35"/>
                    <a:pt x="15" y="35"/>
                    <a:pt x="15" y="35"/>
                  </a:cubicBezTo>
                  <a:cubicBezTo>
                    <a:pt x="16" y="27"/>
                    <a:pt x="19" y="22"/>
                    <a:pt x="25" y="18"/>
                  </a:cubicBezTo>
                  <a:cubicBezTo>
                    <a:pt x="28" y="16"/>
                    <a:pt x="32" y="14"/>
                    <a:pt x="35" y="14"/>
                  </a:cubicBezTo>
                  <a:cubicBezTo>
                    <a:pt x="38" y="14"/>
                    <a:pt x="40" y="15"/>
                    <a:pt x="41" y="15"/>
                  </a:cubicBezTo>
                  <a:cubicBezTo>
                    <a:pt x="43" y="1"/>
                    <a:pt x="43" y="1"/>
                    <a:pt x="43" y="1"/>
                  </a:cubicBezTo>
                  <a:cubicBezTo>
                    <a:pt x="37" y="0"/>
                    <a:pt x="37" y="0"/>
                    <a:pt x="37" y="0"/>
                  </a:cubicBezTo>
                  <a:cubicBezTo>
                    <a:pt x="32" y="0"/>
                    <a:pt x="28" y="2"/>
                    <a:pt x="24"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3" name="Freeform 20">
              <a:extLst>
                <a:ext uri="{FF2B5EF4-FFF2-40B4-BE49-F238E27FC236}">
                  <a16:creationId xmlns:a16="http://schemas.microsoft.com/office/drawing/2014/main" id="{2960E1C6-F590-264A-344E-7EF84C9D9013}"/>
                </a:ext>
              </a:extLst>
            </p:cNvPr>
            <p:cNvSpPr>
              <a:spLocks/>
            </p:cNvSpPr>
            <p:nvPr/>
          </p:nvSpPr>
          <p:spPr bwMode="auto">
            <a:xfrm>
              <a:off x="2000251" y="438150"/>
              <a:ext cx="58738" cy="85725"/>
            </a:xfrm>
            <a:custGeom>
              <a:avLst/>
              <a:gdLst>
                <a:gd name="T0" fmla="*/ 57 w 72"/>
                <a:gd name="T1" fmla="*/ 0 h 103"/>
                <a:gd name="T2" fmla="*/ 36 w 72"/>
                <a:gd name="T3" fmla="*/ 61 h 103"/>
                <a:gd name="T4" fmla="*/ 15 w 72"/>
                <a:gd name="T5" fmla="*/ 0 h 103"/>
                <a:gd name="T6" fmla="*/ 0 w 72"/>
                <a:gd name="T7" fmla="*/ 0 h 103"/>
                <a:gd name="T8" fmla="*/ 28 w 72"/>
                <a:gd name="T9" fmla="*/ 74 h 103"/>
                <a:gd name="T10" fmla="*/ 25 w 72"/>
                <a:gd name="T11" fmla="*/ 83 h 103"/>
                <a:gd name="T12" fmla="*/ 21 w 72"/>
                <a:gd name="T13" fmla="*/ 90 h 103"/>
                <a:gd name="T14" fmla="*/ 16 w 72"/>
                <a:gd name="T15" fmla="*/ 91 h 103"/>
                <a:gd name="T16" fmla="*/ 8 w 72"/>
                <a:gd name="T17" fmla="*/ 89 h 103"/>
                <a:gd name="T18" fmla="*/ 5 w 72"/>
                <a:gd name="T19" fmla="*/ 100 h 103"/>
                <a:gd name="T20" fmla="*/ 6 w 72"/>
                <a:gd name="T21" fmla="*/ 101 h 103"/>
                <a:gd name="T22" fmla="*/ 12 w 72"/>
                <a:gd name="T23" fmla="*/ 103 h 103"/>
                <a:gd name="T24" fmla="*/ 19 w 72"/>
                <a:gd name="T25" fmla="*/ 103 h 103"/>
                <a:gd name="T26" fmla="*/ 31 w 72"/>
                <a:gd name="T27" fmla="*/ 100 h 103"/>
                <a:gd name="T28" fmla="*/ 39 w 72"/>
                <a:gd name="T29" fmla="*/ 87 h 103"/>
                <a:gd name="T30" fmla="*/ 72 w 72"/>
                <a:gd name="T31" fmla="*/ 0 h 103"/>
                <a:gd name="T32" fmla="*/ 57 w 72"/>
                <a:gd name="T33"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 h="103">
                  <a:moveTo>
                    <a:pt x="57" y="0"/>
                  </a:moveTo>
                  <a:cubicBezTo>
                    <a:pt x="36" y="61"/>
                    <a:pt x="36" y="61"/>
                    <a:pt x="36" y="61"/>
                  </a:cubicBezTo>
                  <a:cubicBezTo>
                    <a:pt x="15" y="0"/>
                    <a:pt x="15" y="0"/>
                    <a:pt x="15" y="0"/>
                  </a:cubicBezTo>
                  <a:cubicBezTo>
                    <a:pt x="0" y="0"/>
                    <a:pt x="0" y="0"/>
                    <a:pt x="0" y="0"/>
                  </a:cubicBezTo>
                  <a:cubicBezTo>
                    <a:pt x="28" y="74"/>
                    <a:pt x="28" y="74"/>
                    <a:pt x="28" y="74"/>
                  </a:cubicBezTo>
                  <a:cubicBezTo>
                    <a:pt x="25" y="83"/>
                    <a:pt x="25" y="83"/>
                    <a:pt x="25" y="83"/>
                  </a:cubicBezTo>
                  <a:cubicBezTo>
                    <a:pt x="24" y="87"/>
                    <a:pt x="22" y="89"/>
                    <a:pt x="21" y="90"/>
                  </a:cubicBezTo>
                  <a:cubicBezTo>
                    <a:pt x="20" y="91"/>
                    <a:pt x="18" y="91"/>
                    <a:pt x="16" y="91"/>
                  </a:cubicBezTo>
                  <a:cubicBezTo>
                    <a:pt x="14" y="91"/>
                    <a:pt x="11" y="91"/>
                    <a:pt x="8" y="89"/>
                  </a:cubicBezTo>
                  <a:cubicBezTo>
                    <a:pt x="5" y="100"/>
                    <a:pt x="5" y="100"/>
                    <a:pt x="5" y="100"/>
                  </a:cubicBezTo>
                  <a:cubicBezTo>
                    <a:pt x="6" y="101"/>
                    <a:pt x="6" y="101"/>
                    <a:pt x="6" y="101"/>
                  </a:cubicBezTo>
                  <a:cubicBezTo>
                    <a:pt x="7" y="102"/>
                    <a:pt x="9" y="102"/>
                    <a:pt x="12" y="103"/>
                  </a:cubicBezTo>
                  <a:cubicBezTo>
                    <a:pt x="14" y="103"/>
                    <a:pt x="17" y="103"/>
                    <a:pt x="19" y="103"/>
                  </a:cubicBezTo>
                  <a:cubicBezTo>
                    <a:pt x="24" y="103"/>
                    <a:pt x="28" y="102"/>
                    <a:pt x="31" y="100"/>
                  </a:cubicBezTo>
                  <a:cubicBezTo>
                    <a:pt x="34" y="97"/>
                    <a:pt x="36" y="93"/>
                    <a:pt x="39" y="87"/>
                  </a:cubicBezTo>
                  <a:cubicBezTo>
                    <a:pt x="72" y="0"/>
                    <a:pt x="72" y="0"/>
                    <a:pt x="72" y="0"/>
                  </a:cubicBezTo>
                  <a:lnTo>
                    <a:pt x="5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4" name="Freeform 21">
              <a:extLst>
                <a:ext uri="{FF2B5EF4-FFF2-40B4-BE49-F238E27FC236}">
                  <a16:creationId xmlns:a16="http://schemas.microsoft.com/office/drawing/2014/main" id="{8279F213-F01D-0BA8-7DEC-BF8F2017D953}"/>
                </a:ext>
              </a:extLst>
            </p:cNvPr>
            <p:cNvSpPr>
              <a:spLocks noEditPoints="1"/>
            </p:cNvSpPr>
            <p:nvPr/>
          </p:nvSpPr>
          <p:spPr bwMode="auto">
            <a:xfrm>
              <a:off x="1547813" y="-96838"/>
              <a:ext cx="352425" cy="422275"/>
            </a:xfrm>
            <a:custGeom>
              <a:avLst/>
              <a:gdLst>
                <a:gd name="T0" fmla="*/ 327 w 425"/>
                <a:gd name="T1" fmla="*/ 247 h 510"/>
                <a:gd name="T2" fmla="*/ 415 w 425"/>
                <a:gd name="T3" fmla="*/ 130 h 510"/>
                <a:gd name="T4" fmla="*/ 268 w 425"/>
                <a:gd name="T5" fmla="*/ 0 h 510"/>
                <a:gd name="T6" fmla="*/ 0 w 425"/>
                <a:gd name="T7" fmla="*/ 0 h 510"/>
                <a:gd name="T8" fmla="*/ 0 w 425"/>
                <a:gd name="T9" fmla="*/ 510 h 510"/>
                <a:gd name="T10" fmla="*/ 277 w 425"/>
                <a:gd name="T11" fmla="*/ 510 h 510"/>
                <a:gd name="T12" fmla="*/ 425 w 425"/>
                <a:gd name="T13" fmla="*/ 373 h 510"/>
                <a:gd name="T14" fmla="*/ 327 w 425"/>
                <a:gd name="T15" fmla="*/ 247 h 510"/>
                <a:gd name="T16" fmla="*/ 109 w 425"/>
                <a:gd name="T17" fmla="*/ 92 h 510"/>
                <a:gd name="T18" fmla="*/ 245 w 425"/>
                <a:gd name="T19" fmla="*/ 92 h 510"/>
                <a:gd name="T20" fmla="*/ 304 w 425"/>
                <a:gd name="T21" fmla="*/ 148 h 510"/>
                <a:gd name="T22" fmla="*/ 245 w 425"/>
                <a:gd name="T23" fmla="*/ 205 h 510"/>
                <a:gd name="T24" fmla="*/ 109 w 425"/>
                <a:gd name="T25" fmla="*/ 205 h 510"/>
                <a:gd name="T26" fmla="*/ 109 w 425"/>
                <a:gd name="T27" fmla="*/ 92 h 510"/>
                <a:gd name="T28" fmla="*/ 249 w 425"/>
                <a:gd name="T29" fmla="*/ 417 h 510"/>
                <a:gd name="T30" fmla="*/ 249 w 425"/>
                <a:gd name="T31" fmla="*/ 418 h 510"/>
                <a:gd name="T32" fmla="*/ 109 w 425"/>
                <a:gd name="T33" fmla="*/ 418 h 510"/>
                <a:gd name="T34" fmla="*/ 109 w 425"/>
                <a:gd name="T35" fmla="*/ 298 h 510"/>
                <a:gd name="T36" fmla="*/ 249 w 425"/>
                <a:gd name="T37" fmla="*/ 298 h 510"/>
                <a:gd name="T38" fmla="*/ 315 w 425"/>
                <a:gd name="T39" fmla="*/ 357 h 510"/>
                <a:gd name="T40" fmla="*/ 249 w 425"/>
                <a:gd name="T41" fmla="*/ 417 h 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25" h="510">
                  <a:moveTo>
                    <a:pt x="327" y="247"/>
                  </a:moveTo>
                  <a:cubicBezTo>
                    <a:pt x="375" y="237"/>
                    <a:pt x="415" y="194"/>
                    <a:pt x="415" y="130"/>
                  </a:cubicBezTo>
                  <a:cubicBezTo>
                    <a:pt x="415" y="62"/>
                    <a:pt x="365" y="0"/>
                    <a:pt x="268" y="0"/>
                  </a:cubicBezTo>
                  <a:cubicBezTo>
                    <a:pt x="0" y="0"/>
                    <a:pt x="0" y="0"/>
                    <a:pt x="0" y="0"/>
                  </a:cubicBezTo>
                  <a:cubicBezTo>
                    <a:pt x="0" y="510"/>
                    <a:pt x="0" y="510"/>
                    <a:pt x="0" y="510"/>
                  </a:cubicBezTo>
                  <a:cubicBezTo>
                    <a:pt x="277" y="510"/>
                    <a:pt x="277" y="510"/>
                    <a:pt x="277" y="510"/>
                  </a:cubicBezTo>
                  <a:cubicBezTo>
                    <a:pt x="374" y="510"/>
                    <a:pt x="425" y="449"/>
                    <a:pt x="425" y="373"/>
                  </a:cubicBezTo>
                  <a:cubicBezTo>
                    <a:pt x="425" y="309"/>
                    <a:pt x="381" y="256"/>
                    <a:pt x="327" y="247"/>
                  </a:cubicBezTo>
                  <a:close/>
                  <a:moveTo>
                    <a:pt x="109" y="92"/>
                  </a:moveTo>
                  <a:cubicBezTo>
                    <a:pt x="245" y="92"/>
                    <a:pt x="245" y="92"/>
                    <a:pt x="245" y="92"/>
                  </a:cubicBezTo>
                  <a:cubicBezTo>
                    <a:pt x="281" y="92"/>
                    <a:pt x="304" y="117"/>
                    <a:pt x="304" y="148"/>
                  </a:cubicBezTo>
                  <a:cubicBezTo>
                    <a:pt x="304" y="181"/>
                    <a:pt x="281" y="205"/>
                    <a:pt x="245" y="205"/>
                  </a:cubicBezTo>
                  <a:cubicBezTo>
                    <a:pt x="109" y="205"/>
                    <a:pt x="109" y="205"/>
                    <a:pt x="109" y="205"/>
                  </a:cubicBezTo>
                  <a:lnTo>
                    <a:pt x="109" y="92"/>
                  </a:lnTo>
                  <a:close/>
                  <a:moveTo>
                    <a:pt x="249" y="417"/>
                  </a:moveTo>
                  <a:cubicBezTo>
                    <a:pt x="249" y="418"/>
                    <a:pt x="249" y="418"/>
                    <a:pt x="249" y="418"/>
                  </a:cubicBezTo>
                  <a:cubicBezTo>
                    <a:pt x="109" y="418"/>
                    <a:pt x="109" y="418"/>
                    <a:pt x="109" y="418"/>
                  </a:cubicBezTo>
                  <a:cubicBezTo>
                    <a:pt x="109" y="298"/>
                    <a:pt x="109" y="298"/>
                    <a:pt x="109" y="298"/>
                  </a:cubicBezTo>
                  <a:cubicBezTo>
                    <a:pt x="249" y="298"/>
                    <a:pt x="249" y="298"/>
                    <a:pt x="249" y="298"/>
                  </a:cubicBezTo>
                  <a:cubicBezTo>
                    <a:pt x="292" y="298"/>
                    <a:pt x="315" y="325"/>
                    <a:pt x="315" y="357"/>
                  </a:cubicBezTo>
                  <a:cubicBezTo>
                    <a:pt x="315" y="394"/>
                    <a:pt x="290" y="417"/>
                    <a:pt x="249" y="4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5" name="Freeform 22">
              <a:extLst>
                <a:ext uri="{FF2B5EF4-FFF2-40B4-BE49-F238E27FC236}">
                  <a16:creationId xmlns:a16="http://schemas.microsoft.com/office/drawing/2014/main" id="{05C0F3AF-1E64-F4C9-5564-207AB298F6B9}"/>
                </a:ext>
              </a:extLst>
            </p:cNvPr>
            <p:cNvSpPr>
              <a:spLocks/>
            </p:cNvSpPr>
            <p:nvPr/>
          </p:nvSpPr>
          <p:spPr bwMode="auto">
            <a:xfrm>
              <a:off x="1139826" y="-103188"/>
              <a:ext cx="347663" cy="436563"/>
            </a:xfrm>
            <a:custGeom>
              <a:avLst/>
              <a:gdLst>
                <a:gd name="T0" fmla="*/ 59 w 420"/>
                <a:gd name="T1" fmla="*/ 363 h 527"/>
                <a:gd name="T2" fmla="*/ 221 w 420"/>
                <a:gd name="T3" fmla="*/ 431 h 527"/>
                <a:gd name="T4" fmla="*/ 310 w 420"/>
                <a:gd name="T5" fmla="*/ 374 h 527"/>
                <a:gd name="T6" fmla="*/ 207 w 420"/>
                <a:gd name="T7" fmla="*/ 309 h 527"/>
                <a:gd name="T8" fmla="*/ 17 w 420"/>
                <a:gd name="T9" fmla="*/ 154 h 527"/>
                <a:gd name="T10" fmla="*/ 210 w 420"/>
                <a:gd name="T11" fmla="*/ 0 h 527"/>
                <a:gd name="T12" fmla="*/ 409 w 420"/>
                <a:gd name="T13" fmla="*/ 71 h 527"/>
                <a:gd name="T14" fmla="*/ 349 w 420"/>
                <a:gd name="T15" fmla="*/ 151 h 527"/>
                <a:gd name="T16" fmla="*/ 203 w 420"/>
                <a:gd name="T17" fmla="*/ 95 h 527"/>
                <a:gd name="T18" fmla="*/ 128 w 420"/>
                <a:gd name="T19" fmla="*/ 147 h 527"/>
                <a:gd name="T20" fmla="*/ 229 w 420"/>
                <a:gd name="T21" fmla="*/ 206 h 527"/>
                <a:gd name="T22" fmla="*/ 420 w 420"/>
                <a:gd name="T23" fmla="*/ 363 h 527"/>
                <a:gd name="T24" fmla="*/ 216 w 420"/>
                <a:gd name="T25" fmla="*/ 527 h 527"/>
                <a:gd name="T26" fmla="*/ 0 w 420"/>
                <a:gd name="T27" fmla="*/ 446 h 527"/>
                <a:gd name="T28" fmla="*/ 59 w 420"/>
                <a:gd name="T29" fmla="*/ 363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20" h="527">
                  <a:moveTo>
                    <a:pt x="59" y="363"/>
                  </a:moveTo>
                  <a:cubicBezTo>
                    <a:pt x="95" y="400"/>
                    <a:pt x="151" y="431"/>
                    <a:pt x="221" y="431"/>
                  </a:cubicBezTo>
                  <a:cubicBezTo>
                    <a:pt x="281" y="431"/>
                    <a:pt x="310" y="403"/>
                    <a:pt x="310" y="374"/>
                  </a:cubicBezTo>
                  <a:cubicBezTo>
                    <a:pt x="310" y="336"/>
                    <a:pt x="266" y="323"/>
                    <a:pt x="207" y="309"/>
                  </a:cubicBezTo>
                  <a:cubicBezTo>
                    <a:pt x="124" y="290"/>
                    <a:pt x="17" y="267"/>
                    <a:pt x="17" y="154"/>
                  </a:cubicBezTo>
                  <a:cubicBezTo>
                    <a:pt x="17" y="69"/>
                    <a:pt x="90" y="0"/>
                    <a:pt x="210" y="0"/>
                  </a:cubicBezTo>
                  <a:cubicBezTo>
                    <a:pt x="291" y="0"/>
                    <a:pt x="359" y="24"/>
                    <a:pt x="409" y="71"/>
                  </a:cubicBezTo>
                  <a:cubicBezTo>
                    <a:pt x="349" y="151"/>
                    <a:pt x="349" y="151"/>
                    <a:pt x="349" y="151"/>
                  </a:cubicBezTo>
                  <a:cubicBezTo>
                    <a:pt x="308" y="113"/>
                    <a:pt x="253" y="95"/>
                    <a:pt x="203" y="95"/>
                  </a:cubicBezTo>
                  <a:cubicBezTo>
                    <a:pt x="154" y="95"/>
                    <a:pt x="128" y="117"/>
                    <a:pt x="128" y="147"/>
                  </a:cubicBezTo>
                  <a:cubicBezTo>
                    <a:pt x="128" y="182"/>
                    <a:pt x="170" y="192"/>
                    <a:pt x="229" y="206"/>
                  </a:cubicBezTo>
                  <a:cubicBezTo>
                    <a:pt x="313" y="225"/>
                    <a:pt x="420" y="250"/>
                    <a:pt x="420" y="363"/>
                  </a:cubicBezTo>
                  <a:cubicBezTo>
                    <a:pt x="420" y="457"/>
                    <a:pt x="353" y="527"/>
                    <a:pt x="216" y="527"/>
                  </a:cubicBezTo>
                  <a:cubicBezTo>
                    <a:pt x="118" y="527"/>
                    <a:pt x="48" y="494"/>
                    <a:pt x="0" y="446"/>
                  </a:cubicBezTo>
                  <a:lnTo>
                    <a:pt x="59" y="3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6" name="Rectangle 23">
              <a:extLst>
                <a:ext uri="{FF2B5EF4-FFF2-40B4-BE49-F238E27FC236}">
                  <a16:creationId xmlns:a16="http://schemas.microsoft.com/office/drawing/2014/main" id="{5308E799-0736-BCF1-CC1A-3F3E2248F93B}"/>
                </a:ext>
              </a:extLst>
            </p:cNvPr>
            <p:cNvSpPr>
              <a:spLocks noChangeArrowheads="1"/>
            </p:cNvSpPr>
            <p:nvPr/>
          </p:nvSpPr>
          <p:spPr bwMode="auto">
            <a:xfrm>
              <a:off x="1968501" y="-96838"/>
              <a:ext cx="88900" cy="422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7" name="Freeform 24">
              <a:extLst>
                <a:ext uri="{FF2B5EF4-FFF2-40B4-BE49-F238E27FC236}">
                  <a16:creationId xmlns:a16="http://schemas.microsoft.com/office/drawing/2014/main" id="{D9308C71-8329-D144-E136-1D34018B4D56}"/>
                </a:ext>
              </a:extLst>
            </p:cNvPr>
            <p:cNvSpPr>
              <a:spLocks noEditPoints="1"/>
            </p:cNvSpPr>
            <p:nvPr/>
          </p:nvSpPr>
          <p:spPr bwMode="auto">
            <a:xfrm>
              <a:off x="2498726" y="-31750"/>
              <a:ext cx="93663" cy="112713"/>
            </a:xfrm>
            <a:custGeom>
              <a:avLst/>
              <a:gdLst>
                <a:gd name="T0" fmla="*/ 92 w 113"/>
                <a:gd name="T1" fmla="*/ 119 h 136"/>
                <a:gd name="T2" fmla="*/ 45 w 113"/>
                <a:gd name="T3" fmla="*/ 136 h 136"/>
                <a:gd name="T4" fmla="*/ 0 w 113"/>
                <a:gd name="T5" fmla="*/ 136 h 136"/>
                <a:gd name="T6" fmla="*/ 0 w 113"/>
                <a:gd name="T7" fmla="*/ 0 h 136"/>
                <a:gd name="T8" fmla="*/ 45 w 113"/>
                <a:gd name="T9" fmla="*/ 0 h 136"/>
                <a:gd name="T10" fmla="*/ 92 w 113"/>
                <a:gd name="T11" fmla="*/ 17 h 136"/>
                <a:gd name="T12" fmla="*/ 113 w 113"/>
                <a:gd name="T13" fmla="*/ 68 h 136"/>
                <a:gd name="T14" fmla="*/ 92 w 113"/>
                <a:gd name="T15" fmla="*/ 119 h 136"/>
                <a:gd name="T16" fmla="*/ 78 w 113"/>
                <a:gd name="T17" fmla="*/ 28 h 136"/>
                <a:gd name="T18" fmla="*/ 45 w 113"/>
                <a:gd name="T19" fmla="*/ 16 h 136"/>
                <a:gd name="T20" fmla="*/ 20 w 113"/>
                <a:gd name="T21" fmla="*/ 16 h 136"/>
                <a:gd name="T22" fmla="*/ 20 w 113"/>
                <a:gd name="T23" fmla="*/ 120 h 136"/>
                <a:gd name="T24" fmla="*/ 45 w 113"/>
                <a:gd name="T25" fmla="*/ 120 h 136"/>
                <a:gd name="T26" fmla="*/ 78 w 113"/>
                <a:gd name="T27" fmla="*/ 107 h 136"/>
                <a:gd name="T28" fmla="*/ 92 w 113"/>
                <a:gd name="T29" fmla="*/ 68 h 136"/>
                <a:gd name="T30" fmla="*/ 78 w 113"/>
                <a:gd name="T31" fmla="*/ 28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 h="136">
                  <a:moveTo>
                    <a:pt x="92" y="119"/>
                  </a:moveTo>
                  <a:cubicBezTo>
                    <a:pt x="81" y="130"/>
                    <a:pt x="66" y="136"/>
                    <a:pt x="45" y="136"/>
                  </a:cubicBezTo>
                  <a:cubicBezTo>
                    <a:pt x="0" y="136"/>
                    <a:pt x="0" y="136"/>
                    <a:pt x="0" y="136"/>
                  </a:cubicBezTo>
                  <a:cubicBezTo>
                    <a:pt x="0" y="0"/>
                    <a:pt x="0" y="0"/>
                    <a:pt x="0" y="0"/>
                  </a:cubicBezTo>
                  <a:cubicBezTo>
                    <a:pt x="45" y="0"/>
                    <a:pt x="45" y="0"/>
                    <a:pt x="45" y="0"/>
                  </a:cubicBezTo>
                  <a:cubicBezTo>
                    <a:pt x="66" y="0"/>
                    <a:pt x="81" y="6"/>
                    <a:pt x="92" y="17"/>
                  </a:cubicBezTo>
                  <a:cubicBezTo>
                    <a:pt x="103" y="28"/>
                    <a:pt x="113" y="44"/>
                    <a:pt x="113" y="68"/>
                  </a:cubicBezTo>
                  <a:cubicBezTo>
                    <a:pt x="113" y="91"/>
                    <a:pt x="104" y="108"/>
                    <a:pt x="92" y="119"/>
                  </a:cubicBezTo>
                  <a:close/>
                  <a:moveTo>
                    <a:pt x="78" y="28"/>
                  </a:moveTo>
                  <a:cubicBezTo>
                    <a:pt x="70" y="20"/>
                    <a:pt x="59" y="16"/>
                    <a:pt x="45" y="16"/>
                  </a:cubicBezTo>
                  <a:cubicBezTo>
                    <a:pt x="20" y="16"/>
                    <a:pt x="20" y="16"/>
                    <a:pt x="20" y="16"/>
                  </a:cubicBezTo>
                  <a:cubicBezTo>
                    <a:pt x="20" y="120"/>
                    <a:pt x="20" y="120"/>
                    <a:pt x="20" y="120"/>
                  </a:cubicBezTo>
                  <a:cubicBezTo>
                    <a:pt x="45" y="120"/>
                    <a:pt x="45" y="120"/>
                    <a:pt x="45" y="120"/>
                  </a:cubicBezTo>
                  <a:cubicBezTo>
                    <a:pt x="58" y="120"/>
                    <a:pt x="69" y="116"/>
                    <a:pt x="78" y="107"/>
                  </a:cubicBezTo>
                  <a:cubicBezTo>
                    <a:pt x="87" y="98"/>
                    <a:pt x="92" y="85"/>
                    <a:pt x="92" y="68"/>
                  </a:cubicBezTo>
                  <a:cubicBezTo>
                    <a:pt x="92" y="51"/>
                    <a:pt x="87" y="37"/>
                    <a:pt x="78"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8" name="Freeform 25">
              <a:extLst>
                <a:ext uri="{FF2B5EF4-FFF2-40B4-BE49-F238E27FC236}">
                  <a16:creationId xmlns:a16="http://schemas.microsoft.com/office/drawing/2014/main" id="{9B065B41-2B00-5183-95B8-2C97D2776E9F}"/>
                </a:ext>
              </a:extLst>
            </p:cNvPr>
            <p:cNvSpPr>
              <a:spLocks/>
            </p:cNvSpPr>
            <p:nvPr/>
          </p:nvSpPr>
          <p:spPr bwMode="auto">
            <a:xfrm>
              <a:off x="2611438" y="-3175"/>
              <a:ext cx="47625" cy="84138"/>
            </a:xfrm>
            <a:custGeom>
              <a:avLst/>
              <a:gdLst>
                <a:gd name="T0" fmla="*/ 54 w 57"/>
                <a:gd name="T1" fmla="*/ 19 h 101"/>
                <a:gd name="T2" fmla="*/ 47 w 57"/>
                <a:gd name="T3" fmla="*/ 18 h 101"/>
                <a:gd name="T4" fmla="*/ 33 w 57"/>
                <a:gd name="T5" fmla="*/ 22 h 101"/>
                <a:gd name="T6" fmla="*/ 19 w 57"/>
                <a:gd name="T7" fmla="*/ 45 h 101"/>
                <a:gd name="T8" fmla="*/ 19 w 57"/>
                <a:gd name="T9" fmla="*/ 101 h 101"/>
                <a:gd name="T10" fmla="*/ 0 w 57"/>
                <a:gd name="T11" fmla="*/ 101 h 101"/>
                <a:gd name="T12" fmla="*/ 0 w 57"/>
                <a:gd name="T13" fmla="*/ 2 h 101"/>
                <a:gd name="T14" fmla="*/ 18 w 57"/>
                <a:gd name="T15" fmla="*/ 2 h 101"/>
                <a:gd name="T16" fmla="*/ 19 w 57"/>
                <a:gd name="T17" fmla="*/ 21 h 101"/>
                <a:gd name="T18" fmla="*/ 49 w 57"/>
                <a:gd name="T19" fmla="*/ 0 h 101"/>
                <a:gd name="T20" fmla="*/ 57 w 57"/>
                <a:gd name="T21" fmla="*/ 1 h 101"/>
                <a:gd name="T22" fmla="*/ 54 w 57"/>
                <a:gd name="T23" fmla="*/ 1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7" h="101">
                  <a:moveTo>
                    <a:pt x="54" y="19"/>
                  </a:moveTo>
                  <a:cubicBezTo>
                    <a:pt x="54" y="19"/>
                    <a:pt x="52" y="18"/>
                    <a:pt x="47" y="18"/>
                  </a:cubicBezTo>
                  <a:cubicBezTo>
                    <a:pt x="42" y="18"/>
                    <a:pt x="38" y="19"/>
                    <a:pt x="33" y="22"/>
                  </a:cubicBezTo>
                  <a:cubicBezTo>
                    <a:pt x="27" y="26"/>
                    <a:pt x="21" y="34"/>
                    <a:pt x="19" y="45"/>
                  </a:cubicBezTo>
                  <a:cubicBezTo>
                    <a:pt x="19" y="101"/>
                    <a:pt x="19" y="101"/>
                    <a:pt x="19" y="101"/>
                  </a:cubicBezTo>
                  <a:cubicBezTo>
                    <a:pt x="0" y="101"/>
                    <a:pt x="0" y="101"/>
                    <a:pt x="0" y="101"/>
                  </a:cubicBezTo>
                  <a:cubicBezTo>
                    <a:pt x="0" y="2"/>
                    <a:pt x="0" y="2"/>
                    <a:pt x="0" y="2"/>
                  </a:cubicBezTo>
                  <a:cubicBezTo>
                    <a:pt x="18" y="2"/>
                    <a:pt x="18" y="2"/>
                    <a:pt x="18" y="2"/>
                  </a:cubicBezTo>
                  <a:cubicBezTo>
                    <a:pt x="19" y="21"/>
                    <a:pt x="19" y="21"/>
                    <a:pt x="19" y="21"/>
                  </a:cubicBezTo>
                  <a:cubicBezTo>
                    <a:pt x="24" y="10"/>
                    <a:pt x="35" y="0"/>
                    <a:pt x="49" y="0"/>
                  </a:cubicBezTo>
                  <a:cubicBezTo>
                    <a:pt x="54" y="0"/>
                    <a:pt x="57" y="1"/>
                    <a:pt x="57" y="1"/>
                  </a:cubicBezTo>
                  <a:lnTo>
                    <a:pt x="54"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9" name="Freeform 26">
              <a:extLst>
                <a:ext uri="{FF2B5EF4-FFF2-40B4-BE49-F238E27FC236}">
                  <a16:creationId xmlns:a16="http://schemas.microsoft.com/office/drawing/2014/main" id="{AEBBA209-4388-44E3-1F5D-110C6416935E}"/>
                </a:ext>
              </a:extLst>
            </p:cNvPr>
            <p:cNvSpPr>
              <a:spLocks noEditPoints="1"/>
            </p:cNvSpPr>
            <p:nvPr/>
          </p:nvSpPr>
          <p:spPr bwMode="auto">
            <a:xfrm>
              <a:off x="2670176" y="-36513"/>
              <a:ext cx="20638" cy="117475"/>
            </a:xfrm>
            <a:custGeom>
              <a:avLst/>
              <a:gdLst>
                <a:gd name="T0" fmla="*/ 13 w 25"/>
                <a:gd name="T1" fmla="*/ 24 h 143"/>
                <a:gd name="T2" fmla="*/ 0 w 25"/>
                <a:gd name="T3" fmla="*/ 12 h 143"/>
                <a:gd name="T4" fmla="*/ 13 w 25"/>
                <a:gd name="T5" fmla="*/ 0 h 143"/>
                <a:gd name="T6" fmla="*/ 25 w 25"/>
                <a:gd name="T7" fmla="*/ 12 h 143"/>
                <a:gd name="T8" fmla="*/ 13 w 25"/>
                <a:gd name="T9" fmla="*/ 24 h 143"/>
                <a:gd name="T10" fmla="*/ 4 w 25"/>
                <a:gd name="T11" fmla="*/ 143 h 143"/>
                <a:gd name="T12" fmla="*/ 4 w 25"/>
                <a:gd name="T13" fmla="*/ 44 h 143"/>
                <a:gd name="T14" fmla="*/ 22 w 25"/>
                <a:gd name="T15" fmla="*/ 44 h 143"/>
                <a:gd name="T16" fmla="*/ 22 w 25"/>
                <a:gd name="T17" fmla="*/ 143 h 143"/>
                <a:gd name="T18" fmla="*/ 4 w 25"/>
                <a:gd name="T19" fmla="*/ 143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143">
                  <a:moveTo>
                    <a:pt x="13" y="24"/>
                  </a:moveTo>
                  <a:cubicBezTo>
                    <a:pt x="6" y="24"/>
                    <a:pt x="0" y="19"/>
                    <a:pt x="0" y="12"/>
                  </a:cubicBezTo>
                  <a:cubicBezTo>
                    <a:pt x="0" y="5"/>
                    <a:pt x="6" y="0"/>
                    <a:pt x="13" y="0"/>
                  </a:cubicBezTo>
                  <a:cubicBezTo>
                    <a:pt x="20" y="0"/>
                    <a:pt x="25" y="5"/>
                    <a:pt x="25" y="12"/>
                  </a:cubicBezTo>
                  <a:cubicBezTo>
                    <a:pt x="25" y="18"/>
                    <a:pt x="20" y="24"/>
                    <a:pt x="13" y="24"/>
                  </a:cubicBezTo>
                  <a:close/>
                  <a:moveTo>
                    <a:pt x="4" y="143"/>
                  </a:moveTo>
                  <a:cubicBezTo>
                    <a:pt x="4" y="44"/>
                    <a:pt x="4" y="44"/>
                    <a:pt x="4" y="44"/>
                  </a:cubicBezTo>
                  <a:cubicBezTo>
                    <a:pt x="22" y="44"/>
                    <a:pt x="22" y="44"/>
                    <a:pt x="22" y="44"/>
                  </a:cubicBezTo>
                  <a:cubicBezTo>
                    <a:pt x="22" y="143"/>
                    <a:pt x="22" y="143"/>
                    <a:pt x="22" y="143"/>
                  </a:cubicBezTo>
                  <a:lnTo>
                    <a:pt x="4" y="1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0" name="Freeform 27">
              <a:extLst>
                <a:ext uri="{FF2B5EF4-FFF2-40B4-BE49-F238E27FC236}">
                  <a16:creationId xmlns:a16="http://schemas.microsoft.com/office/drawing/2014/main" id="{4524D336-2EEE-036C-C9C9-0D5F156C9443}"/>
                </a:ext>
              </a:extLst>
            </p:cNvPr>
            <p:cNvSpPr>
              <a:spLocks/>
            </p:cNvSpPr>
            <p:nvPr/>
          </p:nvSpPr>
          <p:spPr bwMode="auto">
            <a:xfrm>
              <a:off x="2701926" y="-1588"/>
              <a:ext cx="80963" cy="82550"/>
            </a:xfrm>
            <a:custGeom>
              <a:avLst/>
              <a:gdLst>
                <a:gd name="T0" fmla="*/ 31 w 51"/>
                <a:gd name="T1" fmla="*/ 52 h 52"/>
                <a:gd name="T2" fmla="*/ 20 w 51"/>
                <a:gd name="T3" fmla="*/ 52 h 52"/>
                <a:gd name="T4" fmla="*/ 0 w 51"/>
                <a:gd name="T5" fmla="*/ 0 h 52"/>
                <a:gd name="T6" fmla="*/ 11 w 51"/>
                <a:gd name="T7" fmla="*/ 0 h 52"/>
                <a:gd name="T8" fmla="*/ 25 w 51"/>
                <a:gd name="T9" fmla="*/ 42 h 52"/>
                <a:gd name="T10" fmla="*/ 40 w 51"/>
                <a:gd name="T11" fmla="*/ 0 h 52"/>
                <a:gd name="T12" fmla="*/ 51 w 51"/>
                <a:gd name="T13" fmla="*/ 0 h 52"/>
                <a:gd name="T14" fmla="*/ 31 w 51"/>
                <a:gd name="T15" fmla="*/ 52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 h="52">
                  <a:moveTo>
                    <a:pt x="31" y="52"/>
                  </a:moveTo>
                  <a:lnTo>
                    <a:pt x="20" y="52"/>
                  </a:lnTo>
                  <a:lnTo>
                    <a:pt x="0" y="0"/>
                  </a:lnTo>
                  <a:lnTo>
                    <a:pt x="11" y="0"/>
                  </a:lnTo>
                  <a:lnTo>
                    <a:pt x="25" y="42"/>
                  </a:lnTo>
                  <a:lnTo>
                    <a:pt x="40" y="0"/>
                  </a:lnTo>
                  <a:lnTo>
                    <a:pt x="51" y="0"/>
                  </a:lnTo>
                  <a:lnTo>
                    <a:pt x="31"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1" name="Freeform 28">
              <a:extLst>
                <a:ext uri="{FF2B5EF4-FFF2-40B4-BE49-F238E27FC236}">
                  <a16:creationId xmlns:a16="http://schemas.microsoft.com/office/drawing/2014/main" id="{7957D02A-F6AA-E7FB-776F-5DF982079E20}"/>
                </a:ext>
              </a:extLst>
            </p:cNvPr>
            <p:cNvSpPr>
              <a:spLocks noEditPoints="1"/>
            </p:cNvSpPr>
            <p:nvPr/>
          </p:nvSpPr>
          <p:spPr bwMode="auto">
            <a:xfrm>
              <a:off x="2789238" y="-3175"/>
              <a:ext cx="74613" cy="85725"/>
            </a:xfrm>
            <a:custGeom>
              <a:avLst/>
              <a:gdLst>
                <a:gd name="T0" fmla="*/ 20 w 90"/>
                <a:gd name="T1" fmla="*/ 56 h 103"/>
                <a:gd name="T2" fmla="*/ 49 w 90"/>
                <a:gd name="T3" fmla="*/ 88 h 103"/>
                <a:gd name="T4" fmla="*/ 80 w 90"/>
                <a:gd name="T5" fmla="*/ 77 h 103"/>
                <a:gd name="T6" fmla="*/ 87 w 90"/>
                <a:gd name="T7" fmla="*/ 89 h 103"/>
                <a:gd name="T8" fmla="*/ 47 w 90"/>
                <a:gd name="T9" fmla="*/ 103 h 103"/>
                <a:gd name="T10" fmla="*/ 0 w 90"/>
                <a:gd name="T11" fmla="*/ 52 h 103"/>
                <a:gd name="T12" fmla="*/ 47 w 90"/>
                <a:gd name="T13" fmla="*/ 0 h 103"/>
                <a:gd name="T14" fmla="*/ 90 w 90"/>
                <a:gd name="T15" fmla="*/ 49 h 103"/>
                <a:gd name="T16" fmla="*/ 90 w 90"/>
                <a:gd name="T17" fmla="*/ 56 h 103"/>
                <a:gd name="T18" fmla="*/ 20 w 90"/>
                <a:gd name="T19" fmla="*/ 56 h 103"/>
                <a:gd name="T20" fmla="*/ 46 w 90"/>
                <a:gd name="T21" fmla="*/ 15 h 103"/>
                <a:gd name="T22" fmla="*/ 19 w 90"/>
                <a:gd name="T23" fmla="*/ 43 h 103"/>
                <a:gd name="T24" fmla="*/ 71 w 90"/>
                <a:gd name="T25" fmla="*/ 43 h 103"/>
                <a:gd name="T26" fmla="*/ 46 w 90"/>
                <a:gd name="T27" fmla="*/ 15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03">
                  <a:moveTo>
                    <a:pt x="20" y="56"/>
                  </a:moveTo>
                  <a:cubicBezTo>
                    <a:pt x="20" y="76"/>
                    <a:pt x="31" y="88"/>
                    <a:pt x="49" y="88"/>
                  </a:cubicBezTo>
                  <a:cubicBezTo>
                    <a:pt x="68" y="88"/>
                    <a:pt x="79" y="78"/>
                    <a:pt x="80" y="77"/>
                  </a:cubicBezTo>
                  <a:cubicBezTo>
                    <a:pt x="87" y="89"/>
                    <a:pt x="87" y="89"/>
                    <a:pt x="87" y="89"/>
                  </a:cubicBezTo>
                  <a:cubicBezTo>
                    <a:pt x="87" y="89"/>
                    <a:pt x="74" y="103"/>
                    <a:pt x="47" y="103"/>
                  </a:cubicBezTo>
                  <a:cubicBezTo>
                    <a:pt x="20" y="103"/>
                    <a:pt x="0" y="85"/>
                    <a:pt x="0" y="52"/>
                  </a:cubicBezTo>
                  <a:cubicBezTo>
                    <a:pt x="0" y="20"/>
                    <a:pt x="21" y="0"/>
                    <a:pt x="47" y="0"/>
                  </a:cubicBezTo>
                  <a:cubicBezTo>
                    <a:pt x="74" y="0"/>
                    <a:pt x="90" y="20"/>
                    <a:pt x="90" y="49"/>
                  </a:cubicBezTo>
                  <a:cubicBezTo>
                    <a:pt x="90" y="56"/>
                    <a:pt x="90" y="56"/>
                    <a:pt x="90" y="56"/>
                  </a:cubicBezTo>
                  <a:cubicBezTo>
                    <a:pt x="20" y="56"/>
                    <a:pt x="20" y="56"/>
                    <a:pt x="20" y="56"/>
                  </a:cubicBezTo>
                  <a:close/>
                  <a:moveTo>
                    <a:pt x="46" y="15"/>
                  </a:moveTo>
                  <a:cubicBezTo>
                    <a:pt x="28" y="15"/>
                    <a:pt x="20" y="30"/>
                    <a:pt x="19" y="43"/>
                  </a:cubicBezTo>
                  <a:cubicBezTo>
                    <a:pt x="71" y="43"/>
                    <a:pt x="71" y="43"/>
                    <a:pt x="71" y="43"/>
                  </a:cubicBezTo>
                  <a:cubicBezTo>
                    <a:pt x="71" y="28"/>
                    <a:pt x="64" y="15"/>
                    <a:pt x="46"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2" name="Freeform 29">
              <a:extLst>
                <a:ext uri="{FF2B5EF4-FFF2-40B4-BE49-F238E27FC236}">
                  <a16:creationId xmlns:a16="http://schemas.microsoft.com/office/drawing/2014/main" id="{C091E53F-E8FB-D219-1C2C-C8CDF3A477E2}"/>
                </a:ext>
              </a:extLst>
            </p:cNvPr>
            <p:cNvSpPr>
              <a:spLocks/>
            </p:cNvSpPr>
            <p:nvPr/>
          </p:nvSpPr>
          <p:spPr bwMode="auto">
            <a:xfrm>
              <a:off x="2882901" y="-3175"/>
              <a:ext cx="68263" cy="84138"/>
            </a:xfrm>
            <a:custGeom>
              <a:avLst/>
              <a:gdLst>
                <a:gd name="T0" fmla="*/ 65 w 84"/>
                <a:gd name="T1" fmla="*/ 101 h 101"/>
                <a:gd name="T2" fmla="*/ 65 w 84"/>
                <a:gd name="T3" fmla="*/ 42 h 101"/>
                <a:gd name="T4" fmla="*/ 45 w 84"/>
                <a:gd name="T5" fmla="*/ 16 h 101"/>
                <a:gd name="T6" fmla="*/ 18 w 84"/>
                <a:gd name="T7" fmla="*/ 42 h 101"/>
                <a:gd name="T8" fmla="*/ 18 w 84"/>
                <a:gd name="T9" fmla="*/ 101 h 101"/>
                <a:gd name="T10" fmla="*/ 0 w 84"/>
                <a:gd name="T11" fmla="*/ 101 h 101"/>
                <a:gd name="T12" fmla="*/ 0 w 84"/>
                <a:gd name="T13" fmla="*/ 2 h 101"/>
                <a:gd name="T14" fmla="*/ 17 w 84"/>
                <a:gd name="T15" fmla="*/ 2 h 101"/>
                <a:gd name="T16" fmla="*/ 18 w 84"/>
                <a:gd name="T17" fmla="*/ 20 h 101"/>
                <a:gd name="T18" fmla="*/ 51 w 84"/>
                <a:gd name="T19" fmla="*/ 0 h 101"/>
                <a:gd name="T20" fmla="*/ 84 w 84"/>
                <a:gd name="T21" fmla="*/ 37 h 101"/>
                <a:gd name="T22" fmla="*/ 84 w 84"/>
                <a:gd name="T23" fmla="*/ 101 h 101"/>
                <a:gd name="T24" fmla="*/ 65 w 84"/>
                <a:gd name="T25" fmla="*/ 10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101">
                  <a:moveTo>
                    <a:pt x="65" y="101"/>
                  </a:moveTo>
                  <a:cubicBezTo>
                    <a:pt x="65" y="42"/>
                    <a:pt x="65" y="42"/>
                    <a:pt x="65" y="42"/>
                  </a:cubicBezTo>
                  <a:cubicBezTo>
                    <a:pt x="65" y="26"/>
                    <a:pt x="60" y="16"/>
                    <a:pt x="45" y="16"/>
                  </a:cubicBezTo>
                  <a:cubicBezTo>
                    <a:pt x="30" y="16"/>
                    <a:pt x="20" y="32"/>
                    <a:pt x="18" y="42"/>
                  </a:cubicBezTo>
                  <a:cubicBezTo>
                    <a:pt x="18" y="101"/>
                    <a:pt x="18" y="101"/>
                    <a:pt x="18" y="101"/>
                  </a:cubicBezTo>
                  <a:cubicBezTo>
                    <a:pt x="0" y="101"/>
                    <a:pt x="0" y="101"/>
                    <a:pt x="0" y="101"/>
                  </a:cubicBezTo>
                  <a:cubicBezTo>
                    <a:pt x="0" y="2"/>
                    <a:pt x="0" y="2"/>
                    <a:pt x="0" y="2"/>
                  </a:cubicBezTo>
                  <a:cubicBezTo>
                    <a:pt x="17" y="2"/>
                    <a:pt x="17" y="2"/>
                    <a:pt x="17" y="2"/>
                  </a:cubicBezTo>
                  <a:cubicBezTo>
                    <a:pt x="18" y="20"/>
                    <a:pt x="18" y="20"/>
                    <a:pt x="18" y="20"/>
                  </a:cubicBezTo>
                  <a:cubicBezTo>
                    <a:pt x="24" y="10"/>
                    <a:pt x="35" y="0"/>
                    <a:pt x="51" y="0"/>
                  </a:cubicBezTo>
                  <a:cubicBezTo>
                    <a:pt x="71" y="0"/>
                    <a:pt x="84" y="11"/>
                    <a:pt x="84" y="37"/>
                  </a:cubicBezTo>
                  <a:cubicBezTo>
                    <a:pt x="84" y="101"/>
                    <a:pt x="84" y="101"/>
                    <a:pt x="84" y="101"/>
                  </a:cubicBezTo>
                  <a:cubicBezTo>
                    <a:pt x="65" y="101"/>
                    <a:pt x="65" y="101"/>
                    <a:pt x="65"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3" name="Freeform 30">
              <a:extLst>
                <a:ext uri="{FF2B5EF4-FFF2-40B4-BE49-F238E27FC236}">
                  <a16:creationId xmlns:a16="http://schemas.microsoft.com/office/drawing/2014/main" id="{D8C0F936-155F-B9D3-105E-CB4A7E9C8F31}"/>
                </a:ext>
              </a:extLst>
            </p:cNvPr>
            <p:cNvSpPr>
              <a:spLocks noEditPoints="1"/>
            </p:cNvSpPr>
            <p:nvPr/>
          </p:nvSpPr>
          <p:spPr bwMode="auto">
            <a:xfrm>
              <a:off x="3006726" y="-34925"/>
              <a:ext cx="79375" cy="117475"/>
            </a:xfrm>
            <a:custGeom>
              <a:avLst/>
              <a:gdLst>
                <a:gd name="T0" fmla="*/ 50 w 95"/>
                <a:gd name="T1" fmla="*/ 142 h 142"/>
                <a:gd name="T2" fmla="*/ 20 w 95"/>
                <a:gd name="T3" fmla="*/ 125 h 142"/>
                <a:gd name="T4" fmla="*/ 17 w 95"/>
                <a:gd name="T5" fmla="*/ 140 h 142"/>
                <a:gd name="T6" fmla="*/ 0 w 95"/>
                <a:gd name="T7" fmla="*/ 140 h 142"/>
                <a:gd name="T8" fmla="*/ 0 w 95"/>
                <a:gd name="T9" fmla="*/ 0 h 142"/>
                <a:gd name="T10" fmla="*/ 19 w 95"/>
                <a:gd name="T11" fmla="*/ 0 h 142"/>
                <a:gd name="T12" fmla="*/ 19 w 95"/>
                <a:gd name="T13" fmla="*/ 57 h 142"/>
                <a:gd name="T14" fmla="*/ 52 w 95"/>
                <a:gd name="T15" fmla="*/ 39 h 142"/>
                <a:gd name="T16" fmla="*/ 94 w 95"/>
                <a:gd name="T17" fmla="*/ 91 h 142"/>
                <a:gd name="T18" fmla="*/ 50 w 95"/>
                <a:gd name="T19" fmla="*/ 142 h 142"/>
                <a:gd name="T20" fmla="*/ 47 w 95"/>
                <a:gd name="T21" fmla="*/ 55 h 142"/>
                <a:gd name="T22" fmla="*/ 18 w 95"/>
                <a:gd name="T23" fmla="*/ 91 h 142"/>
                <a:gd name="T24" fmla="*/ 46 w 95"/>
                <a:gd name="T25" fmla="*/ 127 h 142"/>
                <a:gd name="T26" fmla="*/ 75 w 95"/>
                <a:gd name="T27" fmla="*/ 91 h 142"/>
                <a:gd name="T28" fmla="*/ 47 w 95"/>
                <a:gd name="T29" fmla="*/ 55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 h="142">
                  <a:moveTo>
                    <a:pt x="50" y="142"/>
                  </a:moveTo>
                  <a:cubicBezTo>
                    <a:pt x="31" y="142"/>
                    <a:pt x="22" y="129"/>
                    <a:pt x="20" y="125"/>
                  </a:cubicBezTo>
                  <a:cubicBezTo>
                    <a:pt x="17" y="140"/>
                    <a:pt x="17" y="140"/>
                    <a:pt x="17" y="140"/>
                  </a:cubicBezTo>
                  <a:cubicBezTo>
                    <a:pt x="0" y="140"/>
                    <a:pt x="0" y="140"/>
                    <a:pt x="0" y="140"/>
                  </a:cubicBezTo>
                  <a:cubicBezTo>
                    <a:pt x="0" y="0"/>
                    <a:pt x="0" y="0"/>
                    <a:pt x="0" y="0"/>
                  </a:cubicBezTo>
                  <a:cubicBezTo>
                    <a:pt x="19" y="0"/>
                    <a:pt x="19" y="0"/>
                    <a:pt x="19" y="0"/>
                  </a:cubicBezTo>
                  <a:cubicBezTo>
                    <a:pt x="19" y="57"/>
                    <a:pt x="19" y="57"/>
                    <a:pt x="19" y="57"/>
                  </a:cubicBezTo>
                  <a:cubicBezTo>
                    <a:pt x="20" y="55"/>
                    <a:pt x="31" y="39"/>
                    <a:pt x="52" y="39"/>
                  </a:cubicBezTo>
                  <a:cubicBezTo>
                    <a:pt x="78" y="39"/>
                    <a:pt x="94" y="61"/>
                    <a:pt x="94" y="91"/>
                  </a:cubicBezTo>
                  <a:cubicBezTo>
                    <a:pt x="95" y="121"/>
                    <a:pt x="77" y="142"/>
                    <a:pt x="50" y="142"/>
                  </a:cubicBezTo>
                  <a:close/>
                  <a:moveTo>
                    <a:pt x="47" y="55"/>
                  </a:moveTo>
                  <a:cubicBezTo>
                    <a:pt x="30" y="55"/>
                    <a:pt x="18" y="71"/>
                    <a:pt x="18" y="91"/>
                  </a:cubicBezTo>
                  <a:cubicBezTo>
                    <a:pt x="18" y="110"/>
                    <a:pt x="29" y="127"/>
                    <a:pt x="46" y="127"/>
                  </a:cubicBezTo>
                  <a:cubicBezTo>
                    <a:pt x="63" y="127"/>
                    <a:pt x="75" y="111"/>
                    <a:pt x="75" y="91"/>
                  </a:cubicBezTo>
                  <a:cubicBezTo>
                    <a:pt x="75" y="71"/>
                    <a:pt x="64" y="55"/>
                    <a:pt x="47"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4" name="Freeform 31">
              <a:extLst>
                <a:ext uri="{FF2B5EF4-FFF2-40B4-BE49-F238E27FC236}">
                  <a16:creationId xmlns:a16="http://schemas.microsoft.com/office/drawing/2014/main" id="{B3C06BAF-2606-07B2-0633-EFEFFAE9986C}"/>
                </a:ext>
              </a:extLst>
            </p:cNvPr>
            <p:cNvSpPr>
              <a:spLocks/>
            </p:cNvSpPr>
            <p:nvPr/>
          </p:nvSpPr>
          <p:spPr bwMode="auto">
            <a:xfrm>
              <a:off x="3094038" y="-1588"/>
              <a:ext cx="79375" cy="114300"/>
            </a:xfrm>
            <a:custGeom>
              <a:avLst/>
              <a:gdLst>
                <a:gd name="T0" fmla="*/ 52 w 96"/>
                <a:gd name="T1" fmla="*/ 113 h 136"/>
                <a:gd name="T2" fmla="*/ 26 w 96"/>
                <a:gd name="T3" fmla="*/ 136 h 136"/>
                <a:gd name="T4" fmla="*/ 7 w 96"/>
                <a:gd name="T5" fmla="*/ 132 h 136"/>
                <a:gd name="T6" fmla="*/ 11 w 96"/>
                <a:gd name="T7" fmla="*/ 117 h 136"/>
                <a:gd name="T8" fmla="*/ 22 w 96"/>
                <a:gd name="T9" fmla="*/ 120 h 136"/>
                <a:gd name="T10" fmla="*/ 33 w 96"/>
                <a:gd name="T11" fmla="*/ 110 h 136"/>
                <a:gd name="T12" fmla="*/ 38 w 96"/>
                <a:gd name="T13" fmla="*/ 98 h 136"/>
                <a:gd name="T14" fmla="*/ 0 w 96"/>
                <a:gd name="T15" fmla="*/ 0 h 136"/>
                <a:gd name="T16" fmla="*/ 20 w 96"/>
                <a:gd name="T17" fmla="*/ 0 h 136"/>
                <a:gd name="T18" fmla="*/ 48 w 96"/>
                <a:gd name="T19" fmla="*/ 81 h 136"/>
                <a:gd name="T20" fmla="*/ 76 w 96"/>
                <a:gd name="T21" fmla="*/ 0 h 136"/>
                <a:gd name="T22" fmla="*/ 96 w 96"/>
                <a:gd name="T23" fmla="*/ 0 h 136"/>
                <a:gd name="T24" fmla="*/ 52 w 96"/>
                <a:gd name="T25" fmla="*/ 113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6" h="136">
                  <a:moveTo>
                    <a:pt x="52" y="113"/>
                  </a:moveTo>
                  <a:cubicBezTo>
                    <a:pt x="45" y="129"/>
                    <a:pt x="38" y="136"/>
                    <a:pt x="26" y="136"/>
                  </a:cubicBezTo>
                  <a:cubicBezTo>
                    <a:pt x="13" y="136"/>
                    <a:pt x="7" y="132"/>
                    <a:pt x="7" y="132"/>
                  </a:cubicBezTo>
                  <a:cubicBezTo>
                    <a:pt x="11" y="117"/>
                    <a:pt x="11" y="117"/>
                    <a:pt x="11" y="117"/>
                  </a:cubicBezTo>
                  <a:cubicBezTo>
                    <a:pt x="11" y="117"/>
                    <a:pt x="17" y="120"/>
                    <a:pt x="22" y="120"/>
                  </a:cubicBezTo>
                  <a:cubicBezTo>
                    <a:pt x="27" y="120"/>
                    <a:pt x="30" y="118"/>
                    <a:pt x="33" y="110"/>
                  </a:cubicBezTo>
                  <a:cubicBezTo>
                    <a:pt x="38" y="98"/>
                    <a:pt x="38" y="98"/>
                    <a:pt x="38" y="98"/>
                  </a:cubicBezTo>
                  <a:cubicBezTo>
                    <a:pt x="0" y="0"/>
                    <a:pt x="0" y="0"/>
                    <a:pt x="0" y="0"/>
                  </a:cubicBezTo>
                  <a:cubicBezTo>
                    <a:pt x="20" y="0"/>
                    <a:pt x="20" y="0"/>
                    <a:pt x="20" y="0"/>
                  </a:cubicBezTo>
                  <a:cubicBezTo>
                    <a:pt x="48" y="81"/>
                    <a:pt x="48" y="81"/>
                    <a:pt x="48" y="81"/>
                  </a:cubicBezTo>
                  <a:cubicBezTo>
                    <a:pt x="76" y="0"/>
                    <a:pt x="76" y="0"/>
                    <a:pt x="76" y="0"/>
                  </a:cubicBezTo>
                  <a:cubicBezTo>
                    <a:pt x="96" y="0"/>
                    <a:pt x="96" y="0"/>
                    <a:pt x="96" y="0"/>
                  </a:cubicBezTo>
                  <a:lnTo>
                    <a:pt x="52" y="1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5" name="Rectangle 32">
              <a:extLst>
                <a:ext uri="{FF2B5EF4-FFF2-40B4-BE49-F238E27FC236}">
                  <a16:creationId xmlns:a16="http://schemas.microsoft.com/office/drawing/2014/main" id="{28E831E1-5403-0391-CFF1-44334240480E}"/>
                </a:ext>
              </a:extLst>
            </p:cNvPr>
            <p:cNvSpPr>
              <a:spLocks noChangeArrowheads="1"/>
            </p:cNvSpPr>
            <p:nvPr/>
          </p:nvSpPr>
          <p:spPr bwMode="auto">
            <a:xfrm>
              <a:off x="3219451" y="-31750"/>
              <a:ext cx="17463" cy="1127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6" name="Freeform 33">
              <a:extLst>
                <a:ext uri="{FF2B5EF4-FFF2-40B4-BE49-F238E27FC236}">
                  <a16:creationId xmlns:a16="http://schemas.microsoft.com/office/drawing/2014/main" id="{C26B6476-3E8D-9E7B-540C-E0FEFAD5DB9D}"/>
                </a:ext>
              </a:extLst>
            </p:cNvPr>
            <p:cNvSpPr>
              <a:spLocks/>
            </p:cNvSpPr>
            <p:nvPr/>
          </p:nvSpPr>
          <p:spPr bwMode="auto">
            <a:xfrm>
              <a:off x="3263901" y="-3175"/>
              <a:ext cx="69850" cy="84138"/>
            </a:xfrm>
            <a:custGeom>
              <a:avLst/>
              <a:gdLst>
                <a:gd name="T0" fmla="*/ 65 w 84"/>
                <a:gd name="T1" fmla="*/ 101 h 101"/>
                <a:gd name="T2" fmla="*/ 65 w 84"/>
                <a:gd name="T3" fmla="*/ 42 h 101"/>
                <a:gd name="T4" fmla="*/ 45 w 84"/>
                <a:gd name="T5" fmla="*/ 16 h 101"/>
                <a:gd name="T6" fmla="*/ 19 w 84"/>
                <a:gd name="T7" fmla="*/ 42 h 101"/>
                <a:gd name="T8" fmla="*/ 19 w 84"/>
                <a:gd name="T9" fmla="*/ 101 h 101"/>
                <a:gd name="T10" fmla="*/ 0 w 84"/>
                <a:gd name="T11" fmla="*/ 101 h 101"/>
                <a:gd name="T12" fmla="*/ 0 w 84"/>
                <a:gd name="T13" fmla="*/ 2 h 101"/>
                <a:gd name="T14" fmla="*/ 18 w 84"/>
                <a:gd name="T15" fmla="*/ 2 h 101"/>
                <a:gd name="T16" fmla="*/ 19 w 84"/>
                <a:gd name="T17" fmla="*/ 20 h 101"/>
                <a:gd name="T18" fmla="*/ 51 w 84"/>
                <a:gd name="T19" fmla="*/ 0 h 101"/>
                <a:gd name="T20" fmla="*/ 84 w 84"/>
                <a:gd name="T21" fmla="*/ 37 h 101"/>
                <a:gd name="T22" fmla="*/ 84 w 84"/>
                <a:gd name="T23" fmla="*/ 101 h 101"/>
                <a:gd name="T24" fmla="*/ 65 w 84"/>
                <a:gd name="T25" fmla="*/ 10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101">
                  <a:moveTo>
                    <a:pt x="65" y="101"/>
                  </a:moveTo>
                  <a:cubicBezTo>
                    <a:pt x="65" y="42"/>
                    <a:pt x="65" y="42"/>
                    <a:pt x="65" y="42"/>
                  </a:cubicBezTo>
                  <a:cubicBezTo>
                    <a:pt x="65" y="26"/>
                    <a:pt x="60" y="16"/>
                    <a:pt x="45" y="16"/>
                  </a:cubicBezTo>
                  <a:cubicBezTo>
                    <a:pt x="30" y="16"/>
                    <a:pt x="21" y="32"/>
                    <a:pt x="19" y="42"/>
                  </a:cubicBezTo>
                  <a:cubicBezTo>
                    <a:pt x="19" y="101"/>
                    <a:pt x="19" y="101"/>
                    <a:pt x="19" y="101"/>
                  </a:cubicBezTo>
                  <a:cubicBezTo>
                    <a:pt x="0" y="101"/>
                    <a:pt x="0" y="101"/>
                    <a:pt x="0" y="101"/>
                  </a:cubicBezTo>
                  <a:cubicBezTo>
                    <a:pt x="0" y="2"/>
                    <a:pt x="0" y="2"/>
                    <a:pt x="0" y="2"/>
                  </a:cubicBezTo>
                  <a:cubicBezTo>
                    <a:pt x="18" y="2"/>
                    <a:pt x="18" y="2"/>
                    <a:pt x="18" y="2"/>
                  </a:cubicBezTo>
                  <a:cubicBezTo>
                    <a:pt x="19" y="20"/>
                    <a:pt x="19" y="20"/>
                    <a:pt x="19" y="20"/>
                  </a:cubicBezTo>
                  <a:cubicBezTo>
                    <a:pt x="24" y="10"/>
                    <a:pt x="35" y="0"/>
                    <a:pt x="51" y="0"/>
                  </a:cubicBezTo>
                  <a:cubicBezTo>
                    <a:pt x="71" y="0"/>
                    <a:pt x="84" y="11"/>
                    <a:pt x="84" y="37"/>
                  </a:cubicBezTo>
                  <a:cubicBezTo>
                    <a:pt x="84" y="101"/>
                    <a:pt x="84" y="101"/>
                    <a:pt x="84" y="101"/>
                  </a:cubicBezTo>
                  <a:cubicBezTo>
                    <a:pt x="65" y="101"/>
                    <a:pt x="65" y="101"/>
                    <a:pt x="65"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7" name="Freeform 34">
              <a:extLst>
                <a:ext uri="{FF2B5EF4-FFF2-40B4-BE49-F238E27FC236}">
                  <a16:creationId xmlns:a16="http://schemas.microsoft.com/office/drawing/2014/main" id="{944C5982-3C91-7F73-09A4-D3869163BA38}"/>
                </a:ext>
              </a:extLst>
            </p:cNvPr>
            <p:cNvSpPr>
              <a:spLocks/>
            </p:cNvSpPr>
            <p:nvPr/>
          </p:nvSpPr>
          <p:spPr bwMode="auto">
            <a:xfrm>
              <a:off x="3349626" y="-3175"/>
              <a:ext cx="63500" cy="85725"/>
            </a:xfrm>
            <a:custGeom>
              <a:avLst/>
              <a:gdLst>
                <a:gd name="T0" fmla="*/ 68 w 78"/>
                <a:gd name="T1" fmla="*/ 94 h 103"/>
                <a:gd name="T2" fmla="*/ 39 w 78"/>
                <a:gd name="T3" fmla="*/ 103 h 103"/>
                <a:gd name="T4" fmla="*/ 0 w 78"/>
                <a:gd name="T5" fmla="*/ 86 h 103"/>
                <a:gd name="T6" fmla="*/ 10 w 78"/>
                <a:gd name="T7" fmla="*/ 74 h 103"/>
                <a:gd name="T8" fmla="*/ 39 w 78"/>
                <a:gd name="T9" fmla="*/ 88 h 103"/>
                <a:gd name="T10" fmla="*/ 59 w 78"/>
                <a:gd name="T11" fmla="*/ 75 h 103"/>
                <a:gd name="T12" fmla="*/ 43 w 78"/>
                <a:gd name="T13" fmla="*/ 61 h 103"/>
                <a:gd name="T14" fmla="*/ 25 w 78"/>
                <a:gd name="T15" fmla="*/ 55 h 103"/>
                <a:gd name="T16" fmla="*/ 5 w 78"/>
                <a:gd name="T17" fmla="*/ 29 h 103"/>
                <a:gd name="T18" fmla="*/ 42 w 78"/>
                <a:gd name="T19" fmla="*/ 0 h 103"/>
                <a:gd name="T20" fmla="*/ 77 w 78"/>
                <a:gd name="T21" fmla="*/ 13 h 103"/>
                <a:gd name="T22" fmla="*/ 68 w 78"/>
                <a:gd name="T23" fmla="*/ 26 h 103"/>
                <a:gd name="T24" fmla="*/ 42 w 78"/>
                <a:gd name="T25" fmla="*/ 15 h 103"/>
                <a:gd name="T26" fmla="*/ 23 w 78"/>
                <a:gd name="T27" fmla="*/ 27 h 103"/>
                <a:gd name="T28" fmla="*/ 39 w 78"/>
                <a:gd name="T29" fmla="*/ 41 h 103"/>
                <a:gd name="T30" fmla="*/ 58 w 78"/>
                <a:gd name="T31" fmla="*/ 47 h 103"/>
                <a:gd name="T32" fmla="*/ 78 w 78"/>
                <a:gd name="T33" fmla="*/ 72 h 103"/>
                <a:gd name="T34" fmla="*/ 68 w 78"/>
                <a:gd name="T35" fmla="*/ 9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8" h="103">
                  <a:moveTo>
                    <a:pt x="68" y="94"/>
                  </a:moveTo>
                  <a:cubicBezTo>
                    <a:pt x="62" y="99"/>
                    <a:pt x="54" y="103"/>
                    <a:pt x="39" y="103"/>
                  </a:cubicBezTo>
                  <a:cubicBezTo>
                    <a:pt x="19" y="103"/>
                    <a:pt x="4" y="91"/>
                    <a:pt x="0" y="86"/>
                  </a:cubicBezTo>
                  <a:cubicBezTo>
                    <a:pt x="10" y="74"/>
                    <a:pt x="10" y="74"/>
                    <a:pt x="10" y="74"/>
                  </a:cubicBezTo>
                  <a:cubicBezTo>
                    <a:pt x="16" y="80"/>
                    <a:pt x="28" y="88"/>
                    <a:pt x="39" y="88"/>
                  </a:cubicBezTo>
                  <a:cubicBezTo>
                    <a:pt x="51" y="88"/>
                    <a:pt x="59" y="84"/>
                    <a:pt x="59" y="75"/>
                  </a:cubicBezTo>
                  <a:cubicBezTo>
                    <a:pt x="59" y="66"/>
                    <a:pt x="49" y="63"/>
                    <a:pt x="43" y="61"/>
                  </a:cubicBezTo>
                  <a:cubicBezTo>
                    <a:pt x="37" y="60"/>
                    <a:pt x="30" y="57"/>
                    <a:pt x="25" y="55"/>
                  </a:cubicBezTo>
                  <a:cubicBezTo>
                    <a:pt x="21" y="53"/>
                    <a:pt x="5" y="46"/>
                    <a:pt x="5" y="29"/>
                  </a:cubicBezTo>
                  <a:cubicBezTo>
                    <a:pt x="5" y="11"/>
                    <a:pt x="20" y="0"/>
                    <a:pt x="42" y="0"/>
                  </a:cubicBezTo>
                  <a:cubicBezTo>
                    <a:pt x="63" y="0"/>
                    <a:pt x="76" y="12"/>
                    <a:pt x="77" y="13"/>
                  </a:cubicBezTo>
                  <a:cubicBezTo>
                    <a:pt x="68" y="26"/>
                    <a:pt x="68" y="26"/>
                    <a:pt x="68" y="26"/>
                  </a:cubicBezTo>
                  <a:cubicBezTo>
                    <a:pt x="62" y="20"/>
                    <a:pt x="52" y="15"/>
                    <a:pt x="42" y="15"/>
                  </a:cubicBezTo>
                  <a:cubicBezTo>
                    <a:pt x="31" y="15"/>
                    <a:pt x="23" y="18"/>
                    <a:pt x="23" y="27"/>
                  </a:cubicBezTo>
                  <a:cubicBezTo>
                    <a:pt x="23" y="36"/>
                    <a:pt x="32" y="38"/>
                    <a:pt x="39" y="41"/>
                  </a:cubicBezTo>
                  <a:cubicBezTo>
                    <a:pt x="46" y="43"/>
                    <a:pt x="54" y="45"/>
                    <a:pt x="58" y="47"/>
                  </a:cubicBezTo>
                  <a:cubicBezTo>
                    <a:pt x="62" y="49"/>
                    <a:pt x="78" y="55"/>
                    <a:pt x="78" y="72"/>
                  </a:cubicBezTo>
                  <a:cubicBezTo>
                    <a:pt x="78" y="82"/>
                    <a:pt x="73" y="89"/>
                    <a:pt x="68"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8" name="Freeform 35">
              <a:extLst>
                <a:ext uri="{FF2B5EF4-FFF2-40B4-BE49-F238E27FC236}">
                  <a16:creationId xmlns:a16="http://schemas.microsoft.com/office/drawing/2014/main" id="{948AB8FF-2BA3-9E06-B8CF-1E2C0011DA34}"/>
                </a:ext>
              </a:extLst>
            </p:cNvPr>
            <p:cNvSpPr>
              <a:spLocks noEditPoints="1"/>
            </p:cNvSpPr>
            <p:nvPr/>
          </p:nvSpPr>
          <p:spPr bwMode="auto">
            <a:xfrm>
              <a:off x="3429001" y="-36513"/>
              <a:ext cx="20638" cy="117475"/>
            </a:xfrm>
            <a:custGeom>
              <a:avLst/>
              <a:gdLst>
                <a:gd name="T0" fmla="*/ 13 w 26"/>
                <a:gd name="T1" fmla="*/ 24 h 143"/>
                <a:gd name="T2" fmla="*/ 0 w 26"/>
                <a:gd name="T3" fmla="*/ 12 h 143"/>
                <a:gd name="T4" fmla="*/ 13 w 26"/>
                <a:gd name="T5" fmla="*/ 0 h 143"/>
                <a:gd name="T6" fmla="*/ 26 w 26"/>
                <a:gd name="T7" fmla="*/ 12 h 143"/>
                <a:gd name="T8" fmla="*/ 13 w 26"/>
                <a:gd name="T9" fmla="*/ 24 h 143"/>
                <a:gd name="T10" fmla="*/ 4 w 26"/>
                <a:gd name="T11" fmla="*/ 143 h 143"/>
                <a:gd name="T12" fmla="*/ 4 w 26"/>
                <a:gd name="T13" fmla="*/ 44 h 143"/>
                <a:gd name="T14" fmla="*/ 22 w 26"/>
                <a:gd name="T15" fmla="*/ 44 h 143"/>
                <a:gd name="T16" fmla="*/ 22 w 26"/>
                <a:gd name="T17" fmla="*/ 143 h 143"/>
                <a:gd name="T18" fmla="*/ 4 w 26"/>
                <a:gd name="T19" fmla="*/ 143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143">
                  <a:moveTo>
                    <a:pt x="13" y="24"/>
                  </a:moveTo>
                  <a:cubicBezTo>
                    <a:pt x="6" y="24"/>
                    <a:pt x="0" y="19"/>
                    <a:pt x="0" y="12"/>
                  </a:cubicBezTo>
                  <a:cubicBezTo>
                    <a:pt x="0" y="5"/>
                    <a:pt x="6" y="0"/>
                    <a:pt x="13" y="0"/>
                  </a:cubicBezTo>
                  <a:cubicBezTo>
                    <a:pt x="20" y="0"/>
                    <a:pt x="26" y="5"/>
                    <a:pt x="26" y="12"/>
                  </a:cubicBezTo>
                  <a:cubicBezTo>
                    <a:pt x="26" y="18"/>
                    <a:pt x="20" y="24"/>
                    <a:pt x="13" y="24"/>
                  </a:cubicBezTo>
                  <a:close/>
                  <a:moveTo>
                    <a:pt x="4" y="143"/>
                  </a:moveTo>
                  <a:cubicBezTo>
                    <a:pt x="4" y="44"/>
                    <a:pt x="4" y="44"/>
                    <a:pt x="4" y="44"/>
                  </a:cubicBezTo>
                  <a:cubicBezTo>
                    <a:pt x="22" y="44"/>
                    <a:pt x="22" y="44"/>
                    <a:pt x="22" y="44"/>
                  </a:cubicBezTo>
                  <a:cubicBezTo>
                    <a:pt x="22" y="143"/>
                    <a:pt x="22" y="143"/>
                    <a:pt x="22" y="143"/>
                  </a:cubicBezTo>
                  <a:lnTo>
                    <a:pt x="4" y="1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9" name="Freeform 36">
              <a:extLst>
                <a:ext uri="{FF2B5EF4-FFF2-40B4-BE49-F238E27FC236}">
                  <a16:creationId xmlns:a16="http://schemas.microsoft.com/office/drawing/2014/main" id="{914FBE95-5DCD-B09C-05FA-773F884D73D9}"/>
                </a:ext>
              </a:extLst>
            </p:cNvPr>
            <p:cNvSpPr>
              <a:spLocks noEditPoints="1"/>
            </p:cNvSpPr>
            <p:nvPr/>
          </p:nvSpPr>
          <p:spPr bwMode="auto">
            <a:xfrm>
              <a:off x="3465513" y="-3175"/>
              <a:ext cx="77788" cy="115888"/>
            </a:xfrm>
            <a:custGeom>
              <a:avLst/>
              <a:gdLst>
                <a:gd name="T0" fmla="*/ 84 w 94"/>
                <a:gd name="T1" fmla="*/ 122 h 138"/>
                <a:gd name="T2" fmla="*/ 44 w 94"/>
                <a:gd name="T3" fmla="*/ 138 h 138"/>
                <a:gd name="T4" fmla="*/ 5 w 94"/>
                <a:gd name="T5" fmla="*/ 126 h 138"/>
                <a:gd name="T6" fmla="*/ 12 w 94"/>
                <a:gd name="T7" fmla="*/ 112 h 138"/>
                <a:gd name="T8" fmla="*/ 43 w 94"/>
                <a:gd name="T9" fmla="*/ 122 h 138"/>
                <a:gd name="T10" fmla="*/ 67 w 94"/>
                <a:gd name="T11" fmla="*/ 113 h 138"/>
                <a:gd name="T12" fmla="*/ 74 w 94"/>
                <a:gd name="T13" fmla="*/ 89 h 138"/>
                <a:gd name="T14" fmla="*/ 74 w 94"/>
                <a:gd name="T15" fmla="*/ 80 h 138"/>
                <a:gd name="T16" fmla="*/ 42 w 94"/>
                <a:gd name="T17" fmla="*/ 99 h 138"/>
                <a:gd name="T18" fmla="*/ 0 w 94"/>
                <a:gd name="T19" fmla="*/ 49 h 138"/>
                <a:gd name="T20" fmla="*/ 43 w 94"/>
                <a:gd name="T21" fmla="*/ 0 h 138"/>
                <a:gd name="T22" fmla="*/ 74 w 94"/>
                <a:gd name="T23" fmla="*/ 18 h 138"/>
                <a:gd name="T24" fmla="*/ 76 w 94"/>
                <a:gd name="T25" fmla="*/ 2 h 138"/>
                <a:gd name="T26" fmla="*/ 94 w 94"/>
                <a:gd name="T27" fmla="*/ 2 h 138"/>
                <a:gd name="T28" fmla="*/ 94 w 94"/>
                <a:gd name="T29" fmla="*/ 82 h 138"/>
                <a:gd name="T30" fmla="*/ 84 w 94"/>
                <a:gd name="T31" fmla="*/ 122 h 138"/>
                <a:gd name="T32" fmla="*/ 48 w 94"/>
                <a:gd name="T33" fmla="*/ 15 h 138"/>
                <a:gd name="T34" fmla="*/ 20 w 94"/>
                <a:gd name="T35" fmla="*/ 49 h 138"/>
                <a:gd name="T36" fmla="*/ 47 w 94"/>
                <a:gd name="T37" fmla="*/ 83 h 138"/>
                <a:gd name="T38" fmla="*/ 75 w 94"/>
                <a:gd name="T39" fmla="*/ 49 h 138"/>
                <a:gd name="T40" fmla="*/ 48 w 94"/>
                <a:gd name="T41" fmla="*/ 15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4" h="138">
                  <a:moveTo>
                    <a:pt x="84" y="122"/>
                  </a:moveTo>
                  <a:cubicBezTo>
                    <a:pt x="76" y="130"/>
                    <a:pt x="64" y="138"/>
                    <a:pt x="44" y="138"/>
                  </a:cubicBezTo>
                  <a:cubicBezTo>
                    <a:pt x="23" y="138"/>
                    <a:pt x="8" y="129"/>
                    <a:pt x="5" y="126"/>
                  </a:cubicBezTo>
                  <a:cubicBezTo>
                    <a:pt x="12" y="112"/>
                    <a:pt x="12" y="112"/>
                    <a:pt x="12" y="112"/>
                  </a:cubicBezTo>
                  <a:cubicBezTo>
                    <a:pt x="17" y="116"/>
                    <a:pt x="30" y="122"/>
                    <a:pt x="43" y="122"/>
                  </a:cubicBezTo>
                  <a:cubicBezTo>
                    <a:pt x="55" y="122"/>
                    <a:pt x="63" y="118"/>
                    <a:pt x="67" y="113"/>
                  </a:cubicBezTo>
                  <a:cubicBezTo>
                    <a:pt x="72" y="109"/>
                    <a:pt x="74" y="101"/>
                    <a:pt x="74" y="89"/>
                  </a:cubicBezTo>
                  <a:cubicBezTo>
                    <a:pt x="74" y="80"/>
                    <a:pt x="74" y="80"/>
                    <a:pt x="74" y="80"/>
                  </a:cubicBezTo>
                  <a:cubicBezTo>
                    <a:pt x="73" y="83"/>
                    <a:pt x="64" y="99"/>
                    <a:pt x="42" y="99"/>
                  </a:cubicBezTo>
                  <a:cubicBezTo>
                    <a:pt x="16" y="99"/>
                    <a:pt x="0" y="78"/>
                    <a:pt x="0" y="49"/>
                  </a:cubicBezTo>
                  <a:cubicBezTo>
                    <a:pt x="0" y="20"/>
                    <a:pt x="19" y="0"/>
                    <a:pt x="43" y="0"/>
                  </a:cubicBezTo>
                  <a:cubicBezTo>
                    <a:pt x="65" y="0"/>
                    <a:pt x="73" y="15"/>
                    <a:pt x="74" y="18"/>
                  </a:cubicBezTo>
                  <a:cubicBezTo>
                    <a:pt x="76" y="2"/>
                    <a:pt x="76" y="2"/>
                    <a:pt x="76" y="2"/>
                  </a:cubicBezTo>
                  <a:cubicBezTo>
                    <a:pt x="94" y="2"/>
                    <a:pt x="94" y="2"/>
                    <a:pt x="94" y="2"/>
                  </a:cubicBezTo>
                  <a:cubicBezTo>
                    <a:pt x="94" y="82"/>
                    <a:pt x="94" y="82"/>
                    <a:pt x="94" y="82"/>
                  </a:cubicBezTo>
                  <a:cubicBezTo>
                    <a:pt x="94" y="102"/>
                    <a:pt x="91" y="113"/>
                    <a:pt x="84" y="122"/>
                  </a:cubicBezTo>
                  <a:close/>
                  <a:moveTo>
                    <a:pt x="48" y="15"/>
                  </a:moveTo>
                  <a:cubicBezTo>
                    <a:pt x="31" y="15"/>
                    <a:pt x="20" y="30"/>
                    <a:pt x="20" y="49"/>
                  </a:cubicBezTo>
                  <a:cubicBezTo>
                    <a:pt x="20" y="67"/>
                    <a:pt x="30" y="83"/>
                    <a:pt x="47" y="83"/>
                  </a:cubicBezTo>
                  <a:cubicBezTo>
                    <a:pt x="64" y="83"/>
                    <a:pt x="75" y="67"/>
                    <a:pt x="75" y="49"/>
                  </a:cubicBezTo>
                  <a:cubicBezTo>
                    <a:pt x="75" y="30"/>
                    <a:pt x="65" y="15"/>
                    <a:pt x="48"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0" name="Freeform 37">
              <a:extLst>
                <a:ext uri="{FF2B5EF4-FFF2-40B4-BE49-F238E27FC236}">
                  <a16:creationId xmlns:a16="http://schemas.microsoft.com/office/drawing/2014/main" id="{DCECE63C-3BE4-E3D3-8A34-3F4C88B09AD1}"/>
                </a:ext>
              </a:extLst>
            </p:cNvPr>
            <p:cNvSpPr>
              <a:spLocks/>
            </p:cNvSpPr>
            <p:nvPr/>
          </p:nvSpPr>
          <p:spPr bwMode="auto">
            <a:xfrm>
              <a:off x="3568701" y="-34925"/>
              <a:ext cx="69850" cy="115888"/>
            </a:xfrm>
            <a:custGeom>
              <a:avLst/>
              <a:gdLst>
                <a:gd name="T0" fmla="*/ 66 w 85"/>
                <a:gd name="T1" fmla="*/ 141 h 141"/>
                <a:gd name="T2" fmla="*/ 66 w 85"/>
                <a:gd name="T3" fmla="*/ 82 h 141"/>
                <a:gd name="T4" fmla="*/ 46 w 85"/>
                <a:gd name="T5" fmla="*/ 56 h 141"/>
                <a:gd name="T6" fmla="*/ 19 w 85"/>
                <a:gd name="T7" fmla="*/ 82 h 141"/>
                <a:gd name="T8" fmla="*/ 19 w 85"/>
                <a:gd name="T9" fmla="*/ 141 h 141"/>
                <a:gd name="T10" fmla="*/ 0 w 85"/>
                <a:gd name="T11" fmla="*/ 141 h 141"/>
                <a:gd name="T12" fmla="*/ 0 w 85"/>
                <a:gd name="T13" fmla="*/ 0 h 141"/>
                <a:gd name="T14" fmla="*/ 19 w 85"/>
                <a:gd name="T15" fmla="*/ 0 h 141"/>
                <a:gd name="T16" fmla="*/ 19 w 85"/>
                <a:gd name="T17" fmla="*/ 60 h 141"/>
                <a:gd name="T18" fmla="*/ 52 w 85"/>
                <a:gd name="T19" fmla="*/ 39 h 141"/>
                <a:gd name="T20" fmla="*/ 85 w 85"/>
                <a:gd name="T21" fmla="*/ 77 h 141"/>
                <a:gd name="T22" fmla="*/ 85 w 85"/>
                <a:gd name="T23" fmla="*/ 141 h 141"/>
                <a:gd name="T24" fmla="*/ 66 w 85"/>
                <a:gd name="T25" fmla="*/ 14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141">
                  <a:moveTo>
                    <a:pt x="66" y="141"/>
                  </a:moveTo>
                  <a:cubicBezTo>
                    <a:pt x="66" y="82"/>
                    <a:pt x="66" y="82"/>
                    <a:pt x="66" y="82"/>
                  </a:cubicBezTo>
                  <a:cubicBezTo>
                    <a:pt x="66" y="66"/>
                    <a:pt x="61" y="56"/>
                    <a:pt x="46" y="56"/>
                  </a:cubicBezTo>
                  <a:cubicBezTo>
                    <a:pt x="31" y="56"/>
                    <a:pt x="21" y="72"/>
                    <a:pt x="19" y="82"/>
                  </a:cubicBezTo>
                  <a:cubicBezTo>
                    <a:pt x="19" y="141"/>
                    <a:pt x="19" y="141"/>
                    <a:pt x="19" y="141"/>
                  </a:cubicBezTo>
                  <a:cubicBezTo>
                    <a:pt x="0" y="141"/>
                    <a:pt x="0" y="141"/>
                    <a:pt x="0" y="141"/>
                  </a:cubicBezTo>
                  <a:cubicBezTo>
                    <a:pt x="0" y="0"/>
                    <a:pt x="0" y="0"/>
                    <a:pt x="0" y="0"/>
                  </a:cubicBezTo>
                  <a:cubicBezTo>
                    <a:pt x="19" y="0"/>
                    <a:pt x="19" y="0"/>
                    <a:pt x="19" y="0"/>
                  </a:cubicBezTo>
                  <a:cubicBezTo>
                    <a:pt x="19" y="60"/>
                    <a:pt x="19" y="60"/>
                    <a:pt x="19" y="60"/>
                  </a:cubicBezTo>
                  <a:cubicBezTo>
                    <a:pt x="25" y="50"/>
                    <a:pt x="36" y="39"/>
                    <a:pt x="52" y="39"/>
                  </a:cubicBezTo>
                  <a:cubicBezTo>
                    <a:pt x="72" y="39"/>
                    <a:pt x="85" y="51"/>
                    <a:pt x="85" y="77"/>
                  </a:cubicBezTo>
                  <a:cubicBezTo>
                    <a:pt x="85" y="141"/>
                    <a:pt x="85" y="141"/>
                    <a:pt x="85" y="141"/>
                  </a:cubicBezTo>
                  <a:lnTo>
                    <a:pt x="66" y="1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1" name="Freeform 38">
              <a:extLst>
                <a:ext uri="{FF2B5EF4-FFF2-40B4-BE49-F238E27FC236}">
                  <a16:creationId xmlns:a16="http://schemas.microsoft.com/office/drawing/2014/main" id="{A628084C-CF66-E7E8-A07E-637CE5D6B84C}"/>
                </a:ext>
              </a:extLst>
            </p:cNvPr>
            <p:cNvSpPr>
              <a:spLocks/>
            </p:cNvSpPr>
            <p:nvPr/>
          </p:nvSpPr>
          <p:spPr bwMode="auto">
            <a:xfrm>
              <a:off x="3654426" y="-23813"/>
              <a:ext cx="50800" cy="106363"/>
            </a:xfrm>
            <a:custGeom>
              <a:avLst/>
              <a:gdLst>
                <a:gd name="T0" fmla="*/ 33 w 61"/>
                <a:gd name="T1" fmla="*/ 41 h 128"/>
                <a:gd name="T2" fmla="*/ 33 w 61"/>
                <a:gd name="T3" fmla="*/ 92 h 128"/>
                <a:gd name="T4" fmla="*/ 37 w 61"/>
                <a:gd name="T5" fmla="*/ 109 h 128"/>
                <a:gd name="T6" fmla="*/ 47 w 61"/>
                <a:gd name="T7" fmla="*/ 113 h 128"/>
                <a:gd name="T8" fmla="*/ 58 w 61"/>
                <a:gd name="T9" fmla="*/ 111 h 128"/>
                <a:gd name="T10" fmla="*/ 60 w 61"/>
                <a:gd name="T11" fmla="*/ 125 h 128"/>
                <a:gd name="T12" fmla="*/ 42 w 61"/>
                <a:gd name="T13" fmla="*/ 128 h 128"/>
                <a:gd name="T14" fmla="*/ 21 w 61"/>
                <a:gd name="T15" fmla="*/ 121 h 128"/>
                <a:gd name="T16" fmla="*/ 15 w 61"/>
                <a:gd name="T17" fmla="*/ 95 h 128"/>
                <a:gd name="T18" fmla="*/ 15 w 61"/>
                <a:gd name="T19" fmla="*/ 41 h 128"/>
                <a:gd name="T20" fmla="*/ 0 w 61"/>
                <a:gd name="T21" fmla="*/ 41 h 128"/>
                <a:gd name="T22" fmla="*/ 0 w 61"/>
                <a:gd name="T23" fmla="*/ 27 h 128"/>
                <a:gd name="T24" fmla="*/ 14 w 61"/>
                <a:gd name="T25" fmla="*/ 27 h 128"/>
                <a:gd name="T26" fmla="*/ 16 w 61"/>
                <a:gd name="T27" fmla="*/ 0 h 128"/>
                <a:gd name="T28" fmla="*/ 33 w 61"/>
                <a:gd name="T29" fmla="*/ 0 h 128"/>
                <a:gd name="T30" fmla="*/ 33 w 61"/>
                <a:gd name="T31" fmla="*/ 27 h 128"/>
                <a:gd name="T32" fmla="*/ 61 w 61"/>
                <a:gd name="T33" fmla="*/ 27 h 128"/>
                <a:gd name="T34" fmla="*/ 61 w 61"/>
                <a:gd name="T35" fmla="*/ 41 h 128"/>
                <a:gd name="T36" fmla="*/ 33 w 61"/>
                <a:gd name="T37" fmla="*/ 4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1" h="128">
                  <a:moveTo>
                    <a:pt x="33" y="41"/>
                  </a:moveTo>
                  <a:cubicBezTo>
                    <a:pt x="33" y="92"/>
                    <a:pt x="33" y="92"/>
                    <a:pt x="33" y="92"/>
                  </a:cubicBezTo>
                  <a:cubicBezTo>
                    <a:pt x="33" y="101"/>
                    <a:pt x="34" y="106"/>
                    <a:pt x="37" y="109"/>
                  </a:cubicBezTo>
                  <a:cubicBezTo>
                    <a:pt x="40" y="112"/>
                    <a:pt x="43" y="113"/>
                    <a:pt x="47" y="113"/>
                  </a:cubicBezTo>
                  <a:cubicBezTo>
                    <a:pt x="52" y="113"/>
                    <a:pt x="56" y="112"/>
                    <a:pt x="58" y="111"/>
                  </a:cubicBezTo>
                  <a:cubicBezTo>
                    <a:pt x="60" y="125"/>
                    <a:pt x="60" y="125"/>
                    <a:pt x="60" y="125"/>
                  </a:cubicBezTo>
                  <a:cubicBezTo>
                    <a:pt x="56" y="127"/>
                    <a:pt x="48" y="128"/>
                    <a:pt x="42" y="128"/>
                  </a:cubicBezTo>
                  <a:cubicBezTo>
                    <a:pt x="33" y="128"/>
                    <a:pt x="27" y="126"/>
                    <a:pt x="21" y="121"/>
                  </a:cubicBezTo>
                  <a:cubicBezTo>
                    <a:pt x="16" y="115"/>
                    <a:pt x="15" y="108"/>
                    <a:pt x="15" y="95"/>
                  </a:cubicBezTo>
                  <a:cubicBezTo>
                    <a:pt x="15" y="41"/>
                    <a:pt x="15" y="41"/>
                    <a:pt x="15" y="41"/>
                  </a:cubicBezTo>
                  <a:cubicBezTo>
                    <a:pt x="0" y="41"/>
                    <a:pt x="0" y="41"/>
                    <a:pt x="0" y="41"/>
                  </a:cubicBezTo>
                  <a:cubicBezTo>
                    <a:pt x="0" y="27"/>
                    <a:pt x="0" y="27"/>
                    <a:pt x="0" y="27"/>
                  </a:cubicBezTo>
                  <a:cubicBezTo>
                    <a:pt x="14" y="27"/>
                    <a:pt x="14" y="27"/>
                    <a:pt x="14" y="27"/>
                  </a:cubicBezTo>
                  <a:cubicBezTo>
                    <a:pt x="16" y="0"/>
                    <a:pt x="16" y="0"/>
                    <a:pt x="16" y="0"/>
                  </a:cubicBezTo>
                  <a:cubicBezTo>
                    <a:pt x="33" y="0"/>
                    <a:pt x="33" y="0"/>
                    <a:pt x="33" y="0"/>
                  </a:cubicBezTo>
                  <a:cubicBezTo>
                    <a:pt x="33" y="27"/>
                    <a:pt x="33" y="27"/>
                    <a:pt x="33" y="27"/>
                  </a:cubicBezTo>
                  <a:cubicBezTo>
                    <a:pt x="61" y="27"/>
                    <a:pt x="61" y="27"/>
                    <a:pt x="61" y="27"/>
                  </a:cubicBezTo>
                  <a:cubicBezTo>
                    <a:pt x="61" y="41"/>
                    <a:pt x="61" y="41"/>
                    <a:pt x="61" y="41"/>
                  </a:cubicBezTo>
                  <a:cubicBezTo>
                    <a:pt x="33" y="41"/>
                    <a:pt x="33" y="41"/>
                    <a:pt x="33"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2" name="Freeform 39">
              <a:extLst>
                <a:ext uri="{FF2B5EF4-FFF2-40B4-BE49-F238E27FC236}">
                  <a16:creationId xmlns:a16="http://schemas.microsoft.com/office/drawing/2014/main" id="{644BE14E-EA94-5B64-6A69-FD38062EC86B}"/>
                </a:ext>
              </a:extLst>
            </p:cNvPr>
            <p:cNvSpPr>
              <a:spLocks/>
            </p:cNvSpPr>
            <p:nvPr/>
          </p:nvSpPr>
          <p:spPr bwMode="auto">
            <a:xfrm>
              <a:off x="3711576" y="-3175"/>
              <a:ext cx="63500" cy="85725"/>
            </a:xfrm>
            <a:custGeom>
              <a:avLst/>
              <a:gdLst>
                <a:gd name="T0" fmla="*/ 68 w 78"/>
                <a:gd name="T1" fmla="*/ 94 h 103"/>
                <a:gd name="T2" fmla="*/ 39 w 78"/>
                <a:gd name="T3" fmla="*/ 103 h 103"/>
                <a:gd name="T4" fmla="*/ 0 w 78"/>
                <a:gd name="T5" fmla="*/ 86 h 103"/>
                <a:gd name="T6" fmla="*/ 10 w 78"/>
                <a:gd name="T7" fmla="*/ 74 h 103"/>
                <a:gd name="T8" fmla="*/ 40 w 78"/>
                <a:gd name="T9" fmla="*/ 88 h 103"/>
                <a:gd name="T10" fmla="*/ 59 w 78"/>
                <a:gd name="T11" fmla="*/ 75 h 103"/>
                <a:gd name="T12" fmla="*/ 43 w 78"/>
                <a:gd name="T13" fmla="*/ 61 h 103"/>
                <a:gd name="T14" fmla="*/ 25 w 78"/>
                <a:gd name="T15" fmla="*/ 55 h 103"/>
                <a:gd name="T16" fmla="*/ 5 w 78"/>
                <a:gd name="T17" fmla="*/ 29 h 103"/>
                <a:gd name="T18" fmla="*/ 42 w 78"/>
                <a:gd name="T19" fmla="*/ 0 h 103"/>
                <a:gd name="T20" fmla="*/ 77 w 78"/>
                <a:gd name="T21" fmla="*/ 13 h 103"/>
                <a:gd name="T22" fmla="*/ 68 w 78"/>
                <a:gd name="T23" fmla="*/ 26 h 103"/>
                <a:gd name="T24" fmla="*/ 42 w 78"/>
                <a:gd name="T25" fmla="*/ 15 h 103"/>
                <a:gd name="T26" fmla="*/ 23 w 78"/>
                <a:gd name="T27" fmla="*/ 27 h 103"/>
                <a:gd name="T28" fmla="*/ 39 w 78"/>
                <a:gd name="T29" fmla="*/ 41 h 103"/>
                <a:gd name="T30" fmla="*/ 58 w 78"/>
                <a:gd name="T31" fmla="*/ 47 h 103"/>
                <a:gd name="T32" fmla="*/ 78 w 78"/>
                <a:gd name="T33" fmla="*/ 72 h 103"/>
                <a:gd name="T34" fmla="*/ 68 w 78"/>
                <a:gd name="T35" fmla="*/ 9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8" h="103">
                  <a:moveTo>
                    <a:pt x="68" y="94"/>
                  </a:moveTo>
                  <a:cubicBezTo>
                    <a:pt x="63" y="99"/>
                    <a:pt x="54" y="103"/>
                    <a:pt x="39" y="103"/>
                  </a:cubicBezTo>
                  <a:cubicBezTo>
                    <a:pt x="19" y="103"/>
                    <a:pt x="5" y="91"/>
                    <a:pt x="0" y="86"/>
                  </a:cubicBezTo>
                  <a:cubicBezTo>
                    <a:pt x="10" y="74"/>
                    <a:pt x="10" y="74"/>
                    <a:pt x="10" y="74"/>
                  </a:cubicBezTo>
                  <a:cubicBezTo>
                    <a:pt x="16" y="80"/>
                    <a:pt x="28" y="88"/>
                    <a:pt x="40" y="88"/>
                  </a:cubicBezTo>
                  <a:cubicBezTo>
                    <a:pt x="51" y="88"/>
                    <a:pt x="59" y="84"/>
                    <a:pt x="59" y="75"/>
                  </a:cubicBezTo>
                  <a:cubicBezTo>
                    <a:pt x="59" y="66"/>
                    <a:pt x="49" y="63"/>
                    <a:pt x="43" y="61"/>
                  </a:cubicBezTo>
                  <a:cubicBezTo>
                    <a:pt x="38" y="60"/>
                    <a:pt x="30" y="57"/>
                    <a:pt x="25" y="55"/>
                  </a:cubicBezTo>
                  <a:cubicBezTo>
                    <a:pt x="21" y="53"/>
                    <a:pt x="5" y="46"/>
                    <a:pt x="5" y="29"/>
                  </a:cubicBezTo>
                  <a:cubicBezTo>
                    <a:pt x="5" y="11"/>
                    <a:pt x="20" y="0"/>
                    <a:pt x="42" y="0"/>
                  </a:cubicBezTo>
                  <a:cubicBezTo>
                    <a:pt x="63" y="0"/>
                    <a:pt x="76" y="12"/>
                    <a:pt x="77" y="13"/>
                  </a:cubicBezTo>
                  <a:cubicBezTo>
                    <a:pt x="68" y="26"/>
                    <a:pt x="68" y="26"/>
                    <a:pt x="68" y="26"/>
                  </a:cubicBezTo>
                  <a:cubicBezTo>
                    <a:pt x="62" y="20"/>
                    <a:pt x="52" y="15"/>
                    <a:pt x="42" y="15"/>
                  </a:cubicBezTo>
                  <a:cubicBezTo>
                    <a:pt x="31" y="15"/>
                    <a:pt x="23" y="18"/>
                    <a:pt x="23" y="27"/>
                  </a:cubicBezTo>
                  <a:cubicBezTo>
                    <a:pt x="23" y="36"/>
                    <a:pt x="32" y="38"/>
                    <a:pt x="39" y="41"/>
                  </a:cubicBezTo>
                  <a:cubicBezTo>
                    <a:pt x="46" y="43"/>
                    <a:pt x="54" y="45"/>
                    <a:pt x="58" y="47"/>
                  </a:cubicBezTo>
                  <a:cubicBezTo>
                    <a:pt x="62" y="49"/>
                    <a:pt x="78" y="55"/>
                    <a:pt x="78" y="72"/>
                  </a:cubicBezTo>
                  <a:cubicBezTo>
                    <a:pt x="78" y="82"/>
                    <a:pt x="74" y="89"/>
                    <a:pt x="68"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3" name="Freeform 40">
              <a:extLst>
                <a:ext uri="{FF2B5EF4-FFF2-40B4-BE49-F238E27FC236}">
                  <a16:creationId xmlns:a16="http://schemas.microsoft.com/office/drawing/2014/main" id="{EF137B69-3191-B6FE-C47C-0D807733E2CB}"/>
                </a:ext>
              </a:extLst>
            </p:cNvPr>
            <p:cNvSpPr>
              <a:spLocks noEditPoints="1"/>
            </p:cNvSpPr>
            <p:nvPr/>
          </p:nvSpPr>
          <p:spPr bwMode="auto">
            <a:xfrm>
              <a:off x="2498726" y="157163"/>
              <a:ext cx="93663" cy="112713"/>
            </a:xfrm>
            <a:custGeom>
              <a:avLst/>
              <a:gdLst>
                <a:gd name="T0" fmla="*/ 92 w 113"/>
                <a:gd name="T1" fmla="*/ 119 h 136"/>
                <a:gd name="T2" fmla="*/ 45 w 113"/>
                <a:gd name="T3" fmla="*/ 136 h 136"/>
                <a:gd name="T4" fmla="*/ 0 w 113"/>
                <a:gd name="T5" fmla="*/ 136 h 136"/>
                <a:gd name="T6" fmla="*/ 0 w 113"/>
                <a:gd name="T7" fmla="*/ 0 h 136"/>
                <a:gd name="T8" fmla="*/ 45 w 113"/>
                <a:gd name="T9" fmla="*/ 0 h 136"/>
                <a:gd name="T10" fmla="*/ 92 w 113"/>
                <a:gd name="T11" fmla="*/ 16 h 136"/>
                <a:gd name="T12" fmla="*/ 113 w 113"/>
                <a:gd name="T13" fmla="*/ 68 h 136"/>
                <a:gd name="T14" fmla="*/ 92 w 113"/>
                <a:gd name="T15" fmla="*/ 119 h 136"/>
                <a:gd name="T16" fmla="*/ 78 w 113"/>
                <a:gd name="T17" fmla="*/ 28 h 136"/>
                <a:gd name="T18" fmla="*/ 45 w 113"/>
                <a:gd name="T19" fmla="*/ 15 h 136"/>
                <a:gd name="T20" fmla="*/ 20 w 113"/>
                <a:gd name="T21" fmla="*/ 15 h 136"/>
                <a:gd name="T22" fmla="*/ 20 w 113"/>
                <a:gd name="T23" fmla="*/ 119 h 136"/>
                <a:gd name="T24" fmla="*/ 45 w 113"/>
                <a:gd name="T25" fmla="*/ 119 h 136"/>
                <a:gd name="T26" fmla="*/ 78 w 113"/>
                <a:gd name="T27" fmla="*/ 107 h 136"/>
                <a:gd name="T28" fmla="*/ 92 w 113"/>
                <a:gd name="T29" fmla="*/ 68 h 136"/>
                <a:gd name="T30" fmla="*/ 78 w 113"/>
                <a:gd name="T31" fmla="*/ 28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 h="136">
                  <a:moveTo>
                    <a:pt x="92" y="119"/>
                  </a:moveTo>
                  <a:cubicBezTo>
                    <a:pt x="81" y="130"/>
                    <a:pt x="66" y="136"/>
                    <a:pt x="45" y="136"/>
                  </a:cubicBezTo>
                  <a:cubicBezTo>
                    <a:pt x="0" y="136"/>
                    <a:pt x="0" y="136"/>
                    <a:pt x="0" y="136"/>
                  </a:cubicBezTo>
                  <a:cubicBezTo>
                    <a:pt x="0" y="0"/>
                    <a:pt x="0" y="0"/>
                    <a:pt x="0" y="0"/>
                  </a:cubicBezTo>
                  <a:cubicBezTo>
                    <a:pt x="45" y="0"/>
                    <a:pt x="45" y="0"/>
                    <a:pt x="45" y="0"/>
                  </a:cubicBezTo>
                  <a:cubicBezTo>
                    <a:pt x="66" y="0"/>
                    <a:pt x="81" y="5"/>
                    <a:pt x="92" y="16"/>
                  </a:cubicBezTo>
                  <a:cubicBezTo>
                    <a:pt x="103" y="27"/>
                    <a:pt x="113" y="44"/>
                    <a:pt x="113" y="68"/>
                  </a:cubicBezTo>
                  <a:cubicBezTo>
                    <a:pt x="113" y="91"/>
                    <a:pt x="104" y="108"/>
                    <a:pt x="92" y="119"/>
                  </a:cubicBezTo>
                  <a:close/>
                  <a:moveTo>
                    <a:pt x="78" y="28"/>
                  </a:moveTo>
                  <a:cubicBezTo>
                    <a:pt x="70" y="19"/>
                    <a:pt x="59" y="15"/>
                    <a:pt x="45" y="15"/>
                  </a:cubicBezTo>
                  <a:cubicBezTo>
                    <a:pt x="20" y="15"/>
                    <a:pt x="20" y="15"/>
                    <a:pt x="20" y="15"/>
                  </a:cubicBezTo>
                  <a:cubicBezTo>
                    <a:pt x="20" y="119"/>
                    <a:pt x="20" y="119"/>
                    <a:pt x="20" y="119"/>
                  </a:cubicBezTo>
                  <a:cubicBezTo>
                    <a:pt x="45" y="119"/>
                    <a:pt x="45" y="119"/>
                    <a:pt x="45" y="119"/>
                  </a:cubicBezTo>
                  <a:cubicBezTo>
                    <a:pt x="58" y="119"/>
                    <a:pt x="69" y="116"/>
                    <a:pt x="78" y="107"/>
                  </a:cubicBezTo>
                  <a:cubicBezTo>
                    <a:pt x="87" y="98"/>
                    <a:pt x="92" y="84"/>
                    <a:pt x="92" y="68"/>
                  </a:cubicBezTo>
                  <a:cubicBezTo>
                    <a:pt x="92" y="51"/>
                    <a:pt x="87" y="36"/>
                    <a:pt x="78"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4" name="Freeform 41">
              <a:extLst>
                <a:ext uri="{FF2B5EF4-FFF2-40B4-BE49-F238E27FC236}">
                  <a16:creationId xmlns:a16="http://schemas.microsoft.com/office/drawing/2014/main" id="{821A2D0B-222A-FACB-58E1-95FBC0126991}"/>
                </a:ext>
              </a:extLst>
            </p:cNvPr>
            <p:cNvSpPr>
              <a:spLocks noEditPoints="1"/>
            </p:cNvSpPr>
            <p:nvPr/>
          </p:nvSpPr>
          <p:spPr bwMode="auto">
            <a:xfrm>
              <a:off x="2605088" y="185738"/>
              <a:ext cx="74613" cy="85725"/>
            </a:xfrm>
            <a:custGeom>
              <a:avLst/>
              <a:gdLst>
                <a:gd name="T0" fmla="*/ 20 w 90"/>
                <a:gd name="T1" fmla="*/ 56 h 103"/>
                <a:gd name="T2" fmla="*/ 50 w 90"/>
                <a:gd name="T3" fmla="*/ 88 h 103"/>
                <a:gd name="T4" fmla="*/ 80 w 90"/>
                <a:gd name="T5" fmla="*/ 77 h 103"/>
                <a:gd name="T6" fmla="*/ 88 w 90"/>
                <a:gd name="T7" fmla="*/ 89 h 103"/>
                <a:gd name="T8" fmla="*/ 47 w 90"/>
                <a:gd name="T9" fmla="*/ 103 h 103"/>
                <a:gd name="T10" fmla="*/ 0 w 90"/>
                <a:gd name="T11" fmla="*/ 52 h 103"/>
                <a:gd name="T12" fmla="*/ 47 w 90"/>
                <a:gd name="T13" fmla="*/ 0 h 103"/>
                <a:gd name="T14" fmla="*/ 90 w 90"/>
                <a:gd name="T15" fmla="*/ 48 h 103"/>
                <a:gd name="T16" fmla="*/ 90 w 90"/>
                <a:gd name="T17" fmla="*/ 56 h 103"/>
                <a:gd name="T18" fmla="*/ 20 w 90"/>
                <a:gd name="T19" fmla="*/ 56 h 103"/>
                <a:gd name="T20" fmla="*/ 46 w 90"/>
                <a:gd name="T21" fmla="*/ 14 h 103"/>
                <a:gd name="T22" fmla="*/ 19 w 90"/>
                <a:gd name="T23" fmla="*/ 42 h 103"/>
                <a:gd name="T24" fmla="*/ 71 w 90"/>
                <a:gd name="T25" fmla="*/ 42 h 103"/>
                <a:gd name="T26" fmla="*/ 46 w 90"/>
                <a:gd name="T27"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03">
                  <a:moveTo>
                    <a:pt x="20" y="56"/>
                  </a:moveTo>
                  <a:cubicBezTo>
                    <a:pt x="20" y="75"/>
                    <a:pt x="31" y="88"/>
                    <a:pt x="50" y="88"/>
                  </a:cubicBezTo>
                  <a:cubicBezTo>
                    <a:pt x="68" y="88"/>
                    <a:pt x="79" y="78"/>
                    <a:pt x="80" y="77"/>
                  </a:cubicBezTo>
                  <a:cubicBezTo>
                    <a:pt x="88" y="89"/>
                    <a:pt x="88" y="89"/>
                    <a:pt x="88" y="89"/>
                  </a:cubicBezTo>
                  <a:cubicBezTo>
                    <a:pt x="88" y="89"/>
                    <a:pt x="75" y="103"/>
                    <a:pt x="47" y="103"/>
                  </a:cubicBezTo>
                  <a:cubicBezTo>
                    <a:pt x="20" y="103"/>
                    <a:pt x="0" y="84"/>
                    <a:pt x="0" y="52"/>
                  </a:cubicBezTo>
                  <a:cubicBezTo>
                    <a:pt x="0" y="19"/>
                    <a:pt x="21" y="0"/>
                    <a:pt x="47" y="0"/>
                  </a:cubicBezTo>
                  <a:cubicBezTo>
                    <a:pt x="74" y="0"/>
                    <a:pt x="90" y="20"/>
                    <a:pt x="90" y="48"/>
                  </a:cubicBezTo>
                  <a:cubicBezTo>
                    <a:pt x="90" y="56"/>
                    <a:pt x="90" y="56"/>
                    <a:pt x="90" y="56"/>
                  </a:cubicBezTo>
                  <a:cubicBezTo>
                    <a:pt x="20" y="56"/>
                    <a:pt x="20" y="56"/>
                    <a:pt x="20" y="56"/>
                  </a:cubicBezTo>
                  <a:close/>
                  <a:moveTo>
                    <a:pt x="46" y="14"/>
                  </a:moveTo>
                  <a:cubicBezTo>
                    <a:pt x="29" y="14"/>
                    <a:pt x="20" y="29"/>
                    <a:pt x="19" y="42"/>
                  </a:cubicBezTo>
                  <a:cubicBezTo>
                    <a:pt x="71" y="42"/>
                    <a:pt x="71" y="42"/>
                    <a:pt x="71" y="42"/>
                  </a:cubicBezTo>
                  <a:cubicBezTo>
                    <a:pt x="72" y="28"/>
                    <a:pt x="64" y="14"/>
                    <a:pt x="4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5" name="Rectangle 42">
              <a:extLst>
                <a:ext uri="{FF2B5EF4-FFF2-40B4-BE49-F238E27FC236}">
                  <a16:creationId xmlns:a16="http://schemas.microsoft.com/office/drawing/2014/main" id="{7DEFDA0D-DEC0-C80E-280E-37E6A828C659}"/>
                </a:ext>
              </a:extLst>
            </p:cNvPr>
            <p:cNvSpPr>
              <a:spLocks noChangeArrowheads="1"/>
            </p:cNvSpPr>
            <p:nvPr/>
          </p:nvSpPr>
          <p:spPr bwMode="auto">
            <a:xfrm>
              <a:off x="2697163" y="153988"/>
              <a:ext cx="15875" cy="1158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6" name="Freeform 43">
              <a:extLst>
                <a:ext uri="{FF2B5EF4-FFF2-40B4-BE49-F238E27FC236}">
                  <a16:creationId xmlns:a16="http://schemas.microsoft.com/office/drawing/2014/main" id="{E1B199F1-629A-2B40-F991-6A433992CFCB}"/>
                </a:ext>
              </a:extLst>
            </p:cNvPr>
            <p:cNvSpPr>
              <a:spLocks noEditPoints="1"/>
            </p:cNvSpPr>
            <p:nvPr/>
          </p:nvSpPr>
          <p:spPr bwMode="auto">
            <a:xfrm>
              <a:off x="2736851" y="150813"/>
              <a:ext cx="20638" cy="119063"/>
            </a:xfrm>
            <a:custGeom>
              <a:avLst/>
              <a:gdLst>
                <a:gd name="T0" fmla="*/ 12 w 25"/>
                <a:gd name="T1" fmla="*/ 25 h 144"/>
                <a:gd name="T2" fmla="*/ 0 w 25"/>
                <a:gd name="T3" fmla="*/ 13 h 144"/>
                <a:gd name="T4" fmla="*/ 12 w 25"/>
                <a:gd name="T5" fmla="*/ 0 h 144"/>
                <a:gd name="T6" fmla="*/ 25 w 25"/>
                <a:gd name="T7" fmla="*/ 12 h 144"/>
                <a:gd name="T8" fmla="*/ 12 w 25"/>
                <a:gd name="T9" fmla="*/ 25 h 144"/>
                <a:gd name="T10" fmla="*/ 3 w 25"/>
                <a:gd name="T11" fmla="*/ 144 h 144"/>
                <a:gd name="T12" fmla="*/ 3 w 25"/>
                <a:gd name="T13" fmla="*/ 45 h 144"/>
                <a:gd name="T14" fmla="*/ 22 w 25"/>
                <a:gd name="T15" fmla="*/ 45 h 144"/>
                <a:gd name="T16" fmla="*/ 22 w 25"/>
                <a:gd name="T17" fmla="*/ 144 h 144"/>
                <a:gd name="T18" fmla="*/ 3 w 25"/>
                <a:gd name="T1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144">
                  <a:moveTo>
                    <a:pt x="12" y="25"/>
                  </a:moveTo>
                  <a:cubicBezTo>
                    <a:pt x="5" y="25"/>
                    <a:pt x="0" y="20"/>
                    <a:pt x="0" y="13"/>
                  </a:cubicBezTo>
                  <a:cubicBezTo>
                    <a:pt x="0" y="6"/>
                    <a:pt x="5" y="0"/>
                    <a:pt x="12" y="0"/>
                  </a:cubicBezTo>
                  <a:cubicBezTo>
                    <a:pt x="20" y="0"/>
                    <a:pt x="25" y="6"/>
                    <a:pt x="25" y="12"/>
                  </a:cubicBezTo>
                  <a:cubicBezTo>
                    <a:pt x="25" y="19"/>
                    <a:pt x="20" y="25"/>
                    <a:pt x="12" y="25"/>
                  </a:cubicBezTo>
                  <a:close/>
                  <a:moveTo>
                    <a:pt x="3" y="144"/>
                  </a:moveTo>
                  <a:cubicBezTo>
                    <a:pt x="3" y="45"/>
                    <a:pt x="3" y="45"/>
                    <a:pt x="3" y="45"/>
                  </a:cubicBezTo>
                  <a:cubicBezTo>
                    <a:pt x="22" y="45"/>
                    <a:pt x="22" y="45"/>
                    <a:pt x="22" y="45"/>
                  </a:cubicBezTo>
                  <a:cubicBezTo>
                    <a:pt x="22" y="144"/>
                    <a:pt x="22" y="144"/>
                    <a:pt x="22" y="144"/>
                  </a:cubicBezTo>
                  <a:lnTo>
                    <a:pt x="3"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7" name="Freeform 44">
              <a:extLst>
                <a:ext uri="{FF2B5EF4-FFF2-40B4-BE49-F238E27FC236}">
                  <a16:creationId xmlns:a16="http://schemas.microsoft.com/office/drawing/2014/main" id="{344578C9-CCB4-4F2D-6F97-A69FE48FE92E}"/>
                </a:ext>
              </a:extLst>
            </p:cNvPr>
            <p:cNvSpPr>
              <a:spLocks/>
            </p:cNvSpPr>
            <p:nvPr/>
          </p:nvSpPr>
          <p:spPr bwMode="auto">
            <a:xfrm>
              <a:off x="2768601" y="188913"/>
              <a:ext cx="79375" cy="80963"/>
            </a:xfrm>
            <a:custGeom>
              <a:avLst/>
              <a:gdLst>
                <a:gd name="T0" fmla="*/ 30 w 50"/>
                <a:gd name="T1" fmla="*/ 51 h 51"/>
                <a:gd name="T2" fmla="*/ 19 w 50"/>
                <a:gd name="T3" fmla="*/ 51 h 51"/>
                <a:gd name="T4" fmla="*/ 0 w 50"/>
                <a:gd name="T5" fmla="*/ 0 h 51"/>
                <a:gd name="T6" fmla="*/ 10 w 50"/>
                <a:gd name="T7" fmla="*/ 0 h 51"/>
                <a:gd name="T8" fmla="*/ 25 w 50"/>
                <a:gd name="T9" fmla="*/ 41 h 51"/>
                <a:gd name="T10" fmla="*/ 39 w 50"/>
                <a:gd name="T11" fmla="*/ 0 h 51"/>
                <a:gd name="T12" fmla="*/ 50 w 50"/>
                <a:gd name="T13" fmla="*/ 0 h 51"/>
                <a:gd name="T14" fmla="*/ 30 w 50"/>
                <a:gd name="T15" fmla="*/ 51 h 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51">
                  <a:moveTo>
                    <a:pt x="30" y="51"/>
                  </a:moveTo>
                  <a:lnTo>
                    <a:pt x="19" y="51"/>
                  </a:lnTo>
                  <a:lnTo>
                    <a:pt x="0" y="0"/>
                  </a:lnTo>
                  <a:lnTo>
                    <a:pt x="10" y="0"/>
                  </a:lnTo>
                  <a:lnTo>
                    <a:pt x="25" y="41"/>
                  </a:lnTo>
                  <a:lnTo>
                    <a:pt x="39" y="0"/>
                  </a:lnTo>
                  <a:lnTo>
                    <a:pt x="50" y="0"/>
                  </a:lnTo>
                  <a:lnTo>
                    <a:pt x="30" y="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8" name="Freeform 45">
              <a:extLst>
                <a:ext uri="{FF2B5EF4-FFF2-40B4-BE49-F238E27FC236}">
                  <a16:creationId xmlns:a16="http://schemas.microsoft.com/office/drawing/2014/main" id="{2236A563-D056-2155-A154-64F4FBDBB116}"/>
                </a:ext>
              </a:extLst>
            </p:cNvPr>
            <p:cNvSpPr>
              <a:spLocks noEditPoints="1"/>
            </p:cNvSpPr>
            <p:nvPr/>
          </p:nvSpPr>
          <p:spPr bwMode="auto">
            <a:xfrm>
              <a:off x="2855913" y="185738"/>
              <a:ext cx="74613" cy="85725"/>
            </a:xfrm>
            <a:custGeom>
              <a:avLst/>
              <a:gdLst>
                <a:gd name="T0" fmla="*/ 19 w 90"/>
                <a:gd name="T1" fmla="*/ 56 h 103"/>
                <a:gd name="T2" fmla="*/ 49 w 90"/>
                <a:gd name="T3" fmla="*/ 88 h 103"/>
                <a:gd name="T4" fmla="*/ 79 w 90"/>
                <a:gd name="T5" fmla="*/ 77 h 103"/>
                <a:gd name="T6" fmla="*/ 87 w 90"/>
                <a:gd name="T7" fmla="*/ 89 h 103"/>
                <a:gd name="T8" fmla="*/ 47 w 90"/>
                <a:gd name="T9" fmla="*/ 103 h 103"/>
                <a:gd name="T10" fmla="*/ 0 w 90"/>
                <a:gd name="T11" fmla="*/ 52 h 103"/>
                <a:gd name="T12" fmla="*/ 47 w 90"/>
                <a:gd name="T13" fmla="*/ 0 h 103"/>
                <a:gd name="T14" fmla="*/ 90 w 90"/>
                <a:gd name="T15" fmla="*/ 48 h 103"/>
                <a:gd name="T16" fmla="*/ 90 w 90"/>
                <a:gd name="T17" fmla="*/ 56 h 103"/>
                <a:gd name="T18" fmla="*/ 19 w 90"/>
                <a:gd name="T19" fmla="*/ 56 h 103"/>
                <a:gd name="T20" fmla="*/ 46 w 90"/>
                <a:gd name="T21" fmla="*/ 14 h 103"/>
                <a:gd name="T22" fmla="*/ 18 w 90"/>
                <a:gd name="T23" fmla="*/ 42 h 103"/>
                <a:gd name="T24" fmla="*/ 70 w 90"/>
                <a:gd name="T25" fmla="*/ 42 h 103"/>
                <a:gd name="T26" fmla="*/ 46 w 90"/>
                <a:gd name="T27"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03">
                  <a:moveTo>
                    <a:pt x="19" y="56"/>
                  </a:moveTo>
                  <a:cubicBezTo>
                    <a:pt x="19" y="75"/>
                    <a:pt x="30" y="88"/>
                    <a:pt x="49" y="88"/>
                  </a:cubicBezTo>
                  <a:cubicBezTo>
                    <a:pt x="67" y="88"/>
                    <a:pt x="78" y="78"/>
                    <a:pt x="79" y="77"/>
                  </a:cubicBezTo>
                  <a:cubicBezTo>
                    <a:pt x="87" y="89"/>
                    <a:pt x="87" y="89"/>
                    <a:pt x="87" y="89"/>
                  </a:cubicBezTo>
                  <a:cubicBezTo>
                    <a:pt x="87" y="89"/>
                    <a:pt x="74" y="103"/>
                    <a:pt x="47" y="103"/>
                  </a:cubicBezTo>
                  <a:cubicBezTo>
                    <a:pt x="20" y="103"/>
                    <a:pt x="0" y="84"/>
                    <a:pt x="0" y="52"/>
                  </a:cubicBezTo>
                  <a:cubicBezTo>
                    <a:pt x="0" y="19"/>
                    <a:pt x="20" y="0"/>
                    <a:pt x="47" y="0"/>
                  </a:cubicBezTo>
                  <a:cubicBezTo>
                    <a:pt x="73" y="0"/>
                    <a:pt x="90" y="20"/>
                    <a:pt x="90" y="48"/>
                  </a:cubicBezTo>
                  <a:cubicBezTo>
                    <a:pt x="90" y="56"/>
                    <a:pt x="90" y="56"/>
                    <a:pt x="90" y="56"/>
                  </a:cubicBezTo>
                  <a:cubicBezTo>
                    <a:pt x="19" y="56"/>
                    <a:pt x="19" y="56"/>
                    <a:pt x="19" y="56"/>
                  </a:cubicBezTo>
                  <a:close/>
                  <a:moveTo>
                    <a:pt x="46" y="14"/>
                  </a:moveTo>
                  <a:cubicBezTo>
                    <a:pt x="28" y="14"/>
                    <a:pt x="20" y="29"/>
                    <a:pt x="18" y="42"/>
                  </a:cubicBezTo>
                  <a:cubicBezTo>
                    <a:pt x="70" y="42"/>
                    <a:pt x="70" y="42"/>
                    <a:pt x="70" y="42"/>
                  </a:cubicBezTo>
                  <a:cubicBezTo>
                    <a:pt x="71" y="28"/>
                    <a:pt x="63" y="14"/>
                    <a:pt x="4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9" name="Freeform 46">
              <a:extLst>
                <a:ext uri="{FF2B5EF4-FFF2-40B4-BE49-F238E27FC236}">
                  <a16:creationId xmlns:a16="http://schemas.microsoft.com/office/drawing/2014/main" id="{F4BF70B8-9555-C261-D3C1-88BD30FC33CC}"/>
                </a:ext>
              </a:extLst>
            </p:cNvPr>
            <p:cNvSpPr>
              <a:spLocks/>
            </p:cNvSpPr>
            <p:nvPr/>
          </p:nvSpPr>
          <p:spPr bwMode="auto">
            <a:xfrm>
              <a:off x="2947988" y="185738"/>
              <a:ext cx="47625" cy="84138"/>
            </a:xfrm>
            <a:custGeom>
              <a:avLst/>
              <a:gdLst>
                <a:gd name="T0" fmla="*/ 53 w 56"/>
                <a:gd name="T1" fmla="*/ 19 h 101"/>
                <a:gd name="T2" fmla="*/ 46 w 56"/>
                <a:gd name="T3" fmla="*/ 18 h 101"/>
                <a:gd name="T4" fmla="*/ 32 w 56"/>
                <a:gd name="T5" fmla="*/ 22 h 101"/>
                <a:gd name="T6" fmla="*/ 18 w 56"/>
                <a:gd name="T7" fmla="*/ 45 h 101"/>
                <a:gd name="T8" fmla="*/ 18 w 56"/>
                <a:gd name="T9" fmla="*/ 101 h 101"/>
                <a:gd name="T10" fmla="*/ 0 w 56"/>
                <a:gd name="T11" fmla="*/ 101 h 101"/>
                <a:gd name="T12" fmla="*/ 0 w 56"/>
                <a:gd name="T13" fmla="*/ 2 h 101"/>
                <a:gd name="T14" fmla="*/ 17 w 56"/>
                <a:gd name="T15" fmla="*/ 2 h 101"/>
                <a:gd name="T16" fmla="*/ 18 w 56"/>
                <a:gd name="T17" fmla="*/ 21 h 101"/>
                <a:gd name="T18" fmla="*/ 48 w 56"/>
                <a:gd name="T19" fmla="*/ 0 h 101"/>
                <a:gd name="T20" fmla="*/ 56 w 56"/>
                <a:gd name="T21" fmla="*/ 1 h 101"/>
                <a:gd name="T22" fmla="*/ 53 w 56"/>
                <a:gd name="T23" fmla="*/ 1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 h="101">
                  <a:moveTo>
                    <a:pt x="53" y="19"/>
                  </a:moveTo>
                  <a:cubicBezTo>
                    <a:pt x="53" y="19"/>
                    <a:pt x="51" y="18"/>
                    <a:pt x="46" y="18"/>
                  </a:cubicBezTo>
                  <a:cubicBezTo>
                    <a:pt x="41" y="18"/>
                    <a:pt x="37" y="19"/>
                    <a:pt x="32" y="22"/>
                  </a:cubicBezTo>
                  <a:cubicBezTo>
                    <a:pt x="26" y="26"/>
                    <a:pt x="20" y="34"/>
                    <a:pt x="18" y="45"/>
                  </a:cubicBezTo>
                  <a:cubicBezTo>
                    <a:pt x="18" y="101"/>
                    <a:pt x="18" y="101"/>
                    <a:pt x="18" y="101"/>
                  </a:cubicBezTo>
                  <a:cubicBezTo>
                    <a:pt x="0" y="101"/>
                    <a:pt x="0" y="101"/>
                    <a:pt x="0" y="101"/>
                  </a:cubicBezTo>
                  <a:cubicBezTo>
                    <a:pt x="0" y="2"/>
                    <a:pt x="0" y="2"/>
                    <a:pt x="0" y="2"/>
                  </a:cubicBezTo>
                  <a:cubicBezTo>
                    <a:pt x="17" y="2"/>
                    <a:pt x="17" y="2"/>
                    <a:pt x="17" y="2"/>
                  </a:cubicBezTo>
                  <a:cubicBezTo>
                    <a:pt x="18" y="21"/>
                    <a:pt x="18" y="21"/>
                    <a:pt x="18" y="21"/>
                  </a:cubicBezTo>
                  <a:cubicBezTo>
                    <a:pt x="24" y="10"/>
                    <a:pt x="35" y="0"/>
                    <a:pt x="48" y="0"/>
                  </a:cubicBezTo>
                  <a:cubicBezTo>
                    <a:pt x="53" y="0"/>
                    <a:pt x="56" y="1"/>
                    <a:pt x="56" y="1"/>
                  </a:cubicBezTo>
                  <a:lnTo>
                    <a:pt x="53"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0" name="Freeform 47">
              <a:extLst>
                <a:ext uri="{FF2B5EF4-FFF2-40B4-BE49-F238E27FC236}">
                  <a16:creationId xmlns:a16="http://schemas.microsoft.com/office/drawing/2014/main" id="{2EFAC510-CEEE-DA5A-FAA3-F170FED7622E}"/>
                </a:ext>
              </a:extLst>
            </p:cNvPr>
            <p:cNvSpPr>
              <a:spLocks noEditPoints="1"/>
            </p:cNvSpPr>
            <p:nvPr/>
          </p:nvSpPr>
          <p:spPr bwMode="auto">
            <a:xfrm>
              <a:off x="2998788" y="185738"/>
              <a:ext cx="74613" cy="85725"/>
            </a:xfrm>
            <a:custGeom>
              <a:avLst/>
              <a:gdLst>
                <a:gd name="T0" fmla="*/ 20 w 90"/>
                <a:gd name="T1" fmla="*/ 56 h 103"/>
                <a:gd name="T2" fmla="*/ 49 w 90"/>
                <a:gd name="T3" fmla="*/ 88 h 103"/>
                <a:gd name="T4" fmla="*/ 80 w 90"/>
                <a:gd name="T5" fmla="*/ 77 h 103"/>
                <a:gd name="T6" fmla="*/ 88 w 90"/>
                <a:gd name="T7" fmla="*/ 89 h 103"/>
                <a:gd name="T8" fmla="*/ 47 w 90"/>
                <a:gd name="T9" fmla="*/ 103 h 103"/>
                <a:gd name="T10" fmla="*/ 0 w 90"/>
                <a:gd name="T11" fmla="*/ 52 h 103"/>
                <a:gd name="T12" fmla="*/ 47 w 90"/>
                <a:gd name="T13" fmla="*/ 0 h 103"/>
                <a:gd name="T14" fmla="*/ 90 w 90"/>
                <a:gd name="T15" fmla="*/ 48 h 103"/>
                <a:gd name="T16" fmla="*/ 90 w 90"/>
                <a:gd name="T17" fmla="*/ 56 h 103"/>
                <a:gd name="T18" fmla="*/ 20 w 90"/>
                <a:gd name="T19" fmla="*/ 56 h 103"/>
                <a:gd name="T20" fmla="*/ 46 w 90"/>
                <a:gd name="T21" fmla="*/ 14 h 103"/>
                <a:gd name="T22" fmla="*/ 19 w 90"/>
                <a:gd name="T23" fmla="*/ 42 h 103"/>
                <a:gd name="T24" fmla="*/ 71 w 90"/>
                <a:gd name="T25" fmla="*/ 42 h 103"/>
                <a:gd name="T26" fmla="*/ 46 w 90"/>
                <a:gd name="T27"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03">
                  <a:moveTo>
                    <a:pt x="20" y="56"/>
                  </a:moveTo>
                  <a:cubicBezTo>
                    <a:pt x="20" y="75"/>
                    <a:pt x="31" y="88"/>
                    <a:pt x="49" y="88"/>
                  </a:cubicBezTo>
                  <a:cubicBezTo>
                    <a:pt x="68" y="88"/>
                    <a:pt x="79" y="78"/>
                    <a:pt x="80" y="77"/>
                  </a:cubicBezTo>
                  <a:cubicBezTo>
                    <a:pt x="88" y="89"/>
                    <a:pt x="88" y="89"/>
                    <a:pt x="88" y="89"/>
                  </a:cubicBezTo>
                  <a:cubicBezTo>
                    <a:pt x="88" y="89"/>
                    <a:pt x="74" y="103"/>
                    <a:pt x="47" y="103"/>
                  </a:cubicBezTo>
                  <a:cubicBezTo>
                    <a:pt x="20" y="103"/>
                    <a:pt x="0" y="84"/>
                    <a:pt x="0" y="52"/>
                  </a:cubicBezTo>
                  <a:cubicBezTo>
                    <a:pt x="0" y="19"/>
                    <a:pt x="21" y="0"/>
                    <a:pt x="47" y="0"/>
                  </a:cubicBezTo>
                  <a:cubicBezTo>
                    <a:pt x="74" y="0"/>
                    <a:pt x="90" y="20"/>
                    <a:pt x="90" y="48"/>
                  </a:cubicBezTo>
                  <a:cubicBezTo>
                    <a:pt x="90" y="56"/>
                    <a:pt x="90" y="56"/>
                    <a:pt x="90" y="56"/>
                  </a:cubicBezTo>
                  <a:cubicBezTo>
                    <a:pt x="20" y="56"/>
                    <a:pt x="20" y="56"/>
                    <a:pt x="20" y="56"/>
                  </a:cubicBezTo>
                  <a:close/>
                  <a:moveTo>
                    <a:pt x="46" y="14"/>
                  </a:moveTo>
                  <a:cubicBezTo>
                    <a:pt x="28" y="14"/>
                    <a:pt x="20" y="29"/>
                    <a:pt x="19" y="42"/>
                  </a:cubicBezTo>
                  <a:cubicBezTo>
                    <a:pt x="71" y="42"/>
                    <a:pt x="71" y="42"/>
                    <a:pt x="71" y="42"/>
                  </a:cubicBezTo>
                  <a:cubicBezTo>
                    <a:pt x="71" y="28"/>
                    <a:pt x="64" y="14"/>
                    <a:pt x="4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1" name="Freeform 48">
              <a:extLst>
                <a:ext uri="{FF2B5EF4-FFF2-40B4-BE49-F238E27FC236}">
                  <a16:creationId xmlns:a16="http://schemas.microsoft.com/office/drawing/2014/main" id="{9F75901F-04A3-6B7A-4918-99E7F7C4A01F}"/>
                </a:ext>
              </a:extLst>
            </p:cNvPr>
            <p:cNvSpPr>
              <a:spLocks noEditPoints="1"/>
            </p:cNvSpPr>
            <p:nvPr/>
          </p:nvSpPr>
          <p:spPr bwMode="auto">
            <a:xfrm>
              <a:off x="3084513" y="153988"/>
              <a:ext cx="77788" cy="117475"/>
            </a:xfrm>
            <a:custGeom>
              <a:avLst/>
              <a:gdLst>
                <a:gd name="T0" fmla="*/ 78 w 94"/>
                <a:gd name="T1" fmla="*/ 141 h 143"/>
                <a:gd name="T2" fmla="*/ 75 w 94"/>
                <a:gd name="T3" fmla="*/ 125 h 143"/>
                <a:gd name="T4" fmla="*/ 42 w 94"/>
                <a:gd name="T5" fmla="*/ 143 h 143"/>
                <a:gd name="T6" fmla="*/ 0 w 94"/>
                <a:gd name="T7" fmla="*/ 91 h 143"/>
                <a:gd name="T8" fmla="*/ 44 w 94"/>
                <a:gd name="T9" fmla="*/ 40 h 143"/>
                <a:gd name="T10" fmla="*/ 75 w 94"/>
                <a:gd name="T11" fmla="*/ 58 h 143"/>
                <a:gd name="T12" fmla="*/ 75 w 94"/>
                <a:gd name="T13" fmla="*/ 0 h 143"/>
                <a:gd name="T14" fmla="*/ 94 w 94"/>
                <a:gd name="T15" fmla="*/ 0 h 143"/>
                <a:gd name="T16" fmla="*/ 94 w 94"/>
                <a:gd name="T17" fmla="*/ 141 h 143"/>
                <a:gd name="T18" fmla="*/ 78 w 94"/>
                <a:gd name="T19" fmla="*/ 141 h 143"/>
                <a:gd name="T20" fmla="*/ 48 w 94"/>
                <a:gd name="T21" fmla="*/ 54 h 143"/>
                <a:gd name="T22" fmla="*/ 19 w 94"/>
                <a:gd name="T23" fmla="*/ 90 h 143"/>
                <a:gd name="T24" fmla="*/ 47 w 94"/>
                <a:gd name="T25" fmla="*/ 127 h 143"/>
                <a:gd name="T26" fmla="*/ 75 w 94"/>
                <a:gd name="T27" fmla="*/ 90 h 143"/>
                <a:gd name="T28" fmla="*/ 48 w 94"/>
                <a:gd name="T29" fmla="*/ 5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4" h="143">
                  <a:moveTo>
                    <a:pt x="78" y="141"/>
                  </a:moveTo>
                  <a:cubicBezTo>
                    <a:pt x="75" y="125"/>
                    <a:pt x="75" y="125"/>
                    <a:pt x="75" y="125"/>
                  </a:cubicBezTo>
                  <a:cubicBezTo>
                    <a:pt x="74" y="126"/>
                    <a:pt x="65" y="143"/>
                    <a:pt x="42" y="143"/>
                  </a:cubicBezTo>
                  <a:cubicBezTo>
                    <a:pt x="16" y="143"/>
                    <a:pt x="0" y="121"/>
                    <a:pt x="0" y="91"/>
                  </a:cubicBezTo>
                  <a:cubicBezTo>
                    <a:pt x="0" y="62"/>
                    <a:pt x="18" y="40"/>
                    <a:pt x="44" y="40"/>
                  </a:cubicBezTo>
                  <a:cubicBezTo>
                    <a:pt x="65" y="40"/>
                    <a:pt x="74" y="56"/>
                    <a:pt x="75" y="58"/>
                  </a:cubicBezTo>
                  <a:cubicBezTo>
                    <a:pt x="75" y="0"/>
                    <a:pt x="75" y="0"/>
                    <a:pt x="75" y="0"/>
                  </a:cubicBezTo>
                  <a:cubicBezTo>
                    <a:pt x="94" y="0"/>
                    <a:pt x="94" y="0"/>
                    <a:pt x="94" y="0"/>
                  </a:cubicBezTo>
                  <a:cubicBezTo>
                    <a:pt x="94" y="141"/>
                    <a:pt x="94" y="141"/>
                    <a:pt x="94" y="141"/>
                  </a:cubicBezTo>
                  <a:cubicBezTo>
                    <a:pt x="78" y="141"/>
                    <a:pt x="78" y="141"/>
                    <a:pt x="78" y="141"/>
                  </a:cubicBezTo>
                  <a:close/>
                  <a:moveTo>
                    <a:pt x="48" y="54"/>
                  </a:moveTo>
                  <a:cubicBezTo>
                    <a:pt x="30" y="54"/>
                    <a:pt x="19" y="71"/>
                    <a:pt x="19" y="90"/>
                  </a:cubicBezTo>
                  <a:cubicBezTo>
                    <a:pt x="19" y="110"/>
                    <a:pt x="29" y="127"/>
                    <a:pt x="47" y="127"/>
                  </a:cubicBezTo>
                  <a:cubicBezTo>
                    <a:pt x="64" y="127"/>
                    <a:pt x="75" y="110"/>
                    <a:pt x="75" y="90"/>
                  </a:cubicBezTo>
                  <a:cubicBezTo>
                    <a:pt x="76" y="71"/>
                    <a:pt x="66" y="54"/>
                    <a:pt x="48"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2" name="Freeform 49">
              <a:extLst>
                <a:ext uri="{FF2B5EF4-FFF2-40B4-BE49-F238E27FC236}">
                  <a16:creationId xmlns:a16="http://schemas.microsoft.com/office/drawing/2014/main" id="{746411D7-FE52-9D4A-5F9C-E781E2B0A65A}"/>
                </a:ext>
              </a:extLst>
            </p:cNvPr>
            <p:cNvSpPr>
              <a:spLocks/>
            </p:cNvSpPr>
            <p:nvPr/>
          </p:nvSpPr>
          <p:spPr bwMode="auto">
            <a:xfrm>
              <a:off x="3209926" y="152400"/>
              <a:ext cx="53975" cy="117475"/>
            </a:xfrm>
            <a:custGeom>
              <a:avLst/>
              <a:gdLst>
                <a:gd name="T0" fmla="*/ 61 w 64"/>
                <a:gd name="T1" fmla="*/ 18 h 142"/>
                <a:gd name="T2" fmla="*/ 49 w 64"/>
                <a:gd name="T3" fmla="*/ 15 h 142"/>
                <a:gd name="T4" fmla="*/ 36 w 64"/>
                <a:gd name="T5" fmla="*/ 21 h 142"/>
                <a:gd name="T6" fmla="*/ 34 w 64"/>
                <a:gd name="T7" fmla="*/ 35 h 142"/>
                <a:gd name="T8" fmla="*/ 34 w 64"/>
                <a:gd name="T9" fmla="*/ 43 h 142"/>
                <a:gd name="T10" fmla="*/ 59 w 64"/>
                <a:gd name="T11" fmla="*/ 43 h 142"/>
                <a:gd name="T12" fmla="*/ 59 w 64"/>
                <a:gd name="T13" fmla="*/ 57 h 142"/>
                <a:gd name="T14" fmla="*/ 34 w 64"/>
                <a:gd name="T15" fmla="*/ 57 h 142"/>
                <a:gd name="T16" fmla="*/ 34 w 64"/>
                <a:gd name="T17" fmla="*/ 142 h 142"/>
                <a:gd name="T18" fmla="*/ 15 w 64"/>
                <a:gd name="T19" fmla="*/ 142 h 142"/>
                <a:gd name="T20" fmla="*/ 15 w 64"/>
                <a:gd name="T21" fmla="*/ 57 h 142"/>
                <a:gd name="T22" fmla="*/ 0 w 64"/>
                <a:gd name="T23" fmla="*/ 57 h 142"/>
                <a:gd name="T24" fmla="*/ 0 w 64"/>
                <a:gd name="T25" fmla="*/ 43 h 142"/>
                <a:gd name="T26" fmla="*/ 15 w 64"/>
                <a:gd name="T27" fmla="*/ 43 h 142"/>
                <a:gd name="T28" fmla="*/ 15 w 64"/>
                <a:gd name="T29" fmla="*/ 32 h 142"/>
                <a:gd name="T30" fmla="*/ 22 w 64"/>
                <a:gd name="T31" fmla="*/ 9 h 142"/>
                <a:gd name="T32" fmla="*/ 45 w 64"/>
                <a:gd name="T33" fmla="*/ 0 h 142"/>
                <a:gd name="T34" fmla="*/ 64 w 64"/>
                <a:gd name="T35" fmla="*/ 4 h 142"/>
                <a:gd name="T36" fmla="*/ 61 w 64"/>
                <a:gd name="T37" fmla="*/ 18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142">
                  <a:moveTo>
                    <a:pt x="61" y="18"/>
                  </a:moveTo>
                  <a:cubicBezTo>
                    <a:pt x="61" y="18"/>
                    <a:pt x="55" y="15"/>
                    <a:pt x="49" y="15"/>
                  </a:cubicBezTo>
                  <a:cubicBezTo>
                    <a:pt x="43" y="15"/>
                    <a:pt x="39" y="17"/>
                    <a:pt x="36" y="21"/>
                  </a:cubicBezTo>
                  <a:cubicBezTo>
                    <a:pt x="34" y="24"/>
                    <a:pt x="34" y="29"/>
                    <a:pt x="34" y="35"/>
                  </a:cubicBezTo>
                  <a:cubicBezTo>
                    <a:pt x="34" y="43"/>
                    <a:pt x="34" y="43"/>
                    <a:pt x="34" y="43"/>
                  </a:cubicBezTo>
                  <a:cubicBezTo>
                    <a:pt x="59" y="43"/>
                    <a:pt x="59" y="43"/>
                    <a:pt x="59" y="43"/>
                  </a:cubicBezTo>
                  <a:cubicBezTo>
                    <a:pt x="59" y="57"/>
                    <a:pt x="59" y="57"/>
                    <a:pt x="59" y="57"/>
                  </a:cubicBezTo>
                  <a:cubicBezTo>
                    <a:pt x="34" y="57"/>
                    <a:pt x="34" y="57"/>
                    <a:pt x="34" y="57"/>
                  </a:cubicBezTo>
                  <a:cubicBezTo>
                    <a:pt x="34" y="142"/>
                    <a:pt x="34" y="142"/>
                    <a:pt x="34" y="142"/>
                  </a:cubicBezTo>
                  <a:cubicBezTo>
                    <a:pt x="15" y="142"/>
                    <a:pt x="15" y="142"/>
                    <a:pt x="15" y="142"/>
                  </a:cubicBezTo>
                  <a:cubicBezTo>
                    <a:pt x="15" y="57"/>
                    <a:pt x="15" y="57"/>
                    <a:pt x="15" y="57"/>
                  </a:cubicBezTo>
                  <a:cubicBezTo>
                    <a:pt x="0" y="57"/>
                    <a:pt x="0" y="57"/>
                    <a:pt x="0" y="57"/>
                  </a:cubicBezTo>
                  <a:cubicBezTo>
                    <a:pt x="0" y="43"/>
                    <a:pt x="0" y="43"/>
                    <a:pt x="0" y="43"/>
                  </a:cubicBezTo>
                  <a:cubicBezTo>
                    <a:pt x="15" y="43"/>
                    <a:pt x="15" y="43"/>
                    <a:pt x="15" y="43"/>
                  </a:cubicBezTo>
                  <a:cubicBezTo>
                    <a:pt x="15" y="32"/>
                    <a:pt x="15" y="32"/>
                    <a:pt x="15" y="32"/>
                  </a:cubicBezTo>
                  <a:cubicBezTo>
                    <a:pt x="15" y="21"/>
                    <a:pt x="18" y="14"/>
                    <a:pt x="22" y="9"/>
                  </a:cubicBezTo>
                  <a:cubicBezTo>
                    <a:pt x="27" y="4"/>
                    <a:pt x="34" y="0"/>
                    <a:pt x="45" y="0"/>
                  </a:cubicBezTo>
                  <a:cubicBezTo>
                    <a:pt x="55" y="0"/>
                    <a:pt x="62" y="3"/>
                    <a:pt x="64" y="4"/>
                  </a:cubicBezTo>
                  <a:lnTo>
                    <a:pt x="61"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3" name="Freeform 50">
              <a:extLst>
                <a:ext uri="{FF2B5EF4-FFF2-40B4-BE49-F238E27FC236}">
                  <a16:creationId xmlns:a16="http://schemas.microsoft.com/office/drawing/2014/main" id="{71C2BF5D-0F27-5DC4-E839-53363129AF20}"/>
                </a:ext>
              </a:extLst>
            </p:cNvPr>
            <p:cNvSpPr>
              <a:spLocks/>
            </p:cNvSpPr>
            <p:nvPr/>
          </p:nvSpPr>
          <p:spPr bwMode="auto">
            <a:xfrm>
              <a:off x="3270251" y="185738"/>
              <a:ext cx="46038" cy="84138"/>
            </a:xfrm>
            <a:custGeom>
              <a:avLst/>
              <a:gdLst>
                <a:gd name="T0" fmla="*/ 53 w 56"/>
                <a:gd name="T1" fmla="*/ 19 h 101"/>
                <a:gd name="T2" fmla="*/ 46 w 56"/>
                <a:gd name="T3" fmla="*/ 18 h 101"/>
                <a:gd name="T4" fmla="*/ 32 w 56"/>
                <a:gd name="T5" fmla="*/ 22 h 101"/>
                <a:gd name="T6" fmla="*/ 18 w 56"/>
                <a:gd name="T7" fmla="*/ 45 h 101"/>
                <a:gd name="T8" fmla="*/ 18 w 56"/>
                <a:gd name="T9" fmla="*/ 101 h 101"/>
                <a:gd name="T10" fmla="*/ 0 w 56"/>
                <a:gd name="T11" fmla="*/ 101 h 101"/>
                <a:gd name="T12" fmla="*/ 0 w 56"/>
                <a:gd name="T13" fmla="*/ 2 h 101"/>
                <a:gd name="T14" fmla="*/ 17 w 56"/>
                <a:gd name="T15" fmla="*/ 2 h 101"/>
                <a:gd name="T16" fmla="*/ 18 w 56"/>
                <a:gd name="T17" fmla="*/ 21 h 101"/>
                <a:gd name="T18" fmla="*/ 48 w 56"/>
                <a:gd name="T19" fmla="*/ 0 h 101"/>
                <a:gd name="T20" fmla="*/ 56 w 56"/>
                <a:gd name="T21" fmla="*/ 1 h 101"/>
                <a:gd name="T22" fmla="*/ 53 w 56"/>
                <a:gd name="T23" fmla="*/ 1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 h="101">
                  <a:moveTo>
                    <a:pt x="53" y="19"/>
                  </a:moveTo>
                  <a:cubicBezTo>
                    <a:pt x="53" y="19"/>
                    <a:pt x="51" y="18"/>
                    <a:pt x="46" y="18"/>
                  </a:cubicBezTo>
                  <a:cubicBezTo>
                    <a:pt x="41" y="18"/>
                    <a:pt x="37" y="19"/>
                    <a:pt x="32" y="22"/>
                  </a:cubicBezTo>
                  <a:cubicBezTo>
                    <a:pt x="26" y="26"/>
                    <a:pt x="20" y="34"/>
                    <a:pt x="18" y="45"/>
                  </a:cubicBezTo>
                  <a:cubicBezTo>
                    <a:pt x="18" y="101"/>
                    <a:pt x="18" y="101"/>
                    <a:pt x="18" y="101"/>
                  </a:cubicBezTo>
                  <a:cubicBezTo>
                    <a:pt x="0" y="101"/>
                    <a:pt x="0" y="101"/>
                    <a:pt x="0" y="101"/>
                  </a:cubicBezTo>
                  <a:cubicBezTo>
                    <a:pt x="0" y="2"/>
                    <a:pt x="0" y="2"/>
                    <a:pt x="0" y="2"/>
                  </a:cubicBezTo>
                  <a:cubicBezTo>
                    <a:pt x="17" y="2"/>
                    <a:pt x="17" y="2"/>
                    <a:pt x="17" y="2"/>
                  </a:cubicBezTo>
                  <a:cubicBezTo>
                    <a:pt x="18" y="21"/>
                    <a:pt x="18" y="21"/>
                    <a:pt x="18" y="21"/>
                  </a:cubicBezTo>
                  <a:cubicBezTo>
                    <a:pt x="24" y="10"/>
                    <a:pt x="35" y="0"/>
                    <a:pt x="48" y="0"/>
                  </a:cubicBezTo>
                  <a:cubicBezTo>
                    <a:pt x="53" y="0"/>
                    <a:pt x="56" y="1"/>
                    <a:pt x="56" y="1"/>
                  </a:cubicBezTo>
                  <a:lnTo>
                    <a:pt x="53"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4" name="Freeform 51">
              <a:extLst>
                <a:ext uri="{FF2B5EF4-FFF2-40B4-BE49-F238E27FC236}">
                  <a16:creationId xmlns:a16="http://schemas.microsoft.com/office/drawing/2014/main" id="{6AAE8FD2-F294-9C4A-F94A-068B4B7ABCFB}"/>
                </a:ext>
              </a:extLst>
            </p:cNvPr>
            <p:cNvSpPr>
              <a:spLocks noEditPoints="1"/>
            </p:cNvSpPr>
            <p:nvPr/>
          </p:nvSpPr>
          <p:spPr bwMode="auto">
            <a:xfrm>
              <a:off x="3321051" y="185738"/>
              <a:ext cx="79375" cy="85725"/>
            </a:xfrm>
            <a:custGeom>
              <a:avLst/>
              <a:gdLst>
                <a:gd name="T0" fmla="*/ 48 w 96"/>
                <a:gd name="T1" fmla="*/ 102 h 102"/>
                <a:gd name="T2" fmla="*/ 0 w 96"/>
                <a:gd name="T3" fmla="*/ 51 h 102"/>
                <a:gd name="T4" fmla="*/ 48 w 96"/>
                <a:gd name="T5" fmla="*/ 0 h 102"/>
                <a:gd name="T6" fmla="*/ 96 w 96"/>
                <a:gd name="T7" fmla="*/ 51 h 102"/>
                <a:gd name="T8" fmla="*/ 48 w 96"/>
                <a:gd name="T9" fmla="*/ 102 h 102"/>
                <a:gd name="T10" fmla="*/ 48 w 96"/>
                <a:gd name="T11" fmla="*/ 14 h 102"/>
                <a:gd name="T12" fmla="*/ 20 w 96"/>
                <a:gd name="T13" fmla="*/ 51 h 102"/>
                <a:gd name="T14" fmla="*/ 48 w 96"/>
                <a:gd name="T15" fmla="*/ 88 h 102"/>
                <a:gd name="T16" fmla="*/ 77 w 96"/>
                <a:gd name="T17" fmla="*/ 51 h 102"/>
                <a:gd name="T18" fmla="*/ 48 w 96"/>
                <a:gd name="T19" fmla="*/ 14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102">
                  <a:moveTo>
                    <a:pt x="48" y="102"/>
                  </a:moveTo>
                  <a:cubicBezTo>
                    <a:pt x="20" y="102"/>
                    <a:pt x="0" y="82"/>
                    <a:pt x="0" y="51"/>
                  </a:cubicBezTo>
                  <a:cubicBezTo>
                    <a:pt x="0" y="20"/>
                    <a:pt x="20" y="0"/>
                    <a:pt x="48" y="0"/>
                  </a:cubicBezTo>
                  <a:cubicBezTo>
                    <a:pt x="77" y="0"/>
                    <a:pt x="96" y="20"/>
                    <a:pt x="96" y="51"/>
                  </a:cubicBezTo>
                  <a:cubicBezTo>
                    <a:pt x="96" y="82"/>
                    <a:pt x="77" y="102"/>
                    <a:pt x="48" y="102"/>
                  </a:cubicBezTo>
                  <a:close/>
                  <a:moveTo>
                    <a:pt x="48" y="14"/>
                  </a:moveTo>
                  <a:cubicBezTo>
                    <a:pt x="30" y="14"/>
                    <a:pt x="20" y="29"/>
                    <a:pt x="20" y="51"/>
                  </a:cubicBezTo>
                  <a:cubicBezTo>
                    <a:pt x="20" y="72"/>
                    <a:pt x="30" y="88"/>
                    <a:pt x="48" y="88"/>
                  </a:cubicBezTo>
                  <a:cubicBezTo>
                    <a:pt x="67" y="88"/>
                    <a:pt x="77" y="72"/>
                    <a:pt x="77" y="51"/>
                  </a:cubicBezTo>
                  <a:cubicBezTo>
                    <a:pt x="77" y="29"/>
                    <a:pt x="67" y="14"/>
                    <a:pt x="48"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5" name="Freeform 52">
              <a:extLst>
                <a:ext uri="{FF2B5EF4-FFF2-40B4-BE49-F238E27FC236}">
                  <a16:creationId xmlns:a16="http://schemas.microsoft.com/office/drawing/2014/main" id="{C590DB0F-DC19-CD6D-2F4D-61479185D8A5}"/>
                </a:ext>
              </a:extLst>
            </p:cNvPr>
            <p:cNvSpPr>
              <a:spLocks/>
            </p:cNvSpPr>
            <p:nvPr/>
          </p:nvSpPr>
          <p:spPr bwMode="auto">
            <a:xfrm>
              <a:off x="3419476" y="185738"/>
              <a:ext cx="117475" cy="84138"/>
            </a:xfrm>
            <a:custGeom>
              <a:avLst/>
              <a:gdLst>
                <a:gd name="T0" fmla="*/ 123 w 142"/>
                <a:gd name="T1" fmla="*/ 101 h 101"/>
                <a:gd name="T2" fmla="*/ 123 w 142"/>
                <a:gd name="T3" fmla="*/ 39 h 101"/>
                <a:gd name="T4" fmla="*/ 106 w 142"/>
                <a:gd name="T5" fmla="*/ 16 h 101"/>
                <a:gd name="T6" fmla="*/ 80 w 142"/>
                <a:gd name="T7" fmla="*/ 41 h 101"/>
                <a:gd name="T8" fmla="*/ 80 w 142"/>
                <a:gd name="T9" fmla="*/ 101 h 101"/>
                <a:gd name="T10" fmla="*/ 62 w 142"/>
                <a:gd name="T11" fmla="*/ 101 h 101"/>
                <a:gd name="T12" fmla="*/ 62 w 142"/>
                <a:gd name="T13" fmla="*/ 39 h 101"/>
                <a:gd name="T14" fmla="*/ 44 w 142"/>
                <a:gd name="T15" fmla="*/ 16 h 101"/>
                <a:gd name="T16" fmla="*/ 19 w 142"/>
                <a:gd name="T17" fmla="*/ 41 h 101"/>
                <a:gd name="T18" fmla="*/ 19 w 142"/>
                <a:gd name="T19" fmla="*/ 101 h 101"/>
                <a:gd name="T20" fmla="*/ 0 w 142"/>
                <a:gd name="T21" fmla="*/ 101 h 101"/>
                <a:gd name="T22" fmla="*/ 0 w 142"/>
                <a:gd name="T23" fmla="*/ 2 h 101"/>
                <a:gd name="T24" fmla="*/ 18 w 142"/>
                <a:gd name="T25" fmla="*/ 2 h 101"/>
                <a:gd name="T26" fmla="*/ 19 w 142"/>
                <a:gd name="T27" fmla="*/ 20 h 101"/>
                <a:gd name="T28" fmla="*/ 51 w 142"/>
                <a:gd name="T29" fmla="*/ 0 h 101"/>
                <a:gd name="T30" fmla="*/ 79 w 142"/>
                <a:gd name="T31" fmla="*/ 21 h 101"/>
                <a:gd name="T32" fmla="*/ 112 w 142"/>
                <a:gd name="T33" fmla="*/ 0 h 101"/>
                <a:gd name="T34" fmla="*/ 142 w 142"/>
                <a:gd name="T35" fmla="*/ 34 h 101"/>
                <a:gd name="T36" fmla="*/ 142 w 142"/>
                <a:gd name="T37" fmla="*/ 101 h 101"/>
                <a:gd name="T38" fmla="*/ 123 w 142"/>
                <a:gd name="T39" fmla="*/ 10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2" h="101">
                  <a:moveTo>
                    <a:pt x="123" y="101"/>
                  </a:moveTo>
                  <a:cubicBezTo>
                    <a:pt x="123" y="39"/>
                    <a:pt x="123" y="39"/>
                    <a:pt x="123" y="39"/>
                  </a:cubicBezTo>
                  <a:cubicBezTo>
                    <a:pt x="123" y="26"/>
                    <a:pt x="120" y="16"/>
                    <a:pt x="106" y="16"/>
                  </a:cubicBezTo>
                  <a:cubicBezTo>
                    <a:pt x="91" y="16"/>
                    <a:pt x="81" y="34"/>
                    <a:pt x="80" y="41"/>
                  </a:cubicBezTo>
                  <a:cubicBezTo>
                    <a:pt x="80" y="101"/>
                    <a:pt x="80" y="101"/>
                    <a:pt x="80" y="101"/>
                  </a:cubicBezTo>
                  <a:cubicBezTo>
                    <a:pt x="62" y="101"/>
                    <a:pt x="62" y="101"/>
                    <a:pt x="62" y="101"/>
                  </a:cubicBezTo>
                  <a:cubicBezTo>
                    <a:pt x="62" y="39"/>
                    <a:pt x="62" y="39"/>
                    <a:pt x="62" y="39"/>
                  </a:cubicBezTo>
                  <a:cubicBezTo>
                    <a:pt x="62" y="26"/>
                    <a:pt x="59" y="16"/>
                    <a:pt x="44" y="16"/>
                  </a:cubicBezTo>
                  <a:cubicBezTo>
                    <a:pt x="30" y="16"/>
                    <a:pt x="20" y="34"/>
                    <a:pt x="19" y="41"/>
                  </a:cubicBezTo>
                  <a:cubicBezTo>
                    <a:pt x="19" y="101"/>
                    <a:pt x="19" y="101"/>
                    <a:pt x="19" y="101"/>
                  </a:cubicBezTo>
                  <a:cubicBezTo>
                    <a:pt x="0" y="101"/>
                    <a:pt x="0" y="101"/>
                    <a:pt x="0" y="101"/>
                  </a:cubicBezTo>
                  <a:cubicBezTo>
                    <a:pt x="0" y="2"/>
                    <a:pt x="0" y="2"/>
                    <a:pt x="0" y="2"/>
                  </a:cubicBezTo>
                  <a:cubicBezTo>
                    <a:pt x="18" y="2"/>
                    <a:pt x="18" y="2"/>
                    <a:pt x="18" y="2"/>
                  </a:cubicBezTo>
                  <a:cubicBezTo>
                    <a:pt x="19" y="20"/>
                    <a:pt x="19" y="20"/>
                    <a:pt x="19" y="20"/>
                  </a:cubicBezTo>
                  <a:cubicBezTo>
                    <a:pt x="25" y="9"/>
                    <a:pt x="37" y="0"/>
                    <a:pt x="51" y="0"/>
                  </a:cubicBezTo>
                  <a:cubicBezTo>
                    <a:pt x="64" y="0"/>
                    <a:pt x="75" y="6"/>
                    <a:pt x="79" y="21"/>
                  </a:cubicBezTo>
                  <a:cubicBezTo>
                    <a:pt x="86" y="9"/>
                    <a:pt x="98" y="0"/>
                    <a:pt x="112" y="0"/>
                  </a:cubicBezTo>
                  <a:cubicBezTo>
                    <a:pt x="128" y="0"/>
                    <a:pt x="142" y="9"/>
                    <a:pt x="142" y="34"/>
                  </a:cubicBezTo>
                  <a:cubicBezTo>
                    <a:pt x="142" y="101"/>
                    <a:pt x="142" y="101"/>
                    <a:pt x="142" y="101"/>
                  </a:cubicBezTo>
                  <a:cubicBezTo>
                    <a:pt x="123" y="101"/>
                    <a:pt x="123" y="101"/>
                    <a:pt x="123"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6" name="Freeform 53">
              <a:extLst>
                <a:ext uri="{FF2B5EF4-FFF2-40B4-BE49-F238E27FC236}">
                  <a16:creationId xmlns:a16="http://schemas.microsoft.com/office/drawing/2014/main" id="{975A0B57-FD60-D7A6-C45A-346EA17AEAA2}"/>
                </a:ext>
              </a:extLst>
            </p:cNvPr>
            <p:cNvSpPr>
              <a:spLocks/>
            </p:cNvSpPr>
            <p:nvPr/>
          </p:nvSpPr>
          <p:spPr bwMode="auto">
            <a:xfrm>
              <a:off x="3594101" y="157163"/>
              <a:ext cx="69850" cy="112713"/>
            </a:xfrm>
            <a:custGeom>
              <a:avLst/>
              <a:gdLst>
                <a:gd name="T0" fmla="*/ 0 w 44"/>
                <a:gd name="T1" fmla="*/ 71 h 71"/>
                <a:gd name="T2" fmla="*/ 0 w 44"/>
                <a:gd name="T3" fmla="*/ 0 h 71"/>
                <a:gd name="T4" fmla="*/ 43 w 44"/>
                <a:gd name="T5" fmla="*/ 0 h 71"/>
                <a:gd name="T6" fmla="*/ 43 w 44"/>
                <a:gd name="T7" fmla="*/ 8 h 71"/>
                <a:gd name="T8" fmla="*/ 10 w 44"/>
                <a:gd name="T9" fmla="*/ 8 h 71"/>
                <a:gd name="T10" fmla="*/ 10 w 44"/>
                <a:gd name="T11" fmla="*/ 29 h 71"/>
                <a:gd name="T12" fmla="*/ 41 w 44"/>
                <a:gd name="T13" fmla="*/ 29 h 71"/>
                <a:gd name="T14" fmla="*/ 41 w 44"/>
                <a:gd name="T15" fmla="*/ 38 h 71"/>
                <a:gd name="T16" fmla="*/ 10 w 44"/>
                <a:gd name="T17" fmla="*/ 38 h 71"/>
                <a:gd name="T18" fmla="*/ 10 w 44"/>
                <a:gd name="T19" fmla="*/ 62 h 71"/>
                <a:gd name="T20" fmla="*/ 44 w 44"/>
                <a:gd name="T21" fmla="*/ 62 h 71"/>
                <a:gd name="T22" fmla="*/ 44 w 44"/>
                <a:gd name="T23" fmla="*/ 71 h 71"/>
                <a:gd name="T24" fmla="*/ 0 w 44"/>
                <a:gd name="T25" fmla="*/ 71 h 71"/>
                <a:gd name="T26" fmla="*/ 0 w 44"/>
                <a:gd name="T27" fmla="*/ 7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 h="71">
                  <a:moveTo>
                    <a:pt x="0" y="71"/>
                  </a:moveTo>
                  <a:lnTo>
                    <a:pt x="0" y="0"/>
                  </a:lnTo>
                  <a:lnTo>
                    <a:pt x="43" y="0"/>
                  </a:lnTo>
                  <a:lnTo>
                    <a:pt x="43" y="8"/>
                  </a:lnTo>
                  <a:lnTo>
                    <a:pt x="10" y="8"/>
                  </a:lnTo>
                  <a:lnTo>
                    <a:pt x="10" y="29"/>
                  </a:lnTo>
                  <a:lnTo>
                    <a:pt x="41" y="29"/>
                  </a:lnTo>
                  <a:lnTo>
                    <a:pt x="41" y="38"/>
                  </a:lnTo>
                  <a:lnTo>
                    <a:pt x="10" y="38"/>
                  </a:lnTo>
                  <a:lnTo>
                    <a:pt x="10" y="62"/>
                  </a:lnTo>
                  <a:lnTo>
                    <a:pt x="44" y="62"/>
                  </a:lnTo>
                  <a:lnTo>
                    <a:pt x="44" y="71"/>
                  </a:lnTo>
                  <a:lnTo>
                    <a:pt x="0" y="71"/>
                  </a:lnTo>
                  <a:lnTo>
                    <a:pt x="0" y="7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7" name="Freeform 54">
              <a:extLst>
                <a:ext uri="{FF2B5EF4-FFF2-40B4-BE49-F238E27FC236}">
                  <a16:creationId xmlns:a16="http://schemas.microsoft.com/office/drawing/2014/main" id="{E8018739-B110-09C4-D3DE-76CFD23BB4E9}"/>
                </a:ext>
              </a:extLst>
            </p:cNvPr>
            <p:cNvSpPr>
              <a:spLocks/>
            </p:cNvSpPr>
            <p:nvPr/>
          </p:nvSpPr>
          <p:spPr bwMode="auto">
            <a:xfrm>
              <a:off x="3671888" y="188913"/>
              <a:ext cx="77788" cy="80963"/>
            </a:xfrm>
            <a:custGeom>
              <a:avLst/>
              <a:gdLst>
                <a:gd name="T0" fmla="*/ 38 w 49"/>
                <a:gd name="T1" fmla="*/ 51 h 51"/>
                <a:gd name="T2" fmla="*/ 24 w 49"/>
                <a:gd name="T3" fmla="*/ 30 h 51"/>
                <a:gd name="T4" fmla="*/ 11 w 49"/>
                <a:gd name="T5" fmla="*/ 51 h 51"/>
                <a:gd name="T6" fmla="*/ 0 w 49"/>
                <a:gd name="T7" fmla="*/ 51 h 51"/>
                <a:gd name="T8" fmla="*/ 18 w 49"/>
                <a:gd name="T9" fmla="*/ 25 h 51"/>
                <a:gd name="T10" fmla="*/ 1 w 49"/>
                <a:gd name="T11" fmla="*/ 0 h 51"/>
                <a:gd name="T12" fmla="*/ 12 w 49"/>
                <a:gd name="T13" fmla="*/ 0 h 51"/>
                <a:gd name="T14" fmla="*/ 25 w 49"/>
                <a:gd name="T15" fmla="*/ 19 h 51"/>
                <a:gd name="T16" fmla="*/ 37 w 49"/>
                <a:gd name="T17" fmla="*/ 0 h 51"/>
                <a:gd name="T18" fmla="*/ 48 w 49"/>
                <a:gd name="T19" fmla="*/ 0 h 51"/>
                <a:gd name="T20" fmla="*/ 30 w 49"/>
                <a:gd name="T21" fmla="*/ 25 h 51"/>
                <a:gd name="T22" fmla="*/ 49 w 49"/>
                <a:gd name="T23" fmla="*/ 51 h 51"/>
                <a:gd name="T24" fmla="*/ 38 w 49"/>
                <a:gd name="T25"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 h="51">
                  <a:moveTo>
                    <a:pt x="38" y="51"/>
                  </a:moveTo>
                  <a:lnTo>
                    <a:pt x="24" y="30"/>
                  </a:lnTo>
                  <a:lnTo>
                    <a:pt x="11" y="51"/>
                  </a:lnTo>
                  <a:lnTo>
                    <a:pt x="0" y="51"/>
                  </a:lnTo>
                  <a:lnTo>
                    <a:pt x="18" y="25"/>
                  </a:lnTo>
                  <a:lnTo>
                    <a:pt x="1" y="0"/>
                  </a:lnTo>
                  <a:lnTo>
                    <a:pt x="12" y="0"/>
                  </a:lnTo>
                  <a:lnTo>
                    <a:pt x="25" y="19"/>
                  </a:lnTo>
                  <a:lnTo>
                    <a:pt x="37" y="0"/>
                  </a:lnTo>
                  <a:lnTo>
                    <a:pt x="48" y="0"/>
                  </a:lnTo>
                  <a:lnTo>
                    <a:pt x="30" y="25"/>
                  </a:lnTo>
                  <a:lnTo>
                    <a:pt x="49" y="51"/>
                  </a:lnTo>
                  <a:lnTo>
                    <a:pt x="38" y="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8" name="Freeform 55">
              <a:extLst>
                <a:ext uri="{FF2B5EF4-FFF2-40B4-BE49-F238E27FC236}">
                  <a16:creationId xmlns:a16="http://schemas.microsoft.com/office/drawing/2014/main" id="{6262A5DA-588E-44E3-D3E5-B27EFDFBA451}"/>
                </a:ext>
              </a:extLst>
            </p:cNvPr>
            <p:cNvSpPr>
              <a:spLocks noEditPoints="1"/>
            </p:cNvSpPr>
            <p:nvPr/>
          </p:nvSpPr>
          <p:spPr bwMode="auto">
            <a:xfrm>
              <a:off x="3763963" y="185738"/>
              <a:ext cx="77788" cy="114300"/>
            </a:xfrm>
            <a:custGeom>
              <a:avLst/>
              <a:gdLst>
                <a:gd name="T0" fmla="*/ 49 w 94"/>
                <a:gd name="T1" fmla="*/ 102 h 136"/>
                <a:gd name="T2" fmla="*/ 18 w 94"/>
                <a:gd name="T3" fmla="*/ 85 h 136"/>
                <a:gd name="T4" fmla="*/ 18 w 94"/>
                <a:gd name="T5" fmla="*/ 136 h 136"/>
                <a:gd name="T6" fmla="*/ 0 w 94"/>
                <a:gd name="T7" fmla="*/ 136 h 136"/>
                <a:gd name="T8" fmla="*/ 0 w 94"/>
                <a:gd name="T9" fmla="*/ 1 h 136"/>
                <a:gd name="T10" fmla="*/ 17 w 94"/>
                <a:gd name="T11" fmla="*/ 1 h 136"/>
                <a:gd name="T12" fmla="*/ 18 w 94"/>
                <a:gd name="T13" fmla="*/ 17 h 136"/>
                <a:gd name="T14" fmla="*/ 51 w 94"/>
                <a:gd name="T15" fmla="*/ 0 h 136"/>
                <a:gd name="T16" fmla="*/ 94 w 94"/>
                <a:gd name="T17" fmla="*/ 51 h 136"/>
                <a:gd name="T18" fmla="*/ 49 w 94"/>
                <a:gd name="T19" fmla="*/ 102 h 136"/>
                <a:gd name="T20" fmla="*/ 46 w 94"/>
                <a:gd name="T21" fmla="*/ 14 h 136"/>
                <a:gd name="T22" fmla="*/ 17 w 94"/>
                <a:gd name="T23" fmla="*/ 50 h 136"/>
                <a:gd name="T24" fmla="*/ 45 w 94"/>
                <a:gd name="T25" fmla="*/ 87 h 136"/>
                <a:gd name="T26" fmla="*/ 74 w 94"/>
                <a:gd name="T27" fmla="*/ 50 h 136"/>
                <a:gd name="T28" fmla="*/ 46 w 94"/>
                <a:gd name="T29" fmla="*/ 1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4" h="136">
                  <a:moveTo>
                    <a:pt x="49" y="102"/>
                  </a:moveTo>
                  <a:cubicBezTo>
                    <a:pt x="29" y="102"/>
                    <a:pt x="21" y="89"/>
                    <a:pt x="18" y="85"/>
                  </a:cubicBezTo>
                  <a:cubicBezTo>
                    <a:pt x="18" y="136"/>
                    <a:pt x="18" y="136"/>
                    <a:pt x="18" y="136"/>
                  </a:cubicBezTo>
                  <a:cubicBezTo>
                    <a:pt x="0" y="136"/>
                    <a:pt x="0" y="136"/>
                    <a:pt x="0" y="136"/>
                  </a:cubicBezTo>
                  <a:cubicBezTo>
                    <a:pt x="0" y="1"/>
                    <a:pt x="0" y="1"/>
                    <a:pt x="0" y="1"/>
                  </a:cubicBezTo>
                  <a:cubicBezTo>
                    <a:pt x="17" y="1"/>
                    <a:pt x="17" y="1"/>
                    <a:pt x="17" y="1"/>
                  </a:cubicBezTo>
                  <a:cubicBezTo>
                    <a:pt x="18" y="17"/>
                    <a:pt x="18" y="17"/>
                    <a:pt x="18" y="17"/>
                  </a:cubicBezTo>
                  <a:cubicBezTo>
                    <a:pt x="20" y="15"/>
                    <a:pt x="30" y="0"/>
                    <a:pt x="51" y="0"/>
                  </a:cubicBezTo>
                  <a:cubicBezTo>
                    <a:pt x="78" y="0"/>
                    <a:pt x="94" y="21"/>
                    <a:pt x="94" y="51"/>
                  </a:cubicBezTo>
                  <a:cubicBezTo>
                    <a:pt x="93" y="81"/>
                    <a:pt x="75" y="102"/>
                    <a:pt x="49" y="102"/>
                  </a:cubicBezTo>
                  <a:close/>
                  <a:moveTo>
                    <a:pt x="46" y="14"/>
                  </a:moveTo>
                  <a:cubicBezTo>
                    <a:pt x="29" y="14"/>
                    <a:pt x="17" y="31"/>
                    <a:pt x="17" y="50"/>
                  </a:cubicBezTo>
                  <a:cubicBezTo>
                    <a:pt x="17" y="70"/>
                    <a:pt x="28" y="87"/>
                    <a:pt x="45" y="87"/>
                  </a:cubicBezTo>
                  <a:cubicBezTo>
                    <a:pt x="62" y="87"/>
                    <a:pt x="74" y="70"/>
                    <a:pt x="74" y="50"/>
                  </a:cubicBezTo>
                  <a:cubicBezTo>
                    <a:pt x="74" y="31"/>
                    <a:pt x="63" y="14"/>
                    <a:pt x="4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9" name="Freeform 56">
              <a:extLst>
                <a:ext uri="{FF2B5EF4-FFF2-40B4-BE49-F238E27FC236}">
                  <a16:creationId xmlns:a16="http://schemas.microsoft.com/office/drawing/2014/main" id="{35512E43-0E79-8BBC-F997-A442D44277DD}"/>
                </a:ext>
              </a:extLst>
            </p:cNvPr>
            <p:cNvSpPr>
              <a:spLocks noEditPoints="1"/>
            </p:cNvSpPr>
            <p:nvPr/>
          </p:nvSpPr>
          <p:spPr bwMode="auto">
            <a:xfrm>
              <a:off x="3852863" y="185738"/>
              <a:ext cx="74613" cy="85725"/>
            </a:xfrm>
            <a:custGeom>
              <a:avLst/>
              <a:gdLst>
                <a:gd name="T0" fmla="*/ 20 w 90"/>
                <a:gd name="T1" fmla="*/ 56 h 103"/>
                <a:gd name="T2" fmla="*/ 50 w 90"/>
                <a:gd name="T3" fmla="*/ 88 h 103"/>
                <a:gd name="T4" fmla="*/ 80 w 90"/>
                <a:gd name="T5" fmla="*/ 77 h 103"/>
                <a:gd name="T6" fmla="*/ 88 w 90"/>
                <a:gd name="T7" fmla="*/ 89 h 103"/>
                <a:gd name="T8" fmla="*/ 47 w 90"/>
                <a:gd name="T9" fmla="*/ 103 h 103"/>
                <a:gd name="T10" fmla="*/ 0 w 90"/>
                <a:gd name="T11" fmla="*/ 52 h 103"/>
                <a:gd name="T12" fmla="*/ 47 w 90"/>
                <a:gd name="T13" fmla="*/ 0 h 103"/>
                <a:gd name="T14" fmla="*/ 90 w 90"/>
                <a:gd name="T15" fmla="*/ 48 h 103"/>
                <a:gd name="T16" fmla="*/ 90 w 90"/>
                <a:gd name="T17" fmla="*/ 56 h 103"/>
                <a:gd name="T18" fmla="*/ 20 w 90"/>
                <a:gd name="T19" fmla="*/ 56 h 103"/>
                <a:gd name="T20" fmla="*/ 46 w 90"/>
                <a:gd name="T21" fmla="*/ 14 h 103"/>
                <a:gd name="T22" fmla="*/ 19 w 90"/>
                <a:gd name="T23" fmla="*/ 42 h 103"/>
                <a:gd name="T24" fmla="*/ 71 w 90"/>
                <a:gd name="T25" fmla="*/ 42 h 103"/>
                <a:gd name="T26" fmla="*/ 46 w 90"/>
                <a:gd name="T27"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03">
                  <a:moveTo>
                    <a:pt x="20" y="56"/>
                  </a:moveTo>
                  <a:cubicBezTo>
                    <a:pt x="20" y="75"/>
                    <a:pt x="31" y="88"/>
                    <a:pt x="50" y="88"/>
                  </a:cubicBezTo>
                  <a:cubicBezTo>
                    <a:pt x="68" y="88"/>
                    <a:pt x="79" y="78"/>
                    <a:pt x="80" y="77"/>
                  </a:cubicBezTo>
                  <a:cubicBezTo>
                    <a:pt x="88" y="89"/>
                    <a:pt x="88" y="89"/>
                    <a:pt x="88" y="89"/>
                  </a:cubicBezTo>
                  <a:cubicBezTo>
                    <a:pt x="88" y="89"/>
                    <a:pt x="75" y="103"/>
                    <a:pt x="47" y="103"/>
                  </a:cubicBezTo>
                  <a:cubicBezTo>
                    <a:pt x="20" y="103"/>
                    <a:pt x="0" y="84"/>
                    <a:pt x="0" y="52"/>
                  </a:cubicBezTo>
                  <a:cubicBezTo>
                    <a:pt x="0" y="19"/>
                    <a:pt x="21" y="0"/>
                    <a:pt x="47" y="0"/>
                  </a:cubicBezTo>
                  <a:cubicBezTo>
                    <a:pt x="74" y="0"/>
                    <a:pt x="90" y="20"/>
                    <a:pt x="90" y="48"/>
                  </a:cubicBezTo>
                  <a:cubicBezTo>
                    <a:pt x="90" y="56"/>
                    <a:pt x="90" y="56"/>
                    <a:pt x="90" y="56"/>
                  </a:cubicBezTo>
                  <a:cubicBezTo>
                    <a:pt x="20" y="56"/>
                    <a:pt x="20" y="56"/>
                    <a:pt x="20" y="56"/>
                  </a:cubicBezTo>
                  <a:close/>
                  <a:moveTo>
                    <a:pt x="46" y="14"/>
                  </a:moveTo>
                  <a:cubicBezTo>
                    <a:pt x="29" y="14"/>
                    <a:pt x="20" y="29"/>
                    <a:pt x="19" y="42"/>
                  </a:cubicBezTo>
                  <a:cubicBezTo>
                    <a:pt x="71" y="42"/>
                    <a:pt x="71" y="42"/>
                    <a:pt x="71" y="42"/>
                  </a:cubicBezTo>
                  <a:cubicBezTo>
                    <a:pt x="72" y="28"/>
                    <a:pt x="65" y="14"/>
                    <a:pt x="4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0" name="Freeform 57">
              <a:extLst>
                <a:ext uri="{FF2B5EF4-FFF2-40B4-BE49-F238E27FC236}">
                  <a16:creationId xmlns:a16="http://schemas.microsoft.com/office/drawing/2014/main" id="{FEF6EF1B-2A95-0FAE-281F-3A8B2AACAC0B}"/>
                </a:ext>
              </a:extLst>
            </p:cNvPr>
            <p:cNvSpPr>
              <a:spLocks/>
            </p:cNvSpPr>
            <p:nvPr/>
          </p:nvSpPr>
          <p:spPr bwMode="auto">
            <a:xfrm>
              <a:off x="3946526" y="185738"/>
              <a:ext cx="47625" cy="84138"/>
            </a:xfrm>
            <a:custGeom>
              <a:avLst/>
              <a:gdLst>
                <a:gd name="T0" fmla="*/ 54 w 57"/>
                <a:gd name="T1" fmla="*/ 19 h 101"/>
                <a:gd name="T2" fmla="*/ 47 w 57"/>
                <a:gd name="T3" fmla="*/ 18 h 101"/>
                <a:gd name="T4" fmla="*/ 33 w 57"/>
                <a:gd name="T5" fmla="*/ 22 h 101"/>
                <a:gd name="T6" fmla="*/ 19 w 57"/>
                <a:gd name="T7" fmla="*/ 45 h 101"/>
                <a:gd name="T8" fmla="*/ 19 w 57"/>
                <a:gd name="T9" fmla="*/ 101 h 101"/>
                <a:gd name="T10" fmla="*/ 0 w 57"/>
                <a:gd name="T11" fmla="*/ 101 h 101"/>
                <a:gd name="T12" fmla="*/ 0 w 57"/>
                <a:gd name="T13" fmla="*/ 2 h 101"/>
                <a:gd name="T14" fmla="*/ 18 w 57"/>
                <a:gd name="T15" fmla="*/ 2 h 101"/>
                <a:gd name="T16" fmla="*/ 19 w 57"/>
                <a:gd name="T17" fmla="*/ 21 h 101"/>
                <a:gd name="T18" fmla="*/ 49 w 57"/>
                <a:gd name="T19" fmla="*/ 0 h 101"/>
                <a:gd name="T20" fmla="*/ 57 w 57"/>
                <a:gd name="T21" fmla="*/ 1 h 101"/>
                <a:gd name="T22" fmla="*/ 54 w 57"/>
                <a:gd name="T23" fmla="*/ 1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7" h="101">
                  <a:moveTo>
                    <a:pt x="54" y="19"/>
                  </a:moveTo>
                  <a:cubicBezTo>
                    <a:pt x="54" y="19"/>
                    <a:pt x="52" y="18"/>
                    <a:pt x="47" y="18"/>
                  </a:cubicBezTo>
                  <a:cubicBezTo>
                    <a:pt x="42" y="18"/>
                    <a:pt x="38" y="19"/>
                    <a:pt x="33" y="22"/>
                  </a:cubicBezTo>
                  <a:cubicBezTo>
                    <a:pt x="27" y="26"/>
                    <a:pt x="21" y="34"/>
                    <a:pt x="19" y="45"/>
                  </a:cubicBezTo>
                  <a:cubicBezTo>
                    <a:pt x="19" y="101"/>
                    <a:pt x="19" y="101"/>
                    <a:pt x="19" y="101"/>
                  </a:cubicBezTo>
                  <a:cubicBezTo>
                    <a:pt x="0" y="101"/>
                    <a:pt x="0" y="101"/>
                    <a:pt x="0" y="101"/>
                  </a:cubicBezTo>
                  <a:cubicBezTo>
                    <a:pt x="0" y="2"/>
                    <a:pt x="0" y="2"/>
                    <a:pt x="0" y="2"/>
                  </a:cubicBezTo>
                  <a:cubicBezTo>
                    <a:pt x="18" y="2"/>
                    <a:pt x="18" y="2"/>
                    <a:pt x="18" y="2"/>
                  </a:cubicBezTo>
                  <a:cubicBezTo>
                    <a:pt x="19" y="21"/>
                    <a:pt x="19" y="21"/>
                    <a:pt x="19" y="21"/>
                  </a:cubicBezTo>
                  <a:cubicBezTo>
                    <a:pt x="24" y="10"/>
                    <a:pt x="35" y="0"/>
                    <a:pt x="49" y="0"/>
                  </a:cubicBezTo>
                  <a:cubicBezTo>
                    <a:pt x="54" y="0"/>
                    <a:pt x="57" y="1"/>
                    <a:pt x="57" y="1"/>
                  </a:cubicBezTo>
                  <a:lnTo>
                    <a:pt x="54"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1" name="Freeform 58">
              <a:extLst>
                <a:ext uri="{FF2B5EF4-FFF2-40B4-BE49-F238E27FC236}">
                  <a16:creationId xmlns:a16="http://schemas.microsoft.com/office/drawing/2014/main" id="{AF31A35E-7433-891D-44E8-BEA36D454EE3}"/>
                </a:ext>
              </a:extLst>
            </p:cNvPr>
            <p:cNvSpPr>
              <a:spLocks noEditPoints="1"/>
            </p:cNvSpPr>
            <p:nvPr/>
          </p:nvSpPr>
          <p:spPr bwMode="auto">
            <a:xfrm>
              <a:off x="4005263" y="150813"/>
              <a:ext cx="20638" cy="119063"/>
            </a:xfrm>
            <a:custGeom>
              <a:avLst/>
              <a:gdLst>
                <a:gd name="T0" fmla="*/ 13 w 26"/>
                <a:gd name="T1" fmla="*/ 25 h 144"/>
                <a:gd name="T2" fmla="*/ 0 w 26"/>
                <a:gd name="T3" fmla="*/ 13 h 144"/>
                <a:gd name="T4" fmla="*/ 13 w 26"/>
                <a:gd name="T5" fmla="*/ 0 h 144"/>
                <a:gd name="T6" fmla="*/ 26 w 26"/>
                <a:gd name="T7" fmla="*/ 12 h 144"/>
                <a:gd name="T8" fmla="*/ 13 w 26"/>
                <a:gd name="T9" fmla="*/ 25 h 144"/>
                <a:gd name="T10" fmla="*/ 3 w 26"/>
                <a:gd name="T11" fmla="*/ 144 h 144"/>
                <a:gd name="T12" fmla="*/ 3 w 26"/>
                <a:gd name="T13" fmla="*/ 45 h 144"/>
                <a:gd name="T14" fmla="*/ 22 w 26"/>
                <a:gd name="T15" fmla="*/ 45 h 144"/>
                <a:gd name="T16" fmla="*/ 22 w 26"/>
                <a:gd name="T17" fmla="*/ 144 h 144"/>
                <a:gd name="T18" fmla="*/ 3 w 26"/>
                <a:gd name="T1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144">
                  <a:moveTo>
                    <a:pt x="13" y="25"/>
                  </a:moveTo>
                  <a:cubicBezTo>
                    <a:pt x="6" y="25"/>
                    <a:pt x="0" y="20"/>
                    <a:pt x="0" y="13"/>
                  </a:cubicBezTo>
                  <a:cubicBezTo>
                    <a:pt x="0" y="6"/>
                    <a:pt x="6" y="0"/>
                    <a:pt x="13" y="0"/>
                  </a:cubicBezTo>
                  <a:cubicBezTo>
                    <a:pt x="20" y="0"/>
                    <a:pt x="26" y="6"/>
                    <a:pt x="26" y="12"/>
                  </a:cubicBezTo>
                  <a:cubicBezTo>
                    <a:pt x="26" y="19"/>
                    <a:pt x="20" y="25"/>
                    <a:pt x="13" y="25"/>
                  </a:cubicBezTo>
                  <a:close/>
                  <a:moveTo>
                    <a:pt x="3" y="144"/>
                  </a:moveTo>
                  <a:cubicBezTo>
                    <a:pt x="3" y="45"/>
                    <a:pt x="3" y="45"/>
                    <a:pt x="3" y="45"/>
                  </a:cubicBezTo>
                  <a:cubicBezTo>
                    <a:pt x="22" y="45"/>
                    <a:pt x="22" y="45"/>
                    <a:pt x="22" y="45"/>
                  </a:cubicBezTo>
                  <a:cubicBezTo>
                    <a:pt x="22" y="144"/>
                    <a:pt x="22" y="144"/>
                    <a:pt x="22" y="144"/>
                  </a:cubicBezTo>
                  <a:lnTo>
                    <a:pt x="3"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2" name="Freeform 59">
              <a:extLst>
                <a:ext uri="{FF2B5EF4-FFF2-40B4-BE49-F238E27FC236}">
                  <a16:creationId xmlns:a16="http://schemas.microsoft.com/office/drawing/2014/main" id="{011AEB08-8C96-F19B-82E4-848E1AED67AD}"/>
                </a:ext>
              </a:extLst>
            </p:cNvPr>
            <p:cNvSpPr>
              <a:spLocks noEditPoints="1"/>
            </p:cNvSpPr>
            <p:nvPr/>
          </p:nvSpPr>
          <p:spPr bwMode="auto">
            <a:xfrm>
              <a:off x="4041776" y="185738"/>
              <a:ext cx="74613" cy="85725"/>
            </a:xfrm>
            <a:custGeom>
              <a:avLst/>
              <a:gdLst>
                <a:gd name="T0" fmla="*/ 20 w 90"/>
                <a:gd name="T1" fmla="*/ 56 h 103"/>
                <a:gd name="T2" fmla="*/ 50 w 90"/>
                <a:gd name="T3" fmla="*/ 88 h 103"/>
                <a:gd name="T4" fmla="*/ 80 w 90"/>
                <a:gd name="T5" fmla="*/ 77 h 103"/>
                <a:gd name="T6" fmla="*/ 88 w 90"/>
                <a:gd name="T7" fmla="*/ 89 h 103"/>
                <a:gd name="T8" fmla="*/ 47 w 90"/>
                <a:gd name="T9" fmla="*/ 103 h 103"/>
                <a:gd name="T10" fmla="*/ 0 w 90"/>
                <a:gd name="T11" fmla="*/ 52 h 103"/>
                <a:gd name="T12" fmla="*/ 47 w 90"/>
                <a:gd name="T13" fmla="*/ 0 h 103"/>
                <a:gd name="T14" fmla="*/ 90 w 90"/>
                <a:gd name="T15" fmla="*/ 48 h 103"/>
                <a:gd name="T16" fmla="*/ 90 w 90"/>
                <a:gd name="T17" fmla="*/ 56 h 103"/>
                <a:gd name="T18" fmla="*/ 20 w 90"/>
                <a:gd name="T19" fmla="*/ 56 h 103"/>
                <a:gd name="T20" fmla="*/ 46 w 90"/>
                <a:gd name="T21" fmla="*/ 14 h 103"/>
                <a:gd name="T22" fmla="*/ 19 w 90"/>
                <a:gd name="T23" fmla="*/ 42 h 103"/>
                <a:gd name="T24" fmla="*/ 71 w 90"/>
                <a:gd name="T25" fmla="*/ 42 h 103"/>
                <a:gd name="T26" fmla="*/ 46 w 90"/>
                <a:gd name="T27"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03">
                  <a:moveTo>
                    <a:pt x="20" y="56"/>
                  </a:moveTo>
                  <a:cubicBezTo>
                    <a:pt x="20" y="75"/>
                    <a:pt x="31" y="88"/>
                    <a:pt x="50" y="88"/>
                  </a:cubicBezTo>
                  <a:cubicBezTo>
                    <a:pt x="68" y="88"/>
                    <a:pt x="79" y="78"/>
                    <a:pt x="80" y="77"/>
                  </a:cubicBezTo>
                  <a:cubicBezTo>
                    <a:pt x="88" y="89"/>
                    <a:pt x="88" y="89"/>
                    <a:pt x="88" y="89"/>
                  </a:cubicBezTo>
                  <a:cubicBezTo>
                    <a:pt x="88" y="89"/>
                    <a:pt x="75" y="103"/>
                    <a:pt x="47" y="103"/>
                  </a:cubicBezTo>
                  <a:cubicBezTo>
                    <a:pt x="20" y="103"/>
                    <a:pt x="0" y="84"/>
                    <a:pt x="0" y="52"/>
                  </a:cubicBezTo>
                  <a:cubicBezTo>
                    <a:pt x="0" y="19"/>
                    <a:pt x="21" y="0"/>
                    <a:pt x="47" y="0"/>
                  </a:cubicBezTo>
                  <a:cubicBezTo>
                    <a:pt x="74" y="0"/>
                    <a:pt x="90" y="20"/>
                    <a:pt x="90" y="48"/>
                  </a:cubicBezTo>
                  <a:cubicBezTo>
                    <a:pt x="90" y="56"/>
                    <a:pt x="90" y="56"/>
                    <a:pt x="90" y="56"/>
                  </a:cubicBezTo>
                  <a:cubicBezTo>
                    <a:pt x="20" y="56"/>
                    <a:pt x="20" y="56"/>
                    <a:pt x="20" y="56"/>
                  </a:cubicBezTo>
                  <a:close/>
                  <a:moveTo>
                    <a:pt x="46" y="14"/>
                  </a:moveTo>
                  <a:cubicBezTo>
                    <a:pt x="29" y="14"/>
                    <a:pt x="20" y="29"/>
                    <a:pt x="19" y="42"/>
                  </a:cubicBezTo>
                  <a:cubicBezTo>
                    <a:pt x="71" y="42"/>
                    <a:pt x="71" y="42"/>
                    <a:pt x="71" y="42"/>
                  </a:cubicBezTo>
                  <a:cubicBezTo>
                    <a:pt x="72" y="28"/>
                    <a:pt x="64" y="14"/>
                    <a:pt x="4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3" name="Freeform 60">
              <a:extLst>
                <a:ext uri="{FF2B5EF4-FFF2-40B4-BE49-F238E27FC236}">
                  <a16:creationId xmlns:a16="http://schemas.microsoft.com/office/drawing/2014/main" id="{131EA098-7609-E572-FDAB-89536CA9855D}"/>
                </a:ext>
              </a:extLst>
            </p:cNvPr>
            <p:cNvSpPr>
              <a:spLocks/>
            </p:cNvSpPr>
            <p:nvPr/>
          </p:nvSpPr>
          <p:spPr bwMode="auto">
            <a:xfrm>
              <a:off x="4135438" y="185738"/>
              <a:ext cx="69850" cy="84138"/>
            </a:xfrm>
            <a:custGeom>
              <a:avLst/>
              <a:gdLst>
                <a:gd name="T0" fmla="*/ 65 w 84"/>
                <a:gd name="T1" fmla="*/ 101 h 101"/>
                <a:gd name="T2" fmla="*/ 65 w 84"/>
                <a:gd name="T3" fmla="*/ 41 h 101"/>
                <a:gd name="T4" fmla="*/ 45 w 84"/>
                <a:gd name="T5" fmla="*/ 16 h 101"/>
                <a:gd name="T6" fmla="*/ 19 w 84"/>
                <a:gd name="T7" fmla="*/ 41 h 101"/>
                <a:gd name="T8" fmla="*/ 19 w 84"/>
                <a:gd name="T9" fmla="*/ 101 h 101"/>
                <a:gd name="T10" fmla="*/ 0 w 84"/>
                <a:gd name="T11" fmla="*/ 101 h 101"/>
                <a:gd name="T12" fmla="*/ 0 w 84"/>
                <a:gd name="T13" fmla="*/ 2 h 101"/>
                <a:gd name="T14" fmla="*/ 18 w 84"/>
                <a:gd name="T15" fmla="*/ 2 h 101"/>
                <a:gd name="T16" fmla="*/ 19 w 84"/>
                <a:gd name="T17" fmla="*/ 20 h 101"/>
                <a:gd name="T18" fmla="*/ 52 w 84"/>
                <a:gd name="T19" fmla="*/ 0 h 101"/>
                <a:gd name="T20" fmla="*/ 84 w 84"/>
                <a:gd name="T21" fmla="*/ 37 h 101"/>
                <a:gd name="T22" fmla="*/ 84 w 84"/>
                <a:gd name="T23" fmla="*/ 101 h 101"/>
                <a:gd name="T24" fmla="*/ 65 w 84"/>
                <a:gd name="T25" fmla="*/ 10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101">
                  <a:moveTo>
                    <a:pt x="65" y="101"/>
                  </a:moveTo>
                  <a:cubicBezTo>
                    <a:pt x="65" y="41"/>
                    <a:pt x="65" y="41"/>
                    <a:pt x="65" y="41"/>
                  </a:cubicBezTo>
                  <a:cubicBezTo>
                    <a:pt x="65" y="26"/>
                    <a:pt x="60" y="16"/>
                    <a:pt x="45" y="16"/>
                  </a:cubicBezTo>
                  <a:cubicBezTo>
                    <a:pt x="30" y="16"/>
                    <a:pt x="21" y="32"/>
                    <a:pt x="19" y="41"/>
                  </a:cubicBezTo>
                  <a:cubicBezTo>
                    <a:pt x="19" y="101"/>
                    <a:pt x="19" y="101"/>
                    <a:pt x="19" y="101"/>
                  </a:cubicBezTo>
                  <a:cubicBezTo>
                    <a:pt x="0" y="101"/>
                    <a:pt x="0" y="101"/>
                    <a:pt x="0" y="101"/>
                  </a:cubicBezTo>
                  <a:cubicBezTo>
                    <a:pt x="0" y="2"/>
                    <a:pt x="0" y="2"/>
                    <a:pt x="0" y="2"/>
                  </a:cubicBezTo>
                  <a:cubicBezTo>
                    <a:pt x="18" y="2"/>
                    <a:pt x="18" y="2"/>
                    <a:pt x="18" y="2"/>
                  </a:cubicBezTo>
                  <a:cubicBezTo>
                    <a:pt x="19" y="20"/>
                    <a:pt x="19" y="20"/>
                    <a:pt x="19" y="20"/>
                  </a:cubicBezTo>
                  <a:cubicBezTo>
                    <a:pt x="24" y="10"/>
                    <a:pt x="35" y="0"/>
                    <a:pt x="52" y="0"/>
                  </a:cubicBezTo>
                  <a:cubicBezTo>
                    <a:pt x="71" y="0"/>
                    <a:pt x="84" y="11"/>
                    <a:pt x="84" y="37"/>
                  </a:cubicBezTo>
                  <a:cubicBezTo>
                    <a:pt x="84" y="101"/>
                    <a:pt x="84" y="101"/>
                    <a:pt x="84" y="101"/>
                  </a:cubicBezTo>
                  <a:cubicBezTo>
                    <a:pt x="65" y="101"/>
                    <a:pt x="65" y="101"/>
                    <a:pt x="65"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4" name="Freeform 61">
              <a:extLst>
                <a:ext uri="{FF2B5EF4-FFF2-40B4-BE49-F238E27FC236}">
                  <a16:creationId xmlns:a16="http://schemas.microsoft.com/office/drawing/2014/main" id="{8CB86734-E125-A2B2-51F8-7EC52DBF269F}"/>
                </a:ext>
              </a:extLst>
            </p:cNvPr>
            <p:cNvSpPr>
              <a:spLocks/>
            </p:cNvSpPr>
            <p:nvPr/>
          </p:nvSpPr>
          <p:spPr bwMode="auto">
            <a:xfrm>
              <a:off x="4221163" y="185738"/>
              <a:ext cx="71438" cy="85725"/>
            </a:xfrm>
            <a:custGeom>
              <a:avLst/>
              <a:gdLst>
                <a:gd name="T0" fmla="*/ 76 w 86"/>
                <a:gd name="T1" fmla="*/ 28 h 103"/>
                <a:gd name="T2" fmla="*/ 51 w 86"/>
                <a:gd name="T3" fmla="*/ 15 h 103"/>
                <a:gd name="T4" fmla="*/ 20 w 86"/>
                <a:gd name="T5" fmla="*/ 51 h 103"/>
                <a:gd name="T6" fmla="*/ 50 w 86"/>
                <a:gd name="T7" fmla="*/ 86 h 103"/>
                <a:gd name="T8" fmla="*/ 76 w 86"/>
                <a:gd name="T9" fmla="*/ 73 h 103"/>
                <a:gd name="T10" fmla="*/ 86 w 86"/>
                <a:gd name="T11" fmla="*/ 85 h 103"/>
                <a:gd name="T12" fmla="*/ 47 w 86"/>
                <a:gd name="T13" fmla="*/ 103 h 103"/>
                <a:gd name="T14" fmla="*/ 0 w 86"/>
                <a:gd name="T15" fmla="*/ 51 h 103"/>
                <a:gd name="T16" fmla="*/ 48 w 86"/>
                <a:gd name="T17" fmla="*/ 0 h 103"/>
                <a:gd name="T18" fmla="*/ 85 w 86"/>
                <a:gd name="T19" fmla="*/ 17 h 103"/>
                <a:gd name="T20" fmla="*/ 76 w 86"/>
                <a:gd name="T21" fmla="*/ 2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6" h="103">
                  <a:moveTo>
                    <a:pt x="76" y="28"/>
                  </a:moveTo>
                  <a:cubicBezTo>
                    <a:pt x="76" y="28"/>
                    <a:pt x="67" y="15"/>
                    <a:pt x="51" y="15"/>
                  </a:cubicBezTo>
                  <a:cubicBezTo>
                    <a:pt x="34" y="15"/>
                    <a:pt x="20" y="27"/>
                    <a:pt x="20" y="51"/>
                  </a:cubicBezTo>
                  <a:cubicBezTo>
                    <a:pt x="20" y="75"/>
                    <a:pt x="34" y="86"/>
                    <a:pt x="50" y="86"/>
                  </a:cubicBezTo>
                  <a:cubicBezTo>
                    <a:pt x="66" y="86"/>
                    <a:pt x="76" y="74"/>
                    <a:pt x="76" y="73"/>
                  </a:cubicBezTo>
                  <a:cubicBezTo>
                    <a:pt x="86" y="85"/>
                    <a:pt x="86" y="85"/>
                    <a:pt x="86" y="85"/>
                  </a:cubicBezTo>
                  <a:cubicBezTo>
                    <a:pt x="85" y="86"/>
                    <a:pt x="74" y="103"/>
                    <a:pt x="47" y="103"/>
                  </a:cubicBezTo>
                  <a:cubicBezTo>
                    <a:pt x="21" y="103"/>
                    <a:pt x="0" y="83"/>
                    <a:pt x="0" y="51"/>
                  </a:cubicBezTo>
                  <a:cubicBezTo>
                    <a:pt x="0" y="19"/>
                    <a:pt x="22" y="0"/>
                    <a:pt x="48" y="0"/>
                  </a:cubicBezTo>
                  <a:cubicBezTo>
                    <a:pt x="74" y="0"/>
                    <a:pt x="84" y="16"/>
                    <a:pt x="85" y="17"/>
                  </a:cubicBezTo>
                  <a:lnTo>
                    <a:pt x="76"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5" name="Freeform 62">
              <a:extLst>
                <a:ext uri="{FF2B5EF4-FFF2-40B4-BE49-F238E27FC236}">
                  <a16:creationId xmlns:a16="http://schemas.microsoft.com/office/drawing/2014/main" id="{E2BA6FAC-BC0B-955C-76C2-7569276E7C26}"/>
                </a:ext>
              </a:extLst>
            </p:cNvPr>
            <p:cNvSpPr>
              <a:spLocks noEditPoints="1"/>
            </p:cNvSpPr>
            <p:nvPr/>
          </p:nvSpPr>
          <p:spPr bwMode="auto">
            <a:xfrm>
              <a:off x="4303713" y="185738"/>
              <a:ext cx="74613" cy="85725"/>
            </a:xfrm>
            <a:custGeom>
              <a:avLst/>
              <a:gdLst>
                <a:gd name="T0" fmla="*/ 19 w 90"/>
                <a:gd name="T1" fmla="*/ 56 h 103"/>
                <a:gd name="T2" fmla="*/ 49 w 90"/>
                <a:gd name="T3" fmla="*/ 88 h 103"/>
                <a:gd name="T4" fmla="*/ 79 w 90"/>
                <a:gd name="T5" fmla="*/ 77 h 103"/>
                <a:gd name="T6" fmla="*/ 87 w 90"/>
                <a:gd name="T7" fmla="*/ 89 h 103"/>
                <a:gd name="T8" fmla="*/ 47 w 90"/>
                <a:gd name="T9" fmla="*/ 103 h 103"/>
                <a:gd name="T10" fmla="*/ 0 w 90"/>
                <a:gd name="T11" fmla="*/ 52 h 103"/>
                <a:gd name="T12" fmla="*/ 47 w 90"/>
                <a:gd name="T13" fmla="*/ 0 h 103"/>
                <a:gd name="T14" fmla="*/ 90 w 90"/>
                <a:gd name="T15" fmla="*/ 48 h 103"/>
                <a:gd name="T16" fmla="*/ 90 w 90"/>
                <a:gd name="T17" fmla="*/ 56 h 103"/>
                <a:gd name="T18" fmla="*/ 19 w 90"/>
                <a:gd name="T19" fmla="*/ 56 h 103"/>
                <a:gd name="T20" fmla="*/ 46 w 90"/>
                <a:gd name="T21" fmla="*/ 14 h 103"/>
                <a:gd name="T22" fmla="*/ 18 w 90"/>
                <a:gd name="T23" fmla="*/ 42 h 103"/>
                <a:gd name="T24" fmla="*/ 70 w 90"/>
                <a:gd name="T25" fmla="*/ 42 h 103"/>
                <a:gd name="T26" fmla="*/ 46 w 90"/>
                <a:gd name="T27"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03">
                  <a:moveTo>
                    <a:pt x="19" y="56"/>
                  </a:moveTo>
                  <a:cubicBezTo>
                    <a:pt x="19" y="75"/>
                    <a:pt x="31" y="88"/>
                    <a:pt x="49" y="88"/>
                  </a:cubicBezTo>
                  <a:cubicBezTo>
                    <a:pt x="67" y="88"/>
                    <a:pt x="78" y="78"/>
                    <a:pt x="79" y="77"/>
                  </a:cubicBezTo>
                  <a:cubicBezTo>
                    <a:pt x="87" y="89"/>
                    <a:pt x="87" y="89"/>
                    <a:pt x="87" y="89"/>
                  </a:cubicBezTo>
                  <a:cubicBezTo>
                    <a:pt x="87" y="89"/>
                    <a:pt x="74" y="103"/>
                    <a:pt x="47" y="103"/>
                  </a:cubicBezTo>
                  <a:cubicBezTo>
                    <a:pt x="20" y="103"/>
                    <a:pt x="0" y="84"/>
                    <a:pt x="0" y="52"/>
                  </a:cubicBezTo>
                  <a:cubicBezTo>
                    <a:pt x="0" y="19"/>
                    <a:pt x="20" y="0"/>
                    <a:pt x="47" y="0"/>
                  </a:cubicBezTo>
                  <a:cubicBezTo>
                    <a:pt x="73" y="0"/>
                    <a:pt x="90" y="20"/>
                    <a:pt x="90" y="48"/>
                  </a:cubicBezTo>
                  <a:cubicBezTo>
                    <a:pt x="90" y="56"/>
                    <a:pt x="90" y="56"/>
                    <a:pt x="90" y="56"/>
                  </a:cubicBezTo>
                  <a:cubicBezTo>
                    <a:pt x="19" y="56"/>
                    <a:pt x="19" y="56"/>
                    <a:pt x="19" y="56"/>
                  </a:cubicBezTo>
                  <a:close/>
                  <a:moveTo>
                    <a:pt x="46" y="14"/>
                  </a:moveTo>
                  <a:cubicBezTo>
                    <a:pt x="28" y="14"/>
                    <a:pt x="20" y="29"/>
                    <a:pt x="18" y="42"/>
                  </a:cubicBezTo>
                  <a:cubicBezTo>
                    <a:pt x="70" y="42"/>
                    <a:pt x="70" y="42"/>
                    <a:pt x="70" y="42"/>
                  </a:cubicBezTo>
                  <a:cubicBezTo>
                    <a:pt x="71" y="28"/>
                    <a:pt x="63" y="14"/>
                    <a:pt x="4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6" name="Rectangle 63">
              <a:extLst>
                <a:ext uri="{FF2B5EF4-FFF2-40B4-BE49-F238E27FC236}">
                  <a16:creationId xmlns:a16="http://schemas.microsoft.com/office/drawing/2014/main" id="{8B1668FC-ED11-4E5F-5CD7-B8AECBE72E88}"/>
                </a:ext>
              </a:extLst>
            </p:cNvPr>
            <p:cNvSpPr>
              <a:spLocks noChangeArrowheads="1"/>
            </p:cNvSpPr>
            <p:nvPr/>
          </p:nvSpPr>
          <p:spPr bwMode="auto">
            <a:xfrm>
              <a:off x="2271713" y="-269875"/>
              <a:ext cx="12700" cy="7731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7" name="Oval 64">
              <a:extLst>
                <a:ext uri="{FF2B5EF4-FFF2-40B4-BE49-F238E27FC236}">
                  <a16:creationId xmlns:a16="http://schemas.microsoft.com/office/drawing/2014/main" id="{E764F59C-9348-969F-DC4C-91400D94748F}"/>
                </a:ext>
              </a:extLst>
            </p:cNvPr>
            <p:cNvSpPr>
              <a:spLocks noChangeArrowheads="1"/>
            </p:cNvSpPr>
            <p:nvPr/>
          </p:nvSpPr>
          <p:spPr bwMode="auto">
            <a:xfrm>
              <a:off x="911226" y="-279400"/>
              <a:ext cx="119063" cy="1206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8" name="Oval 65">
              <a:extLst>
                <a:ext uri="{FF2B5EF4-FFF2-40B4-BE49-F238E27FC236}">
                  <a16:creationId xmlns:a16="http://schemas.microsoft.com/office/drawing/2014/main" id="{0C6CC64C-557B-7855-41F2-B4CCE30CCF03}"/>
                </a:ext>
              </a:extLst>
            </p:cNvPr>
            <p:cNvSpPr>
              <a:spLocks noChangeArrowheads="1"/>
            </p:cNvSpPr>
            <p:nvPr/>
          </p:nvSpPr>
          <p:spPr bwMode="auto">
            <a:xfrm>
              <a:off x="752476" y="-269875"/>
              <a:ext cx="101600" cy="1016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9" name="Oval 66">
              <a:extLst>
                <a:ext uri="{FF2B5EF4-FFF2-40B4-BE49-F238E27FC236}">
                  <a16:creationId xmlns:a16="http://schemas.microsoft.com/office/drawing/2014/main" id="{6F43F3D1-B8CB-54F6-36F7-16314257D69B}"/>
                </a:ext>
              </a:extLst>
            </p:cNvPr>
            <p:cNvSpPr>
              <a:spLocks noChangeArrowheads="1"/>
            </p:cNvSpPr>
            <p:nvPr/>
          </p:nvSpPr>
          <p:spPr bwMode="auto">
            <a:xfrm>
              <a:off x="919163" y="-103188"/>
              <a:ext cx="101600" cy="1016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0" name="Oval 67">
              <a:extLst>
                <a:ext uri="{FF2B5EF4-FFF2-40B4-BE49-F238E27FC236}">
                  <a16:creationId xmlns:a16="http://schemas.microsoft.com/office/drawing/2014/main" id="{92E571BB-D352-2156-6D4A-C44BE8B1DEC3}"/>
                </a:ext>
              </a:extLst>
            </p:cNvPr>
            <p:cNvSpPr>
              <a:spLocks noChangeArrowheads="1"/>
            </p:cNvSpPr>
            <p:nvPr/>
          </p:nvSpPr>
          <p:spPr bwMode="auto">
            <a:xfrm>
              <a:off x="927101" y="53975"/>
              <a:ext cx="85725" cy="873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1" name="Oval 68">
              <a:extLst>
                <a:ext uri="{FF2B5EF4-FFF2-40B4-BE49-F238E27FC236}">
                  <a16:creationId xmlns:a16="http://schemas.microsoft.com/office/drawing/2014/main" id="{7A8957F8-68A4-3EE6-C67A-79E4C3B0E740}"/>
                </a:ext>
              </a:extLst>
            </p:cNvPr>
            <p:cNvSpPr>
              <a:spLocks noChangeArrowheads="1"/>
            </p:cNvSpPr>
            <p:nvPr/>
          </p:nvSpPr>
          <p:spPr bwMode="auto">
            <a:xfrm>
              <a:off x="760413" y="-95250"/>
              <a:ext cx="87313" cy="873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2" name="Oval 69">
              <a:extLst>
                <a:ext uri="{FF2B5EF4-FFF2-40B4-BE49-F238E27FC236}">
                  <a16:creationId xmlns:a16="http://schemas.microsoft.com/office/drawing/2014/main" id="{E37C8ED8-118C-127C-C8D8-93DB49103625}"/>
                </a:ext>
              </a:extLst>
            </p:cNvPr>
            <p:cNvSpPr>
              <a:spLocks noChangeArrowheads="1"/>
            </p:cNvSpPr>
            <p:nvPr/>
          </p:nvSpPr>
          <p:spPr bwMode="auto">
            <a:xfrm>
              <a:off x="611188" y="-261938"/>
              <a:ext cx="85725" cy="873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 name="TextBox 2">
            <a:extLst>
              <a:ext uri="{FF2B5EF4-FFF2-40B4-BE49-F238E27FC236}">
                <a16:creationId xmlns:a16="http://schemas.microsoft.com/office/drawing/2014/main" id="{BFFC5C2C-B337-3578-4DEF-5FA5EAEA706D}"/>
              </a:ext>
            </a:extLst>
          </p:cNvPr>
          <p:cNvSpPr txBox="1"/>
          <p:nvPr/>
        </p:nvSpPr>
        <p:spPr>
          <a:xfrm>
            <a:off x="1516830" y="6334188"/>
            <a:ext cx="5719046" cy="153888"/>
          </a:xfrm>
          <a:prstGeom prst="rect">
            <a:avLst/>
          </a:prstGeom>
          <a:noFill/>
        </p:spPr>
        <p:txBody>
          <a:bodyPr wrap="square" lIns="0" tIns="0" rIns="0" bIns="0" rtlCol="0">
            <a:spAutoFit/>
          </a:bodyPr>
          <a:lstStyle/>
          <a:p>
            <a:pPr algn="ctr"/>
            <a:r>
              <a:rPr lang="en-US" sz="1000" dirty="0">
                <a:solidFill>
                  <a:schemeClr val="bg1"/>
                </a:solidFill>
              </a:rPr>
              <a:t>Includes content supplied by Sales Benchmark Index; Copyright © Sales Benchmark Index, 2022</a:t>
            </a:r>
          </a:p>
        </p:txBody>
      </p:sp>
    </p:spTree>
    <p:extLst>
      <p:ext uri="{BB962C8B-B14F-4D97-AF65-F5344CB8AC3E}">
        <p14:creationId xmlns:p14="http://schemas.microsoft.com/office/powerpoint/2010/main" val="21711724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3_Title Slide blue dots bkdg">
    <p:bg>
      <p:bgPr>
        <a:solidFill>
          <a:schemeClr val="accent1"/>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64658552-6E07-9117-0CA9-3B60B698736B}"/>
              </a:ext>
            </a:extLst>
          </p:cNvPr>
          <p:cNvGraphicFramePr>
            <a:graphicFrameLocks noChangeAspect="1"/>
          </p:cNvGraphicFramePr>
          <p:nvPr>
            <p:custDataLst>
              <p:tags r:id="rId1"/>
            </p:custDataLst>
            <p:extLst>
              <p:ext uri="{D42A27DB-BD31-4B8C-83A1-F6EECF244321}">
                <p14:modId xmlns:p14="http://schemas.microsoft.com/office/powerpoint/2010/main" val="65340241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0" imgH="409" progId="TCLayout.ActiveDocument.1">
                  <p:embed/>
                </p:oleObj>
              </mc:Choice>
              <mc:Fallback>
                <p:oleObj name="think-cell Slide" r:id="rId3" imgW="410" imgH="409" progId="TCLayout.ActiveDocument.1">
                  <p:embed/>
                  <p:pic>
                    <p:nvPicPr>
                      <p:cNvPr id="4" name="Object 3" hidden="1">
                        <a:extLst>
                          <a:ext uri="{FF2B5EF4-FFF2-40B4-BE49-F238E27FC236}">
                            <a16:creationId xmlns:a16="http://schemas.microsoft.com/office/drawing/2014/main" id="{64658552-6E07-9117-0CA9-3B60B698736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5" name="Picture 4" descr="A picture containing text, night, dark, lit&#10;&#10;Description automatically generated">
            <a:extLst>
              <a:ext uri="{FF2B5EF4-FFF2-40B4-BE49-F238E27FC236}">
                <a16:creationId xmlns:a16="http://schemas.microsoft.com/office/drawing/2014/main" id="{94B80643-DB53-93CF-0CC8-F5B0CC74C6EC}"/>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0" y="0"/>
            <a:ext cx="12192000" cy="6858001"/>
          </a:xfrm>
          <a:prstGeom prst="rect">
            <a:avLst/>
          </a:prstGeom>
        </p:spPr>
      </p:pic>
      <p:sp>
        <p:nvSpPr>
          <p:cNvPr id="2" name="Title 1">
            <a:extLst>
              <a:ext uri="{FF2B5EF4-FFF2-40B4-BE49-F238E27FC236}">
                <a16:creationId xmlns:a16="http://schemas.microsoft.com/office/drawing/2014/main" id="{9C5F5AEC-749C-44CA-94C1-9495903C3571}"/>
              </a:ext>
            </a:extLst>
          </p:cNvPr>
          <p:cNvSpPr>
            <a:spLocks noGrp="1"/>
          </p:cNvSpPr>
          <p:nvPr>
            <p:ph type="ctrTitle"/>
          </p:nvPr>
        </p:nvSpPr>
        <p:spPr>
          <a:xfrm>
            <a:off x="1516830" y="2523757"/>
            <a:ext cx="9139234" cy="664797"/>
          </a:xfrm>
        </p:spPr>
        <p:txBody>
          <a:bodyPr vert="horz" lIns="91440" tIns="91440" rIns="91440" bIns="91440" anchor="ctr">
            <a:noAutofit/>
          </a:bodyPr>
          <a:lstStyle>
            <a:lvl1pPr algn="l">
              <a:defRPr sz="3600">
                <a:solidFill>
                  <a:schemeClr val="bg1"/>
                </a:solidFill>
              </a:defRPr>
            </a:lvl1pPr>
          </a:lstStyle>
          <a:p>
            <a:r>
              <a:rPr lang="en-US"/>
              <a:t>Click to edit Master title style</a:t>
            </a:r>
            <a:endParaRPr lang="en-US" dirty="0"/>
          </a:p>
        </p:txBody>
      </p:sp>
      <p:sp>
        <p:nvSpPr>
          <p:cNvPr id="82" name="Text Placeholder 81">
            <a:extLst>
              <a:ext uri="{FF2B5EF4-FFF2-40B4-BE49-F238E27FC236}">
                <a16:creationId xmlns:a16="http://schemas.microsoft.com/office/drawing/2014/main" id="{B020BF28-FA10-43DE-B2FD-965A7D8594C0}"/>
              </a:ext>
            </a:extLst>
          </p:cNvPr>
          <p:cNvSpPr>
            <a:spLocks noGrp="1"/>
          </p:cNvSpPr>
          <p:nvPr>
            <p:ph type="body" sz="quarter" idx="13"/>
          </p:nvPr>
        </p:nvSpPr>
        <p:spPr>
          <a:xfrm>
            <a:off x="1520386" y="3998279"/>
            <a:ext cx="4586287" cy="323850"/>
          </a:xfrm>
        </p:spPr>
        <p:txBody>
          <a:bodyPr lIns="91440" tIns="91440" rIns="91440" bIns="91440" anchor="ctr"/>
          <a:lstStyle>
            <a:lvl1pPr>
              <a:defRPr b="0">
                <a:solidFill>
                  <a:schemeClr val="bg1"/>
                </a:solidFill>
              </a:defRPr>
            </a:lvl1pPr>
          </a:lstStyle>
          <a:p>
            <a:pPr lvl="0"/>
            <a:r>
              <a:rPr lang="en-US"/>
              <a:t>Click to edit Master text styles</a:t>
            </a:r>
          </a:p>
        </p:txBody>
      </p:sp>
      <p:sp>
        <p:nvSpPr>
          <p:cNvPr id="83" name="Subtitle 2">
            <a:extLst>
              <a:ext uri="{FF2B5EF4-FFF2-40B4-BE49-F238E27FC236}">
                <a16:creationId xmlns:a16="http://schemas.microsoft.com/office/drawing/2014/main" id="{CA420EE9-07D0-49A0-A796-E6EAA8EBDB96}"/>
              </a:ext>
            </a:extLst>
          </p:cNvPr>
          <p:cNvSpPr>
            <a:spLocks noGrp="1"/>
          </p:cNvSpPr>
          <p:nvPr>
            <p:ph type="subTitle" idx="1"/>
          </p:nvPr>
        </p:nvSpPr>
        <p:spPr>
          <a:xfrm>
            <a:off x="1516830" y="3444432"/>
            <a:ext cx="9139234" cy="297969"/>
          </a:xfrm>
        </p:spPr>
        <p:txBody>
          <a:bodyPr vert="horz" lIns="91440" tIns="91440" rIns="91440" bIns="91440" rtlCol="0" anchor="ctr">
            <a:noAutofit/>
          </a:bodyPr>
          <a:lstStyle>
            <a:lvl1pPr>
              <a:defRPr lang="en-US" sz="2200" b="0" dirty="0">
                <a:solidFill>
                  <a:schemeClr val="bg1"/>
                </a:solidFill>
              </a:defRPr>
            </a:lvl1pPr>
          </a:lstStyle>
          <a:p>
            <a:pPr lvl="0"/>
            <a:r>
              <a:rPr lang="en-US"/>
              <a:t>Click to edit Master subtitle style</a:t>
            </a:r>
            <a:endParaRPr lang="en-US" dirty="0"/>
          </a:p>
        </p:txBody>
      </p:sp>
      <p:grpSp>
        <p:nvGrpSpPr>
          <p:cNvPr id="148" name="Group 147">
            <a:extLst>
              <a:ext uri="{FF2B5EF4-FFF2-40B4-BE49-F238E27FC236}">
                <a16:creationId xmlns:a16="http://schemas.microsoft.com/office/drawing/2014/main" id="{AF47BE45-9A6B-F77A-A246-E9AD74AC3E05}"/>
              </a:ext>
            </a:extLst>
          </p:cNvPr>
          <p:cNvGrpSpPr>
            <a:grpSpLocks noChangeAspect="1"/>
          </p:cNvGrpSpPr>
          <p:nvPr/>
        </p:nvGrpSpPr>
        <p:grpSpPr>
          <a:xfrm>
            <a:off x="702214" y="780933"/>
            <a:ext cx="3494345" cy="745107"/>
            <a:chOff x="611188" y="-279400"/>
            <a:chExt cx="3767138" cy="803275"/>
          </a:xfrm>
          <a:solidFill>
            <a:schemeClr val="bg1"/>
          </a:solidFill>
        </p:grpSpPr>
        <p:sp>
          <p:nvSpPr>
            <p:cNvPr id="149" name="Freeform 5">
              <a:extLst>
                <a:ext uri="{FF2B5EF4-FFF2-40B4-BE49-F238E27FC236}">
                  <a16:creationId xmlns:a16="http://schemas.microsoft.com/office/drawing/2014/main" id="{5C5B487B-3C0A-CD7C-49B9-906DAA6B051C}"/>
                </a:ext>
              </a:extLst>
            </p:cNvPr>
            <p:cNvSpPr>
              <a:spLocks noEditPoints="1"/>
            </p:cNvSpPr>
            <p:nvPr/>
          </p:nvSpPr>
          <p:spPr bwMode="auto">
            <a:xfrm>
              <a:off x="1885951" y="438150"/>
              <a:ext cx="60325" cy="63500"/>
            </a:xfrm>
            <a:custGeom>
              <a:avLst/>
              <a:gdLst>
                <a:gd name="T0" fmla="*/ 36 w 73"/>
                <a:gd name="T1" fmla="*/ 0 h 78"/>
                <a:gd name="T2" fmla="*/ 10 w 73"/>
                <a:gd name="T3" fmla="*/ 10 h 78"/>
                <a:gd name="T4" fmla="*/ 0 w 73"/>
                <a:gd name="T5" fmla="*/ 39 h 78"/>
                <a:gd name="T6" fmla="*/ 10 w 73"/>
                <a:gd name="T7" fmla="*/ 67 h 78"/>
                <a:gd name="T8" fmla="*/ 36 w 73"/>
                <a:gd name="T9" fmla="*/ 78 h 78"/>
                <a:gd name="T10" fmla="*/ 63 w 73"/>
                <a:gd name="T11" fmla="*/ 67 h 78"/>
                <a:gd name="T12" fmla="*/ 73 w 73"/>
                <a:gd name="T13" fmla="*/ 39 h 78"/>
                <a:gd name="T14" fmla="*/ 63 w 73"/>
                <a:gd name="T15" fmla="*/ 10 h 78"/>
                <a:gd name="T16" fmla="*/ 36 w 73"/>
                <a:gd name="T17" fmla="*/ 0 h 78"/>
                <a:gd name="T18" fmla="*/ 52 w 73"/>
                <a:gd name="T19" fmla="*/ 59 h 78"/>
                <a:gd name="T20" fmla="*/ 36 w 73"/>
                <a:gd name="T21" fmla="*/ 66 h 78"/>
                <a:gd name="T22" fmla="*/ 20 w 73"/>
                <a:gd name="T23" fmla="*/ 59 h 78"/>
                <a:gd name="T24" fmla="*/ 15 w 73"/>
                <a:gd name="T25" fmla="*/ 39 h 78"/>
                <a:gd name="T26" fmla="*/ 21 w 73"/>
                <a:gd name="T27" fmla="*/ 19 h 78"/>
                <a:gd name="T28" fmla="*/ 36 w 73"/>
                <a:gd name="T29" fmla="*/ 11 h 78"/>
                <a:gd name="T30" fmla="*/ 52 w 73"/>
                <a:gd name="T31" fmla="*/ 19 h 78"/>
                <a:gd name="T32" fmla="*/ 58 w 73"/>
                <a:gd name="T33" fmla="*/ 39 h 78"/>
                <a:gd name="T34" fmla="*/ 52 w 73"/>
                <a:gd name="T35" fmla="*/ 5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3" h="78">
                  <a:moveTo>
                    <a:pt x="36" y="0"/>
                  </a:moveTo>
                  <a:cubicBezTo>
                    <a:pt x="25" y="0"/>
                    <a:pt x="17" y="3"/>
                    <a:pt x="10" y="10"/>
                  </a:cubicBezTo>
                  <a:cubicBezTo>
                    <a:pt x="3" y="17"/>
                    <a:pt x="0" y="27"/>
                    <a:pt x="0" y="39"/>
                  </a:cubicBezTo>
                  <a:cubicBezTo>
                    <a:pt x="0" y="51"/>
                    <a:pt x="3" y="60"/>
                    <a:pt x="10" y="67"/>
                  </a:cubicBezTo>
                  <a:cubicBezTo>
                    <a:pt x="17" y="74"/>
                    <a:pt x="25" y="78"/>
                    <a:pt x="36" y="78"/>
                  </a:cubicBezTo>
                  <a:cubicBezTo>
                    <a:pt x="47" y="78"/>
                    <a:pt x="56" y="74"/>
                    <a:pt x="63" y="67"/>
                  </a:cubicBezTo>
                  <a:cubicBezTo>
                    <a:pt x="69" y="60"/>
                    <a:pt x="73" y="51"/>
                    <a:pt x="73" y="39"/>
                  </a:cubicBezTo>
                  <a:cubicBezTo>
                    <a:pt x="73" y="27"/>
                    <a:pt x="69" y="17"/>
                    <a:pt x="63" y="10"/>
                  </a:cubicBezTo>
                  <a:cubicBezTo>
                    <a:pt x="56" y="3"/>
                    <a:pt x="47" y="0"/>
                    <a:pt x="36" y="0"/>
                  </a:cubicBezTo>
                  <a:close/>
                  <a:moveTo>
                    <a:pt x="52" y="59"/>
                  </a:moveTo>
                  <a:cubicBezTo>
                    <a:pt x="48" y="64"/>
                    <a:pt x="43" y="66"/>
                    <a:pt x="36" y="66"/>
                  </a:cubicBezTo>
                  <a:cubicBezTo>
                    <a:pt x="29" y="66"/>
                    <a:pt x="24" y="64"/>
                    <a:pt x="20" y="59"/>
                  </a:cubicBezTo>
                  <a:cubicBezTo>
                    <a:pt x="17" y="54"/>
                    <a:pt x="15" y="47"/>
                    <a:pt x="15" y="39"/>
                  </a:cubicBezTo>
                  <a:cubicBezTo>
                    <a:pt x="15" y="30"/>
                    <a:pt x="17" y="24"/>
                    <a:pt x="21" y="19"/>
                  </a:cubicBezTo>
                  <a:cubicBezTo>
                    <a:pt x="24" y="14"/>
                    <a:pt x="30" y="11"/>
                    <a:pt x="36" y="11"/>
                  </a:cubicBezTo>
                  <a:cubicBezTo>
                    <a:pt x="43" y="11"/>
                    <a:pt x="48" y="14"/>
                    <a:pt x="52" y="19"/>
                  </a:cubicBezTo>
                  <a:cubicBezTo>
                    <a:pt x="56" y="24"/>
                    <a:pt x="58" y="30"/>
                    <a:pt x="58" y="39"/>
                  </a:cubicBezTo>
                  <a:cubicBezTo>
                    <a:pt x="58" y="47"/>
                    <a:pt x="56" y="54"/>
                    <a:pt x="52"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0" name="Freeform 6">
              <a:extLst>
                <a:ext uri="{FF2B5EF4-FFF2-40B4-BE49-F238E27FC236}">
                  <a16:creationId xmlns:a16="http://schemas.microsoft.com/office/drawing/2014/main" id="{FC002D50-1258-94CD-A4CA-8EF05842095A}"/>
                </a:ext>
              </a:extLst>
            </p:cNvPr>
            <p:cNvSpPr>
              <a:spLocks/>
            </p:cNvSpPr>
            <p:nvPr/>
          </p:nvSpPr>
          <p:spPr bwMode="auto">
            <a:xfrm>
              <a:off x="1152526" y="414338"/>
              <a:ext cx="74613" cy="87313"/>
            </a:xfrm>
            <a:custGeom>
              <a:avLst/>
              <a:gdLst>
                <a:gd name="T0" fmla="*/ 50 w 89"/>
                <a:gd name="T1" fmla="*/ 62 h 106"/>
                <a:gd name="T2" fmla="*/ 75 w 89"/>
                <a:gd name="T3" fmla="*/ 62 h 106"/>
                <a:gd name="T4" fmla="*/ 75 w 89"/>
                <a:gd name="T5" fmla="*/ 80 h 106"/>
                <a:gd name="T6" fmla="*/ 74 w 89"/>
                <a:gd name="T7" fmla="*/ 81 h 106"/>
                <a:gd name="T8" fmla="*/ 71 w 89"/>
                <a:gd name="T9" fmla="*/ 84 h 106"/>
                <a:gd name="T10" fmla="*/ 66 w 89"/>
                <a:gd name="T11" fmla="*/ 88 h 106"/>
                <a:gd name="T12" fmla="*/ 58 w 89"/>
                <a:gd name="T13" fmla="*/ 91 h 106"/>
                <a:gd name="T14" fmla="*/ 48 w 89"/>
                <a:gd name="T15" fmla="*/ 92 h 106"/>
                <a:gd name="T16" fmla="*/ 24 w 89"/>
                <a:gd name="T17" fmla="*/ 82 h 106"/>
                <a:gd name="T18" fmla="*/ 15 w 89"/>
                <a:gd name="T19" fmla="*/ 52 h 106"/>
                <a:gd name="T20" fmla="*/ 25 w 89"/>
                <a:gd name="T21" fmla="*/ 23 h 106"/>
                <a:gd name="T22" fmla="*/ 48 w 89"/>
                <a:gd name="T23" fmla="*/ 13 h 106"/>
                <a:gd name="T24" fmla="*/ 57 w 89"/>
                <a:gd name="T25" fmla="*/ 14 h 106"/>
                <a:gd name="T26" fmla="*/ 64 w 89"/>
                <a:gd name="T27" fmla="*/ 16 h 106"/>
                <a:gd name="T28" fmla="*/ 69 w 89"/>
                <a:gd name="T29" fmla="*/ 19 h 106"/>
                <a:gd name="T30" fmla="*/ 73 w 89"/>
                <a:gd name="T31" fmla="*/ 23 h 106"/>
                <a:gd name="T32" fmla="*/ 75 w 89"/>
                <a:gd name="T33" fmla="*/ 26 h 106"/>
                <a:gd name="T34" fmla="*/ 76 w 89"/>
                <a:gd name="T35" fmla="*/ 27 h 106"/>
                <a:gd name="T36" fmla="*/ 86 w 89"/>
                <a:gd name="T37" fmla="*/ 18 h 106"/>
                <a:gd name="T38" fmla="*/ 48 w 89"/>
                <a:gd name="T39" fmla="*/ 0 h 106"/>
                <a:gd name="T40" fmla="*/ 14 w 89"/>
                <a:gd name="T41" fmla="*/ 14 h 106"/>
                <a:gd name="T42" fmla="*/ 0 w 89"/>
                <a:gd name="T43" fmla="*/ 52 h 106"/>
                <a:gd name="T44" fmla="*/ 13 w 89"/>
                <a:gd name="T45" fmla="*/ 91 h 106"/>
                <a:gd name="T46" fmla="*/ 45 w 89"/>
                <a:gd name="T47" fmla="*/ 106 h 106"/>
                <a:gd name="T48" fmla="*/ 57 w 89"/>
                <a:gd name="T49" fmla="*/ 104 h 106"/>
                <a:gd name="T50" fmla="*/ 66 w 89"/>
                <a:gd name="T51" fmla="*/ 101 h 106"/>
                <a:gd name="T52" fmla="*/ 73 w 89"/>
                <a:gd name="T53" fmla="*/ 97 h 106"/>
                <a:gd name="T54" fmla="*/ 76 w 89"/>
                <a:gd name="T55" fmla="*/ 94 h 106"/>
                <a:gd name="T56" fmla="*/ 78 w 89"/>
                <a:gd name="T57" fmla="*/ 92 h 106"/>
                <a:gd name="T58" fmla="*/ 79 w 89"/>
                <a:gd name="T59" fmla="*/ 104 h 106"/>
                <a:gd name="T60" fmla="*/ 89 w 89"/>
                <a:gd name="T61" fmla="*/ 104 h 106"/>
                <a:gd name="T62" fmla="*/ 89 w 89"/>
                <a:gd name="T63" fmla="*/ 51 h 106"/>
                <a:gd name="T64" fmla="*/ 50 w 89"/>
                <a:gd name="T65" fmla="*/ 51 h 106"/>
                <a:gd name="T66" fmla="*/ 50 w 89"/>
                <a:gd name="T67" fmla="*/ 62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9" h="106">
                  <a:moveTo>
                    <a:pt x="50" y="62"/>
                  </a:moveTo>
                  <a:cubicBezTo>
                    <a:pt x="75" y="62"/>
                    <a:pt x="75" y="62"/>
                    <a:pt x="75" y="62"/>
                  </a:cubicBezTo>
                  <a:cubicBezTo>
                    <a:pt x="75" y="80"/>
                    <a:pt x="75" y="80"/>
                    <a:pt x="75" y="80"/>
                  </a:cubicBezTo>
                  <a:cubicBezTo>
                    <a:pt x="74" y="81"/>
                    <a:pt x="74" y="81"/>
                    <a:pt x="74" y="81"/>
                  </a:cubicBezTo>
                  <a:cubicBezTo>
                    <a:pt x="73" y="82"/>
                    <a:pt x="72" y="83"/>
                    <a:pt x="71" y="84"/>
                  </a:cubicBezTo>
                  <a:cubicBezTo>
                    <a:pt x="69" y="86"/>
                    <a:pt x="68" y="87"/>
                    <a:pt x="66" y="88"/>
                  </a:cubicBezTo>
                  <a:cubicBezTo>
                    <a:pt x="64" y="89"/>
                    <a:pt x="61" y="90"/>
                    <a:pt x="58" y="91"/>
                  </a:cubicBezTo>
                  <a:cubicBezTo>
                    <a:pt x="55" y="92"/>
                    <a:pt x="51" y="92"/>
                    <a:pt x="48" y="92"/>
                  </a:cubicBezTo>
                  <a:cubicBezTo>
                    <a:pt x="38" y="92"/>
                    <a:pt x="30" y="89"/>
                    <a:pt x="24" y="82"/>
                  </a:cubicBezTo>
                  <a:cubicBezTo>
                    <a:pt x="18" y="74"/>
                    <a:pt x="15" y="65"/>
                    <a:pt x="15" y="52"/>
                  </a:cubicBezTo>
                  <a:cubicBezTo>
                    <a:pt x="15" y="40"/>
                    <a:pt x="18" y="31"/>
                    <a:pt x="25" y="23"/>
                  </a:cubicBezTo>
                  <a:cubicBezTo>
                    <a:pt x="31" y="16"/>
                    <a:pt x="39" y="13"/>
                    <a:pt x="48" y="13"/>
                  </a:cubicBezTo>
                  <a:cubicBezTo>
                    <a:pt x="51" y="13"/>
                    <a:pt x="54" y="13"/>
                    <a:pt x="57" y="14"/>
                  </a:cubicBezTo>
                  <a:cubicBezTo>
                    <a:pt x="60" y="14"/>
                    <a:pt x="62" y="15"/>
                    <a:pt x="64" y="16"/>
                  </a:cubicBezTo>
                  <a:cubicBezTo>
                    <a:pt x="66" y="17"/>
                    <a:pt x="67" y="18"/>
                    <a:pt x="69" y="19"/>
                  </a:cubicBezTo>
                  <a:cubicBezTo>
                    <a:pt x="71" y="21"/>
                    <a:pt x="72" y="22"/>
                    <a:pt x="73" y="23"/>
                  </a:cubicBezTo>
                  <a:cubicBezTo>
                    <a:pt x="74" y="24"/>
                    <a:pt x="74" y="25"/>
                    <a:pt x="75" y="26"/>
                  </a:cubicBezTo>
                  <a:cubicBezTo>
                    <a:pt x="76" y="27"/>
                    <a:pt x="76" y="27"/>
                    <a:pt x="76" y="27"/>
                  </a:cubicBezTo>
                  <a:cubicBezTo>
                    <a:pt x="86" y="18"/>
                    <a:pt x="86" y="18"/>
                    <a:pt x="86" y="18"/>
                  </a:cubicBezTo>
                  <a:cubicBezTo>
                    <a:pt x="77" y="6"/>
                    <a:pt x="64" y="0"/>
                    <a:pt x="48" y="0"/>
                  </a:cubicBezTo>
                  <a:cubicBezTo>
                    <a:pt x="35" y="0"/>
                    <a:pt x="23" y="4"/>
                    <a:pt x="14" y="14"/>
                  </a:cubicBezTo>
                  <a:cubicBezTo>
                    <a:pt x="4" y="24"/>
                    <a:pt x="0" y="36"/>
                    <a:pt x="0" y="52"/>
                  </a:cubicBezTo>
                  <a:cubicBezTo>
                    <a:pt x="0" y="69"/>
                    <a:pt x="4" y="82"/>
                    <a:pt x="13" y="91"/>
                  </a:cubicBezTo>
                  <a:cubicBezTo>
                    <a:pt x="21" y="101"/>
                    <a:pt x="32" y="106"/>
                    <a:pt x="45" y="106"/>
                  </a:cubicBezTo>
                  <a:cubicBezTo>
                    <a:pt x="50" y="106"/>
                    <a:pt x="54" y="105"/>
                    <a:pt x="57" y="104"/>
                  </a:cubicBezTo>
                  <a:cubicBezTo>
                    <a:pt x="61" y="103"/>
                    <a:pt x="64" y="102"/>
                    <a:pt x="66" y="101"/>
                  </a:cubicBezTo>
                  <a:cubicBezTo>
                    <a:pt x="69" y="100"/>
                    <a:pt x="71" y="99"/>
                    <a:pt x="73" y="97"/>
                  </a:cubicBezTo>
                  <a:cubicBezTo>
                    <a:pt x="75" y="95"/>
                    <a:pt x="76" y="94"/>
                    <a:pt x="76" y="94"/>
                  </a:cubicBezTo>
                  <a:cubicBezTo>
                    <a:pt x="77" y="93"/>
                    <a:pt x="77" y="93"/>
                    <a:pt x="78" y="92"/>
                  </a:cubicBezTo>
                  <a:cubicBezTo>
                    <a:pt x="79" y="104"/>
                    <a:pt x="79" y="104"/>
                    <a:pt x="79" y="104"/>
                  </a:cubicBezTo>
                  <a:cubicBezTo>
                    <a:pt x="89" y="104"/>
                    <a:pt x="89" y="104"/>
                    <a:pt x="89" y="104"/>
                  </a:cubicBezTo>
                  <a:cubicBezTo>
                    <a:pt x="89" y="51"/>
                    <a:pt x="89" y="51"/>
                    <a:pt x="89" y="51"/>
                  </a:cubicBezTo>
                  <a:cubicBezTo>
                    <a:pt x="50" y="51"/>
                    <a:pt x="50" y="51"/>
                    <a:pt x="50" y="51"/>
                  </a:cubicBezTo>
                  <a:lnTo>
                    <a:pt x="50"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1" name="Freeform 7">
              <a:extLst>
                <a:ext uri="{FF2B5EF4-FFF2-40B4-BE49-F238E27FC236}">
                  <a16:creationId xmlns:a16="http://schemas.microsoft.com/office/drawing/2014/main" id="{5E276722-5197-B412-82F4-CAE376DBBFED}"/>
                </a:ext>
              </a:extLst>
            </p:cNvPr>
            <p:cNvSpPr>
              <a:spLocks/>
            </p:cNvSpPr>
            <p:nvPr/>
          </p:nvSpPr>
          <p:spPr bwMode="auto">
            <a:xfrm>
              <a:off x="1246188" y="436563"/>
              <a:ext cx="34925" cy="63500"/>
            </a:xfrm>
            <a:custGeom>
              <a:avLst/>
              <a:gdLst>
                <a:gd name="T0" fmla="*/ 23 w 43"/>
                <a:gd name="T1" fmla="*/ 5 h 77"/>
                <a:gd name="T2" fmla="*/ 14 w 43"/>
                <a:gd name="T3" fmla="*/ 17 h 77"/>
                <a:gd name="T4" fmla="*/ 13 w 43"/>
                <a:gd name="T5" fmla="*/ 2 h 77"/>
                <a:gd name="T6" fmla="*/ 0 w 43"/>
                <a:gd name="T7" fmla="*/ 2 h 77"/>
                <a:gd name="T8" fmla="*/ 0 w 43"/>
                <a:gd name="T9" fmla="*/ 77 h 77"/>
                <a:gd name="T10" fmla="*/ 14 w 43"/>
                <a:gd name="T11" fmla="*/ 77 h 77"/>
                <a:gd name="T12" fmla="*/ 14 w 43"/>
                <a:gd name="T13" fmla="*/ 35 h 77"/>
                <a:gd name="T14" fmla="*/ 24 w 43"/>
                <a:gd name="T15" fmla="*/ 18 h 77"/>
                <a:gd name="T16" fmla="*/ 35 w 43"/>
                <a:gd name="T17" fmla="*/ 14 h 77"/>
                <a:gd name="T18" fmla="*/ 41 w 43"/>
                <a:gd name="T19" fmla="*/ 15 h 77"/>
                <a:gd name="T20" fmla="*/ 43 w 43"/>
                <a:gd name="T21" fmla="*/ 1 h 77"/>
                <a:gd name="T22" fmla="*/ 37 w 43"/>
                <a:gd name="T23" fmla="*/ 0 h 77"/>
                <a:gd name="T24" fmla="*/ 23 w 43"/>
                <a:gd name="T25" fmla="*/ 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77">
                  <a:moveTo>
                    <a:pt x="23" y="5"/>
                  </a:moveTo>
                  <a:cubicBezTo>
                    <a:pt x="19" y="8"/>
                    <a:pt x="16" y="12"/>
                    <a:pt x="14" y="17"/>
                  </a:cubicBezTo>
                  <a:cubicBezTo>
                    <a:pt x="13" y="2"/>
                    <a:pt x="13" y="2"/>
                    <a:pt x="13" y="2"/>
                  </a:cubicBezTo>
                  <a:cubicBezTo>
                    <a:pt x="0" y="2"/>
                    <a:pt x="0" y="2"/>
                    <a:pt x="0" y="2"/>
                  </a:cubicBezTo>
                  <a:cubicBezTo>
                    <a:pt x="0" y="77"/>
                    <a:pt x="0" y="77"/>
                    <a:pt x="0" y="77"/>
                  </a:cubicBezTo>
                  <a:cubicBezTo>
                    <a:pt x="14" y="77"/>
                    <a:pt x="14" y="77"/>
                    <a:pt x="14" y="77"/>
                  </a:cubicBezTo>
                  <a:cubicBezTo>
                    <a:pt x="14" y="35"/>
                    <a:pt x="14" y="35"/>
                    <a:pt x="14" y="35"/>
                  </a:cubicBezTo>
                  <a:cubicBezTo>
                    <a:pt x="15" y="27"/>
                    <a:pt x="19" y="22"/>
                    <a:pt x="24" y="18"/>
                  </a:cubicBezTo>
                  <a:cubicBezTo>
                    <a:pt x="28" y="16"/>
                    <a:pt x="31" y="14"/>
                    <a:pt x="35" y="14"/>
                  </a:cubicBezTo>
                  <a:cubicBezTo>
                    <a:pt x="37" y="14"/>
                    <a:pt x="39" y="15"/>
                    <a:pt x="41" y="15"/>
                  </a:cubicBezTo>
                  <a:cubicBezTo>
                    <a:pt x="43" y="1"/>
                    <a:pt x="43" y="1"/>
                    <a:pt x="43" y="1"/>
                  </a:cubicBezTo>
                  <a:cubicBezTo>
                    <a:pt x="37" y="0"/>
                    <a:pt x="37" y="0"/>
                    <a:pt x="37" y="0"/>
                  </a:cubicBezTo>
                  <a:cubicBezTo>
                    <a:pt x="32" y="0"/>
                    <a:pt x="27" y="2"/>
                    <a:pt x="23"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2" name="Freeform 8">
              <a:extLst>
                <a:ext uri="{FF2B5EF4-FFF2-40B4-BE49-F238E27FC236}">
                  <a16:creationId xmlns:a16="http://schemas.microsoft.com/office/drawing/2014/main" id="{030C0CC0-0956-B1B0-70A8-800FA865F98A}"/>
                </a:ext>
              </a:extLst>
            </p:cNvPr>
            <p:cNvSpPr>
              <a:spLocks noEditPoints="1"/>
            </p:cNvSpPr>
            <p:nvPr/>
          </p:nvSpPr>
          <p:spPr bwMode="auto">
            <a:xfrm>
              <a:off x="1284288" y="438150"/>
              <a:ext cx="60325" cy="63500"/>
            </a:xfrm>
            <a:custGeom>
              <a:avLst/>
              <a:gdLst>
                <a:gd name="T0" fmla="*/ 36 w 72"/>
                <a:gd name="T1" fmla="*/ 0 h 78"/>
                <a:gd name="T2" fmla="*/ 10 w 72"/>
                <a:gd name="T3" fmla="*/ 10 h 78"/>
                <a:gd name="T4" fmla="*/ 0 w 72"/>
                <a:gd name="T5" fmla="*/ 39 h 78"/>
                <a:gd name="T6" fmla="*/ 10 w 72"/>
                <a:gd name="T7" fmla="*/ 67 h 78"/>
                <a:gd name="T8" fmla="*/ 36 w 72"/>
                <a:gd name="T9" fmla="*/ 78 h 78"/>
                <a:gd name="T10" fmla="*/ 62 w 72"/>
                <a:gd name="T11" fmla="*/ 67 h 78"/>
                <a:gd name="T12" fmla="*/ 72 w 72"/>
                <a:gd name="T13" fmla="*/ 39 h 78"/>
                <a:gd name="T14" fmla="*/ 62 w 72"/>
                <a:gd name="T15" fmla="*/ 10 h 78"/>
                <a:gd name="T16" fmla="*/ 36 w 72"/>
                <a:gd name="T17" fmla="*/ 0 h 78"/>
                <a:gd name="T18" fmla="*/ 52 w 72"/>
                <a:gd name="T19" fmla="*/ 59 h 78"/>
                <a:gd name="T20" fmla="*/ 36 w 72"/>
                <a:gd name="T21" fmla="*/ 66 h 78"/>
                <a:gd name="T22" fmla="*/ 20 w 72"/>
                <a:gd name="T23" fmla="*/ 59 h 78"/>
                <a:gd name="T24" fmla="*/ 15 w 72"/>
                <a:gd name="T25" fmla="*/ 39 h 78"/>
                <a:gd name="T26" fmla="*/ 20 w 72"/>
                <a:gd name="T27" fmla="*/ 19 h 78"/>
                <a:gd name="T28" fmla="*/ 36 w 72"/>
                <a:gd name="T29" fmla="*/ 11 h 78"/>
                <a:gd name="T30" fmla="*/ 52 w 72"/>
                <a:gd name="T31" fmla="*/ 19 h 78"/>
                <a:gd name="T32" fmla="*/ 57 w 72"/>
                <a:gd name="T33" fmla="*/ 39 h 78"/>
                <a:gd name="T34" fmla="*/ 52 w 72"/>
                <a:gd name="T35" fmla="*/ 5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2" h="78">
                  <a:moveTo>
                    <a:pt x="36" y="0"/>
                  </a:moveTo>
                  <a:cubicBezTo>
                    <a:pt x="25" y="0"/>
                    <a:pt x="16" y="3"/>
                    <a:pt x="10" y="10"/>
                  </a:cubicBezTo>
                  <a:cubicBezTo>
                    <a:pt x="3" y="17"/>
                    <a:pt x="0" y="27"/>
                    <a:pt x="0" y="39"/>
                  </a:cubicBezTo>
                  <a:cubicBezTo>
                    <a:pt x="0" y="51"/>
                    <a:pt x="3" y="60"/>
                    <a:pt x="10" y="67"/>
                  </a:cubicBezTo>
                  <a:cubicBezTo>
                    <a:pt x="16" y="74"/>
                    <a:pt x="25" y="78"/>
                    <a:pt x="36" y="78"/>
                  </a:cubicBezTo>
                  <a:cubicBezTo>
                    <a:pt x="47" y="78"/>
                    <a:pt x="56" y="74"/>
                    <a:pt x="62" y="67"/>
                  </a:cubicBezTo>
                  <a:cubicBezTo>
                    <a:pt x="69" y="60"/>
                    <a:pt x="72" y="51"/>
                    <a:pt x="72" y="39"/>
                  </a:cubicBezTo>
                  <a:cubicBezTo>
                    <a:pt x="72" y="27"/>
                    <a:pt x="69" y="17"/>
                    <a:pt x="62" y="10"/>
                  </a:cubicBezTo>
                  <a:cubicBezTo>
                    <a:pt x="56" y="3"/>
                    <a:pt x="47" y="0"/>
                    <a:pt x="36" y="0"/>
                  </a:cubicBezTo>
                  <a:close/>
                  <a:moveTo>
                    <a:pt x="52" y="59"/>
                  </a:moveTo>
                  <a:cubicBezTo>
                    <a:pt x="48" y="64"/>
                    <a:pt x="43" y="66"/>
                    <a:pt x="36" y="66"/>
                  </a:cubicBezTo>
                  <a:cubicBezTo>
                    <a:pt x="29" y="66"/>
                    <a:pt x="24" y="64"/>
                    <a:pt x="20" y="59"/>
                  </a:cubicBezTo>
                  <a:cubicBezTo>
                    <a:pt x="17" y="54"/>
                    <a:pt x="15" y="47"/>
                    <a:pt x="15" y="39"/>
                  </a:cubicBezTo>
                  <a:cubicBezTo>
                    <a:pt x="15" y="30"/>
                    <a:pt x="17" y="24"/>
                    <a:pt x="20" y="19"/>
                  </a:cubicBezTo>
                  <a:cubicBezTo>
                    <a:pt x="24" y="14"/>
                    <a:pt x="29" y="11"/>
                    <a:pt x="36" y="11"/>
                  </a:cubicBezTo>
                  <a:cubicBezTo>
                    <a:pt x="43" y="11"/>
                    <a:pt x="48" y="14"/>
                    <a:pt x="52" y="19"/>
                  </a:cubicBezTo>
                  <a:cubicBezTo>
                    <a:pt x="56" y="24"/>
                    <a:pt x="57" y="30"/>
                    <a:pt x="57" y="39"/>
                  </a:cubicBezTo>
                  <a:cubicBezTo>
                    <a:pt x="57" y="47"/>
                    <a:pt x="56" y="54"/>
                    <a:pt x="52"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3" name="Freeform 9">
              <a:extLst>
                <a:ext uri="{FF2B5EF4-FFF2-40B4-BE49-F238E27FC236}">
                  <a16:creationId xmlns:a16="http://schemas.microsoft.com/office/drawing/2014/main" id="{88BAE485-97CC-07B4-6CBC-75F7EB1F86CD}"/>
                </a:ext>
              </a:extLst>
            </p:cNvPr>
            <p:cNvSpPr>
              <a:spLocks/>
            </p:cNvSpPr>
            <p:nvPr/>
          </p:nvSpPr>
          <p:spPr bwMode="auto">
            <a:xfrm>
              <a:off x="1350963" y="438150"/>
              <a:ext cx="90488" cy="61913"/>
            </a:xfrm>
            <a:custGeom>
              <a:avLst/>
              <a:gdLst>
                <a:gd name="T0" fmla="*/ 41 w 57"/>
                <a:gd name="T1" fmla="*/ 31 h 39"/>
                <a:gd name="T2" fmla="*/ 32 w 57"/>
                <a:gd name="T3" fmla="*/ 0 h 39"/>
                <a:gd name="T4" fmla="*/ 24 w 57"/>
                <a:gd name="T5" fmla="*/ 0 h 39"/>
                <a:gd name="T6" fmla="*/ 16 w 57"/>
                <a:gd name="T7" fmla="*/ 31 h 39"/>
                <a:gd name="T8" fmla="*/ 8 w 57"/>
                <a:gd name="T9" fmla="*/ 0 h 39"/>
                <a:gd name="T10" fmla="*/ 0 w 57"/>
                <a:gd name="T11" fmla="*/ 0 h 39"/>
                <a:gd name="T12" fmla="*/ 12 w 57"/>
                <a:gd name="T13" fmla="*/ 39 h 39"/>
                <a:gd name="T14" fmla="*/ 20 w 57"/>
                <a:gd name="T15" fmla="*/ 39 h 39"/>
                <a:gd name="T16" fmla="*/ 28 w 57"/>
                <a:gd name="T17" fmla="*/ 9 h 39"/>
                <a:gd name="T18" fmla="*/ 37 w 57"/>
                <a:gd name="T19" fmla="*/ 39 h 39"/>
                <a:gd name="T20" fmla="*/ 45 w 57"/>
                <a:gd name="T21" fmla="*/ 39 h 39"/>
                <a:gd name="T22" fmla="*/ 57 w 57"/>
                <a:gd name="T23" fmla="*/ 0 h 39"/>
                <a:gd name="T24" fmla="*/ 49 w 57"/>
                <a:gd name="T25" fmla="*/ 0 h 39"/>
                <a:gd name="T26" fmla="*/ 41 w 57"/>
                <a:gd name="T27" fmla="*/ 3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7" h="39">
                  <a:moveTo>
                    <a:pt x="41" y="31"/>
                  </a:moveTo>
                  <a:lnTo>
                    <a:pt x="32" y="0"/>
                  </a:lnTo>
                  <a:lnTo>
                    <a:pt x="24" y="0"/>
                  </a:lnTo>
                  <a:lnTo>
                    <a:pt x="16" y="31"/>
                  </a:lnTo>
                  <a:lnTo>
                    <a:pt x="8" y="0"/>
                  </a:lnTo>
                  <a:lnTo>
                    <a:pt x="0" y="0"/>
                  </a:lnTo>
                  <a:lnTo>
                    <a:pt x="12" y="39"/>
                  </a:lnTo>
                  <a:lnTo>
                    <a:pt x="20" y="39"/>
                  </a:lnTo>
                  <a:lnTo>
                    <a:pt x="28" y="9"/>
                  </a:lnTo>
                  <a:lnTo>
                    <a:pt x="37" y="39"/>
                  </a:lnTo>
                  <a:lnTo>
                    <a:pt x="45" y="39"/>
                  </a:lnTo>
                  <a:lnTo>
                    <a:pt x="57" y="0"/>
                  </a:lnTo>
                  <a:lnTo>
                    <a:pt x="49" y="0"/>
                  </a:lnTo>
                  <a:lnTo>
                    <a:pt x="41"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4" name="Freeform 10">
              <a:extLst>
                <a:ext uri="{FF2B5EF4-FFF2-40B4-BE49-F238E27FC236}">
                  <a16:creationId xmlns:a16="http://schemas.microsoft.com/office/drawing/2014/main" id="{E0EE8424-6820-BE0B-2C64-487E7DD59BC7}"/>
                </a:ext>
              </a:extLst>
            </p:cNvPr>
            <p:cNvSpPr>
              <a:spLocks/>
            </p:cNvSpPr>
            <p:nvPr/>
          </p:nvSpPr>
          <p:spPr bwMode="auto">
            <a:xfrm>
              <a:off x="1446213" y="422275"/>
              <a:ext cx="38100" cy="79375"/>
            </a:xfrm>
            <a:custGeom>
              <a:avLst/>
              <a:gdLst>
                <a:gd name="T0" fmla="*/ 26 w 46"/>
                <a:gd name="T1" fmla="*/ 0 h 97"/>
                <a:gd name="T2" fmla="*/ 13 w 46"/>
                <a:gd name="T3" fmla="*/ 0 h 97"/>
                <a:gd name="T4" fmla="*/ 11 w 46"/>
                <a:gd name="T5" fmla="*/ 20 h 97"/>
                <a:gd name="T6" fmla="*/ 0 w 46"/>
                <a:gd name="T7" fmla="*/ 20 h 97"/>
                <a:gd name="T8" fmla="*/ 0 w 46"/>
                <a:gd name="T9" fmla="*/ 31 h 97"/>
                <a:gd name="T10" fmla="*/ 11 w 46"/>
                <a:gd name="T11" fmla="*/ 31 h 97"/>
                <a:gd name="T12" fmla="*/ 11 w 46"/>
                <a:gd name="T13" fmla="*/ 72 h 97"/>
                <a:gd name="T14" fmla="*/ 16 w 46"/>
                <a:gd name="T15" fmla="*/ 91 h 97"/>
                <a:gd name="T16" fmla="*/ 32 w 46"/>
                <a:gd name="T17" fmla="*/ 97 h 97"/>
                <a:gd name="T18" fmla="*/ 46 w 46"/>
                <a:gd name="T19" fmla="*/ 95 h 97"/>
                <a:gd name="T20" fmla="*/ 44 w 46"/>
                <a:gd name="T21" fmla="*/ 84 h 97"/>
                <a:gd name="T22" fmla="*/ 36 w 46"/>
                <a:gd name="T23" fmla="*/ 85 h 97"/>
                <a:gd name="T24" fmla="*/ 28 w 46"/>
                <a:gd name="T25" fmla="*/ 82 h 97"/>
                <a:gd name="T26" fmla="*/ 26 w 46"/>
                <a:gd name="T27" fmla="*/ 70 h 97"/>
                <a:gd name="T28" fmla="*/ 26 w 46"/>
                <a:gd name="T29" fmla="*/ 31 h 97"/>
                <a:gd name="T30" fmla="*/ 46 w 46"/>
                <a:gd name="T31" fmla="*/ 31 h 97"/>
                <a:gd name="T32" fmla="*/ 46 w 46"/>
                <a:gd name="T33" fmla="*/ 20 h 97"/>
                <a:gd name="T34" fmla="*/ 26 w 46"/>
                <a:gd name="T35" fmla="*/ 20 h 97"/>
                <a:gd name="T36" fmla="*/ 26 w 46"/>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6" h="97">
                  <a:moveTo>
                    <a:pt x="26" y="0"/>
                  </a:moveTo>
                  <a:cubicBezTo>
                    <a:pt x="13" y="0"/>
                    <a:pt x="13" y="0"/>
                    <a:pt x="13" y="0"/>
                  </a:cubicBezTo>
                  <a:cubicBezTo>
                    <a:pt x="11" y="20"/>
                    <a:pt x="11" y="20"/>
                    <a:pt x="11" y="20"/>
                  </a:cubicBezTo>
                  <a:cubicBezTo>
                    <a:pt x="0" y="20"/>
                    <a:pt x="0" y="20"/>
                    <a:pt x="0" y="20"/>
                  </a:cubicBezTo>
                  <a:cubicBezTo>
                    <a:pt x="0" y="31"/>
                    <a:pt x="0" y="31"/>
                    <a:pt x="0" y="31"/>
                  </a:cubicBezTo>
                  <a:cubicBezTo>
                    <a:pt x="11" y="31"/>
                    <a:pt x="11" y="31"/>
                    <a:pt x="11" y="31"/>
                  </a:cubicBezTo>
                  <a:cubicBezTo>
                    <a:pt x="11" y="72"/>
                    <a:pt x="11" y="72"/>
                    <a:pt x="11" y="72"/>
                  </a:cubicBezTo>
                  <a:cubicBezTo>
                    <a:pt x="11" y="81"/>
                    <a:pt x="13" y="88"/>
                    <a:pt x="16" y="91"/>
                  </a:cubicBezTo>
                  <a:cubicBezTo>
                    <a:pt x="20" y="95"/>
                    <a:pt x="25" y="97"/>
                    <a:pt x="32" y="97"/>
                  </a:cubicBezTo>
                  <a:cubicBezTo>
                    <a:pt x="38" y="97"/>
                    <a:pt x="42" y="96"/>
                    <a:pt x="46" y="95"/>
                  </a:cubicBezTo>
                  <a:cubicBezTo>
                    <a:pt x="44" y="84"/>
                    <a:pt x="44" y="84"/>
                    <a:pt x="44" y="84"/>
                  </a:cubicBezTo>
                  <a:cubicBezTo>
                    <a:pt x="42" y="85"/>
                    <a:pt x="39" y="85"/>
                    <a:pt x="36" y="85"/>
                  </a:cubicBezTo>
                  <a:cubicBezTo>
                    <a:pt x="33" y="85"/>
                    <a:pt x="30" y="84"/>
                    <a:pt x="28" y="82"/>
                  </a:cubicBezTo>
                  <a:cubicBezTo>
                    <a:pt x="27" y="80"/>
                    <a:pt x="26" y="76"/>
                    <a:pt x="26" y="70"/>
                  </a:cubicBezTo>
                  <a:cubicBezTo>
                    <a:pt x="26" y="31"/>
                    <a:pt x="26" y="31"/>
                    <a:pt x="26" y="31"/>
                  </a:cubicBezTo>
                  <a:cubicBezTo>
                    <a:pt x="46" y="31"/>
                    <a:pt x="46" y="31"/>
                    <a:pt x="46" y="31"/>
                  </a:cubicBezTo>
                  <a:cubicBezTo>
                    <a:pt x="46" y="20"/>
                    <a:pt x="46" y="20"/>
                    <a:pt x="46" y="20"/>
                  </a:cubicBezTo>
                  <a:cubicBezTo>
                    <a:pt x="26" y="20"/>
                    <a:pt x="26" y="20"/>
                    <a:pt x="26" y="20"/>
                  </a:cubicBezTo>
                  <a:lnTo>
                    <a:pt x="2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5" name="Freeform 11">
              <a:extLst>
                <a:ext uri="{FF2B5EF4-FFF2-40B4-BE49-F238E27FC236}">
                  <a16:creationId xmlns:a16="http://schemas.microsoft.com/office/drawing/2014/main" id="{493BFF13-D216-7236-ADB3-513803D7A451}"/>
                </a:ext>
              </a:extLst>
            </p:cNvPr>
            <p:cNvSpPr>
              <a:spLocks/>
            </p:cNvSpPr>
            <p:nvPr/>
          </p:nvSpPr>
          <p:spPr bwMode="auto">
            <a:xfrm>
              <a:off x="1497013" y="412750"/>
              <a:ext cx="52388" cy="87313"/>
            </a:xfrm>
            <a:custGeom>
              <a:avLst/>
              <a:gdLst>
                <a:gd name="T0" fmla="*/ 39 w 64"/>
                <a:gd name="T1" fmla="*/ 30 h 106"/>
                <a:gd name="T2" fmla="*/ 14 w 64"/>
                <a:gd name="T3" fmla="*/ 45 h 106"/>
                <a:gd name="T4" fmla="*/ 14 w 64"/>
                <a:gd name="T5" fmla="*/ 0 h 106"/>
                <a:gd name="T6" fmla="*/ 0 w 64"/>
                <a:gd name="T7" fmla="*/ 0 h 106"/>
                <a:gd name="T8" fmla="*/ 0 w 64"/>
                <a:gd name="T9" fmla="*/ 106 h 106"/>
                <a:gd name="T10" fmla="*/ 14 w 64"/>
                <a:gd name="T11" fmla="*/ 106 h 106"/>
                <a:gd name="T12" fmla="*/ 14 w 64"/>
                <a:gd name="T13" fmla="*/ 62 h 106"/>
                <a:gd name="T14" fmla="*/ 21 w 64"/>
                <a:gd name="T15" fmla="*/ 49 h 106"/>
                <a:gd name="T16" fmla="*/ 34 w 64"/>
                <a:gd name="T17" fmla="*/ 42 h 106"/>
                <a:gd name="T18" fmla="*/ 46 w 64"/>
                <a:gd name="T19" fmla="*/ 47 h 106"/>
                <a:gd name="T20" fmla="*/ 49 w 64"/>
                <a:gd name="T21" fmla="*/ 62 h 106"/>
                <a:gd name="T22" fmla="*/ 49 w 64"/>
                <a:gd name="T23" fmla="*/ 106 h 106"/>
                <a:gd name="T24" fmla="*/ 64 w 64"/>
                <a:gd name="T25" fmla="*/ 106 h 106"/>
                <a:gd name="T26" fmla="*/ 64 w 64"/>
                <a:gd name="T27" fmla="*/ 58 h 106"/>
                <a:gd name="T28" fmla="*/ 57 w 64"/>
                <a:gd name="T29" fmla="*/ 37 h 106"/>
                <a:gd name="T30" fmla="*/ 39 w 64"/>
                <a:gd name="T31" fmla="*/ 3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4" h="106">
                  <a:moveTo>
                    <a:pt x="39" y="30"/>
                  </a:moveTo>
                  <a:cubicBezTo>
                    <a:pt x="29" y="30"/>
                    <a:pt x="20" y="35"/>
                    <a:pt x="14" y="45"/>
                  </a:cubicBezTo>
                  <a:cubicBezTo>
                    <a:pt x="14" y="0"/>
                    <a:pt x="14" y="0"/>
                    <a:pt x="14" y="0"/>
                  </a:cubicBezTo>
                  <a:cubicBezTo>
                    <a:pt x="0" y="0"/>
                    <a:pt x="0" y="0"/>
                    <a:pt x="0" y="0"/>
                  </a:cubicBezTo>
                  <a:cubicBezTo>
                    <a:pt x="0" y="106"/>
                    <a:pt x="0" y="106"/>
                    <a:pt x="0" y="106"/>
                  </a:cubicBezTo>
                  <a:cubicBezTo>
                    <a:pt x="14" y="106"/>
                    <a:pt x="14" y="106"/>
                    <a:pt x="14" y="106"/>
                  </a:cubicBezTo>
                  <a:cubicBezTo>
                    <a:pt x="14" y="62"/>
                    <a:pt x="14" y="62"/>
                    <a:pt x="14" y="62"/>
                  </a:cubicBezTo>
                  <a:cubicBezTo>
                    <a:pt x="15" y="57"/>
                    <a:pt x="17" y="53"/>
                    <a:pt x="21" y="49"/>
                  </a:cubicBezTo>
                  <a:cubicBezTo>
                    <a:pt x="25" y="44"/>
                    <a:pt x="29" y="42"/>
                    <a:pt x="34" y="42"/>
                  </a:cubicBezTo>
                  <a:cubicBezTo>
                    <a:pt x="40" y="42"/>
                    <a:pt x="44" y="44"/>
                    <a:pt x="46" y="47"/>
                  </a:cubicBezTo>
                  <a:cubicBezTo>
                    <a:pt x="48" y="50"/>
                    <a:pt x="49" y="55"/>
                    <a:pt x="49" y="62"/>
                  </a:cubicBezTo>
                  <a:cubicBezTo>
                    <a:pt x="49" y="106"/>
                    <a:pt x="49" y="106"/>
                    <a:pt x="49" y="106"/>
                  </a:cubicBezTo>
                  <a:cubicBezTo>
                    <a:pt x="64" y="106"/>
                    <a:pt x="64" y="106"/>
                    <a:pt x="64" y="106"/>
                  </a:cubicBezTo>
                  <a:cubicBezTo>
                    <a:pt x="64" y="58"/>
                    <a:pt x="64" y="58"/>
                    <a:pt x="64" y="58"/>
                  </a:cubicBezTo>
                  <a:cubicBezTo>
                    <a:pt x="64" y="48"/>
                    <a:pt x="62" y="41"/>
                    <a:pt x="57" y="37"/>
                  </a:cubicBezTo>
                  <a:cubicBezTo>
                    <a:pt x="53" y="32"/>
                    <a:pt x="47" y="30"/>
                    <a:pt x="39"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6" name="Freeform 12">
              <a:extLst>
                <a:ext uri="{FF2B5EF4-FFF2-40B4-BE49-F238E27FC236}">
                  <a16:creationId xmlns:a16="http://schemas.microsoft.com/office/drawing/2014/main" id="{A2FBFC85-5630-8BC3-A583-1DEC58BBCCA5}"/>
                </a:ext>
              </a:extLst>
            </p:cNvPr>
            <p:cNvSpPr>
              <a:spLocks noEditPoints="1"/>
            </p:cNvSpPr>
            <p:nvPr/>
          </p:nvSpPr>
          <p:spPr bwMode="auto">
            <a:xfrm>
              <a:off x="1581151" y="415925"/>
              <a:ext cx="77788" cy="84138"/>
            </a:xfrm>
            <a:custGeom>
              <a:avLst/>
              <a:gdLst>
                <a:gd name="T0" fmla="*/ 20 w 49"/>
                <a:gd name="T1" fmla="*/ 0 h 53"/>
                <a:gd name="T2" fmla="*/ 0 w 49"/>
                <a:gd name="T3" fmla="*/ 53 h 53"/>
                <a:gd name="T4" fmla="*/ 8 w 49"/>
                <a:gd name="T5" fmla="*/ 53 h 53"/>
                <a:gd name="T6" fmla="*/ 13 w 49"/>
                <a:gd name="T7" fmla="*/ 40 h 53"/>
                <a:gd name="T8" fmla="*/ 36 w 49"/>
                <a:gd name="T9" fmla="*/ 40 h 53"/>
                <a:gd name="T10" fmla="*/ 40 w 49"/>
                <a:gd name="T11" fmla="*/ 53 h 53"/>
                <a:gd name="T12" fmla="*/ 49 w 49"/>
                <a:gd name="T13" fmla="*/ 53 h 53"/>
                <a:gd name="T14" fmla="*/ 29 w 49"/>
                <a:gd name="T15" fmla="*/ 0 h 53"/>
                <a:gd name="T16" fmla="*/ 20 w 49"/>
                <a:gd name="T17" fmla="*/ 0 h 53"/>
                <a:gd name="T18" fmla="*/ 15 w 49"/>
                <a:gd name="T19" fmla="*/ 34 h 53"/>
                <a:gd name="T20" fmla="*/ 24 w 49"/>
                <a:gd name="T21" fmla="*/ 7 h 53"/>
                <a:gd name="T22" fmla="*/ 34 w 49"/>
                <a:gd name="T23" fmla="*/ 34 h 53"/>
                <a:gd name="T24" fmla="*/ 15 w 49"/>
                <a:gd name="T25" fmla="*/ 34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 h="53">
                  <a:moveTo>
                    <a:pt x="20" y="0"/>
                  </a:moveTo>
                  <a:lnTo>
                    <a:pt x="0" y="53"/>
                  </a:lnTo>
                  <a:lnTo>
                    <a:pt x="8" y="53"/>
                  </a:lnTo>
                  <a:lnTo>
                    <a:pt x="13" y="40"/>
                  </a:lnTo>
                  <a:lnTo>
                    <a:pt x="36" y="40"/>
                  </a:lnTo>
                  <a:lnTo>
                    <a:pt x="40" y="53"/>
                  </a:lnTo>
                  <a:lnTo>
                    <a:pt x="49" y="53"/>
                  </a:lnTo>
                  <a:lnTo>
                    <a:pt x="29" y="0"/>
                  </a:lnTo>
                  <a:lnTo>
                    <a:pt x="20" y="0"/>
                  </a:lnTo>
                  <a:close/>
                  <a:moveTo>
                    <a:pt x="15" y="34"/>
                  </a:moveTo>
                  <a:lnTo>
                    <a:pt x="24" y="7"/>
                  </a:lnTo>
                  <a:lnTo>
                    <a:pt x="34" y="34"/>
                  </a:lnTo>
                  <a:lnTo>
                    <a:pt x="15"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7" name="Freeform 14">
              <a:extLst>
                <a:ext uri="{FF2B5EF4-FFF2-40B4-BE49-F238E27FC236}">
                  <a16:creationId xmlns:a16="http://schemas.microsoft.com/office/drawing/2014/main" id="{FF83A1F9-4D22-902B-230C-EA48637DF2D8}"/>
                </a:ext>
              </a:extLst>
            </p:cNvPr>
            <p:cNvSpPr>
              <a:spLocks noEditPoints="1"/>
            </p:cNvSpPr>
            <p:nvPr/>
          </p:nvSpPr>
          <p:spPr bwMode="auto">
            <a:xfrm>
              <a:off x="1663701" y="412750"/>
              <a:ext cx="58738" cy="88900"/>
            </a:xfrm>
            <a:custGeom>
              <a:avLst/>
              <a:gdLst>
                <a:gd name="T0" fmla="*/ 57 w 71"/>
                <a:gd name="T1" fmla="*/ 43 h 108"/>
                <a:gd name="T2" fmla="*/ 55 w 71"/>
                <a:gd name="T3" fmla="*/ 40 h 108"/>
                <a:gd name="T4" fmla="*/ 51 w 71"/>
                <a:gd name="T5" fmla="*/ 36 h 108"/>
                <a:gd name="T6" fmla="*/ 43 w 71"/>
                <a:gd name="T7" fmla="*/ 31 h 108"/>
                <a:gd name="T8" fmla="*/ 33 w 71"/>
                <a:gd name="T9" fmla="*/ 30 h 108"/>
                <a:gd name="T10" fmla="*/ 9 w 71"/>
                <a:gd name="T11" fmla="*/ 41 h 108"/>
                <a:gd name="T12" fmla="*/ 0 w 71"/>
                <a:gd name="T13" fmla="*/ 69 h 108"/>
                <a:gd name="T14" fmla="*/ 8 w 71"/>
                <a:gd name="T15" fmla="*/ 97 h 108"/>
                <a:gd name="T16" fmla="*/ 32 w 71"/>
                <a:gd name="T17" fmla="*/ 108 h 108"/>
                <a:gd name="T18" fmla="*/ 37 w 71"/>
                <a:gd name="T19" fmla="*/ 107 h 108"/>
                <a:gd name="T20" fmla="*/ 42 w 71"/>
                <a:gd name="T21" fmla="*/ 106 h 108"/>
                <a:gd name="T22" fmla="*/ 46 w 71"/>
                <a:gd name="T23" fmla="*/ 104 h 108"/>
                <a:gd name="T24" fmla="*/ 49 w 71"/>
                <a:gd name="T25" fmla="*/ 103 h 108"/>
                <a:gd name="T26" fmla="*/ 52 w 71"/>
                <a:gd name="T27" fmla="*/ 100 h 108"/>
                <a:gd name="T28" fmla="*/ 54 w 71"/>
                <a:gd name="T29" fmla="*/ 98 h 108"/>
                <a:gd name="T30" fmla="*/ 55 w 71"/>
                <a:gd name="T31" fmla="*/ 97 h 108"/>
                <a:gd name="T32" fmla="*/ 56 w 71"/>
                <a:gd name="T33" fmla="*/ 95 h 108"/>
                <a:gd name="T34" fmla="*/ 57 w 71"/>
                <a:gd name="T35" fmla="*/ 95 h 108"/>
                <a:gd name="T36" fmla="*/ 59 w 71"/>
                <a:gd name="T37" fmla="*/ 106 h 108"/>
                <a:gd name="T38" fmla="*/ 71 w 71"/>
                <a:gd name="T39" fmla="*/ 106 h 108"/>
                <a:gd name="T40" fmla="*/ 71 w 71"/>
                <a:gd name="T41" fmla="*/ 0 h 108"/>
                <a:gd name="T42" fmla="*/ 57 w 71"/>
                <a:gd name="T43" fmla="*/ 0 h 108"/>
                <a:gd name="T44" fmla="*/ 57 w 71"/>
                <a:gd name="T45" fmla="*/ 43 h 108"/>
                <a:gd name="T46" fmla="*/ 51 w 71"/>
                <a:gd name="T47" fmla="*/ 88 h 108"/>
                <a:gd name="T48" fmla="*/ 36 w 71"/>
                <a:gd name="T49" fmla="*/ 96 h 108"/>
                <a:gd name="T50" fmla="*/ 20 w 71"/>
                <a:gd name="T51" fmla="*/ 88 h 108"/>
                <a:gd name="T52" fmla="*/ 15 w 71"/>
                <a:gd name="T53" fmla="*/ 68 h 108"/>
                <a:gd name="T54" fmla="*/ 21 w 71"/>
                <a:gd name="T55" fmla="*/ 49 h 108"/>
                <a:gd name="T56" fmla="*/ 36 w 71"/>
                <a:gd name="T57" fmla="*/ 41 h 108"/>
                <a:gd name="T58" fmla="*/ 51 w 71"/>
                <a:gd name="T59" fmla="*/ 49 h 108"/>
                <a:gd name="T60" fmla="*/ 57 w 71"/>
                <a:gd name="T61" fmla="*/ 68 h 108"/>
                <a:gd name="T62" fmla="*/ 51 w 71"/>
                <a:gd name="T63" fmla="*/ 8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1" h="108">
                  <a:moveTo>
                    <a:pt x="57" y="43"/>
                  </a:moveTo>
                  <a:cubicBezTo>
                    <a:pt x="56" y="42"/>
                    <a:pt x="56" y="41"/>
                    <a:pt x="55" y="40"/>
                  </a:cubicBezTo>
                  <a:cubicBezTo>
                    <a:pt x="54" y="39"/>
                    <a:pt x="53" y="38"/>
                    <a:pt x="51" y="36"/>
                  </a:cubicBezTo>
                  <a:cubicBezTo>
                    <a:pt x="49" y="34"/>
                    <a:pt x="46" y="33"/>
                    <a:pt x="43" y="31"/>
                  </a:cubicBezTo>
                  <a:cubicBezTo>
                    <a:pt x="40" y="30"/>
                    <a:pt x="37" y="30"/>
                    <a:pt x="33" y="30"/>
                  </a:cubicBezTo>
                  <a:cubicBezTo>
                    <a:pt x="23" y="30"/>
                    <a:pt x="15" y="33"/>
                    <a:pt x="9" y="41"/>
                  </a:cubicBezTo>
                  <a:cubicBezTo>
                    <a:pt x="3" y="48"/>
                    <a:pt x="0" y="57"/>
                    <a:pt x="0" y="69"/>
                  </a:cubicBezTo>
                  <a:cubicBezTo>
                    <a:pt x="0" y="80"/>
                    <a:pt x="3" y="90"/>
                    <a:pt x="8" y="97"/>
                  </a:cubicBezTo>
                  <a:cubicBezTo>
                    <a:pt x="14" y="104"/>
                    <a:pt x="22" y="108"/>
                    <a:pt x="32" y="108"/>
                  </a:cubicBezTo>
                  <a:cubicBezTo>
                    <a:pt x="34" y="108"/>
                    <a:pt x="35" y="108"/>
                    <a:pt x="37" y="107"/>
                  </a:cubicBezTo>
                  <a:cubicBezTo>
                    <a:pt x="39" y="107"/>
                    <a:pt x="41" y="107"/>
                    <a:pt x="42" y="106"/>
                  </a:cubicBezTo>
                  <a:cubicBezTo>
                    <a:pt x="43" y="106"/>
                    <a:pt x="45" y="105"/>
                    <a:pt x="46" y="104"/>
                  </a:cubicBezTo>
                  <a:cubicBezTo>
                    <a:pt x="47" y="104"/>
                    <a:pt x="48" y="103"/>
                    <a:pt x="49" y="103"/>
                  </a:cubicBezTo>
                  <a:cubicBezTo>
                    <a:pt x="50" y="102"/>
                    <a:pt x="51" y="101"/>
                    <a:pt x="52" y="100"/>
                  </a:cubicBezTo>
                  <a:cubicBezTo>
                    <a:pt x="53" y="100"/>
                    <a:pt x="53" y="99"/>
                    <a:pt x="54" y="98"/>
                  </a:cubicBezTo>
                  <a:cubicBezTo>
                    <a:pt x="54" y="98"/>
                    <a:pt x="55" y="97"/>
                    <a:pt x="55" y="97"/>
                  </a:cubicBezTo>
                  <a:cubicBezTo>
                    <a:pt x="56" y="96"/>
                    <a:pt x="56" y="96"/>
                    <a:pt x="56" y="95"/>
                  </a:cubicBezTo>
                  <a:cubicBezTo>
                    <a:pt x="57" y="95"/>
                    <a:pt x="57" y="95"/>
                    <a:pt x="57" y="95"/>
                  </a:cubicBezTo>
                  <a:cubicBezTo>
                    <a:pt x="59" y="106"/>
                    <a:pt x="59" y="106"/>
                    <a:pt x="59" y="106"/>
                  </a:cubicBezTo>
                  <a:cubicBezTo>
                    <a:pt x="71" y="106"/>
                    <a:pt x="71" y="106"/>
                    <a:pt x="71" y="106"/>
                  </a:cubicBezTo>
                  <a:cubicBezTo>
                    <a:pt x="71" y="0"/>
                    <a:pt x="71" y="0"/>
                    <a:pt x="71" y="0"/>
                  </a:cubicBezTo>
                  <a:cubicBezTo>
                    <a:pt x="57" y="0"/>
                    <a:pt x="57" y="0"/>
                    <a:pt x="57" y="0"/>
                  </a:cubicBezTo>
                  <a:lnTo>
                    <a:pt x="57" y="43"/>
                  </a:lnTo>
                  <a:close/>
                  <a:moveTo>
                    <a:pt x="51" y="88"/>
                  </a:moveTo>
                  <a:cubicBezTo>
                    <a:pt x="47" y="93"/>
                    <a:pt x="42" y="96"/>
                    <a:pt x="36" y="96"/>
                  </a:cubicBezTo>
                  <a:cubicBezTo>
                    <a:pt x="29" y="96"/>
                    <a:pt x="24" y="93"/>
                    <a:pt x="20" y="88"/>
                  </a:cubicBezTo>
                  <a:cubicBezTo>
                    <a:pt x="17" y="83"/>
                    <a:pt x="15" y="76"/>
                    <a:pt x="15" y="68"/>
                  </a:cubicBezTo>
                  <a:cubicBezTo>
                    <a:pt x="15" y="61"/>
                    <a:pt x="17" y="54"/>
                    <a:pt x="21" y="49"/>
                  </a:cubicBezTo>
                  <a:cubicBezTo>
                    <a:pt x="25" y="44"/>
                    <a:pt x="30" y="41"/>
                    <a:pt x="36" y="41"/>
                  </a:cubicBezTo>
                  <a:cubicBezTo>
                    <a:pt x="43" y="41"/>
                    <a:pt x="48" y="44"/>
                    <a:pt x="51" y="49"/>
                  </a:cubicBezTo>
                  <a:cubicBezTo>
                    <a:pt x="55" y="54"/>
                    <a:pt x="57" y="61"/>
                    <a:pt x="57" y="68"/>
                  </a:cubicBezTo>
                  <a:cubicBezTo>
                    <a:pt x="57" y="76"/>
                    <a:pt x="55" y="83"/>
                    <a:pt x="51" y="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8" name="Freeform 15">
              <a:extLst>
                <a:ext uri="{FF2B5EF4-FFF2-40B4-BE49-F238E27FC236}">
                  <a16:creationId xmlns:a16="http://schemas.microsoft.com/office/drawing/2014/main" id="{B67964F5-8081-A3D8-089C-A081B2E521A9}"/>
                </a:ext>
              </a:extLst>
            </p:cNvPr>
            <p:cNvSpPr>
              <a:spLocks/>
            </p:cNvSpPr>
            <p:nvPr/>
          </p:nvSpPr>
          <p:spPr bwMode="auto">
            <a:xfrm>
              <a:off x="1733551" y="438150"/>
              <a:ext cx="60325" cy="61913"/>
            </a:xfrm>
            <a:custGeom>
              <a:avLst/>
              <a:gdLst>
                <a:gd name="T0" fmla="*/ 18 w 38"/>
                <a:gd name="T1" fmla="*/ 32 h 39"/>
                <a:gd name="T2" fmla="*/ 8 w 38"/>
                <a:gd name="T3" fmla="*/ 0 h 39"/>
                <a:gd name="T4" fmla="*/ 0 w 38"/>
                <a:gd name="T5" fmla="*/ 0 h 39"/>
                <a:gd name="T6" fmla="*/ 15 w 38"/>
                <a:gd name="T7" fmla="*/ 39 h 39"/>
                <a:gd name="T8" fmla="*/ 23 w 38"/>
                <a:gd name="T9" fmla="*/ 39 h 39"/>
                <a:gd name="T10" fmla="*/ 38 w 38"/>
                <a:gd name="T11" fmla="*/ 0 h 39"/>
                <a:gd name="T12" fmla="*/ 29 w 38"/>
                <a:gd name="T13" fmla="*/ 0 h 39"/>
                <a:gd name="T14" fmla="*/ 18 w 38"/>
                <a:gd name="T15" fmla="*/ 32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39">
                  <a:moveTo>
                    <a:pt x="18" y="32"/>
                  </a:moveTo>
                  <a:lnTo>
                    <a:pt x="8" y="0"/>
                  </a:lnTo>
                  <a:lnTo>
                    <a:pt x="0" y="0"/>
                  </a:lnTo>
                  <a:lnTo>
                    <a:pt x="15" y="39"/>
                  </a:lnTo>
                  <a:lnTo>
                    <a:pt x="23" y="39"/>
                  </a:lnTo>
                  <a:lnTo>
                    <a:pt x="38" y="0"/>
                  </a:lnTo>
                  <a:lnTo>
                    <a:pt x="29" y="0"/>
                  </a:lnTo>
                  <a:lnTo>
                    <a:pt x="18"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9" name="Freeform 16">
              <a:extLst>
                <a:ext uri="{FF2B5EF4-FFF2-40B4-BE49-F238E27FC236}">
                  <a16:creationId xmlns:a16="http://schemas.microsoft.com/office/drawing/2014/main" id="{C73E25E4-139B-A180-CBFD-59414A4BD238}"/>
                </a:ext>
              </a:extLst>
            </p:cNvPr>
            <p:cNvSpPr>
              <a:spLocks/>
            </p:cNvSpPr>
            <p:nvPr/>
          </p:nvSpPr>
          <p:spPr bwMode="auto">
            <a:xfrm>
              <a:off x="1801813" y="411163"/>
              <a:ext cx="15875" cy="14288"/>
            </a:xfrm>
            <a:custGeom>
              <a:avLst/>
              <a:gdLst>
                <a:gd name="T0" fmla="*/ 10 w 19"/>
                <a:gd name="T1" fmla="*/ 0 h 18"/>
                <a:gd name="T2" fmla="*/ 3 w 19"/>
                <a:gd name="T3" fmla="*/ 2 h 18"/>
                <a:gd name="T4" fmla="*/ 0 w 19"/>
                <a:gd name="T5" fmla="*/ 9 h 18"/>
                <a:gd name="T6" fmla="*/ 3 w 19"/>
                <a:gd name="T7" fmla="*/ 16 h 18"/>
                <a:gd name="T8" fmla="*/ 10 w 19"/>
                <a:gd name="T9" fmla="*/ 18 h 18"/>
                <a:gd name="T10" fmla="*/ 17 w 19"/>
                <a:gd name="T11" fmla="*/ 16 h 18"/>
                <a:gd name="T12" fmla="*/ 19 w 19"/>
                <a:gd name="T13" fmla="*/ 9 h 18"/>
                <a:gd name="T14" fmla="*/ 17 w 19"/>
                <a:gd name="T15" fmla="*/ 2 h 18"/>
                <a:gd name="T16" fmla="*/ 10 w 19"/>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8">
                  <a:moveTo>
                    <a:pt x="10" y="0"/>
                  </a:moveTo>
                  <a:cubicBezTo>
                    <a:pt x="7" y="0"/>
                    <a:pt x="5" y="1"/>
                    <a:pt x="3" y="2"/>
                  </a:cubicBezTo>
                  <a:cubicBezTo>
                    <a:pt x="1" y="4"/>
                    <a:pt x="0" y="7"/>
                    <a:pt x="0" y="9"/>
                  </a:cubicBezTo>
                  <a:cubicBezTo>
                    <a:pt x="0" y="12"/>
                    <a:pt x="1" y="14"/>
                    <a:pt x="3" y="16"/>
                  </a:cubicBezTo>
                  <a:cubicBezTo>
                    <a:pt x="5" y="17"/>
                    <a:pt x="7" y="18"/>
                    <a:pt x="10" y="18"/>
                  </a:cubicBezTo>
                  <a:cubicBezTo>
                    <a:pt x="13" y="18"/>
                    <a:pt x="15" y="17"/>
                    <a:pt x="17" y="16"/>
                  </a:cubicBezTo>
                  <a:cubicBezTo>
                    <a:pt x="18" y="14"/>
                    <a:pt x="19" y="12"/>
                    <a:pt x="19" y="9"/>
                  </a:cubicBezTo>
                  <a:cubicBezTo>
                    <a:pt x="19" y="6"/>
                    <a:pt x="18" y="4"/>
                    <a:pt x="17" y="2"/>
                  </a:cubicBezTo>
                  <a:cubicBezTo>
                    <a:pt x="15" y="1"/>
                    <a:pt x="12" y="0"/>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0" name="Rectangle 17">
              <a:extLst>
                <a:ext uri="{FF2B5EF4-FFF2-40B4-BE49-F238E27FC236}">
                  <a16:creationId xmlns:a16="http://schemas.microsoft.com/office/drawing/2014/main" id="{7B6F8562-C3CB-5305-FB0B-63FF8D97092D}"/>
                </a:ext>
              </a:extLst>
            </p:cNvPr>
            <p:cNvSpPr>
              <a:spLocks noChangeArrowheads="1"/>
            </p:cNvSpPr>
            <p:nvPr/>
          </p:nvSpPr>
          <p:spPr bwMode="auto">
            <a:xfrm>
              <a:off x="1804988" y="438150"/>
              <a:ext cx="11113" cy="619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1" name="Freeform 18">
              <a:extLst>
                <a:ext uri="{FF2B5EF4-FFF2-40B4-BE49-F238E27FC236}">
                  <a16:creationId xmlns:a16="http://schemas.microsoft.com/office/drawing/2014/main" id="{AAAB2CA3-ACC4-BAB9-7B09-8D2F882AE852}"/>
                </a:ext>
              </a:extLst>
            </p:cNvPr>
            <p:cNvSpPr>
              <a:spLocks/>
            </p:cNvSpPr>
            <p:nvPr/>
          </p:nvSpPr>
          <p:spPr bwMode="auto">
            <a:xfrm>
              <a:off x="1828801" y="436563"/>
              <a:ext cx="47625" cy="65088"/>
            </a:xfrm>
            <a:custGeom>
              <a:avLst/>
              <a:gdLst>
                <a:gd name="T0" fmla="*/ 44 w 59"/>
                <a:gd name="T1" fmla="*/ 36 h 79"/>
                <a:gd name="T2" fmla="*/ 37 w 59"/>
                <a:gd name="T3" fmla="*/ 34 h 79"/>
                <a:gd name="T4" fmla="*/ 30 w 59"/>
                <a:gd name="T5" fmla="*/ 31 h 79"/>
                <a:gd name="T6" fmla="*/ 24 w 59"/>
                <a:gd name="T7" fmla="*/ 29 h 79"/>
                <a:gd name="T8" fmla="*/ 20 w 59"/>
                <a:gd name="T9" fmla="*/ 26 h 79"/>
                <a:gd name="T10" fmla="*/ 18 w 59"/>
                <a:gd name="T11" fmla="*/ 21 h 79"/>
                <a:gd name="T12" fmla="*/ 22 w 59"/>
                <a:gd name="T13" fmla="*/ 14 h 79"/>
                <a:gd name="T14" fmla="*/ 32 w 59"/>
                <a:gd name="T15" fmla="*/ 12 h 79"/>
                <a:gd name="T16" fmla="*/ 52 w 59"/>
                <a:gd name="T17" fmla="*/ 20 h 79"/>
                <a:gd name="T18" fmla="*/ 58 w 59"/>
                <a:gd name="T19" fmla="*/ 10 h 79"/>
                <a:gd name="T20" fmla="*/ 55 w 59"/>
                <a:gd name="T21" fmla="*/ 8 h 79"/>
                <a:gd name="T22" fmla="*/ 46 w 59"/>
                <a:gd name="T23" fmla="*/ 3 h 79"/>
                <a:gd name="T24" fmla="*/ 32 w 59"/>
                <a:gd name="T25" fmla="*/ 0 h 79"/>
                <a:gd name="T26" fmla="*/ 12 w 59"/>
                <a:gd name="T27" fmla="*/ 7 h 79"/>
                <a:gd name="T28" fmla="*/ 4 w 59"/>
                <a:gd name="T29" fmla="*/ 23 h 79"/>
                <a:gd name="T30" fmla="*/ 6 w 59"/>
                <a:gd name="T31" fmla="*/ 31 h 79"/>
                <a:gd name="T32" fmla="*/ 11 w 59"/>
                <a:gd name="T33" fmla="*/ 37 h 79"/>
                <a:gd name="T34" fmla="*/ 15 w 59"/>
                <a:gd name="T35" fmla="*/ 40 h 79"/>
                <a:gd name="T36" fmla="*/ 19 w 59"/>
                <a:gd name="T37" fmla="*/ 42 h 79"/>
                <a:gd name="T38" fmla="*/ 23 w 59"/>
                <a:gd name="T39" fmla="*/ 44 h 79"/>
                <a:gd name="T40" fmla="*/ 29 w 59"/>
                <a:gd name="T41" fmla="*/ 45 h 79"/>
                <a:gd name="T42" fmla="*/ 33 w 59"/>
                <a:gd name="T43" fmla="*/ 47 h 79"/>
                <a:gd name="T44" fmla="*/ 38 w 59"/>
                <a:gd name="T45" fmla="*/ 49 h 79"/>
                <a:gd name="T46" fmla="*/ 42 w 59"/>
                <a:gd name="T47" fmla="*/ 52 h 79"/>
                <a:gd name="T48" fmla="*/ 45 w 59"/>
                <a:gd name="T49" fmla="*/ 57 h 79"/>
                <a:gd name="T50" fmla="*/ 41 w 59"/>
                <a:gd name="T51" fmla="*/ 65 h 79"/>
                <a:gd name="T52" fmla="*/ 30 w 59"/>
                <a:gd name="T53" fmla="*/ 67 h 79"/>
                <a:gd name="T54" fmla="*/ 18 w 59"/>
                <a:gd name="T55" fmla="*/ 64 h 79"/>
                <a:gd name="T56" fmla="*/ 8 w 59"/>
                <a:gd name="T57" fmla="*/ 57 h 79"/>
                <a:gd name="T58" fmla="*/ 0 w 59"/>
                <a:gd name="T59" fmla="*/ 66 h 79"/>
                <a:gd name="T60" fmla="*/ 12 w 59"/>
                <a:gd name="T61" fmla="*/ 74 h 79"/>
                <a:gd name="T62" fmla="*/ 30 w 59"/>
                <a:gd name="T63" fmla="*/ 79 h 79"/>
                <a:gd name="T64" fmla="*/ 52 w 59"/>
                <a:gd name="T65" fmla="*/ 72 h 79"/>
                <a:gd name="T66" fmla="*/ 59 w 59"/>
                <a:gd name="T67" fmla="*/ 55 h 79"/>
                <a:gd name="T68" fmla="*/ 44 w 59"/>
                <a:gd name="T69" fmla="*/ 36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9" h="79">
                  <a:moveTo>
                    <a:pt x="44" y="36"/>
                  </a:moveTo>
                  <a:cubicBezTo>
                    <a:pt x="43" y="36"/>
                    <a:pt x="41" y="35"/>
                    <a:pt x="37" y="34"/>
                  </a:cubicBezTo>
                  <a:cubicBezTo>
                    <a:pt x="34" y="33"/>
                    <a:pt x="31" y="32"/>
                    <a:pt x="30" y="31"/>
                  </a:cubicBezTo>
                  <a:cubicBezTo>
                    <a:pt x="27" y="30"/>
                    <a:pt x="25" y="30"/>
                    <a:pt x="24" y="29"/>
                  </a:cubicBezTo>
                  <a:cubicBezTo>
                    <a:pt x="23" y="29"/>
                    <a:pt x="22" y="28"/>
                    <a:pt x="20" y="26"/>
                  </a:cubicBezTo>
                  <a:cubicBezTo>
                    <a:pt x="19" y="25"/>
                    <a:pt x="18" y="23"/>
                    <a:pt x="18" y="21"/>
                  </a:cubicBezTo>
                  <a:cubicBezTo>
                    <a:pt x="18" y="18"/>
                    <a:pt x="19" y="15"/>
                    <a:pt x="22" y="14"/>
                  </a:cubicBezTo>
                  <a:cubicBezTo>
                    <a:pt x="24" y="12"/>
                    <a:pt x="28" y="12"/>
                    <a:pt x="32" y="12"/>
                  </a:cubicBezTo>
                  <a:cubicBezTo>
                    <a:pt x="39" y="12"/>
                    <a:pt x="46" y="14"/>
                    <a:pt x="52" y="20"/>
                  </a:cubicBezTo>
                  <a:cubicBezTo>
                    <a:pt x="58" y="10"/>
                    <a:pt x="58" y="10"/>
                    <a:pt x="58" y="10"/>
                  </a:cubicBezTo>
                  <a:cubicBezTo>
                    <a:pt x="58" y="10"/>
                    <a:pt x="57" y="9"/>
                    <a:pt x="55" y="8"/>
                  </a:cubicBezTo>
                  <a:cubicBezTo>
                    <a:pt x="53" y="6"/>
                    <a:pt x="50" y="5"/>
                    <a:pt x="46" y="3"/>
                  </a:cubicBezTo>
                  <a:cubicBezTo>
                    <a:pt x="41" y="1"/>
                    <a:pt x="37" y="0"/>
                    <a:pt x="32" y="0"/>
                  </a:cubicBezTo>
                  <a:cubicBezTo>
                    <a:pt x="23" y="0"/>
                    <a:pt x="17" y="3"/>
                    <a:pt x="12" y="7"/>
                  </a:cubicBezTo>
                  <a:cubicBezTo>
                    <a:pt x="7" y="11"/>
                    <a:pt x="4" y="16"/>
                    <a:pt x="4" y="23"/>
                  </a:cubicBezTo>
                  <a:cubicBezTo>
                    <a:pt x="4" y="26"/>
                    <a:pt x="5" y="29"/>
                    <a:pt x="6" y="31"/>
                  </a:cubicBezTo>
                  <a:cubicBezTo>
                    <a:pt x="7" y="33"/>
                    <a:pt x="8" y="35"/>
                    <a:pt x="11" y="37"/>
                  </a:cubicBezTo>
                  <a:cubicBezTo>
                    <a:pt x="13" y="39"/>
                    <a:pt x="14" y="40"/>
                    <a:pt x="15" y="40"/>
                  </a:cubicBezTo>
                  <a:cubicBezTo>
                    <a:pt x="16" y="41"/>
                    <a:pt x="18" y="41"/>
                    <a:pt x="19" y="42"/>
                  </a:cubicBezTo>
                  <a:cubicBezTo>
                    <a:pt x="20" y="43"/>
                    <a:pt x="22" y="43"/>
                    <a:pt x="23" y="44"/>
                  </a:cubicBezTo>
                  <a:cubicBezTo>
                    <a:pt x="25" y="44"/>
                    <a:pt x="27" y="45"/>
                    <a:pt x="29" y="45"/>
                  </a:cubicBezTo>
                  <a:cubicBezTo>
                    <a:pt x="31" y="46"/>
                    <a:pt x="32" y="47"/>
                    <a:pt x="33" y="47"/>
                  </a:cubicBezTo>
                  <a:cubicBezTo>
                    <a:pt x="35" y="48"/>
                    <a:pt x="37" y="48"/>
                    <a:pt x="38" y="49"/>
                  </a:cubicBezTo>
                  <a:cubicBezTo>
                    <a:pt x="39" y="49"/>
                    <a:pt x="41" y="50"/>
                    <a:pt x="42" y="52"/>
                  </a:cubicBezTo>
                  <a:cubicBezTo>
                    <a:pt x="44" y="53"/>
                    <a:pt x="45" y="55"/>
                    <a:pt x="45" y="57"/>
                  </a:cubicBezTo>
                  <a:cubicBezTo>
                    <a:pt x="45" y="61"/>
                    <a:pt x="44" y="63"/>
                    <a:pt x="41" y="65"/>
                  </a:cubicBezTo>
                  <a:cubicBezTo>
                    <a:pt x="38" y="66"/>
                    <a:pt x="35" y="67"/>
                    <a:pt x="30" y="67"/>
                  </a:cubicBezTo>
                  <a:cubicBezTo>
                    <a:pt x="26" y="67"/>
                    <a:pt x="22" y="66"/>
                    <a:pt x="18" y="64"/>
                  </a:cubicBezTo>
                  <a:cubicBezTo>
                    <a:pt x="14" y="62"/>
                    <a:pt x="10" y="59"/>
                    <a:pt x="8" y="57"/>
                  </a:cubicBezTo>
                  <a:cubicBezTo>
                    <a:pt x="0" y="66"/>
                    <a:pt x="0" y="66"/>
                    <a:pt x="0" y="66"/>
                  </a:cubicBezTo>
                  <a:cubicBezTo>
                    <a:pt x="3" y="69"/>
                    <a:pt x="7" y="71"/>
                    <a:pt x="12" y="74"/>
                  </a:cubicBezTo>
                  <a:cubicBezTo>
                    <a:pt x="17" y="77"/>
                    <a:pt x="23" y="79"/>
                    <a:pt x="30" y="79"/>
                  </a:cubicBezTo>
                  <a:cubicBezTo>
                    <a:pt x="39" y="79"/>
                    <a:pt x="47" y="76"/>
                    <a:pt x="52" y="72"/>
                  </a:cubicBezTo>
                  <a:cubicBezTo>
                    <a:pt x="57" y="67"/>
                    <a:pt x="59" y="62"/>
                    <a:pt x="59" y="55"/>
                  </a:cubicBezTo>
                  <a:cubicBezTo>
                    <a:pt x="59" y="47"/>
                    <a:pt x="54" y="40"/>
                    <a:pt x="44"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2" name="Freeform 19">
              <a:extLst>
                <a:ext uri="{FF2B5EF4-FFF2-40B4-BE49-F238E27FC236}">
                  <a16:creationId xmlns:a16="http://schemas.microsoft.com/office/drawing/2014/main" id="{995386EE-0219-9B59-3015-DA98004633E3}"/>
                </a:ext>
              </a:extLst>
            </p:cNvPr>
            <p:cNvSpPr>
              <a:spLocks/>
            </p:cNvSpPr>
            <p:nvPr/>
          </p:nvSpPr>
          <p:spPr bwMode="auto">
            <a:xfrm>
              <a:off x="1960563" y="436563"/>
              <a:ext cx="36513" cy="63500"/>
            </a:xfrm>
            <a:custGeom>
              <a:avLst/>
              <a:gdLst>
                <a:gd name="T0" fmla="*/ 24 w 43"/>
                <a:gd name="T1" fmla="*/ 5 h 77"/>
                <a:gd name="T2" fmla="*/ 15 w 43"/>
                <a:gd name="T3" fmla="*/ 17 h 77"/>
                <a:gd name="T4" fmla="*/ 14 w 43"/>
                <a:gd name="T5" fmla="*/ 2 h 77"/>
                <a:gd name="T6" fmla="*/ 0 w 43"/>
                <a:gd name="T7" fmla="*/ 2 h 77"/>
                <a:gd name="T8" fmla="*/ 0 w 43"/>
                <a:gd name="T9" fmla="*/ 77 h 77"/>
                <a:gd name="T10" fmla="*/ 15 w 43"/>
                <a:gd name="T11" fmla="*/ 77 h 77"/>
                <a:gd name="T12" fmla="*/ 15 w 43"/>
                <a:gd name="T13" fmla="*/ 35 h 77"/>
                <a:gd name="T14" fmla="*/ 25 w 43"/>
                <a:gd name="T15" fmla="*/ 18 h 77"/>
                <a:gd name="T16" fmla="*/ 35 w 43"/>
                <a:gd name="T17" fmla="*/ 14 h 77"/>
                <a:gd name="T18" fmla="*/ 41 w 43"/>
                <a:gd name="T19" fmla="*/ 15 h 77"/>
                <a:gd name="T20" fmla="*/ 43 w 43"/>
                <a:gd name="T21" fmla="*/ 1 h 77"/>
                <a:gd name="T22" fmla="*/ 37 w 43"/>
                <a:gd name="T23" fmla="*/ 0 h 77"/>
                <a:gd name="T24" fmla="*/ 24 w 43"/>
                <a:gd name="T25" fmla="*/ 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77">
                  <a:moveTo>
                    <a:pt x="24" y="5"/>
                  </a:moveTo>
                  <a:cubicBezTo>
                    <a:pt x="20" y="8"/>
                    <a:pt x="17" y="12"/>
                    <a:pt x="15" y="17"/>
                  </a:cubicBezTo>
                  <a:cubicBezTo>
                    <a:pt x="14" y="2"/>
                    <a:pt x="14" y="2"/>
                    <a:pt x="14" y="2"/>
                  </a:cubicBezTo>
                  <a:cubicBezTo>
                    <a:pt x="0" y="2"/>
                    <a:pt x="0" y="2"/>
                    <a:pt x="0" y="2"/>
                  </a:cubicBezTo>
                  <a:cubicBezTo>
                    <a:pt x="0" y="77"/>
                    <a:pt x="0" y="77"/>
                    <a:pt x="0" y="77"/>
                  </a:cubicBezTo>
                  <a:cubicBezTo>
                    <a:pt x="15" y="77"/>
                    <a:pt x="15" y="77"/>
                    <a:pt x="15" y="77"/>
                  </a:cubicBezTo>
                  <a:cubicBezTo>
                    <a:pt x="15" y="35"/>
                    <a:pt x="15" y="35"/>
                    <a:pt x="15" y="35"/>
                  </a:cubicBezTo>
                  <a:cubicBezTo>
                    <a:pt x="16" y="27"/>
                    <a:pt x="19" y="22"/>
                    <a:pt x="25" y="18"/>
                  </a:cubicBezTo>
                  <a:cubicBezTo>
                    <a:pt x="28" y="16"/>
                    <a:pt x="32" y="14"/>
                    <a:pt x="35" y="14"/>
                  </a:cubicBezTo>
                  <a:cubicBezTo>
                    <a:pt x="38" y="14"/>
                    <a:pt x="40" y="15"/>
                    <a:pt x="41" y="15"/>
                  </a:cubicBezTo>
                  <a:cubicBezTo>
                    <a:pt x="43" y="1"/>
                    <a:pt x="43" y="1"/>
                    <a:pt x="43" y="1"/>
                  </a:cubicBezTo>
                  <a:cubicBezTo>
                    <a:pt x="37" y="0"/>
                    <a:pt x="37" y="0"/>
                    <a:pt x="37" y="0"/>
                  </a:cubicBezTo>
                  <a:cubicBezTo>
                    <a:pt x="32" y="0"/>
                    <a:pt x="28" y="2"/>
                    <a:pt x="24"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3" name="Freeform 20">
              <a:extLst>
                <a:ext uri="{FF2B5EF4-FFF2-40B4-BE49-F238E27FC236}">
                  <a16:creationId xmlns:a16="http://schemas.microsoft.com/office/drawing/2014/main" id="{2960E1C6-F590-264A-344E-7EF84C9D9013}"/>
                </a:ext>
              </a:extLst>
            </p:cNvPr>
            <p:cNvSpPr>
              <a:spLocks/>
            </p:cNvSpPr>
            <p:nvPr/>
          </p:nvSpPr>
          <p:spPr bwMode="auto">
            <a:xfrm>
              <a:off x="2000251" y="438150"/>
              <a:ext cx="58738" cy="85725"/>
            </a:xfrm>
            <a:custGeom>
              <a:avLst/>
              <a:gdLst>
                <a:gd name="T0" fmla="*/ 57 w 72"/>
                <a:gd name="T1" fmla="*/ 0 h 103"/>
                <a:gd name="T2" fmla="*/ 36 w 72"/>
                <a:gd name="T3" fmla="*/ 61 h 103"/>
                <a:gd name="T4" fmla="*/ 15 w 72"/>
                <a:gd name="T5" fmla="*/ 0 h 103"/>
                <a:gd name="T6" fmla="*/ 0 w 72"/>
                <a:gd name="T7" fmla="*/ 0 h 103"/>
                <a:gd name="T8" fmla="*/ 28 w 72"/>
                <a:gd name="T9" fmla="*/ 74 h 103"/>
                <a:gd name="T10" fmla="*/ 25 w 72"/>
                <a:gd name="T11" fmla="*/ 83 h 103"/>
                <a:gd name="T12" fmla="*/ 21 w 72"/>
                <a:gd name="T13" fmla="*/ 90 h 103"/>
                <a:gd name="T14" fmla="*/ 16 w 72"/>
                <a:gd name="T15" fmla="*/ 91 h 103"/>
                <a:gd name="T16" fmla="*/ 8 w 72"/>
                <a:gd name="T17" fmla="*/ 89 h 103"/>
                <a:gd name="T18" fmla="*/ 5 w 72"/>
                <a:gd name="T19" fmla="*/ 100 h 103"/>
                <a:gd name="T20" fmla="*/ 6 w 72"/>
                <a:gd name="T21" fmla="*/ 101 h 103"/>
                <a:gd name="T22" fmla="*/ 12 w 72"/>
                <a:gd name="T23" fmla="*/ 103 h 103"/>
                <a:gd name="T24" fmla="*/ 19 w 72"/>
                <a:gd name="T25" fmla="*/ 103 h 103"/>
                <a:gd name="T26" fmla="*/ 31 w 72"/>
                <a:gd name="T27" fmla="*/ 100 h 103"/>
                <a:gd name="T28" fmla="*/ 39 w 72"/>
                <a:gd name="T29" fmla="*/ 87 h 103"/>
                <a:gd name="T30" fmla="*/ 72 w 72"/>
                <a:gd name="T31" fmla="*/ 0 h 103"/>
                <a:gd name="T32" fmla="*/ 57 w 72"/>
                <a:gd name="T33"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 h="103">
                  <a:moveTo>
                    <a:pt x="57" y="0"/>
                  </a:moveTo>
                  <a:cubicBezTo>
                    <a:pt x="36" y="61"/>
                    <a:pt x="36" y="61"/>
                    <a:pt x="36" y="61"/>
                  </a:cubicBezTo>
                  <a:cubicBezTo>
                    <a:pt x="15" y="0"/>
                    <a:pt x="15" y="0"/>
                    <a:pt x="15" y="0"/>
                  </a:cubicBezTo>
                  <a:cubicBezTo>
                    <a:pt x="0" y="0"/>
                    <a:pt x="0" y="0"/>
                    <a:pt x="0" y="0"/>
                  </a:cubicBezTo>
                  <a:cubicBezTo>
                    <a:pt x="28" y="74"/>
                    <a:pt x="28" y="74"/>
                    <a:pt x="28" y="74"/>
                  </a:cubicBezTo>
                  <a:cubicBezTo>
                    <a:pt x="25" y="83"/>
                    <a:pt x="25" y="83"/>
                    <a:pt x="25" y="83"/>
                  </a:cubicBezTo>
                  <a:cubicBezTo>
                    <a:pt x="24" y="87"/>
                    <a:pt x="22" y="89"/>
                    <a:pt x="21" y="90"/>
                  </a:cubicBezTo>
                  <a:cubicBezTo>
                    <a:pt x="20" y="91"/>
                    <a:pt x="18" y="91"/>
                    <a:pt x="16" y="91"/>
                  </a:cubicBezTo>
                  <a:cubicBezTo>
                    <a:pt x="14" y="91"/>
                    <a:pt x="11" y="91"/>
                    <a:pt x="8" y="89"/>
                  </a:cubicBezTo>
                  <a:cubicBezTo>
                    <a:pt x="5" y="100"/>
                    <a:pt x="5" y="100"/>
                    <a:pt x="5" y="100"/>
                  </a:cubicBezTo>
                  <a:cubicBezTo>
                    <a:pt x="6" y="101"/>
                    <a:pt x="6" y="101"/>
                    <a:pt x="6" y="101"/>
                  </a:cubicBezTo>
                  <a:cubicBezTo>
                    <a:pt x="7" y="102"/>
                    <a:pt x="9" y="102"/>
                    <a:pt x="12" y="103"/>
                  </a:cubicBezTo>
                  <a:cubicBezTo>
                    <a:pt x="14" y="103"/>
                    <a:pt x="17" y="103"/>
                    <a:pt x="19" y="103"/>
                  </a:cubicBezTo>
                  <a:cubicBezTo>
                    <a:pt x="24" y="103"/>
                    <a:pt x="28" y="102"/>
                    <a:pt x="31" y="100"/>
                  </a:cubicBezTo>
                  <a:cubicBezTo>
                    <a:pt x="34" y="97"/>
                    <a:pt x="36" y="93"/>
                    <a:pt x="39" y="87"/>
                  </a:cubicBezTo>
                  <a:cubicBezTo>
                    <a:pt x="72" y="0"/>
                    <a:pt x="72" y="0"/>
                    <a:pt x="72" y="0"/>
                  </a:cubicBezTo>
                  <a:lnTo>
                    <a:pt x="5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4" name="Freeform 21">
              <a:extLst>
                <a:ext uri="{FF2B5EF4-FFF2-40B4-BE49-F238E27FC236}">
                  <a16:creationId xmlns:a16="http://schemas.microsoft.com/office/drawing/2014/main" id="{8279F213-F01D-0BA8-7DEC-BF8F2017D953}"/>
                </a:ext>
              </a:extLst>
            </p:cNvPr>
            <p:cNvSpPr>
              <a:spLocks noEditPoints="1"/>
            </p:cNvSpPr>
            <p:nvPr/>
          </p:nvSpPr>
          <p:spPr bwMode="auto">
            <a:xfrm>
              <a:off x="1547813" y="-96838"/>
              <a:ext cx="352425" cy="422275"/>
            </a:xfrm>
            <a:custGeom>
              <a:avLst/>
              <a:gdLst>
                <a:gd name="T0" fmla="*/ 327 w 425"/>
                <a:gd name="T1" fmla="*/ 247 h 510"/>
                <a:gd name="T2" fmla="*/ 415 w 425"/>
                <a:gd name="T3" fmla="*/ 130 h 510"/>
                <a:gd name="T4" fmla="*/ 268 w 425"/>
                <a:gd name="T5" fmla="*/ 0 h 510"/>
                <a:gd name="T6" fmla="*/ 0 w 425"/>
                <a:gd name="T7" fmla="*/ 0 h 510"/>
                <a:gd name="T8" fmla="*/ 0 w 425"/>
                <a:gd name="T9" fmla="*/ 510 h 510"/>
                <a:gd name="T10" fmla="*/ 277 w 425"/>
                <a:gd name="T11" fmla="*/ 510 h 510"/>
                <a:gd name="T12" fmla="*/ 425 w 425"/>
                <a:gd name="T13" fmla="*/ 373 h 510"/>
                <a:gd name="T14" fmla="*/ 327 w 425"/>
                <a:gd name="T15" fmla="*/ 247 h 510"/>
                <a:gd name="T16" fmla="*/ 109 w 425"/>
                <a:gd name="T17" fmla="*/ 92 h 510"/>
                <a:gd name="T18" fmla="*/ 245 w 425"/>
                <a:gd name="T19" fmla="*/ 92 h 510"/>
                <a:gd name="T20" fmla="*/ 304 w 425"/>
                <a:gd name="T21" fmla="*/ 148 h 510"/>
                <a:gd name="T22" fmla="*/ 245 w 425"/>
                <a:gd name="T23" fmla="*/ 205 h 510"/>
                <a:gd name="T24" fmla="*/ 109 w 425"/>
                <a:gd name="T25" fmla="*/ 205 h 510"/>
                <a:gd name="T26" fmla="*/ 109 w 425"/>
                <a:gd name="T27" fmla="*/ 92 h 510"/>
                <a:gd name="T28" fmla="*/ 249 w 425"/>
                <a:gd name="T29" fmla="*/ 417 h 510"/>
                <a:gd name="T30" fmla="*/ 249 w 425"/>
                <a:gd name="T31" fmla="*/ 418 h 510"/>
                <a:gd name="T32" fmla="*/ 109 w 425"/>
                <a:gd name="T33" fmla="*/ 418 h 510"/>
                <a:gd name="T34" fmla="*/ 109 w 425"/>
                <a:gd name="T35" fmla="*/ 298 h 510"/>
                <a:gd name="T36" fmla="*/ 249 w 425"/>
                <a:gd name="T37" fmla="*/ 298 h 510"/>
                <a:gd name="T38" fmla="*/ 315 w 425"/>
                <a:gd name="T39" fmla="*/ 357 h 510"/>
                <a:gd name="T40" fmla="*/ 249 w 425"/>
                <a:gd name="T41" fmla="*/ 417 h 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25" h="510">
                  <a:moveTo>
                    <a:pt x="327" y="247"/>
                  </a:moveTo>
                  <a:cubicBezTo>
                    <a:pt x="375" y="237"/>
                    <a:pt x="415" y="194"/>
                    <a:pt x="415" y="130"/>
                  </a:cubicBezTo>
                  <a:cubicBezTo>
                    <a:pt x="415" y="62"/>
                    <a:pt x="365" y="0"/>
                    <a:pt x="268" y="0"/>
                  </a:cubicBezTo>
                  <a:cubicBezTo>
                    <a:pt x="0" y="0"/>
                    <a:pt x="0" y="0"/>
                    <a:pt x="0" y="0"/>
                  </a:cubicBezTo>
                  <a:cubicBezTo>
                    <a:pt x="0" y="510"/>
                    <a:pt x="0" y="510"/>
                    <a:pt x="0" y="510"/>
                  </a:cubicBezTo>
                  <a:cubicBezTo>
                    <a:pt x="277" y="510"/>
                    <a:pt x="277" y="510"/>
                    <a:pt x="277" y="510"/>
                  </a:cubicBezTo>
                  <a:cubicBezTo>
                    <a:pt x="374" y="510"/>
                    <a:pt x="425" y="449"/>
                    <a:pt x="425" y="373"/>
                  </a:cubicBezTo>
                  <a:cubicBezTo>
                    <a:pt x="425" y="309"/>
                    <a:pt x="381" y="256"/>
                    <a:pt x="327" y="247"/>
                  </a:cubicBezTo>
                  <a:close/>
                  <a:moveTo>
                    <a:pt x="109" y="92"/>
                  </a:moveTo>
                  <a:cubicBezTo>
                    <a:pt x="245" y="92"/>
                    <a:pt x="245" y="92"/>
                    <a:pt x="245" y="92"/>
                  </a:cubicBezTo>
                  <a:cubicBezTo>
                    <a:pt x="281" y="92"/>
                    <a:pt x="304" y="117"/>
                    <a:pt x="304" y="148"/>
                  </a:cubicBezTo>
                  <a:cubicBezTo>
                    <a:pt x="304" y="181"/>
                    <a:pt x="281" y="205"/>
                    <a:pt x="245" y="205"/>
                  </a:cubicBezTo>
                  <a:cubicBezTo>
                    <a:pt x="109" y="205"/>
                    <a:pt x="109" y="205"/>
                    <a:pt x="109" y="205"/>
                  </a:cubicBezTo>
                  <a:lnTo>
                    <a:pt x="109" y="92"/>
                  </a:lnTo>
                  <a:close/>
                  <a:moveTo>
                    <a:pt x="249" y="417"/>
                  </a:moveTo>
                  <a:cubicBezTo>
                    <a:pt x="249" y="418"/>
                    <a:pt x="249" y="418"/>
                    <a:pt x="249" y="418"/>
                  </a:cubicBezTo>
                  <a:cubicBezTo>
                    <a:pt x="109" y="418"/>
                    <a:pt x="109" y="418"/>
                    <a:pt x="109" y="418"/>
                  </a:cubicBezTo>
                  <a:cubicBezTo>
                    <a:pt x="109" y="298"/>
                    <a:pt x="109" y="298"/>
                    <a:pt x="109" y="298"/>
                  </a:cubicBezTo>
                  <a:cubicBezTo>
                    <a:pt x="249" y="298"/>
                    <a:pt x="249" y="298"/>
                    <a:pt x="249" y="298"/>
                  </a:cubicBezTo>
                  <a:cubicBezTo>
                    <a:pt x="292" y="298"/>
                    <a:pt x="315" y="325"/>
                    <a:pt x="315" y="357"/>
                  </a:cubicBezTo>
                  <a:cubicBezTo>
                    <a:pt x="315" y="394"/>
                    <a:pt x="290" y="417"/>
                    <a:pt x="249" y="4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5" name="Freeform 22">
              <a:extLst>
                <a:ext uri="{FF2B5EF4-FFF2-40B4-BE49-F238E27FC236}">
                  <a16:creationId xmlns:a16="http://schemas.microsoft.com/office/drawing/2014/main" id="{05C0F3AF-1E64-F4C9-5564-207AB298F6B9}"/>
                </a:ext>
              </a:extLst>
            </p:cNvPr>
            <p:cNvSpPr>
              <a:spLocks/>
            </p:cNvSpPr>
            <p:nvPr/>
          </p:nvSpPr>
          <p:spPr bwMode="auto">
            <a:xfrm>
              <a:off x="1139826" y="-103188"/>
              <a:ext cx="347663" cy="436563"/>
            </a:xfrm>
            <a:custGeom>
              <a:avLst/>
              <a:gdLst>
                <a:gd name="T0" fmla="*/ 59 w 420"/>
                <a:gd name="T1" fmla="*/ 363 h 527"/>
                <a:gd name="T2" fmla="*/ 221 w 420"/>
                <a:gd name="T3" fmla="*/ 431 h 527"/>
                <a:gd name="T4" fmla="*/ 310 w 420"/>
                <a:gd name="T5" fmla="*/ 374 h 527"/>
                <a:gd name="T6" fmla="*/ 207 w 420"/>
                <a:gd name="T7" fmla="*/ 309 h 527"/>
                <a:gd name="T8" fmla="*/ 17 w 420"/>
                <a:gd name="T9" fmla="*/ 154 h 527"/>
                <a:gd name="T10" fmla="*/ 210 w 420"/>
                <a:gd name="T11" fmla="*/ 0 h 527"/>
                <a:gd name="T12" fmla="*/ 409 w 420"/>
                <a:gd name="T13" fmla="*/ 71 h 527"/>
                <a:gd name="T14" fmla="*/ 349 w 420"/>
                <a:gd name="T15" fmla="*/ 151 h 527"/>
                <a:gd name="T16" fmla="*/ 203 w 420"/>
                <a:gd name="T17" fmla="*/ 95 h 527"/>
                <a:gd name="T18" fmla="*/ 128 w 420"/>
                <a:gd name="T19" fmla="*/ 147 h 527"/>
                <a:gd name="T20" fmla="*/ 229 w 420"/>
                <a:gd name="T21" fmla="*/ 206 h 527"/>
                <a:gd name="T22" fmla="*/ 420 w 420"/>
                <a:gd name="T23" fmla="*/ 363 h 527"/>
                <a:gd name="T24" fmla="*/ 216 w 420"/>
                <a:gd name="T25" fmla="*/ 527 h 527"/>
                <a:gd name="T26" fmla="*/ 0 w 420"/>
                <a:gd name="T27" fmla="*/ 446 h 527"/>
                <a:gd name="T28" fmla="*/ 59 w 420"/>
                <a:gd name="T29" fmla="*/ 363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20" h="527">
                  <a:moveTo>
                    <a:pt x="59" y="363"/>
                  </a:moveTo>
                  <a:cubicBezTo>
                    <a:pt x="95" y="400"/>
                    <a:pt x="151" y="431"/>
                    <a:pt x="221" y="431"/>
                  </a:cubicBezTo>
                  <a:cubicBezTo>
                    <a:pt x="281" y="431"/>
                    <a:pt x="310" y="403"/>
                    <a:pt x="310" y="374"/>
                  </a:cubicBezTo>
                  <a:cubicBezTo>
                    <a:pt x="310" y="336"/>
                    <a:pt x="266" y="323"/>
                    <a:pt x="207" y="309"/>
                  </a:cubicBezTo>
                  <a:cubicBezTo>
                    <a:pt x="124" y="290"/>
                    <a:pt x="17" y="267"/>
                    <a:pt x="17" y="154"/>
                  </a:cubicBezTo>
                  <a:cubicBezTo>
                    <a:pt x="17" y="69"/>
                    <a:pt x="90" y="0"/>
                    <a:pt x="210" y="0"/>
                  </a:cubicBezTo>
                  <a:cubicBezTo>
                    <a:pt x="291" y="0"/>
                    <a:pt x="359" y="24"/>
                    <a:pt x="409" y="71"/>
                  </a:cubicBezTo>
                  <a:cubicBezTo>
                    <a:pt x="349" y="151"/>
                    <a:pt x="349" y="151"/>
                    <a:pt x="349" y="151"/>
                  </a:cubicBezTo>
                  <a:cubicBezTo>
                    <a:pt x="308" y="113"/>
                    <a:pt x="253" y="95"/>
                    <a:pt x="203" y="95"/>
                  </a:cubicBezTo>
                  <a:cubicBezTo>
                    <a:pt x="154" y="95"/>
                    <a:pt x="128" y="117"/>
                    <a:pt x="128" y="147"/>
                  </a:cubicBezTo>
                  <a:cubicBezTo>
                    <a:pt x="128" y="182"/>
                    <a:pt x="170" y="192"/>
                    <a:pt x="229" y="206"/>
                  </a:cubicBezTo>
                  <a:cubicBezTo>
                    <a:pt x="313" y="225"/>
                    <a:pt x="420" y="250"/>
                    <a:pt x="420" y="363"/>
                  </a:cubicBezTo>
                  <a:cubicBezTo>
                    <a:pt x="420" y="457"/>
                    <a:pt x="353" y="527"/>
                    <a:pt x="216" y="527"/>
                  </a:cubicBezTo>
                  <a:cubicBezTo>
                    <a:pt x="118" y="527"/>
                    <a:pt x="48" y="494"/>
                    <a:pt x="0" y="446"/>
                  </a:cubicBezTo>
                  <a:lnTo>
                    <a:pt x="59" y="3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6" name="Rectangle 23">
              <a:extLst>
                <a:ext uri="{FF2B5EF4-FFF2-40B4-BE49-F238E27FC236}">
                  <a16:creationId xmlns:a16="http://schemas.microsoft.com/office/drawing/2014/main" id="{5308E799-0736-BCF1-CC1A-3F3E2248F93B}"/>
                </a:ext>
              </a:extLst>
            </p:cNvPr>
            <p:cNvSpPr>
              <a:spLocks noChangeArrowheads="1"/>
            </p:cNvSpPr>
            <p:nvPr/>
          </p:nvSpPr>
          <p:spPr bwMode="auto">
            <a:xfrm>
              <a:off x="1968501" y="-96838"/>
              <a:ext cx="88900" cy="422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7" name="Freeform 24">
              <a:extLst>
                <a:ext uri="{FF2B5EF4-FFF2-40B4-BE49-F238E27FC236}">
                  <a16:creationId xmlns:a16="http://schemas.microsoft.com/office/drawing/2014/main" id="{D9308C71-8329-D144-E136-1D34018B4D56}"/>
                </a:ext>
              </a:extLst>
            </p:cNvPr>
            <p:cNvSpPr>
              <a:spLocks noEditPoints="1"/>
            </p:cNvSpPr>
            <p:nvPr/>
          </p:nvSpPr>
          <p:spPr bwMode="auto">
            <a:xfrm>
              <a:off x="2498726" y="-31750"/>
              <a:ext cx="93663" cy="112713"/>
            </a:xfrm>
            <a:custGeom>
              <a:avLst/>
              <a:gdLst>
                <a:gd name="T0" fmla="*/ 92 w 113"/>
                <a:gd name="T1" fmla="*/ 119 h 136"/>
                <a:gd name="T2" fmla="*/ 45 w 113"/>
                <a:gd name="T3" fmla="*/ 136 h 136"/>
                <a:gd name="T4" fmla="*/ 0 w 113"/>
                <a:gd name="T5" fmla="*/ 136 h 136"/>
                <a:gd name="T6" fmla="*/ 0 w 113"/>
                <a:gd name="T7" fmla="*/ 0 h 136"/>
                <a:gd name="T8" fmla="*/ 45 w 113"/>
                <a:gd name="T9" fmla="*/ 0 h 136"/>
                <a:gd name="T10" fmla="*/ 92 w 113"/>
                <a:gd name="T11" fmla="*/ 17 h 136"/>
                <a:gd name="T12" fmla="*/ 113 w 113"/>
                <a:gd name="T13" fmla="*/ 68 h 136"/>
                <a:gd name="T14" fmla="*/ 92 w 113"/>
                <a:gd name="T15" fmla="*/ 119 h 136"/>
                <a:gd name="T16" fmla="*/ 78 w 113"/>
                <a:gd name="T17" fmla="*/ 28 h 136"/>
                <a:gd name="T18" fmla="*/ 45 w 113"/>
                <a:gd name="T19" fmla="*/ 16 h 136"/>
                <a:gd name="T20" fmla="*/ 20 w 113"/>
                <a:gd name="T21" fmla="*/ 16 h 136"/>
                <a:gd name="T22" fmla="*/ 20 w 113"/>
                <a:gd name="T23" fmla="*/ 120 h 136"/>
                <a:gd name="T24" fmla="*/ 45 w 113"/>
                <a:gd name="T25" fmla="*/ 120 h 136"/>
                <a:gd name="T26" fmla="*/ 78 w 113"/>
                <a:gd name="T27" fmla="*/ 107 h 136"/>
                <a:gd name="T28" fmla="*/ 92 w 113"/>
                <a:gd name="T29" fmla="*/ 68 h 136"/>
                <a:gd name="T30" fmla="*/ 78 w 113"/>
                <a:gd name="T31" fmla="*/ 28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 h="136">
                  <a:moveTo>
                    <a:pt x="92" y="119"/>
                  </a:moveTo>
                  <a:cubicBezTo>
                    <a:pt x="81" y="130"/>
                    <a:pt x="66" y="136"/>
                    <a:pt x="45" y="136"/>
                  </a:cubicBezTo>
                  <a:cubicBezTo>
                    <a:pt x="0" y="136"/>
                    <a:pt x="0" y="136"/>
                    <a:pt x="0" y="136"/>
                  </a:cubicBezTo>
                  <a:cubicBezTo>
                    <a:pt x="0" y="0"/>
                    <a:pt x="0" y="0"/>
                    <a:pt x="0" y="0"/>
                  </a:cubicBezTo>
                  <a:cubicBezTo>
                    <a:pt x="45" y="0"/>
                    <a:pt x="45" y="0"/>
                    <a:pt x="45" y="0"/>
                  </a:cubicBezTo>
                  <a:cubicBezTo>
                    <a:pt x="66" y="0"/>
                    <a:pt x="81" y="6"/>
                    <a:pt x="92" y="17"/>
                  </a:cubicBezTo>
                  <a:cubicBezTo>
                    <a:pt x="103" y="28"/>
                    <a:pt x="113" y="44"/>
                    <a:pt x="113" y="68"/>
                  </a:cubicBezTo>
                  <a:cubicBezTo>
                    <a:pt x="113" y="91"/>
                    <a:pt x="104" y="108"/>
                    <a:pt x="92" y="119"/>
                  </a:cubicBezTo>
                  <a:close/>
                  <a:moveTo>
                    <a:pt x="78" y="28"/>
                  </a:moveTo>
                  <a:cubicBezTo>
                    <a:pt x="70" y="20"/>
                    <a:pt x="59" y="16"/>
                    <a:pt x="45" y="16"/>
                  </a:cubicBezTo>
                  <a:cubicBezTo>
                    <a:pt x="20" y="16"/>
                    <a:pt x="20" y="16"/>
                    <a:pt x="20" y="16"/>
                  </a:cubicBezTo>
                  <a:cubicBezTo>
                    <a:pt x="20" y="120"/>
                    <a:pt x="20" y="120"/>
                    <a:pt x="20" y="120"/>
                  </a:cubicBezTo>
                  <a:cubicBezTo>
                    <a:pt x="45" y="120"/>
                    <a:pt x="45" y="120"/>
                    <a:pt x="45" y="120"/>
                  </a:cubicBezTo>
                  <a:cubicBezTo>
                    <a:pt x="58" y="120"/>
                    <a:pt x="69" y="116"/>
                    <a:pt x="78" y="107"/>
                  </a:cubicBezTo>
                  <a:cubicBezTo>
                    <a:pt x="87" y="98"/>
                    <a:pt x="92" y="85"/>
                    <a:pt x="92" y="68"/>
                  </a:cubicBezTo>
                  <a:cubicBezTo>
                    <a:pt x="92" y="51"/>
                    <a:pt x="87" y="37"/>
                    <a:pt x="78"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8" name="Freeform 25">
              <a:extLst>
                <a:ext uri="{FF2B5EF4-FFF2-40B4-BE49-F238E27FC236}">
                  <a16:creationId xmlns:a16="http://schemas.microsoft.com/office/drawing/2014/main" id="{9B065B41-2B00-5183-95B8-2C97D2776E9F}"/>
                </a:ext>
              </a:extLst>
            </p:cNvPr>
            <p:cNvSpPr>
              <a:spLocks/>
            </p:cNvSpPr>
            <p:nvPr/>
          </p:nvSpPr>
          <p:spPr bwMode="auto">
            <a:xfrm>
              <a:off x="2611438" y="-3175"/>
              <a:ext cx="47625" cy="84138"/>
            </a:xfrm>
            <a:custGeom>
              <a:avLst/>
              <a:gdLst>
                <a:gd name="T0" fmla="*/ 54 w 57"/>
                <a:gd name="T1" fmla="*/ 19 h 101"/>
                <a:gd name="T2" fmla="*/ 47 w 57"/>
                <a:gd name="T3" fmla="*/ 18 h 101"/>
                <a:gd name="T4" fmla="*/ 33 w 57"/>
                <a:gd name="T5" fmla="*/ 22 h 101"/>
                <a:gd name="T6" fmla="*/ 19 w 57"/>
                <a:gd name="T7" fmla="*/ 45 h 101"/>
                <a:gd name="T8" fmla="*/ 19 w 57"/>
                <a:gd name="T9" fmla="*/ 101 h 101"/>
                <a:gd name="T10" fmla="*/ 0 w 57"/>
                <a:gd name="T11" fmla="*/ 101 h 101"/>
                <a:gd name="T12" fmla="*/ 0 w 57"/>
                <a:gd name="T13" fmla="*/ 2 h 101"/>
                <a:gd name="T14" fmla="*/ 18 w 57"/>
                <a:gd name="T15" fmla="*/ 2 h 101"/>
                <a:gd name="T16" fmla="*/ 19 w 57"/>
                <a:gd name="T17" fmla="*/ 21 h 101"/>
                <a:gd name="T18" fmla="*/ 49 w 57"/>
                <a:gd name="T19" fmla="*/ 0 h 101"/>
                <a:gd name="T20" fmla="*/ 57 w 57"/>
                <a:gd name="T21" fmla="*/ 1 h 101"/>
                <a:gd name="T22" fmla="*/ 54 w 57"/>
                <a:gd name="T23" fmla="*/ 1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7" h="101">
                  <a:moveTo>
                    <a:pt x="54" y="19"/>
                  </a:moveTo>
                  <a:cubicBezTo>
                    <a:pt x="54" y="19"/>
                    <a:pt x="52" y="18"/>
                    <a:pt x="47" y="18"/>
                  </a:cubicBezTo>
                  <a:cubicBezTo>
                    <a:pt x="42" y="18"/>
                    <a:pt x="38" y="19"/>
                    <a:pt x="33" y="22"/>
                  </a:cubicBezTo>
                  <a:cubicBezTo>
                    <a:pt x="27" y="26"/>
                    <a:pt x="21" y="34"/>
                    <a:pt x="19" y="45"/>
                  </a:cubicBezTo>
                  <a:cubicBezTo>
                    <a:pt x="19" y="101"/>
                    <a:pt x="19" y="101"/>
                    <a:pt x="19" y="101"/>
                  </a:cubicBezTo>
                  <a:cubicBezTo>
                    <a:pt x="0" y="101"/>
                    <a:pt x="0" y="101"/>
                    <a:pt x="0" y="101"/>
                  </a:cubicBezTo>
                  <a:cubicBezTo>
                    <a:pt x="0" y="2"/>
                    <a:pt x="0" y="2"/>
                    <a:pt x="0" y="2"/>
                  </a:cubicBezTo>
                  <a:cubicBezTo>
                    <a:pt x="18" y="2"/>
                    <a:pt x="18" y="2"/>
                    <a:pt x="18" y="2"/>
                  </a:cubicBezTo>
                  <a:cubicBezTo>
                    <a:pt x="19" y="21"/>
                    <a:pt x="19" y="21"/>
                    <a:pt x="19" y="21"/>
                  </a:cubicBezTo>
                  <a:cubicBezTo>
                    <a:pt x="24" y="10"/>
                    <a:pt x="35" y="0"/>
                    <a:pt x="49" y="0"/>
                  </a:cubicBezTo>
                  <a:cubicBezTo>
                    <a:pt x="54" y="0"/>
                    <a:pt x="57" y="1"/>
                    <a:pt x="57" y="1"/>
                  </a:cubicBezTo>
                  <a:lnTo>
                    <a:pt x="54"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9" name="Freeform 26">
              <a:extLst>
                <a:ext uri="{FF2B5EF4-FFF2-40B4-BE49-F238E27FC236}">
                  <a16:creationId xmlns:a16="http://schemas.microsoft.com/office/drawing/2014/main" id="{AEBBA209-4388-44E3-1F5D-110C6416935E}"/>
                </a:ext>
              </a:extLst>
            </p:cNvPr>
            <p:cNvSpPr>
              <a:spLocks noEditPoints="1"/>
            </p:cNvSpPr>
            <p:nvPr/>
          </p:nvSpPr>
          <p:spPr bwMode="auto">
            <a:xfrm>
              <a:off x="2670176" y="-36513"/>
              <a:ext cx="20638" cy="117475"/>
            </a:xfrm>
            <a:custGeom>
              <a:avLst/>
              <a:gdLst>
                <a:gd name="T0" fmla="*/ 13 w 25"/>
                <a:gd name="T1" fmla="*/ 24 h 143"/>
                <a:gd name="T2" fmla="*/ 0 w 25"/>
                <a:gd name="T3" fmla="*/ 12 h 143"/>
                <a:gd name="T4" fmla="*/ 13 w 25"/>
                <a:gd name="T5" fmla="*/ 0 h 143"/>
                <a:gd name="T6" fmla="*/ 25 w 25"/>
                <a:gd name="T7" fmla="*/ 12 h 143"/>
                <a:gd name="T8" fmla="*/ 13 w 25"/>
                <a:gd name="T9" fmla="*/ 24 h 143"/>
                <a:gd name="T10" fmla="*/ 4 w 25"/>
                <a:gd name="T11" fmla="*/ 143 h 143"/>
                <a:gd name="T12" fmla="*/ 4 w 25"/>
                <a:gd name="T13" fmla="*/ 44 h 143"/>
                <a:gd name="T14" fmla="*/ 22 w 25"/>
                <a:gd name="T15" fmla="*/ 44 h 143"/>
                <a:gd name="T16" fmla="*/ 22 w 25"/>
                <a:gd name="T17" fmla="*/ 143 h 143"/>
                <a:gd name="T18" fmla="*/ 4 w 25"/>
                <a:gd name="T19" fmla="*/ 143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143">
                  <a:moveTo>
                    <a:pt x="13" y="24"/>
                  </a:moveTo>
                  <a:cubicBezTo>
                    <a:pt x="6" y="24"/>
                    <a:pt x="0" y="19"/>
                    <a:pt x="0" y="12"/>
                  </a:cubicBezTo>
                  <a:cubicBezTo>
                    <a:pt x="0" y="5"/>
                    <a:pt x="6" y="0"/>
                    <a:pt x="13" y="0"/>
                  </a:cubicBezTo>
                  <a:cubicBezTo>
                    <a:pt x="20" y="0"/>
                    <a:pt x="25" y="5"/>
                    <a:pt x="25" y="12"/>
                  </a:cubicBezTo>
                  <a:cubicBezTo>
                    <a:pt x="25" y="18"/>
                    <a:pt x="20" y="24"/>
                    <a:pt x="13" y="24"/>
                  </a:cubicBezTo>
                  <a:close/>
                  <a:moveTo>
                    <a:pt x="4" y="143"/>
                  </a:moveTo>
                  <a:cubicBezTo>
                    <a:pt x="4" y="44"/>
                    <a:pt x="4" y="44"/>
                    <a:pt x="4" y="44"/>
                  </a:cubicBezTo>
                  <a:cubicBezTo>
                    <a:pt x="22" y="44"/>
                    <a:pt x="22" y="44"/>
                    <a:pt x="22" y="44"/>
                  </a:cubicBezTo>
                  <a:cubicBezTo>
                    <a:pt x="22" y="143"/>
                    <a:pt x="22" y="143"/>
                    <a:pt x="22" y="143"/>
                  </a:cubicBezTo>
                  <a:lnTo>
                    <a:pt x="4" y="1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0" name="Freeform 27">
              <a:extLst>
                <a:ext uri="{FF2B5EF4-FFF2-40B4-BE49-F238E27FC236}">
                  <a16:creationId xmlns:a16="http://schemas.microsoft.com/office/drawing/2014/main" id="{4524D336-2EEE-036C-C9C9-0D5F156C9443}"/>
                </a:ext>
              </a:extLst>
            </p:cNvPr>
            <p:cNvSpPr>
              <a:spLocks/>
            </p:cNvSpPr>
            <p:nvPr/>
          </p:nvSpPr>
          <p:spPr bwMode="auto">
            <a:xfrm>
              <a:off x="2701926" y="-1588"/>
              <a:ext cx="80963" cy="82550"/>
            </a:xfrm>
            <a:custGeom>
              <a:avLst/>
              <a:gdLst>
                <a:gd name="T0" fmla="*/ 31 w 51"/>
                <a:gd name="T1" fmla="*/ 52 h 52"/>
                <a:gd name="T2" fmla="*/ 20 w 51"/>
                <a:gd name="T3" fmla="*/ 52 h 52"/>
                <a:gd name="T4" fmla="*/ 0 w 51"/>
                <a:gd name="T5" fmla="*/ 0 h 52"/>
                <a:gd name="T6" fmla="*/ 11 w 51"/>
                <a:gd name="T7" fmla="*/ 0 h 52"/>
                <a:gd name="T8" fmla="*/ 25 w 51"/>
                <a:gd name="T9" fmla="*/ 42 h 52"/>
                <a:gd name="T10" fmla="*/ 40 w 51"/>
                <a:gd name="T11" fmla="*/ 0 h 52"/>
                <a:gd name="T12" fmla="*/ 51 w 51"/>
                <a:gd name="T13" fmla="*/ 0 h 52"/>
                <a:gd name="T14" fmla="*/ 31 w 51"/>
                <a:gd name="T15" fmla="*/ 52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 h="52">
                  <a:moveTo>
                    <a:pt x="31" y="52"/>
                  </a:moveTo>
                  <a:lnTo>
                    <a:pt x="20" y="52"/>
                  </a:lnTo>
                  <a:lnTo>
                    <a:pt x="0" y="0"/>
                  </a:lnTo>
                  <a:lnTo>
                    <a:pt x="11" y="0"/>
                  </a:lnTo>
                  <a:lnTo>
                    <a:pt x="25" y="42"/>
                  </a:lnTo>
                  <a:lnTo>
                    <a:pt x="40" y="0"/>
                  </a:lnTo>
                  <a:lnTo>
                    <a:pt x="51" y="0"/>
                  </a:lnTo>
                  <a:lnTo>
                    <a:pt x="31"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1" name="Freeform 28">
              <a:extLst>
                <a:ext uri="{FF2B5EF4-FFF2-40B4-BE49-F238E27FC236}">
                  <a16:creationId xmlns:a16="http://schemas.microsoft.com/office/drawing/2014/main" id="{7957D02A-F6AA-E7FB-776F-5DF982079E20}"/>
                </a:ext>
              </a:extLst>
            </p:cNvPr>
            <p:cNvSpPr>
              <a:spLocks noEditPoints="1"/>
            </p:cNvSpPr>
            <p:nvPr/>
          </p:nvSpPr>
          <p:spPr bwMode="auto">
            <a:xfrm>
              <a:off x="2789238" y="-3175"/>
              <a:ext cx="74613" cy="85725"/>
            </a:xfrm>
            <a:custGeom>
              <a:avLst/>
              <a:gdLst>
                <a:gd name="T0" fmla="*/ 20 w 90"/>
                <a:gd name="T1" fmla="*/ 56 h 103"/>
                <a:gd name="T2" fmla="*/ 49 w 90"/>
                <a:gd name="T3" fmla="*/ 88 h 103"/>
                <a:gd name="T4" fmla="*/ 80 w 90"/>
                <a:gd name="T5" fmla="*/ 77 h 103"/>
                <a:gd name="T6" fmla="*/ 87 w 90"/>
                <a:gd name="T7" fmla="*/ 89 h 103"/>
                <a:gd name="T8" fmla="*/ 47 w 90"/>
                <a:gd name="T9" fmla="*/ 103 h 103"/>
                <a:gd name="T10" fmla="*/ 0 w 90"/>
                <a:gd name="T11" fmla="*/ 52 h 103"/>
                <a:gd name="T12" fmla="*/ 47 w 90"/>
                <a:gd name="T13" fmla="*/ 0 h 103"/>
                <a:gd name="T14" fmla="*/ 90 w 90"/>
                <a:gd name="T15" fmla="*/ 49 h 103"/>
                <a:gd name="T16" fmla="*/ 90 w 90"/>
                <a:gd name="T17" fmla="*/ 56 h 103"/>
                <a:gd name="T18" fmla="*/ 20 w 90"/>
                <a:gd name="T19" fmla="*/ 56 h 103"/>
                <a:gd name="T20" fmla="*/ 46 w 90"/>
                <a:gd name="T21" fmla="*/ 15 h 103"/>
                <a:gd name="T22" fmla="*/ 19 w 90"/>
                <a:gd name="T23" fmla="*/ 43 h 103"/>
                <a:gd name="T24" fmla="*/ 71 w 90"/>
                <a:gd name="T25" fmla="*/ 43 h 103"/>
                <a:gd name="T26" fmla="*/ 46 w 90"/>
                <a:gd name="T27" fmla="*/ 15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03">
                  <a:moveTo>
                    <a:pt x="20" y="56"/>
                  </a:moveTo>
                  <a:cubicBezTo>
                    <a:pt x="20" y="76"/>
                    <a:pt x="31" y="88"/>
                    <a:pt x="49" y="88"/>
                  </a:cubicBezTo>
                  <a:cubicBezTo>
                    <a:pt x="68" y="88"/>
                    <a:pt x="79" y="78"/>
                    <a:pt x="80" y="77"/>
                  </a:cubicBezTo>
                  <a:cubicBezTo>
                    <a:pt x="87" y="89"/>
                    <a:pt x="87" y="89"/>
                    <a:pt x="87" y="89"/>
                  </a:cubicBezTo>
                  <a:cubicBezTo>
                    <a:pt x="87" y="89"/>
                    <a:pt x="74" y="103"/>
                    <a:pt x="47" y="103"/>
                  </a:cubicBezTo>
                  <a:cubicBezTo>
                    <a:pt x="20" y="103"/>
                    <a:pt x="0" y="85"/>
                    <a:pt x="0" y="52"/>
                  </a:cubicBezTo>
                  <a:cubicBezTo>
                    <a:pt x="0" y="20"/>
                    <a:pt x="21" y="0"/>
                    <a:pt x="47" y="0"/>
                  </a:cubicBezTo>
                  <a:cubicBezTo>
                    <a:pt x="74" y="0"/>
                    <a:pt x="90" y="20"/>
                    <a:pt x="90" y="49"/>
                  </a:cubicBezTo>
                  <a:cubicBezTo>
                    <a:pt x="90" y="56"/>
                    <a:pt x="90" y="56"/>
                    <a:pt x="90" y="56"/>
                  </a:cubicBezTo>
                  <a:cubicBezTo>
                    <a:pt x="20" y="56"/>
                    <a:pt x="20" y="56"/>
                    <a:pt x="20" y="56"/>
                  </a:cubicBezTo>
                  <a:close/>
                  <a:moveTo>
                    <a:pt x="46" y="15"/>
                  </a:moveTo>
                  <a:cubicBezTo>
                    <a:pt x="28" y="15"/>
                    <a:pt x="20" y="30"/>
                    <a:pt x="19" y="43"/>
                  </a:cubicBezTo>
                  <a:cubicBezTo>
                    <a:pt x="71" y="43"/>
                    <a:pt x="71" y="43"/>
                    <a:pt x="71" y="43"/>
                  </a:cubicBezTo>
                  <a:cubicBezTo>
                    <a:pt x="71" y="28"/>
                    <a:pt x="64" y="15"/>
                    <a:pt x="46"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2" name="Freeform 29">
              <a:extLst>
                <a:ext uri="{FF2B5EF4-FFF2-40B4-BE49-F238E27FC236}">
                  <a16:creationId xmlns:a16="http://schemas.microsoft.com/office/drawing/2014/main" id="{C091E53F-E8FB-D219-1C2C-C8CDF3A477E2}"/>
                </a:ext>
              </a:extLst>
            </p:cNvPr>
            <p:cNvSpPr>
              <a:spLocks/>
            </p:cNvSpPr>
            <p:nvPr/>
          </p:nvSpPr>
          <p:spPr bwMode="auto">
            <a:xfrm>
              <a:off x="2882901" y="-3175"/>
              <a:ext cx="68263" cy="84138"/>
            </a:xfrm>
            <a:custGeom>
              <a:avLst/>
              <a:gdLst>
                <a:gd name="T0" fmla="*/ 65 w 84"/>
                <a:gd name="T1" fmla="*/ 101 h 101"/>
                <a:gd name="T2" fmla="*/ 65 w 84"/>
                <a:gd name="T3" fmla="*/ 42 h 101"/>
                <a:gd name="T4" fmla="*/ 45 w 84"/>
                <a:gd name="T5" fmla="*/ 16 h 101"/>
                <a:gd name="T6" fmla="*/ 18 w 84"/>
                <a:gd name="T7" fmla="*/ 42 h 101"/>
                <a:gd name="T8" fmla="*/ 18 w 84"/>
                <a:gd name="T9" fmla="*/ 101 h 101"/>
                <a:gd name="T10" fmla="*/ 0 w 84"/>
                <a:gd name="T11" fmla="*/ 101 h 101"/>
                <a:gd name="T12" fmla="*/ 0 w 84"/>
                <a:gd name="T13" fmla="*/ 2 h 101"/>
                <a:gd name="T14" fmla="*/ 17 w 84"/>
                <a:gd name="T15" fmla="*/ 2 h 101"/>
                <a:gd name="T16" fmla="*/ 18 w 84"/>
                <a:gd name="T17" fmla="*/ 20 h 101"/>
                <a:gd name="T18" fmla="*/ 51 w 84"/>
                <a:gd name="T19" fmla="*/ 0 h 101"/>
                <a:gd name="T20" fmla="*/ 84 w 84"/>
                <a:gd name="T21" fmla="*/ 37 h 101"/>
                <a:gd name="T22" fmla="*/ 84 w 84"/>
                <a:gd name="T23" fmla="*/ 101 h 101"/>
                <a:gd name="T24" fmla="*/ 65 w 84"/>
                <a:gd name="T25" fmla="*/ 10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101">
                  <a:moveTo>
                    <a:pt x="65" y="101"/>
                  </a:moveTo>
                  <a:cubicBezTo>
                    <a:pt x="65" y="42"/>
                    <a:pt x="65" y="42"/>
                    <a:pt x="65" y="42"/>
                  </a:cubicBezTo>
                  <a:cubicBezTo>
                    <a:pt x="65" y="26"/>
                    <a:pt x="60" y="16"/>
                    <a:pt x="45" y="16"/>
                  </a:cubicBezTo>
                  <a:cubicBezTo>
                    <a:pt x="30" y="16"/>
                    <a:pt x="20" y="32"/>
                    <a:pt x="18" y="42"/>
                  </a:cubicBezTo>
                  <a:cubicBezTo>
                    <a:pt x="18" y="101"/>
                    <a:pt x="18" y="101"/>
                    <a:pt x="18" y="101"/>
                  </a:cubicBezTo>
                  <a:cubicBezTo>
                    <a:pt x="0" y="101"/>
                    <a:pt x="0" y="101"/>
                    <a:pt x="0" y="101"/>
                  </a:cubicBezTo>
                  <a:cubicBezTo>
                    <a:pt x="0" y="2"/>
                    <a:pt x="0" y="2"/>
                    <a:pt x="0" y="2"/>
                  </a:cubicBezTo>
                  <a:cubicBezTo>
                    <a:pt x="17" y="2"/>
                    <a:pt x="17" y="2"/>
                    <a:pt x="17" y="2"/>
                  </a:cubicBezTo>
                  <a:cubicBezTo>
                    <a:pt x="18" y="20"/>
                    <a:pt x="18" y="20"/>
                    <a:pt x="18" y="20"/>
                  </a:cubicBezTo>
                  <a:cubicBezTo>
                    <a:pt x="24" y="10"/>
                    <a:pt x="35" y="0"/>
                    <a:pt x="51" y="0"/>
                  </a:cubicBezTo>
                  <a:cubicBezTo>
                    <a:pt x="71" y="0"/>
                    <a:pt x="84" y="11"/>
                    <a:pt x="84" y="37"/>
                  </a:cubicBezTo>
                  <a:cubicBezTo>
                    <a:pt x="84" y="101"/>
                    <a:pt x="84" y="101"/>
                    <a:pt x="84" y="101"/>
                  </a:cubicBezTo>
                  <a:cubicBezTo>
                    <a:pt x="65" y="101"/>
                    <a:pt x="65" y="101"/>
                    <a:pt x="65"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3" name="Freeform 30">
              <a:extLst>
                <a:ext uri="{FF2B5EF4-FFF2-40B4-BE49-F238E27FC236}">
                  <a16:creationId xmlns:a16="http://schemas.microsoft.com/office/drawing/2014/main" id="{D8C0F936-155F-B9D3-105E-CB4A7E9C8F31}"/>
                </a:ext>
              </a:extLst>
            </p:cNvPr>
            <p:cNvSpPr>
              <a:spLocks noEditPoints="1"/>
            </p:cNvSpPr>
            <p:nvPr/>
          </p:nvSpPr>
          <p:spPr bwMode="auto">
            <a:xfrm>
              <a:off x="3006726" y="-34925"/>
              <a:ext cx="79375" cy="117475"/>
            </a:xfrm>
            <a:custGeom>
              <a:avLst/>
              <a:gdLst>
                <a:gd name="T0" fmla="*/ 50 w 95"/>
                <a:gd name="T1" fmla="*/ 142 h 142"/>
                <a:gd name="T2" fmla="*/ 20 w 95"/>
                <a:gd name="T3" fmla="*/ 125 h 142"/>
                <a:gd name="T4" fmla="*/ 17 w 95"/>
                <a:gd name="T5" fmla="*/ 140 h 142"/>
                <a:gd name="T6" fmla="*/ 0 w 95"/>
                <a:gd name="T7" fmla="*/ 140 h 142"/>
                <a:gd name="T8" fmla="*/ 0 w 95"/>
                <a:gd name="T9" fmla="*/ 0 h 142"/>
                <a:gd name="T10" fmla="*/ 19 w 95"/>
                <a:gd name="T11" fmla="*/ 0 h 142"/>
                <a:gd name="T12" fmla="*/ 19 w 95"/>
                <a:gd name="T13" fmla="*/ 57 h 142"/>
                <a:gd name="T14" fmla="*/ 52 w 95"/>
                <a:gd name="T15" fmla="*/ 39 h 142"/>
                <a:gd name="T16" fmla="*/ 94 w 95"/>
                <a:gd name="T17" fmla="*/ 91 h 142"/>
                <a:gd name="T18" fmla="*/ 50 w 95"/>
                <a:gd name="T19" fmla="*/ 142 h 142"/>
                <a:gd name="T20" fmla="*/ 47 w 95"/>
                <a:gd name="T21" fmla="*/ 55 h 142"/>
                <a:gd name="T22" fmla="*/ 18 w 95"/>
                <a:gd name="T23" fmla="*/ 91 h 142"/>
                <a:gd name="T24" fmla="*/ 46 w 95"/>
                <a:gd name="T25" fmla="*/ 127 h 142"/>
                <a:gd name="T26" fmla="*/ 75 w 95"/>
                <a:gd name="T27" fmla="*/ 91 h 142"/>
                <a:gd name="T28" fmla="*/ 47 w 95"/>
                <a:gd name="T29" fmla="*/ 55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 h="142">
                  <a:moveTo>
                    <a:pt x="50" y="142"/>
                  </a:moveTo>
                  <a:cubicBezTo>
                    <a:pt x="31" y="142"/>
                    <a:pt x="22" y="129"/>
                    <a:pt x="20" y="125"/>
                  </a:cubicBezTo>
                  <a:cubicBezTo>
                    <a:pt x="17" y="140"/>
                    <a:pt x="17" y="140"/>
                    <a:pt x="17" y="140"/>
                  </a:cubicBezTo>
                  <a:cubicBezTo>
                    <a:pt x="0" y="140"/>
                    <a:pt x="0" y="140"/>
                    <a:pt x="0" y="140"/>
                  </a:cubicBezTo>
                  <a:cubicBezTo>
                    <a:pt x="0" y="0"/>
                    <a:pt x="0" y="0"/>
                    <a:pt x="0" y="0"/>
                  </a:cubicBezTo>
                  <a:cubicBezTo>
                    <a:pt x="19" y="0"/>
                    <a:pt x="19" y="0"/>
                    <a:pt x="19" y="0"/>
                  </a:cubicBezTo>
                  <a:cubicBezTo>
                    <a:pt x="19" y="57"/>
                    <a:pt x="19" y="57"/>
                    <a:pt x="19" y="57"/>
                  </a:cubicBezTo>
                  <a:cubicBezTo>
                    <a:pt x="20" y="55"/>
                    <a:pt x="31" y="39"/>
                    <a:pt x="52" y="39"/>
                  </a:cubicBezTo>
                  <a:cubicBezTo>
                    <a:pt x="78" y="39"/>
                    <a:pt x="94" y="61"/>
                    <a:pt x="94" y="91"/>
                  </a:cubicBezTo>
                  <a:cubicBezTo>
                    <a:pt x="95" y="121"/>
                    <a:pt x="77" y="142"/>
                    <a:pt x="50" y="142"/>
                  </a:cubicBezTo>
                  <a:close/>
                  <a:moveTo>
                    <a:pt x="47" y="55"/>
                  </a:moveTo>
                  <a:cubicBezTo>
                    <a:pt x="30" y="55"/>
                    <a:pt x="18" y="71"/>
                    <a:pt x="18" y="91"/>
                  </a:cubicBezTo>
                  <a:cubicBezTo>
                    <a:pt x="18" y="110"/>
                    <a:pt x="29" y="127"/>
                    <a:pt x="46" y="127"/>
                  </a:cubicBezTo>
                  <a:cubicBezTo>
                    <a:pt x="63" y="127"/>
                    <a:pt x="75" y="111"/>
                    <a:pt x="75" y="91"/>
                  </a:cubicBezTo>
                  <a:cubicBezTo>
                    <a:pt x="75" y="71"/>
                    <a:pt x="64" y="55"/>
                    <a:pt x="47"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4" name="Freeform 31">
              <a:extLst>
                <a:ext uri="{FF2B5EF4-FFF2-40B4-BE49-F238E27FC236}">
                  <a16:creationId xmlns:a16="http://schemas.microsoft.com/office/drawing/2014/main" id="{B3C06BAF-2606-07B2-0633-EFEFFAE9986C}"/>
                </a:ext>
              </a:extLst>
            </p:cNvPr>
            <p:cNvSpPr>
              <a:spLocks/>
            </p:cNvSpPr>
            <p:nvPr/>
          </p:nvSpPr>
          <p:spPr bwMode="auto">
            <a:xfrm>
              <a:off x="3094038" y="-1588"/>
              <a:ext cx="79375" cy="114300"/>
            </a:xfrm>
            <a:custGeom>
              <a:avLst/>
              <a:gdLst>
                <a:gd name="T0" fmla="*/ 52 w 96"/>
                <a:gd name="T1" fmla="*/ 113 h 136"/>
                <a:gd name="T2" fmla="*/ 26 w 96"/>
                <a:gd name="T3" fmla="*/ 136 h 136"/>
                <a:gd name="T4" fmla="*/ 7 w 96"/>
                <a:gd name="T5" fmla="*/ 132 h 136"/>
                <a:gd name="T6" fmla="*/ 11 w 96"/>
                <a:gd name="T7" fmla="*/ 117 h 136"/>
                <a:gd name="T8" fmla="*/ 22 w 96"/>
                <a:gd name="T9" fmla="*/ 120 h 136"/>
                <a:gd name="T10" fmla="*/ 33 w 96"/>
                <a:gd name="T11" fmla="*/ 110 h 136"/>
                <a:gd name="T12" fmla="*/ 38 w 96"/>
                <a:gd name="T13" fmla="*/ 98 h 136"/>
                <a:gd name="T14" fmla="*/ 0 w 96"/>
                <a:gd name="T15" fmla="*/ 0 h 136"/>
                <a:gd name="T16" fmla="*/ 20 w 96"/>
                <a:gd name="T17" fmla="*/ 0 h 136"/>
                <a:gd name="T18" fmla="*/ 48 w 96"/>
                <a:gd name="T19" fmla="*/ 81 h 136"/>
                <a:gd name="T20" fmla="*/ 76 w 96"/>
                <a:gd name="T21" fmla="*/ 0 h 136"/>
                <a:gd name="T22" fmla="*/ 96 w 96"/>
                <a:gd name="T23" fmla="*/ 0 h 136"/>
                <a:gd name="T24" fmla="*/ 52 w 96"/>
                <a:gd name="T25" fmla="*/ 113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6" h="136">
                  <a:moveTo>
                    <a:pt x="52" y="113"/>
                  </a:moveTo>
                  <a:cubicBezTo>
                    <a:pt x="45" y="129"/>
                    <a:pt x="38" y="136"/>
                    <a:pt x="26" y="136"/>
                  </a:cubicBezTo>
                  <a:cubicBezTo>
                    <a:pt x="13" y="136"/>
                    <a:pt x="7" y="132"/>
                    <a:pt x="7" y="132"/>
                  </a:cubicBezTo>
                  <a:cubicBezTo>
                    <a:pt x="11" y="117"/>
                    <a:pt x="11" y="117"/>
                    <a:pt x="11" y="117"/>
                  </a:cubicBezTo>
                  <a:cubicBezTo>
                    <a:pt x="11" y="117"/>
                    <a:pt x="17" y="120"/>
                    <a:pt x="22" y="120"/>
                  </a:cubicBezTo>
                  <a:cubicBezTo>
                    <a:pt x="27" y="120"/>
                    <a:pt x="30" y="118"/>
                    <a:pt x="33" y="110"/>
                  </a:cubicBezTo>
                  <a:cubicBezTo>
                    <a:pt x="38" y="98"/>
                    <a:pt x="38" y="98"/>
                    <a:pt x="38" y="98"/>
                  </a:cubicBezTo>
                  <a:cubicBezTo>
                    <a:pt x="0" y="0"/>
                    <a:pt x="0" y="0"/>
                    <a:pt x="0" y="0"/>
                  </a:cubicBezTo>
                  <a:cubicBezTo>
                    <a:pt x="20" y="0"/>
                    <a:pt x="20" y="0"/>
                    <a:pt x="20" y="0"/>
                  </a:cubicBezTo>
                  <a:cubicBezTo>
                    <a:pt x="48" y="81"/>
                    <a:pt x="48" y="81"/>
                    <a:pt x="48" y="81"/>
                  </a:cubicBezTo>
                  <a:cubicBezTo>
                    <a:pt x="76" y="0"/>
                    <a:pt x="76" y="0"/>
                    <a:pt x="76" y="0"/>
                  </a:cubicBezTo>
                  <a:cubicBezTo>
                    <a:pt x="96" y="0"/>
                    <a:pt x="96" y="0"/>
                    <a:pt x="96" y="0"/>
                  </a:cubicBezTo>
                  <a:lnTo>
                    <a:pt x="52" y="1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5" name="Rectangle 32">
              <a:extLst>
                <a:ext uri="{FF2B5EF4-FFF2-40B4-BE49-F238E27FC236}">
                  <a16:creationId xmlns:a16="http://schemas.microsoft.com/office/drawing/2014/main" id="{28E831E1-5403-0391-CFF1-44334240480E}"/>
                </a:ext>
              </a:extLst>
            </p:cNvPr>
            <p:cNvSpPr>
              <a:spLocks noChangeArrowheads="1"/>
            </p:cNvSpPr>
            <p:nvPr/>
          </p:nvSpPr>
          <p:spPr bwMode="auto">
            <a:xfrm>
              <a:off x="3219451" y="-31750"/>
              <a:ext cx="17463" cy="1127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6" name="Freeform 33">
              <a:extLst>
                <a:ext uri="{FF2B5EF4-FFF2-40B4-BE49-F238E27FC236}">
                  <a16:creationId xmlns:a16="http://schemas.microsoft.com/office/drawing/2014/main" id="{C26B6476-3E8D-9E7B-540C-E0FEFAD5DB9D}"/>
                </a:ext>
              </a:extLst>
            </p:cNvPr>
            <p:cNvSpPr>
              <a:spLocks/>
            </p:cNvSpPr>
            <p:nvPr/>
          </p:nvSpPr>
          <p:spPr bwMode="auto">
            <a:xfrm>
              <a:off x="3263901" y="-3175"/>
              <a:ext cx="69850" cy="84138"/>
            </a:xfrm>
            <a:custGeom>
              <a:avLst/>
              <a:gdLst>
                <a:gd name="T0" fmla="*/ 65 w 84"/>
                <a:gd name="T1" fmla="*/ 101 h 101"/>
                <a:gd name="T2" fmla="*/ 65 w 84"/>
                <a:gd name="T3" fmla="*/ 42 h 101"/>
                <a:gd name="T4" fmla="*/ 45 w 84"/>
                <a:gd name="T5" fmla="*/ 16 h 101"/>
                <a:gd name="T6" fmla="*/ 19 w 84"/>
                <a:gd name="T7" fmla="*/ 42 h 101"/>
                <a:gd name="T8" fmla="*/ 19 w 84"/>
                <a:gd name="T9" fmla="*/ 101 h 101"/>
                <a:gd name="T10" fmla="*/ 0 w 84"/>
                <a:gd name="T11" fmla="*/ 101 h 101"/>
                <a:gd name="T12" fmla="*/ 0 w 84"/>
                <a:gd name="T13" fmla="*/ 2 h 101"/>
                <a:gd name="T14" fmla="*/ 18 w 84"/>
                <a:gd name="T15" fmla="*/ 2 h 101"/>
                <a:gd name="T16" fmla="*/ 19 w 84"/>
                <a:gd name="T17" fmla="*/ 20 h 101"/>
                <a:gd name="T18" fmla="*/ 51 w 84"/>
                <a:gd name="T19" fmla="*/ 0 h 101"/>
                <a:gd name="T20" fmla="*/ 84 w 84"/>
                <a:gd name="T21" fmla="*/ 37 h 101"/>
                <a:gd name="T22" fmla="*/ 84 w 84"/>
                <a:gd name="T23" fmla="*/ 101 h 101"/>
                <a:gd name="T24" fmla="*/ 65 w 84"/>
                <a:gd name="T25" fmla="*/ 10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101">
                  <a:moveTo>
                    <a:pt x="65" y="101"/>
                  </a:moveTo>
                  <a:cubicBezTo>
                    <a:pt x="65" y="42"/>
                    <a:pt x="65" y="42"/>
                    <a:pt x="65" y="42"/>
                  </a:cubicBezTo>
                  <a:cubicBezTo>
                    <a:pt x="65" y="26"/>
                    <a:pt x="60" y="16"/>
                    <a:pt x="45" y="16"/>
                  </a:cubicBezTo>
                  <a:cubicBezTo>
                    <a:pt x="30" y="16"/>
                    <a:pt x="21" y="32"/>
                    <a:pt x="19" y="42"/>
                  </a:cubicBezTo>
                  <a:cubicBezTo>
                    <a:pt x="19" y="101"/>
                    <a:pt x="19" y="101"/>
                    <a:pt x="19" y="101"/>
                  </a:cubicBezTo>
                  <a:cubicBezTo>
                    <a:pt x="0" y="101"/>
                    <a:pt x="0" y="101"/>
                    <a:pt x="0" y="101"/>
                  </a:cubicBezTo>
                  <a:cubicBezTo>
                    <a:pt x="0" y="2"/>
                    <a:pt x="0" y="2"/>
                    <a:pt x="0" y="2"/>
                  </a:cubicBezTo>
                  <a:cubicBezTo>
                    <a:pt x="18" y="2"/>
                    <a:pt x="18" y="2"/>
                    <a:pt x="18" y="2"/>
                  </a:cubicBezTo>
                  <a:cubicBezTo>
                    <a:pt x="19" y="20"/>
                    <a:pt x="19" y="20"/>
                    <a:pt x="19" y="20"/>
                  </a:cubicBezTo>
                  <a:cubicBezTo>
                    <a:pt x="24" y="10"/>
                    <a:pt x="35" y="0"/>
                    <a:pt x="51" y="0"/>
                  </a:cubicBezTo>
                  <a:cubicBezTo>
                    <a:pt x="71" y="0"/>
                    <a:pt x="84" y="11"/>
                    <a:pt x="84" y="37"/>
                  </a:cubicBezTo>
                  <a:cubicBezTo>
                    <a:pt x="84" y="101"/>
                    <a:pt x="84" y="101"/>
                    <a:pt x="84" y="101"/>
                  </a:cubicBezTo>
                  <a:cubicBezTo>
                    <a:pt x="65" y="101"/>
                    <a:pt x="65" y="101"/>
                    <a:pt x="65"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7" name="Freeform 34">
              <a:extLst>
                <a:ext uri="{FF2B5EF4-FFF2-40B4-BE49-F238E27FC236}">
                  <a16:creationId xmlns:a16="http://schemas.microsoft.com/office/drawing/2014/main" id="{944C5982-3C91-7F73-09A4-D3869163BA38}"/>
                </a:ext>
              </a:extLst>
            </p:cNvPr>
            <p:cNvSpPr>
              <a:spLocks/>
            </p:cNvSpPr>
            <p:nvPr/>
          </p:nvSpPr>
          <p:spPr bwMode="auto">
            <a:xfrm>
              <a:off x="3349626" y="-3175"/>
              <a:ext cx="63500" cy="85725"/>
            </a:xfrm>
            <a:custGeom>
              <a:avLst/>
              <a:gdLst>
                <a:gd name="T0" fmla="*/ 68 w 78"/>
                <a:gd name="T1" fmla="*/ 94 h 103"/>
                <a:gd name="T2" fmla="*/ 39 w 78"/>
                <a:gd name="T3" fmla="*/ 103 h 103"/>
                <a:gd name="T4" fmla="*/ 0 w 78"/>
                <a:gd name="T5" fmla="*/ 86 h 103"/>
                <a:gd name="T6" fmla="*/ 10 w 78"/>
                <a:gd name="T7" fmla="*/ 74 h 103"/>
                <a:gd name="T8" fmla="*/ 39 w 78"/>
                <a:gd name="T9" fmla="*/ 88 h 103"/>
                <a:gd name="T10" fmla="*/ 59 w 78"/>
                <a:gd name="T11" fmla="*/ 75 h 103"/>
                <a:gd name="T12" fmla="*/ 43 w 78"/>
                <a:gd name="T13" fmla="*/ 61 h 103"/>
                <a:gd name="T14" fmla="*/ 25 w 78"/>
                <a:gd name="T15" fmla="*/ 55 h 103"/>
                <a:gd name="T16" fmla="*/ 5 w 78"/>
                <a:gd name="T17" fmla="*/ 29 h 103"/>
                <a:gd name="T18" fmla="*/ 42 w 78"/>
                <a:gd name="T19" fmla="*/ 0 h 103"/>
                <a:gd name="T20" fmla="*/ 77 w 78"/>
                <a:gd name="T21" fmla="*/ 13 h 103"/>
                <a:gd name="T22" fmla="*/ 68 w 78"/>
                <a:gd name="T23" fmla="*/ 26 h 103"/>
                <a:gd name="T24" fmla="*/ 42 w 78"/>
                <a:gd name="T25" fmla="*/ 15 h 103"/>
                <a:gd name="T26" fmla="*/ 23 w 78"/>
                <a:gd name="T27" fmla="*/ 27 h 103"/>
                <a:gd name="T28" fmla="*/ 39 w 78"/>
                <a:gd name="T29" fmla="*/ 41 h 103"/>
                <a:gd name="T30" fmla="*/ 58 w 78"/>
                <a:gd name="T31" fmla="*/ 47 h 103"/>
                <a:gd name="T32" fmla="*/ 78 w 78"/>
                <a:gd name="T33" fmla="*/ 72 h 103"/>
                <a:gd name="T34" fmla="*/ 68 w 78"/>
                <a:gd name="T35" fmla="*/ 9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8" h="103">
                  <a:moveTo>
                    <a:pt x="68" y="94"/>
                  </a:moveTo>
                  <a:cubicBezTo>
                    <a:pt x="62" y="99"/>
                    <a:pt x="54" y="103"/>
                    <a:pt x="39" y="103"/>
                  </a:cubicBezTo>
                  <a:cubicBezTo>
                    <a:pt x="19" y="103"/>
                    <a:pt x="4" y="91"/>
                    <a:pt x="0" y="86"/>
                  </a:cubicBezTo>
                  <a:cubicBezTo>
                    <a:pt x="10" y="74"/>
                    <a:pt x="10" y="74"/>
                    <a:pt x="10" y="74"/>
                  </a:cubicBezTo>
                  <a:cubicBezTo>
                    <a:pt x="16" y="80"/>
                    <a:pt x="28" y="88"/>
                    <a:pt x="39" y="88"/>
                  </a:cubicBezTo>
                  <a:cubicBezTo>
                    <a:pt x="51" y="88"/>
                    <a:pt x="59" y="84"/>
                    <a:pt x="59" y="75"/>
                  </a:cubicBezTo>
                  <a:cubicBezTo>
                    <a:pt x="59" y="66"/>
                    <a:pt x="49" y="63"/>
                    <a:pt x="43" y="61"/>
                  </a:cubicBezTo>
                  <a:cubicBezTo>
                    <a:pt x="37" y="60"/>
                    <a:pt x="30" y="57"/>
                    <a:pt x="25" y="55"/>
                  </a:cubicBezTo>
                  <a:cubicBezTo>
                    <a:pt x="21" y="53"/>
                    <a:pt x="5" y="46"/>
                    <a:pt x="5" y="29"/>
                  </a:cubicBezTo>
                  <a:cubicBezTo>
                    <a:pt x="5" y="11"/>
                    <a:pt x="20" y="0"/>
                    <a:pt x="42" y="0"/>
                  </a:cubicBezTo>
                  <a:cubicBezTo>
                    <a:pt x="63" y="0"/>
                    <a:pt x="76" y="12"/>
                    <a:pt x="77" y="13"/>
                  </a:cubicBezTo>
                  <a:cubicBezTo>
                    <a:pt x="68" y="26"/>
                    <a:pt x="68" y="26"/>
                    <a:pt x="68" y="26"/>
                  </a:cubicBezTo>
                  <a:cubicBezTo>
                    <a:pt x="62" y="20"/>
                    <a:pt x="52" y="15"/>
                    <a:pt x="42" y="15"/>
                  </a:cubicBezTo>
                  <a:cubicBezTo>
                    <a:pt x="31" y="15"/>
                    <a:pt x="23" y="18"/>
                    <a:pt x="23" y="27"/>
                  </a:cubicBezTo>
                  <a:cubicBezTo>
                    <a:pt x="23" y="36"/>
                    <a:pt x="32" y="38"/>
                    <a:pt x="39" y="41"/>
                  </a:cubicBezTo>
                  <a:cubicBezTo>
                    <a:pt x="46" y="43"/>
                    <a:pt x="54" y="45"/>
                    <a:pt x="58" y="47"/>
                  </a:cubicBezTo>
                  <a:cubicBezTo>
                    <a:pt x="62" y="49"/>
                    <a:pt x="78" y="55"/>
                    <a:pt x="78" y="72"/>
                  </a:cubicBezTo>
                  <a:cubicBezTo>
                    <a:pt x="78" y="82"/>
                    <a:pt x="73" y="89"/>
                    <a:pt x="68"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8" name="Freeform 35">
              <a:extLst>
                <a:ext uri="{FF2B5EF4-FFF2-40B4-BE49-F238E27FC236}">
                  <a16:creationId xmlns:a16="http://schemas.microsoft.com/office/drawing/2014/main" id="{948AB8FF-2BA3-9E06-B8CF-1E2C0011DA34}"/>
                </a:ext>
              </a:extLst>
            </p:cNvPr>
            <p:cNvSpPr>
              <a:spLocks noEditPoints="1"/>
            </p:cNvSpPr>
            <p:nvPr/>
          </p:nvSpPr>
          <p:spPr bwMode="auto">
            <a:xfrm>
              <a:off x="3429001" y="-36513"/>
              <a:ext cx="20638" cy="117475"/>
            </a:xfrm>
            <a:custGeom>
              <a:avLst/>
              <a:gdLst>
                <a:gd name="T0" fmla="*/ 13 w 26"/>
                <a:gd name="T1" fmla="*/ 24 h 143"/>
                <a:gd name="T2" fmla="*/ 0 w 26"/>
                <a:gd name="T3" fmla="*/ 12 h 143"/>
                <a:gd name="T4" fmla="*/ 13 w 26"/>
                <a:gd name="T5" fmla="*/ 0 h 143"/>
                <a:gd name="T6" fmla="*/ 26 w 26"/>
                <a:gd name="T7" fmla="*/ 12 h 143"/>
                <a:gd name="T8" fmla="*/ 13 w 26"/>
                <a:gd name="T9" fmla="*/ 24 h 143"/>
                <a:gd name="T10" fmla="*/ 4 w 26"/>
                <a:gd name="T11" fmla="*/ 143 h 143"/>
                <a:gd name="T12" fmla="*/ 4 w 26"/>
                <a:gd name="T13" fmla="*/ 44 h 143"/>
                <a:gd name="T14" fmla="*/ 22 w 26"/>
                <a:gd name="T15" fmla="*/ 44 h 143"/>
                <a:gd name="T16" fmla="*/ 22 w 26"/>
                <a:gd name="T17" fmla="*/ 143 h 143"/>
                <a:gd name="T18" fmla="*/ 4 w 26"/>
                <a:gd name="T19" fmla="*/ 143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143">
                  <a:moveTo>
                    <a:pt x="13" y="24"/>
                  </a:moveTo>
                  <a:cubicBezTo>
                    <a:pt x="6" y="24"/>
                    <a:pt x="0" y="19"/>
                    <a:pt x="0" y="12"/>
                  </a:cubicBezTo>
                  <a:cubicBezTo>
                    <a:pt x="0" y="5"/>
                    <a:pt x="6" y="0"/>
                    <a:pt x="13" y="0"/>
                  </a:cubicBezTo>
                  <a:cubicBezTo>
                    <a:pt x="20" y="0"/>
                    <a:pt x="26" y="5"/>
                    <a:pt x="26" y="12"/>
                  </a:cubicBezTo>
                  <a:cubicBezTo>
                    <a:pt x="26" y="18"/>
                    <a:pt x="20" y="24"/>
                    <a:pt x="13" y="24"/>
                  </a:cubicBezTo>
                  <a:close/>
                  <a:moveTo>
                    <a:pt x="4" y="143"/>
                  </a:moveTo>
                  <a:cubicBezTo>
                    <a:pt x="4" y="44"/>
                    <a:pt x="4" y="44"/>
                    <a:pt x="4" y="44"/>
                  </a:cubicBezTo>
                  <a:cubicBezTo>
                    <a:pt x="22" y="44"/>
                    <a:pt x="22" y="44"/>
                    <a:pt x="22" y="44"/>
                  </a:cubicBezTo>
                  <a:cubicBezTo>
                    <a:pt x="22" y="143"/>
                    <a:pt x="22" y="143"/>
                    <a:pt x="22" y="143"/>
                  </a:cubicBezTo>
                  <a:lnTo>
                    <a:pt x="4" y="1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9" name="Freeform 36">
              <a:extLst>
                <a:ext uri="{FF2B5EF4-FFF2-40B4-BE49-F238E27FC236}">
                  <a16:creationId xmlns:a16="http://schemas.microsoft.com/office/drawing/2014/main" id="{914FBE95-5DCD-B09C-05FA-773F884D73D9}"/>
                </a:ext>
              </a:extLst>
            </p:cNvPr>
            <p:cNvSpPr>
              <a:spLocks noEditPoints="1"/>
            </p:cNvSpPr>
            <p:nvPr/>
          </p:nvSpPr>
          <p:spPr bwMode="auto">
            <a:xfrm>
              <a:off x="3465513" y="-3175"/>
              <a:ext cx="77788" cy="115888"/>
            </a:xfrm>
            <a:custGeom>
              <a:avLst/>
              <a:gdLst>
                <a:gd name="T0" fmla="*/ 84 w 94"/>
                <a:gd name="T1" fmla="*/ 122 h 138"/>
                <a:gd name="T2" fmla="*/ 44 w 94"/>
                <a:gd name="T3" fmla="*/ 138 h 138"/>
                <a:gd name="T4" fmla="*/ 5 w 94"/>
                <a:gd name="T5" fmla="*/ 126 h 138"/>
                <a:gd name="T6" fmla="*/ 12 w 94"/>
                <a:gd name="T7" fmla="*/ 112 h 138"/>
                <a:gd name="T8" fmla="*/ 43 w 94"/>
                <a:gd name="T9" fmla="*/ 122 h 138"/>
                <a:gd name="T10" fmla="*/ 67 w 94"/>
                <a:gd name="T11" fmla="*/ 113 h 138"/>
                <a:gd name="T12" fmla="*/ 74 w 94"/>
                <a:gd name="T13" fmla="*/ 89 h 138"/>
                <a:gd name="T14" fmla="*/ 74 w 94"/>
                <a:gd name="T15" fmla="*/ 80 h 138"/>
                <a:gd name="T16" fmla="*/ 42 w 94"/>
                <a:gd name="T17" fmla="*/ 99 h 138"/>
                <a:gd name="T18" fmla="*/ 0 w 94"/>
                <a:gd name="T19" fmla="*/ 49 h 138"/>
                <a:gd name="T20" fmla="*/ 43 w 94"/>
                <a:gd name="T21" fmla="*/ 0 h 138"/>
                <a:gd name="T22" fmla="*/ 74 w 94"/>
                <a:gd name="T23" fmla="*/ 18 h 138"/>
                <a:gd name="T24" fmla="*/ 76 w 94"/>
                <a:gd name="T25" fmla="*/ 2 h 138"/>
                <a:gd name="T26" fmla="*/ 94 w 94"/>
                <a:gd name="T27" fmla="*/ 2 h 138"/>
                <a:gd name="T28" fmla="*/ 94 w 94"/>
                <a:gd name="T29" fmla="*/ 82 h 138"/>
                <a:gd name="T30" fmla="*/ 84 w 94"/>
                <a:gd name="T31" fmla="*/ 122 h 138"/>
                <a:gd name="T32" fmla="*/ 48 w 94"/>
                <a:gd name="T33" fmla="*/ 15 h 138"/>
                <a:gd name="T34" fmla="*/ 20 w 94"/>
                <a:gd name="T35" fmla="*/ 49 h 138"/>
                <a:gd name="T36" fmla="*/ 47 w 94"/>
                <a:gd name="T37" fmla="*/ 83 h 138"/>
                <a:gd name="T38" fmla="*/ 75 w 94"/>
                <a:gd name="T39" fmla="*/ 49 h 138"/>
                <a:gd name="T40" fmla="*/ 48 w 94"/>
                <a:gd name="T41" fmla="*/ 15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4" h="138">
                  <a:moveTo>
                    <a:pt x="84" y="122"/>
                  </a:moveTo>
                  <a:cubicBezTo>
                    <a:pt x="76" y="130"/>
                    <a:pt x="64" y="138"/>
                    <a:pt x="44" y="138"/>
                  </a:cubicBezTo>
                  <a:cubicBezTo>
                    <a:pt x="23" y="138"/>
                    <a:pt x="8" y="129"/>
                    <a:pt x="5" y="126"/>
                  </a:cubicBezTo>
                  <a:cubicBezTo>
                    <a:pt x="12" y="112"/>
                    <a:pt x="12" y="112"/>
                    <a:pt x="12" y="112"/>
                  </a:cubicBezTo>
                  <a:cubicBezTo>
                    <a:pt x="17" y="116"/>
                    <a:pt x="30" y="122"/>
                    <a:pt x="43" y="122"/>
                  </a:cubicBezTo>
                  <a:cubicBezTo>
                    <a:pt x="55" y="122"/>
                    <a:pt x="63" y="118"/>
                    <a:pt x="67" y="113"/>
                  </a:cubicBezTo>
                  <a:cubicBezTo>
                    <a:pt x="72" y="109"/>
                    <a:pt x="74" y="101"/>
                    <a:pt x="74" y="89"/>
                  </a:cubicBezTo>
                  <a:cubicBezTo>
                    <a:pt x="74" y="80"/>
                    <a:pt x="74" y="80"/>
                    <a:pt x="74" y="80"/>
                  </a:cubicBezTo>
                  <a:cubicBezTo>
                    <a:pt x="73" y="83"/>
                    <a:pt x="64" y="99"/>
                    <a:pt x="42" y="99"/>
                  </a:cubicBezTo>
                  <a:cubicBezTo>
                    <a:pt x="16" y="99"/>
                    <a:pt x="0" y="78"/>
                    <a:pt x="0" y="49"/>
                  </a:cubicBezTo>
                  <a:cubicBezTo>
                    <a:pt x="0" y="20"/>
                    <a:pt x="19" y="0"/>
                    <a:pt x="43" y="0"/>
                  </a:cubicBezTo>
                  <a:cubicBezTo>
                    <a:pt x="65" y="0"/>
                    <a:pt x="73" y="15"/>
                    <a:pt x="74" y="18"/>
                  </a:cubicBezTo>
                  <a:cubicBezTo>
                    <a:pt x="76" y="2"/>
                    <a:pt x="76" y="2"/>
                    <a:pt x="76" y="2"/>
                  </a:cubicBezTo>
                  <a:cubicBezTo>
                    <a:pt x="94" y="2"/>
                    <a:pt x="94" y="2"/>
                    <a:pt x="94" y="2"/>
                  </a:cubicBezTo>
                  <a:cubicBezTo>
                    <a:pt x="94" y="82"/>
                    <a:pt x="94" y="82"/>
                    <a:pt x="94" y="82"/>
                  </a:cubicBezTo>
                  <a:cubicBezTo>
                    <a:pt x="94" y="102"/>
                    <a:pt x="91" y="113"/>
                    <a:pt x="84" y="122"/>
                  </a:cubicBezTo>
                  <a:close/>
                  <a:moveTo>
                    <a:pt x="48" y="15"/>
                  </a:moveTo>
                  <a:cubicBezTo>
                    <a:pt x="31" y="15"/>
                    <a:pt x="20" y="30"/>
                    <a:pt x="20" y="49"/>
                  </a:cubicBezTo>
                  <a:cubicBezTo>
                    <a:pt x="20" y="67"/>
                    <a:pt x="30" y="83"/>
                    <a:pt x="47" y="83"/>
                  </a:cubicBezTo>
                  <a:cubicBezTo>
                    <a:pt x="64" y="83"/>
                    <a:pt x="75" y="67"/>
                    <a:pt x="75" y="49"/>
                  </a:cubicBezTo>
                  <a:cubicBezTo>
                    <a:pt x="75" y="30"/>
                    <a:pt x="65" y="15"/>
                    <a:pt x="48"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0" name="Freeform 37">
              <a:extLst>
                <a:ext uri="{FF2B5EF4-FFF2-40B4-BE49-F238E27FC236}">
                  <a16:creationId xmlns:a16="http://schemas.microsoft.com/office/drawing/2014/main" id="{DCECE63C-3BE4-E3D3-8A34-3F4C88B09AD1}"/>
                </a:ext>
              </a:extLst>
            </p:cNvPr>
            <p:cNvSpPr>
              <a:spLocks/>
            </p:cNvSpPr>
            <p:nvPr/>
          </p:nvSpPr>
          <p:spPr bwMode="auto">
            <a:xfrm>
              <a:off x="3568701" y="-34925"/>
              <a:ext cx="69850" cy="115888"/>
            </a:xfrm>
            <a:custGeom>
              <a:avLst/>
              <a:gdLst>
                <a:gd name="T0" fmla="*/ 66 w 85"/>
                <a:gd name="T1" fmla="*/ 141 h 141"/>
                <a:gd name="T2" fmla="*/ 66 w 85"/>
                <a:gd name="T3" fmla="*/ 82 h 141"/>
                <a:gd name="T4" fmla="*/ 46 w 85"/>
                <a:gd name="T5" fmla="*/ 56 h 141"/>
                <a:gd name="T6" fmla="*/ 19 w 85"/>
                <a:gd name="T7" fmla="*/ 82 h 141"/>
                <a:gd name="T8" fmla="*/ 19 w 85"/>
                <a:gd name="T9" fmla="*/ 141 h 141"/>
                <a:gd name="T10" fmla="*/ 0 w 85"/>
                <a:gd name="T11" fmla="*/ 141 h 141"/>
                <a:gd name="T12" fmla="*/ 0 w 85"/>
                <a:gd name="T13" fmla="*/ 0 h 141"/>
                <a:gd name="T14" fmla="*/ 19 w 85"/>
                <a:gd name="T15" fmla="*/ 0 h 141"/>
                <a:gd name="T16" fmla="*/ 19 w 85"/>
                <a:gd name="T17" fmla="*/ 60 h 141"/>
                <a:gd name="T18" fmla="*/ 52 w 85"/>
                <a:gd name="T19" fmla="*/ 39 h 141"/>
                <a:gd name="T20" fmla="*/ 85 w 85"/>
                <a:gd name="T21" fmla="*/ 77 h 141"/>
                <a:gd name="T22" fmla="*/ 85 w 85"/>
                <a:gd name="T23" fmla="*/ 141 h 141"/>
                <a:gd name="T24" fmla="*/ 66 w 85"/>
                <a:gd name="T25" fmla="*/ 14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141">
                  <a:moveTo>
                    <a:pt x="66" y="141"/>
                  </a:moveTo>
                  <a:cubicBezTo>
                    <a:pt x="66" y="82"/>
                    <a:pt x="66" y="82"/>
                    <a:pt x="66" y="82"/>
                  </a:cubicBezTo>
                  <a:cubicBezTo>
                    <a:pt x="66" y="66"/>
                    <a:pt x="61" y="56"/>
                    <a:pt x="46" y="56"/>
                  </a:cubicBezTo>
                  <a:cubicBezTo>
                    <a:pt x="31" y="56"/>
                    <a:pt x="21" y="72"/>
                    <a:pt x="19" y="82"/>
                  </a:cubicBezTo>
                  <a:cubicBezTo>
                    <a:pt x="19" y="141"/>
                    <a:pt x="19" y="141"/>
                    <a:pt x="19" y="141"/>
                  </a:cubicBezTo>
                  <a:cubicBezTo>
                    <a:pt x="0" y="141"/>
                    <a:pt x="0" y="141"/>
                    <a:pt x="0" y="141"/>
                  </a:cubicBezTo>
                  <a:cubicBezTo>
                    <a:pt x="0" y="0"/>
                    <a:pt x="0" y="0"/>
                    <a:pt x="0" y="0"/>
                  </a:cubicBezTo>
                  <a:cubicBezTo>
                    <a:pt x="19" y="0"/>
                    <a:pt x="19" y="0"/>
                    <a:pt x="19" y="0"/>
                  </a:cubicBezTo>
                  <a:cubicBezTo>
                    <a:pt x="19" y="60"/>
                    <a:pt x="19" y="60"/>
                    <a:pt x="19" y="60"/>
                  </a:cubicBezTo>
                  <a:cubicBezTo>
                    <a:pt x="25" y="50"/>
                    <a:pt x="36" y="39"/>
                    <a:pt x="52" y="39"/>
                  </a:cubicBezTo>
                  <a:cubicBezTo>
                    <a:pt x="72" y="39"/>
                    <a:pt x="85" y="51"/>
                    <a:pt x="85" y="77"/>
                  </a:cubicBezTo>
                  <a:cubicBezTo>
                    <a:pt x="85" y="141"/>
                    <a:pt x="85" y="141"/>
                    <a:pt x="85" y="141"/>
                  </a:cubicBezTo>
                  <a:lnTo>
                    <a:pt x="66" y="1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1" name="Freeform 38">
              <a:extLst>
                <a:ext uri="{FF2B5EF4-FFF2-40B4-BE49-F238E27FC236}">
                  <a16:creationId xmlns:a16="http://schemas.microsoft.com/office/drawing/2014/main" id="{A628084C-CF66-E7E8-A07E-637CE5D6B84C}"/>
                </a:ext>
              </a:extLst>
            </p:cNvPr>
            <p:cNvSpPr>
              <a:spLocks/>
            </p:cNvSpPr>
            <p:nvPr/>
          </p:nvSpPr>
          <p:spPr bwMode="auto">
            <a:xfrm>
              <a:off x="3654426" y="-23813"/>
              <a:ext cx="50800" cy="106363"/>
            </a:xfrm>
            <a:custGeom>
              <a:avLst/>
              <a:gdLst>
                <a:gd name="T0" fmla="*/ 33 w 61"/>
                <a:gd name="T1" fmla="*/ 41 h 128"/>
                <a:gd name="T2" fmla="*/ 33 w 61"/>
                <a:gd name="T3" fmla="*/ 92 h 128"/>
                <a:gd name="T4" fmla="*/ 37 w 61"/>
                <a:gd name="T5" fmla="*/ 109 h 128"/>
                <a:gd name="T6" fmla="*/ 47 w 61"/>
                <a:gd name="T7" fmla="*/ 113 h 128"/>
                <a:gd name="T8" fmla="*/ 58 w 61"/>
                <a:gd name="T9" fmla="*/ 111 h 128"/>
                <a:gd name="T10" fmla="*/ 60 w 61"/>
                <a:gd name="T11" fmla="*/ 125 h 128"/>
                <a:gd name="T12" fmla="*/ 42 w 61"/>
                <a:gd name="T13" fmla="*/ 128 h 128"/>
                <a:gd name="T14" fmla="*/ 21 w 61"/>
                <a:gd name="T15" fmla="*/ 121 h 128"/>
                <a:gd name="T16" fmla="*/ 15 w 61"/>
                <a:gd name="T17" fmla="*/ 95 h 128"/>
                <a:gd name="T18" fmla="*/ 15 w 61"/>
                <a:gd name="T19" fmla="*/ 41 h 128"/>
                <a:gd name="T20" fmla="*/ 0 w 61"/>
                <a:gd name="T21" fmla="*/ 41 h 128"/>
                <a:gd name="T22" fmla="*/ 0 w 61"/>
                <a:gd name="T23" fmla="*/ 27 h 128"/>
                <a:gd name="T24" fmla="*/ 14 w 61"/>
                <a:gd name="T25" fmla="*/ 27 h 128"/>
                <a:gd name="T26" fmla="*/ 16 w 61"/>
                <a:gd name="T27" fmla="*/ 0 h 128"/>
                <a:gd name="T28" fmla="*/ 33 w 61"/>
                <a:gd name="T29" fmla="*/ 0 h 128"/>
                <a:gd name="T30" fmla="*/ 33 w 61"/>
                <a:gd name="T31" fmla="*/ 27 h 128"/>
                <a:gd name="T32" fmla="*/ 61 w 61"/>
                <a:gd name="T33" fmla="*/ 27 h 128"/>
                <a:gd name="T34" fmla="*/ 61 w 61"/>
                <a:gd name="T35" fmla="*/ 41 h 128"/>
                <a:gd name="T36" fmla="*/ 33 w 61"/>
                <a:gd name="T37" fmla="*/ 4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1" h="128">
                  <a:moveTo>
                    <a:pt x="33" y="41"/>
                  </a:moveTo>
                  <a:cubicBezTo>
                    <a:pt x="33" y="92"/>
                    <a:pt x="33" y="92"/>
                    <a:pt x="33" y="92"/>
                  </a:cubicBezTo>
                  <a:cubicBezTo>
                    <a:pt x="33" y="101"/>
                    <a:pt x="34" y="106"/>
                    <a:pt x="37" y="109"/>
                  </a:cubicBezTo>
                  <a:cubicBezTo>
                    <a:pt x="40" y="112"/>
                    <a:pt x="43" y="113"/>
                    <a:pt x="47" y="113"/>
                  </a:cubicBezTo>
                  <a:cubicBezTo>
                    <a:pt x="52" y="113"/>
                    <a:pt x="56" y="112"/>
                    <a:pt x="58" y="111"/>
                  </a:cubicBezTo>
                  <a:cubicBezTo>
                    <a:pt x="60" y="125"/>
                    <a:pt x="60" y="125"/>
                    <a:pt x="60" y="125"/>
                  </a:cubicBezTo>
                  <a:cubicBezTo>
                    <a:pt x="56" y="127"/>
                    <a:pt x="48" y="128"/>
                    <a:pt x="42" y="128"/>
                  </a:cubicBezTo>
                  <a:cubicBezTo>
                    <a:pt x="33" y="128"/>
                    <a:pt x="27" y="126"/>
                    <a:pt x="21" y="121"/>
                  </a:cubicBezTo>
                  <a:cubicBezTo>
                    <a:pt x="16" y="115"/>
                    <a:pt x="15" y="108"/>
                    <a:pt x="15" y="95"/>
                  </a:cubicBezTo>
                  <a:cubicBezTo>
                    <a:pt x="15" y="41"/>
                    <a:pt x="15" y="41"/>
                    <a:pt x="15" y="41"/>
                  </a:cubicBezTo>
                  <a:cubicBezTo>
                    <a:pt x="0" y="41"/>
                    <a:pt x="0" y="41"/>
                    <a:pt x="0" y="41"/>
                  </a:cubicBezTo>
                  <a:cubicBezTo>
                    <a:pt x="0" y="27"/>
                    <a:pt x="0" y="27"/>
                    <a:pt x="0" y="27"/>
                  </a:cubicBezTo>
                  <a:cubicBezTo>
                    <a:pt x="14" y="27"/>
                    <a:pt x="14" y="27"/>
                    <a:pt x="14" y="27"/>
                  </a:cubicBezTo>
                  <a:cubicBezTo>
                    <a:pt x="16" y="0"/>
                    <a:pt x="16" y="0"/>
                    <a:pt x="16" y="0"/>
                  </a:cubicBezTo>
                  <a:cubicBezTo>
                    <a:pt x="33" y="0"/>
                    <a:pt x="33" y="0"/>
                    <a:pt x="33" y="0"/>
                  </a:cubicBezTo>
                  <a:cubicBezTo>
                    <a:pt x="33" y="27"/>
                    <a:pt x="33" y="27"/>
                    <a:pt x="33" y="27"/>
                  </a:cubicBezTo>
                  <a:cubicBezTo>
                    <a:pt x="61" y="27"/>
                    <a:pt x="61" y="27"/>
                    <a:pt x="61" y="27"/>
                  </a:cubicBezTo>
                  <a:cubicBezTo>
                    <a:pt x="61" y="41"/>
                    <a:pt x="61" y="41"/>
                    <a:pt x="61" y="41"/>
                  </a:cubicBezTo>
                  <a:cubicBezTo>
                    <a:pt x="33" y="41"/>
                    <a:pt x="33" y="41"/>
                    <a:pt x="33"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2" name="Freeform 39">
              <a:extLst>
                <a:ext uri="{FF2B5EF4-FFF2-40B4-BE49-F238E27FC236}">
                  <a16:creationId xmlns:a16="http://schemas.microsoft.com/office/drawing/2014/main" id="{644BE14E-EA94-5B64-6A69-FD38062EC86B}"/>
                </a:ext>
              </a:extLst>
            </p:cNvPr>
            <p:cNvSpPr>
              <a:spLocks/>
            </p:cNvSpPr>
            <p:nvPr/>
          </p:nvSpPr>
          <p:spPr bwMode="auto">
            <a:xfrm>
              <a:off x="3711576" y="-3175"/>
              <a:ext cx="63500" cy="85725"/>
            </a:xfrm>
            <a:custGeom>
              <a:avLst/>
              <a:gdLst>
                <a:gd name="T0" fmla="*/ 68 w 78"/>
                <a:gd name="T1" fmla="*/ 94 h 103"/>
                <a:gd name="T2" fmla="*/ 39 w 78"/>
                <a:gd name="T3" fmla="*/ 103 h 103"/>
                <a:gd name="T4" fmla="*/ 0 w 78"/>
                <a:gd name="T5" fmla="*/ 86 h 103"/>
                <a:gd name="T6" fmla="*/ 10 w 78"/>
                <a:gd name="T7" fmla="*/ 74 h 103"/>
                <a:gd name="T8" fmla="*/ 40 w 78"/>
                <a:gd name="T9" fmla="*/ 88 h 103"/>
                <a:gd name="T10" fmla="*/ 59 w 78"/>
                <a:gd name="T11" fmla="*/ 75 h 103"/>
                <a:gd name="T12" fmla="*/ 43 w 78"/>
                <a:gd name="T13" fmla="*/ 61 h 103"/>
                <a:gd name="T14" fmla="*/ 25 w 78"/>
                <a:gd name="T15" fmla="*/ 55 h 103"/>
                <a:gd name="T16" fmla="*/ 5 w 78"/>
                <a:gd name="T17" fmla="*/ 29 h 103"/>
                <a:gd name="T18" fmla="*/ 42 w 78"/>
                <a:gd name="T19" fmla="*/ 0 h 103"/>
                <a:gd name="T20" fmla="*/ 77 w 78"/>
                <a:gd name="T21" fmla="*/ 13 h 103"/>
                <a:gd name="T22" fmla="*/ 68 w 78"/>
                <a:gd name="T23" fmla="*/ 26 h 103"/>
                <a:gd name="T24" fmla="*/ 42 w 78"/>
                <a:gd name="T25" fmla="*/ 15 h 103"/>
                <a:gd name="T26" fmla="*/ 23 w 78"/>
                <a:gd name="T27" fmla="*/ 27 h 103"/>
                <a:gd name="T28" fmla="*/ 39 w 78"/>
                <a:gd name="T29" fmla="*/ 41 h 103"/>
                <a:gd name="T30" fmla="*/ 58 w 78"/>
                <a:gd name="T31" fmla="*/ 47 h 103"/>
                <a:gd name="T32" fmla="*/ 78 w 78"/>
                <a:gd name="T33" fmla="*/ 72 h 103"/>
                <a:gd name="T34" fmla="*/ 68 w 78"/>
                <a:gd name="T35" fmla="*/ 9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8" h="103">
                  <a:moveTo>
                    <a:pt x="68" y="94"/>
                  </a:moveTo>
                  <a:cubicBezTo>
                    <a:pt x="63" y="99"/>
                    <a:pt x="54" y="103"/>
                    <a:pt x="39" y="103"/>
                  </a:cubicBezTo>
                  <a:cubicBezTo>
                    <a:pt x="19" y="103"/>
                    <a:pt x="5" y="91"/>
                    <a:pt x="0" y="86"/>
                  </a:cubicBezTo>
                  <a:cubicBezTo>
                    <a:pt x="10" y="74"/>
                    <a:pt x="10" y="74"/>
                    <a:pt x="10" y="74"/>
                  </a:cubicBezTo>
                  <a:cubicBezTo>
                    <a:pt x="16" y="80"/>
                    <a:pt x="28" y="88"/>
                    <a:pt x="40" y="88"/>
                  </a:cubicBezTo>
                  <a:cubicBezTo>
                    <a:pt x="51" y="88"/>
                    <a:pt x="59" y="84"/>
                    <a:pt x="59" y="75"/>
                  </a:cubicBezTo>
                  <a:cubicBezTo>
                    <a:pt x="59" y="66"/>
                    <a:pt x="49" y="63"/>
                    <a:pt x="43" y="61"/>
                  </a:cubicBezTo>
                  <a:cubicBezTo>
                    <a:pt x="38" y="60"/>
                    <a:pt x="30" y="57"/>
                    <a:pt x="25" y="55"/>
                  </a:cubicBezTo>
                  <a:cubicBezTo>
                    <a:pt x="21" y="53"/>
                    <a:pt x="5" y="46"/>
                    <a:pt x="5" y="29"/>
                  </a:cubicBezTo>
                  <a:cubicBezTo>
                    <a:pt x="5" y="11"/>
                    <a:pt x="20" y="0"/>
                    <a:pt x="42" y="0"/>
                  </a:cubicBezTo>
                  <a:cubicBezTo>
                    <a:pt x="63" y="0"/>
                    <a:pt x="76" y="12"/>
                    <a:pt x="77" y="13"/>
                  </a:cubicBezTo>
                  <a:cubicBezTo>
                    <a:pt x="68" y="26"/>
                    <a:pt x="68" y="26"/>
                    <a:pt x="68" y="26"/>
                  </a:cubicBezTo>
                  <a:cubicBezTo>
                    <a:pt x="62" y="20"/>
                    <a:pt x="52" y="15"/>
                    <a:pt x="42" y="15"/>
                  </a:cubicBezTo>
                  <a:cubicBezTo>
                    <a:pt x="31" y="15"/>
                    <a:pt x="23" y="18"/>
                    <a:pt x="23" y="27"/>
                  </a:cubicBezTo>
                  <a:cubicBezTo>
                    <a:pt x="23" y="36"/>
                    <a:pt x="32" y="38"/>
                    <a:pt x="39" y="41"/>
                  </a:cubicBezTo>
                  <a:cubicBezTo>
                    <a:pt x="46" y="43"/>
                    <a:pt x="54" y="45"/>
                    <a:pt x="58" y="47"/>
                  </a:cubicBezTo>
                  <a:cubicBezTo>
                    <a:pt x="62" y="49"/>
                    <a:pt x="78" y="55"/>
                    <a:pt x="78" y="72"/>
                  </a:cubicBezTo>
                  <a:cubicBezTo>
                    <a:pt x="78" y="82"/>
                    <a:pt x="74" y="89"/>
                    <a:pt x="68"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3" name="Freeform 40">
              <a:extLst>
                <a:ext uri="{FF2B5EF4-FFF2-40B4-BE49-F238E27FC236}">
                  <a16:creationId xmlns:a16="http://schemas.microsoft.com/office/drawing/2014/main" id="{EF137B69-3191-B6FE-C47C-0D807733E2CB}"/>
                </a:ext>
              </a:extLst>
            </p:cNvPr>
            <p:cNvSpPr>
              <a:spLocks noEditPoints="1"/>
            </p:cNvSpPr>
            <p:nvPr/>
          </p:nvSpPr>
          <p:spPr bwMode="auto">
            <a:xfrm>
              <a:off x="2498726" y="157163"/>
              <a:ext cx="93663" cy="112713"/>
            </a:xfrm>
            <a:custGeom>
              <a:avLst/>
              <a:gdLst>
                <a:gd name="T0" fmla="*/ 92 w 113"/>
                <a:gd name="T1" fmla="*/ 119 h 136"/>
                <a:gd name="T2" fmla="*/ 45 w 113"/>
                <a:gd name="T3" fmla="*/ 136 h 136"/>
                <a:gd name="T4" fmla="*/ 0 w 113"/>
                <a:gd name="T5" fmla="*/ 136 h 136"/>
                <a:gd name="T6" fmla="*/ 0 w 113"/>
                <a:gd name="T7" fmla="*/ 0 h 136"/>
                <a:gd name="T8" fmla="*/ 45 w 113"/>
                <a:gd name="T9" fmla="*/ 0 h 136"/>
                <a:gd name="T10" fmla="*/ 92 w 113"/>
                <a:gd name="T11" fmla="*/ 16 h 136"/>
                <a:gd name="T12" fmla="*/ 113 w 113"/>
                <a:gd name="T13" fmla="*/ 68 h 136"/>
                <a:gd name="T14" fmla="*/ 92 w 113"/>
                <a:gd name="T15" fmla="*/ 119 h 136"/>
                <a:gd name="T16" fmla="*/ 78 w 113"/>
                <a:gd name="T17" fmla="*/ 28 h 136"/>
                <a:gd name="T18" fmla="*/ 45 w 113"/>
                <a:gd name="T19" fmla="*/ 15 h 136"/>
                <a:gd name="T20" fmla="*/ 20 w 113"/>
                <a:gd name="T21" fmla="*/ 15 h 136"/>
                <a:gd name="T22" fmla="*/ 20 w 113"/>
                <a:gd name="T23" fmla="*/ 119 h 136"/>
                <a:gd name="T24" fmla="*/ 45 w 113"/>
                <a:gd name="T25" fmla="*/ 119 h 136"/>
                <a:gd name="T26" fmla="*/ 78 w 113"/>
                <a:gd name="T27" fmla="*/ 107 h 136"/>
                <a:gd name="T28" fmla="*/ 92 w 113"/>
                <a:gd name="T29" fmla="*/ 68 h 136"/>
                <a:gd name="T30" fmla="*/ 78 w 113"/>
                <a:gd name="T31" fmla="*/ 28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 h="136">
                  <a:moveTo>
                    <a:pt x="92" y="119"/>
                  </a:moveTo>
                  <a:cubicBezTo>
                    <a:pt x="81" y="130"/>
                    <a:pt x="66" y="136"/>
                    <a:pt x="45" y="136"/>
                  </a:cubicBezTo>
                  <a:cubicBezTo>
                    <a:pt x="0" y="136"/>
                    <a:pt x="0" y="136"/>
                    <a:pt x="0" y="136"/>
                  </a:cubicBezTo>
                  <a:cubicBezTo>
                    <a:pt x="0" y="0"/>
                    <a:pt x="0" y="0"/>
                    <a:pt x="0" y="0"/>
                  </a:cubicBezTo>
                  <a:cubicBezTo>
                    <a:pt x="45" y="0"/>
                    <a:pt x="45" y="0"/>
                    <a:pt x="45" y="0"/>
                  </a:cubicBezTo>
                  <a:cubicBezTo>
                    <a:pt x="66" y="0"/>
                    <a:pt x="81" y="5"/>
                    <a:pt x="92" y="16"/>
                  </a:cubicBezTo>
                  <a:cubicBezTo>
                    <a:pt x="103" y="27"/>
                    <a:pt x="113" y="44"/>
                    <a:pt x="113" y="68"/>
                  </a:cubicBezTo>
                  <a:cubicBezTo>
                    <a:pt x="113" y="91"/>
                    <a:pt x="104" y="108"/>
                    <a:pt x="92" y="119"/>
                  </a:cubicBezTo>
                  <a:close/>
                  <a:moveTo>
                    <a:pt x="78" y="28"/>
                  </a:moveTo>
                  <a:cubicBezTo>
                    <a:pt x="70" y="19"/>
                    <a:pt x="59" y="15"/>
                    <a:pt x="45" y="15"/>
                  </a:cubicBezTo>
                  <a:cubicBezTo>
                    <a:pt x="20" y="15"/>
                    <a:pt x="20" y="15"/>
                    <a:pt x="20" y="15"/>
                  </a:cubicBezTo>
                  <a:cubicBezTo>
                    <a:pt x="20" y="119"/>
                    <a:pt x="20" y="119"/>
                    <a:pt x="20" y="119"/>
                  </a:cubicBezTo>
                  <a:cubicBezTo>
                    <a:pt x="45" y="119"/>
                    <a:pt x="45" y="119"/>
                    <a:pt x="45" y="119"/>
                  </a:cubicBezTo>
                  <a:cubicBezTo>
                    <a:pt x="58" y="119"/>
                    <a:pt x="69" y="116"/>
                    <a:pt x="78" y="107"/>
                  </a:cubicBezTo>
                  <a:cubicBezTo>
                    <a:pt x="87" y="98"/>
                    <a:pt x="92" y="84"/>
                    <a:pt x="92" y="68"/>
                  </a:cubicBezTo>
                  <a:cubicBezTo>
                    <a:pt x="92" y="51"/>
                    <a:pt x="87" y="36"/>
                    <a:pt x="78"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4" name="Freeform 41">
              <a:extLst>
                <a:ext uri="{FF2B5EF4-FFF2-40B4-BE49-F238E27FC236}">
                  <a16:creationId xmlns:a16="http://schemas.microsoft.com/office/drawing/2014/main" id="{821A2D0B-222A-FACB-58E1-95FBC0126991}"/>
                </a:ext>
              </a:extLst>
            </p:cNvPr>
            <p:cNvSpPr>
              <a:spLocks noEditPoints="1"/>
            </p:cNvSpPr>
            <p:nvPr/>
          </p:nvSpPr>
          <p:spPr bwMode="auto">
            <a:xfrm>
              <a:off x="2605088" y="185738"/>
              <a:ext cx="74613" cy="85725"/>
            </a:xfrm>
            <a:custGeom>
              <a:avLst/>
              <a:gdLst>
                <a:gd name="T0" fmla="*/ 20 w 90"/>
                <a:gd name="T1" fmla="*/ 56 h 103"/>
                <a:gd name="T2" fmla="*/ 50 w 90"/>
                <a:gd name="T3" fmla="*/ 88 h 103"/>
                <a:gd name="T4" fmla="*/ 80 w 90"/>
                <a:gd name="T5" fmla="*/ 77 h 103"/>
                <a:gd name="T6" fmla="*/ 88 w 90"/>
                <a:gd name="T7" fmla="*/ 89 h 103"/>
                <a:gd name="T8" fmla="*/ 47 w 90"/>
                <a:gd name="T9" fmla="*/ 103 h 103"/>
                <a:gd name="T10" fmla="*/ 0 w 90"/>
                <a:gd name="T11" fmla="*/ 52 h 103"/>
                <a:gd name="T12" fmla="*/ 47 w 90"/>
                <a:gd name="T13" fmla="*/ 0 h 103"/>
                <a:gd name="T14" fmla="*/ 90 w 90"/>
                <a:gd name="T15" fmla="*/ 48 h 103"/>
                <a:gd name="T16" fmla="*/ 90 w 90"/>
                <a:gd name="T17" fmla="*/ 56 h 103"/>
                <a:gd name="T18" fmla="*/ 20 w 90"/>
                <a:gd name="T19" fmla="*/ 56 h 103"/>
                <a:gd name="T20" fmla="*/ 46 w 90"/>
                <a:gd name="T21" fmla="*/ 14 h 103"/>
                <a:gd name="T22" fmla="*/ 19 w 90"/>
                <a:gd name="T23" fmla="*/ 42 h 103"/>
                <a:gd name="T24" fmla="*/ 71 w 90"/>
                <a:gd name="T25" fmla="*/ 42 h 103"/>
                <a:gd name="T26" fmla="*/ 46 w 90"/>
                <a:gd name="T27"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03">
                  <a:moveTo>
                    <a:pt x="20" y="56"/>
                  </a:moveTo>
                  <a:cubicBezTo>
                    <a:pt x="20" y="75"/>
                    <a:pt x="31" y="88"/>
                    <a:pt x="50" y="88"/>
                  </a:cubicBezTo>
                  <a:cubicBezTo>
                    <a:pt x="68" y="88"/>
                    <a:pt x="79" y="78"/>
                    <a:pt x="80" y="77"/>
                  </a:cubicBezTo>
                  <a:cubicBezTo>
                    <a:pt x="88" y="89"/>
                    <a:pt x="88" y="89"/>
                    <a:pt x="88" y="89"/>
                  </a:cubicBezTo>
                  <a:cubicBezTo>
                    <a:pt x="88" y="89"/>
                    <a:pt x="75" y="103"/>
                    <a:pt x="47" y="103"/>
                  </a:cubicBezTo>
                  <a:cubicBezTo>
                    <a:pt x="20" y="103"/>
                    <a:pt x="0" y="84"/>
                    <a:pt x="0" y="52"/>
                  </a:cubicBezTo>
                  <a:cubicBezTo>
                    <a:pt x="0" y="19"/>
                    <a:pt x="21" y="0"/>
                    <a:pt x="47" y="0"/>
                  </a:cubicBezTo>
                  <a:cubicBezTo>
                    <a:pt x="74" y="0"/>
                    <a:pt x="90" y="20"/>
                    <a:pt x="90" y="48"/>
                  </a:cubicBezTo>
                  <a:cubicBezTo>
                    <a:pt x="90" y="56"/>
                    <a:pt x="90" y="56"/>
                    <a:pt x="90" y="56"/>
                  </a:cubicBezTo>
                  <a:cubicBezTo>
                    <a:pt x="20" y="56"/>
                    <a:pt x="20" y="56"/>
                    <a:pt x="20" y="56"/>
                  </a:cubicBezTo>
                  <a:close/>
                  <a:moveTo>
                    <a:pt x="46" y="14"/>
                  </a:moveTo>
                  <a:cubicBezTo>
                    <a:pt x="29" y="14"/>
                    <a:pt x="20" y="29"/>
                    <a:pt x="19" y="42"/>
                  </a:cubicBezTo>
                  <a:cubicBezTo>
                    <a:pt x="71" y="42"/>
                    <a:pt x="71" y="42"/>
                    <a:pt x="71" y="42"/>
                  </a:cubicBezTo>
                  <a:cubicBezTo>
                    <a:pt x="72" y="28"/>
                    <a:pt x="64" y="14"/>
                    <a:pt x="4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5" name="Rectangle 42">
              <a:extLst>
                <a:ext uri="{FF2B5EF4-FFF2-40B4-BE49-F238E27FC236}">
                  <a16:creationId xmlns:a16="http://schemas.microsoft.com/office/drawing/2014/main" id="{7DEFDA0D-DEC0-C80E-280E-37E6A828C659}"/>
                </a:ext>
              </a:extLst>
            </p:cNvPr>
            <p:cNvSpPr>
              <a:spLocks noChangeArrowheads="1"/>
            </p:cNvSpPr>
            <p:nvPr/>
          </p:nvSpPr>
          <p:spPr bwMode="auto">
            <a:xfrm>
              <a:off x="2697163" y="153988"/>
              <a:ext cx="15875" cy="1158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6" name="Freeform 43">
              <a:extLst>
                <a:ext uri="{FF2B5EF4-FFF2-40B4-BE49-F238E27FC236}">
                  <a16:creationId xmlns:a16="http://schemas.microsoft.com/office/drawing/2014/main" id="{E1B199F1-629A-2B40-F991-6A433992CFCB}"/>
                </a:ext>
              </a:extLst>
            </p:cNvPr>
            <p:cNvSpPr>
              <a:spLocks noEditPoints="1"/>
            </p:cNvSpPr>
            <p:nvPr/>
          </p:nvSpPr>
          <p:spPr bwMode="auto">
            <a:xfrm>
              <a:off x="2736851" y="150813"/>
              <a:ext cx="20638" cy="119063"/>
            </a:xfrm>
            <a:custGeom>
              <a:avLst/>
              <a:gdLst>
                <a:gd name="T0" fmla="*/ 12 w 25"/>
                <a:gd name="T1" fmla="*/ 25 h 144"/>
                <a:gd name="T2" fmla="*/ 0 w 25"/>
                <a:gd name="T3" fmla="*/ 13 h 144"/>
                <a:gd name="T4" fmla="*/ 12 w 25"/>
                <a:gd name="T5" fmla="*/ 0 h 144"/>
                <a:gd name="T6" fmla="*/ 25 w 25"/>
                <a:gd name="T7" fmla="*/ 12 h 144"/>
                <a:gd name="T8" fmla="*/ 12 w 25"/>
                <a:gd name="T9" fmla="*/ 25 h 144"/>
                <a:gd name="T10" fmla="*/ 3 w 25"/>
                <a:gd name="T11" fmla="*/ 144 h 144"/>
                <a:gd name="T12" fmla="*/ 3 w 25"/>
                <a:gd name="T13" fmla="*/ 45 h 144"/>
                <a:gd name="T14" fmla="*/ 22 w 25"/>
                <a:gd name="T15" fmla="*/ 45 h 144"/>
                <a:gd name="T16" fmla="*/ 22 w 25"/>
                <a:gd name="T17" fmla="*/ 144 h 144"/>
                <a:gd name="T18" fmla="*/ 3 w 25"/>
                <a:gd name="T1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144">
                  <a:moveTo>
                    <a:pt x="12" y="25"/>
                  </a:moveTo>
                  <a:cubicBezTo>
                    <a:pt x="5" y="25"/>
                    <a:pt x="0" y="20"/>
                    <a:pt x="0" y="13"/>
                  </a:cubicBezTo>
                  <a:cubicBezTo>
                    <a:pt x="0" y="6"/>
                    <a:pt x="5" y="0"/>
                    <a:pt x="12" y="0"/>
                  </a:cubicBezTo>
                  <a:cubicBezTo>
                    <a:pt x="20" y="0"/>
                    <a:pt x="25" y="6"/>
                    <a:pt x="25" y="12"/>
                  </a:cubicBezTo>
                  <a:cubicBezTo>
                    <a:pt x="25" y="19"/>
                    <a:pt x="20" y="25"/>
                    <a:pt x="12" y="25"/>
                  </a:cubicBezTo>
                  <a:close/>
                  <a:moveTo>
                    <a:pt x="3" y="144"/>
                  </a:moveTo>
                  <a:cubicBezTo>
                    <a:pt x="3" y="45"/>
                    <a:pt x="3" y="45"/>
                    <a:pt x="3" y="45"/>
                  </a:cubicBezTo>
                  <a:cubicBezTo>
                    <a:pt x="22" y="45"/>
                    <a:pt x="22" y="45"/>
                    <a:pt x="22" y="45"/>
                  </a:cubicBezTo>
                  <a:cubicBezTo>
                    <a:pt x="22" y="144"/>
                    <a:pt x="22" y="144"/>
                    <a:pt x="22" y="144"/>
                  </a:cubicBezTo>
                  <a:lnTo>
                    <a:pt x="3"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7" name="Freeform 44">
              <a:extLst>
                <a:ext uri="{FF2B5EF4-FFF2-40B4-BE49-F238E27FC236}">
                  <a16:creationId xmlns:a16="http://schemas.microsoft.com/office/drawing/2014/main" id="{344578C9-CCB4-4F2D-6F97-A69FE48FE92E}"/>
                </a:ext>
              </a:extLst>
            </p:cNvPr>
            <p:cNvSpPr>
              <a:spLocks/>
            </p:cNvSpPr>
            <p:nvPr/>
          </p:nvSpPr>
          <p:spPr bwMode="auto">
            <a:xfrm>
              <a:off x="2768601" y="188913"/>
              <a:ext cx="79375" cy="80963"/>
            </a:xfrm>
            <a:custGeom>
              <a:avLst/>
              <a:gdLst>
                <a:gd name="T0" fmla="*/ 30 w 50"/>
                <a:gd name="T1" fmla="*/ 51 h 51"/>
                <a:gd name="T2" fmla="*/ 19 w 50"/>
                <a:gd name="T3" fmla="*/ 51 h 51"/>
                <a:gd name="T4" fmla="*/ 0 w 50"/>
                <a:gd name="T5" fmla="*/ 0 h 51"/>
                <a:gd name="T6" fmla="*/ 10 w 50"/>
                <a:gd name="T7" fmla="*/ 0 h 51"/>
                <a:gd name="T8" fmla="*/ 25 w 50"/>
                <a:gd name="T9" fmla="*/ 41 h 51"/>
                <a:gd name="T10" fmla="*/ 39 w 50"/>
                <a:gd name="T11" fmla="*/ 0 h 51"/>
                <a:gd name="T12" fmla="*/ 50 w 50"/>
                <a:gd name="T13" fmla="*/ 0 h 51"/>
                <a:gd name="T14" fmla="*/ 30 w 50"/>
                <a:gd name="T15" fmla="*/ 51 h 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51">
                  <a:moveTo>
                    <a:pt x="30" y="51"/>
                  </a:moveTo>
                  <a:lnTo>
                    <a:pt x="19" y="51"/>
                  </a:lnTo>
                  <a:lnTo>
                    <a:pt x="0" y="0"/>
                  </a:lnTo>
                  <a:lnTo>
                    <a:pt x="10" y="0"/>
                  </a:lnTo>
                  <a:lnTo>
                    <a:pt x="25" y="41"/>
                  </a:lnTo>
                  <a:lnTo>
                    <a:pt x="39" y="0"/>
                  </a:lnTo>
                  <a:lnTo>
                    <a:pt x="50" y="0"/>
                  </a:lnTo>
                  <a:lnTo>
                    <a:pt x="30" y="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8" name="Freeform 45">
              <a:extLst>
                <a:ext uri="{FF2B5EF4-FFF2-40B4-BE49-F238E27FC236}">
                  <a16:creationId xmlns:a16="http://schemas.microsoft.com/office/drawing/2014/main" id="{2236A563-D056-2155-A154-64F4FBDBB116}"/>
                </a:ext>
              </a:extLst>
            </p:cNvPr>
            <p:cNvSpPr>
              <a:spLocks noEditPoints="1"/>
            </p:cNvSpPr>
            <p:nvPr/>
          </p:nvSpPr>
          <p:spPr bwMode="auto">
            <a:xfrm>
              <a:off x="2855913" y="185738"/>
              <a:ext cx="74613" cy="85725"/>
            </a:xfrm>
            <a:custGeom>
              <a:avLst/>
              <a:gdLst>
                <a:gd name="T0" fmla="*/ 19 w 90"/>
                <a:gd name="T1" fmla="*/ 56 h 103"/>
                <a:gd name="T2" fmla="*/ 49 w 90"/>
                <a:gd name="T3" fmla="*/ 88 h 103"/>
                <a:gd name="T4" fmla="*/ 79 w 90"/>
                <a:gd name="T5" fmla="*/ 77 h 103"/>
                <a:gd name="T6" fmla="*/ 87 w 90"/>
                <a:gd name="T7" fmla="*/ 89 h 103"/>
                <a:gd name="T8" fmla="*/ 47 w 90"/>
                <a:gd name="T9" fmla="*/ 103 h 103"/>
                <a:gd name="T10" fmla="*/ 0 w 90"/>
                <a:gd name="T11" fmla="*/ 52 h 103"/>
                <a:gd name="T12" fmla="*/ 47 w 90"/>
                <a:gd name="T13" fmla="*/ 0 h 103"/>
                <a:gd name="T14" fmla="*/ 90 w 90"/>
                <a:gd name="T15" fmla="*/ 48 h 103"/>
                <a:gd name="T16" fmla="*/ 90 w 90"/>
                <a:gd name="T17" fmla="*/ 56 h 103"/>
                <a:gd name="T18" fmla="*/ 19 w 90"/>
                <a:gd name="T19" fmla="*/ 56 h 103"/>
                <a:gd name="T20" fmla="*/ 46 w 90"/>
                <a:gd name="T21" fmla="*/ 14 h 103"/>
                <a:gd name="T22" fmla="*/ 18 w 90"/>
                <a:gd name="T23" fmla="*/ 42 h 103"/>
                <a:gd name="T24" fmla="*/ 70 w 90"/>
                <a:gd name="T25" fmla="*/ 42 h 103"/>
                <a:gd name="T26" fmla="*/ 46 w 90"/>
                <a:gd name="T27"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03">
                  <a:moveTo>
                    <a:pt x="19" y="56"/>
                  </a:moveTo>
                  <a:cubicBezTo>
                    <a:pt x="19" y="75"/>
                    <a:pt x="30" y="88"/>
                    <a:pt x="49" y="88"/>
                  </a:cubicBezTo>
                  <a:cubicBezTo>
                    <a:pt x="67" y="88"/>
                    <a:pt x="78" y="78"/>
                    <a:pt x="79" y="77"/>
                  </a:cubicBezTo>
                  <a:cubicBezTo>
                    <a:pt x="87" y="89"/>
                    <a:pt x="87" y="89"/>
                    <a:pt x="87" y="89"/>
                  </a:cubicBezTo>
                  <a:cubicBezTo>
                    <a:pt x="87" y="89"/>
                    <a:pt x="74" y="103"/>
                    <a:pt x="47" y="103"/>
                  </a:cubicBezTo>
                  <a:cubicBezTo>
                    <a:pt x="20" y="103"/>
                    <a:pt x="0" y="84"/>
                    <a:pt x="0" y="52"/>
                  </a:cubicBezTo>
                  <a:cubicBezTo>
                    <a:pt x="0" y="19"/>
                    <a:pt x="20" y="0"/>
                    <a:pt x="47" y="0"/>
                  </a:cubicBezTo>
                  <a:cubicBezTo>
                    <a:pt x="73" y="0"/>
                    <a:pt x="90" y="20"/>
                    <a:pt x="90" y="48"/>
                  </a:cubicBezTo>
                  <a:cubicBezTo>
                    <a:pt x="90" y="56"/>
                    <a:pt x="90" y="56"/>
                    <a:pt x="90" y="56"/>
                  </a:cubicBezTo>
                  <a:cubicBezTo>
                    <a:pt x="19" y="56"/>
                    <a:pt x="19" y="56"/>
                    <a:pt x="19" y="56"/>
                  </a:cubicBezTo>
                  <a:close/>
                  <a:moveTo>
                    <a:pt x="46" y="14"/>
                  </a:moveTo>
                  <a:cubicBezTo>
                    <a:pt x="28" y="14"/>
                    <a:pt x="20" y="29"/>
                    <a:pt x="18" y="42"/>
                  </a:cubicBezTo>
                  <a:cubicBezTo>
                    <a:pt x="70" y="42"/>
                    <a:pt x="70" y="42"/>
                    <a:pt x="70" y="42"/>
                  </a:cubicBezTo>
                  <a:cubicBezTo>
                    <a:pt x="71" y="28"/>
                    <a:pt x="63" y="14"/>
                    <a:pt x="4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9" name="Freeform 46">
              <a:extLst>
                <a:ext uri="{FF2B5EF4-FFF2-40B4-BE49-F238E27FC236}">
                  <a16:creationId xmlns:a16="http://schemas.microsoft.com/office/drawing/2014/main" id="{F4BF70B8-9555-C261-D3C1-88BD30FC33CC}"/>
                </a:ext>
              </a:extLst>
            </p:cNvPr>
            <p:cNvSpPr>
              <a:spLocks/>
            </p:cNvSpPr>
            <p:nvPr/>
          </p:nvSpPr>
          <p:spPr bwMode="auto">
            <a:xfrm>
              <a:off x="2947988" y="185738"/>
              <a:ext cx="47625" cy="84138"/>
            </a:xfrm>
            <a:custGeom>
              <a:avLst/>
              <a:gdLst>
                <a:gd name="T0" fmla="*/ 53 w 56"/>
                <a:gd name="T1" fmla="*/ 19 h 101"/>
                <a:gd name="T2" fmla="*/ 46 w 56"/>
                <a:gd name="T3" fmla="*/ 18 h 101"/>
                <a:gd name="T4" fmla="*/ 32 w 56"/>
                <a:gd name="T5" fmla="*/ 22 h 101"/>
                <a:gd name="T6" fmla="*/ 18 w 56"/>
                <a:gd name="T7" fmla="*/ 45 h 101"/>
                <a:gd name="T8" fmla="*/ 18 w 56"/>
                <a:gd name="T9" fmla="*/ 101 h 101"/>
                <a:gd name="T10" fmla="*/ 0 w 56"/>
                <a:gd name="T11" fmla="*/ 101 h 101"/>
                <a:gd name="T12" fmla="*/ 0 w 56"/>
                <a:gd name="T13" fmla="*/ 2 h 101"/>
                <a:gd name="T14" fmla="*/ 17 w 56"/>
                <a:gd name="T15" fmla="*/ 2 h 101"/>
                <a:gd name="T16" fmla="*/ 18 w 56"/>
                <a:gd name="T17" fmla="*/ 21 h 101"/>
                <a:gd name="T18" fmla="*/ 48 w 56"/>
                <a:gd name="T19" fmla="*/ 0 h 101"/>
                <a:gd name="T20" fmla="*/ 56 w 56"/>
                <a:gd name="T21" fmla="*/ 1 h 101"/>
                <a:gd name="T22" fmla="*/ 53 w 56"/>
                <a:gd name="T23" fmla="*/ 1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 h="101">
                  <a:moveTo>
                    <a:pt x="53" y="19"/>
                  </a:moveTo>
                  <a:cubicBezTo>
                    <a:pt x="53" y="19"/>
                    <a:pt x="51" y="18"/>
                    <a:pt x="46" y="18"/>
                  </a:cubicBezTo>
                  <a:cubicBezTo>
                    <a:pt x="41" y="18"/>
                    <a:pt x="37" y="19"/>
                    <a:pt x="32" y="22"/>
                  </a:cubicBezTo>
                  <a:cubicBezTo>
                    <a:pt x="26" y="26"/>
                    <a:pt x="20" y="34"/>
                    <a:pt x="18" y="45"/>
                  </a:cubicBezTo>
                  <a:cubicBezTo>
                    <a:pt x="18" y="101"/>
                    <a:pt x="18" y="101"/>
                    <a:pt x="18" y="101"/>
                  </a:cubicBezTo>
                  <a:cubicBezTo>
                    <a:pt x="0" y="101"/>
                    <a:pt x="0" y="101"/>
                    <a:pt x="0" y="101"/>
                  </a:cubicBezTo>
                  <a:cubicBezTo>
                    <a:pt x="0" y="2"/>
                    <a:pt x="0" y="2"/>
                    <a:pt x="0" y="2"/>
                  </a:cubicBezTo>
                  <a:cubicBezTo>
                    <a:pt x="17" y="2"/>
                    <a:pt x="17" y="2"/>
                    <a:pt x="17" y="2"/>
                  </a:cubicBezTo>
                  <a:cubicBezTo>
                    <a:pt x="18" y="21"/>
                    <a:pt x="18" y="21"/>
                    <a:pt x="18" y="21"/>
                  </a:cubicBezTo>
                  <a:cubicBezTo>
                    <a:pt x="24" y="10"/>
                    <a:pt x="35" y="0"/>
                    <a:pt x="48" y="0"/>
                  </a:cubicBezTo>
                  <a:cubicBezTo>
                    <a:pt x="53" y="0"/>
                    <a:pt x="56" y="1"/>
                    <a:pt x="56" y="1"/>
                  </a:cubicBezTo>
                  <a:lnTo>
                    <a:pt x="53"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0" name="Freeform 47">
              <a:extLst>
                <a:ext uri="{FF2B5EF4-FFF2-40B4-BE49-F238E27FC236}">
                  <a16:creationId xmlns:a16="http://schemas.microsoft.com/office/drawing/2014/main" id="{2EFAC510-CEEE-DA5A-FAA3-F170FED7622E}"/>
                </a:ext>
              </a:extLst>
            </p:cNvPr>
            <p:cNvSpPr>
              <a:spLocks noEditPoints="1"/>
            </p:cNvSpPr>
            <p:nvPr/>
          </p:nvSpPr>
          <p:spPr bwMode="auto">
            <a:xfrm>
              <a:off x="2998788" y="185738"/>
              <a:ext cx="74613" cy="85725"/>
            </a:xfrm>
            <a:custGeom>
              <a:avLst/>
              <a:gdLst>
                <a:gd name="T0" fmla="*/ 20 w 90"/>
                <a:gd name="T1" fmla="*/ 56 h 103"/>
                <a:gd name="T2" fmla="*/ 49 w 90"/>
                <a:gd name="T3" fmla="*/ 88 h 103"/>
                <a:gd name="T4" fmla="*/ 80 w 90"/>
                <a:gd name="T5" fmla="*/ 77 h 103"/>
                <a:gd name="T6" fmla="*/ 88 w 90"/>
                <a:gd name="T7" fmla="*/ 89 h 103"/>
                <a:gd name="T8" fmla="*/ 47 w 90"/>
                <a:gd name="T9" fmla="*/ 103 h 103"/>
                <a:gd name="T10" fmla="*/ 0 w 90"/>
                <a:gd name="T11" fmla="*/ 52 h 103"/>
                <a:gd name="T12" fmla="*/ 47 w 90"/>
                <a:gd name="T13" fmla="*/ 0 h 103"/>
                <a:gd name="T14" fmla="*/ 90 w 90"/>
                <a:gd name="T15" fmla="*/ 48 h 103"/>
                <a:gd name="T16" fmla="*/ 90 w 90"/>
                <a:gd name="T17" fmla="*/ 56 h 103"/>
                <a:gd name="T18" fmla="*/ 20 w 90"/>
                <a:gd name="T19" fmla="*/ 56 h 103"/>
                <a:gd name="T20" fmla="*/ 46 w 90"/>
                <a:gd name="T21" fmla="*/ 14 h 103"/>
                <a:gd name="T22" fmla="*/ 19 w 90"/>
                <a:gd name="T23" fmla="*/ 42 h 103"/>
                <a:gd name="T24" fmla="*/ 71 w 90"/>
                <a:gd name="T25" fmla="*/ 42 h 103"/>
                <a:gd name="T26" fmla="*/ 46 w 90"/>
                <a:gd name="T27"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03">
                  <a:moveTo>
                    <a:pt x="20" y="56"/>
                  </a:moveTo>
                  <a:cubicBezTo>
                    <a:pt x="20" y="75"/>
                    <a:pt x="31" y="88"/>
                    <a:pt x="49" y="88"/>
                  </a:cubicBezTo>
                  <a:cubicBezTo>
                    <a:pt x="68" y="88"/>
                    <a:pt x="79" y="78"/>
                    <a:pt x="80" y="77"/>
                  </a:cubicBezTo>
                  <a:cubicBezTo>
                    <a:pt x="88" y="89"/>
                    <a:pt x="88" y="89"/>
                    <a:pt x="88" y="89"/>
                  </a:cubicBezTo>
                  <a:cubicBezTo>
                    <a:pt x="88" y="89"/>
                    <a:pt x="74" y="103"/>
                    <a:pt x="47" y="103"/>
                  </a:cubicBezTo>
                  <a:cubicBezTo>
                    <a:pt x="20" y="103"/>
                    <a:pt x="0" y="84"/>
                    <a:pt x="0" y="52"/>
                  </a:cubicBezTo>
                  <a:cubicBezTo>
                    <a:pt x="0" y="19"/>
                    <a:pt x="21" y="0"/>
                    <a:pt x="47" y="0"/>
                  </a:cubicBezTo>
                  <a:cubicBezTo>
                    <a:pt x="74" y="0"/>
                    <a:pt x="90" y="20"/>
                    <a:pt x="90" y="48"/>
                  </a:cubicBezTo>
                  <a:cubicBezTo>
                    <a:pt x="90" y="56"/>
                    <a:pt x="90" y="56"/>
                    <a:pt x="90" y="56"/>
                  </a:cubicBezTo>
                  <a:cubicBezTo>
                    <a:pt x="20" y="56"/>
                    <a:pt x="20" y="56"/>
                    <a:pt x="20" y="56"/>
                  </a:cubicBezTo>
                  <a:close/>
                  <a:moveTo>
                    <a:pt x="46" y="14"/>
                  </a:moveTo>
                  <a:cubicBezTo>
                    <a:pt x="28" y="14"/>
                    <a:pt x="20" y="29"/>
                    <a:pt x="19" y="42"/>
                  </a:cubicBezTo>
                  <a:cubicBezTo>
                    <a:pt x="71" y="42"/>
                    <a:pt x="71" y="42"/>
                    <a:pt x="71" y="42"/>
                  </a:cubicBezTo>
                  <a:cubicBezTo>
                    <a:pt x="71" y="28"/>
                    <a:pt x="64" y="14"/>
                    <a:pt x="4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1" name="Freeform 48">
              <a:extLst>
                <a:ext uri="{FF2B5EF4-FFF2-40B4-BE49-F238E27FC236}">
                  <a16:creationId xmlns:a16="http://schemas.microsoft.com/office/drawing/2014/main" id="{9F75901F-04A3-6B7A-4918-99E7F7C4A01F}"/>
                </a:ext>
              </a:extLst>
            </p:cNvPr>
            <p:cNvSpPr>
              <a:spLocks noEditPoints="1"/>
            </p:cNvSpPr>
            <p:nvPr/>
          </p:nvSpPr>
          <p:spPr bwMode="auto">
            <a:xfrm>
              <a:off x="3084513" y="153988"/>
              <a:ext cx="77788" cy="117475"/>
            </a:xfrm>
            <a:custGeom>
              <a:avLst/>
              <a:gdLst>
                <a:gd name="T0" fmla="*/ 78 w 94"/>
                <a:gd name="T1" fmla="*/ 141 h 143"/>
                <a:gd name="T2" fmla="*/ 75 w 94"/>
                <a:gd name="T3" fmla="*/ 125 h 143"/>
                <a:gd name="T4" fmla="*/ 42 w 94"/>
                <a:gd name="T5" fmla="*/ 143 h 143"/>
                <a:gd name="T6" fmla="*/ 0 w 94"/>
                <a:gd name="T7" fmla="*/ 91 h 143"/>
                <a:gd name="T8" fmla="*/ 44 w 94"/>
                <a:gd name="T9" fmla="*/ 40 h 143"/>
                <a:gd name="T10" fmla="*/ 75 w 94"/>
                <a:gd name="T11" fmla="*/ 58 h 143"/>
                <a:gd name="T12" fmla="*/ 75 w 94"/>
                <a:gd name="T13" fmla="*/ 0 h 143"/>
                <a:gd name="T14" fmla="*/ 94 w 94"/>
                <a:gd name="T15" fmla="*/ 0 h 143"/>
                <a:gd name="T16" fmla="*/ 94 w 94"/>
                <a:gd name="T17" fmla="*/ 141 h 143"/>
                <a:gd name="T18" fmla="*/ 78 w 94"/>
                <a:gd name="T19" fmla="*/ 141 h 143"/>
                <a:gd name="T20" fmla="*/ 48 w 94"/>
                <a:gd name="T21" fmla="*/ 54 h 143"/>
                <a:gd name="T22" fmla="*/ 19 w 94"/>
                <a:gd name="T23" fmla="*/ 90 h 143"/>
                <a:gd name="T24" fmla="*/ 47 w 94"/>
                <a:gd name="T25" fmla="*/ 127 h 143"/>
                <a:gd name="T26" fmla="*/ 75 w 94"/>
                <a:gd name="T27" fmla="*/ 90 h 143"/>
                <a:gd name="T28" fmla="*/ 48 w 94"/>
                <a:gd name="T29" fmla="*/ 5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4" h="143">
                  <a:moveTo>
                    <a:pt x="78" y="141"/>
                  </a:moveTo>
                  <a:cubicBezTo>
                    <a:pt x="75" y="125"/>
                    <a:pt x="75" y="125"/>
                    <a:pt x="75" y="125"/>
                  </a:cubicBezTo>
                  <a:cubicBezTo>
                    <a:pt x="74" y="126"/>
                    <a:pt x="65" y="143"/>
                    <a:pt x="42" y="143"/>
                  </a:cubicBezTo>
                  <a:cubicBezTo>
                    <a:pt x="16" y="143"/>
                    <a:pt x="0" y="121"/>
                    <a:pt x="0" y="91"/>
                  </a:cubicBezTo>
                  <a:cubicBezTo>
                    <a:pt x="0" y="62"/>
                    <a:pt x="18" y="40"/>
                    <a:pt x="44" y="40"/>
                  </a:cubicBezTo>
                  <a:cubicBezTo>
                    <a:pt x="65" y="40"/>
                    <a:pt x="74" y="56"/>
                    <a:pt x="75" y="58"/>
                  </a:cubicBezTo>
                  <a:cubicBezTo>
                    <a:pt x="75" y="0"/>
                    <a:pt x="75" y="0"/>
                    <a:pt x="75" y="0"/>
                  </a:cubicBezTo>
                  <a:cubicBezTo>
                    <a:pt x="94" y="0"/>
                    <a:pt x="94" y="0"/>
                    <a:pt x="94" y="0"/>
                  </a:cubicBezTo>
                  <a:cubicBezTo>
                    <a:pt x="94" y="141"/>
                    <a:pt x="94" y="141"/>
                    <a:pt x="94" y="141"/>
                  </a:cubicBezTo>
                  <a:cubicBezTo>
                    <a:pt x="78" y="141"/>
                    <a:pt x="78" y="141"/>
                    <a:pt x="78" y="141"/>
                  </a:cubicBezTo>
                  <a:close/>
                  <a:moveTo>
                    <a:pt x="48" y="54"/>
                  </a:moveTo>
                  <a:cubicBezTo>
                    <a:pt x="30" y="54"/>
                    <a:pt x="19" y="71"/>
                    <a:pt x="19" y="90"/>
                  </a:cubicBezTo>
                  <a:cubicBezTo>
                    <a:pt x="19" y="110"/>
                    <a:pt x="29" y="127"/>
                    <a:pt x="47" y="127"/>
                  </a:cubicBezTo>
                  <a:cubicBezTo>
                    <a:pt x="64" y="127"/>
                    <a:pt x="75" y="110"/>
                    <a:pt x="75" y="90"/>
                  </a:cubicBezTo>
                  <a:cubicBezTo>
                    <a:pt x="76" y="71"/>
                    <a:pt x="66" y="54"/>
                    <a:pt x="48"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2" name="Freeform 49">
              <a:extLst>
                <a:ext uri="{FF2B5EF4-FFF2-40B4-BE49-F238E27FC236}">
                  <a16:creationId xmlns:a16="http://schemas.microsoft.com/office/drawing/2014/main" id="{746411D7-FE52-9D4A-5F9C-E781E2B0A65A}"/>
                </a:ext>
              </a:extLst>
            </p:cNvPr>
            <p:cNvSpPr>
              <a:spLocks/>
            </p:cNvSpPr>
            <p:nvPr/>
          </p:nvSpPr>
          <p:spPr bwMode="auto">
            <a:xfrm>
              <a:off x="3209926" y="152400"/>
              <a:ext cx="53975" cy="117475"/>
            </a:xfrm>
            <a:custGeom>
              <a:avLst/>
              <a:gdLst>
                <a:gd name="T0" fmla="*/ 61 w 64"/>
                <a:gd name="T1" fmla="*/ 18 h 142"/>
                <a:gd name="T2" fmla="*/ 49 w 64"/>
                <a:gd name="T3" fmla="*/ 15 h 142"/>
                <a:gd name="T4" fmla="*/ 36 w 64"/>
                <a:gd name="T5" fmla="*/ 21 h 142"/>
                <a:gd name="T6" fmla="*/ 34 w 64"/>
                <a:gd name="T7" fmla="*/ 35 h 142"/>
                <a:gd name="T8" fmla="*/ 34 w 64"/>
                <a:gd name="T9" fmla="*/ 43 h 142"/>
                <a:gd name="T10" fmla="*/ 59 w 64"/>
                <a:gd name="T11" fmla="*/ 43 h 142"/>
                <a:gd name="T12" fmla="*/ 59 w 64"/>
                <a:gd name="T13" fmla="*/ 57 h 142"/>
                <a:gd name="T14" fmla="*/ 34 w 64"/>
                <a:gd name="T15" fmla="*/ 57 h 142"/>
                <a:gd name="T16" fmla="*/ 34 w 64"/>
                <a:gd name="T17" fmla="*/ 142 h 142"/>
                <a:gd name="T18" fmla="*/ 15 w 64"/>
                <a:gd name="T19" fmla="*/ 142 h 142"/>
                <a:gd name="T20" fmla="*/ 15 w 64"/>
                <a:gd name="T21" fmla="*/ 57 h 142"/>
                <a:gd name="T22" fmla="*/ 0 w 64"/>
                <a:gd name="T23" fmla="*/ 57 h 142"/>
                <a:gd name="T24" fmla="*/ 0 w 64"/>
                <a:gd name="T25" fmla="*/ 43 h 142"/>
                <a:gd name="T26" fmla="*/ 15 w 64"/>
                <a:gd name="T27" fmla="*/ 43 h 142"/>
                <a:gd name="T28" fmla="*/ 15 w 64"/>
                <a:gd name="T29" fmla="*/ 32 h 142"/>
                <a:gd name="T30" fmla="*/ 22 w 64"/>
                <a:gd name="T31" fmla="*/ 9 h 142"/>
                <a:gd name="T32" fmla="*/ 45 w 64"/>
                <a:gd name="T33" fmla="*/ 0 h 142"/>
                <a:gd name="T34" fmla="*/ 64 w 64"/>
                <a:gd name="T35" fmla="*/ 4 h 142"/>
                <a:gd name="T36" fmla="*/ 61 w 64"/>
                <a:gd name="T37" fmla="*/ 18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142">
                  <a:moveTo>
                    <a:pt x="61" y="18"/>
                  </a:moveTo>
                  <a:cubicBezTo>
                    <a:pt x="61" y="18"/>
                    <a:pt x="55" y="15"/>
                    <a:pt x="49" y="15"/>
                  </a:cubicBezTo>
                  <a:cubicBezTo>
                    <a:pt x="43" y="15"/>
                    <a:pt x="39" y="17"/>
                    <a:pt x="36" y="21"/>
                  </a:cubicBezTo>
                  <a:cubicBezTo>
                    <a:pt x="34" y="24"/>
                    <a:pt x="34" y="29"/>
                    <a:pt x="34" y="35"/>
                  </a:cubicBezTo>
                  <a:cubicBezTo>
                    <a:pt x="34" y="43"/>
                    <a:pt x="34" y="43"/>
                    <a:pt x="34" y="43"/>
                  </a:cubicBezTo>
                  <a:cubicBezTo>
                    <a:pt x="59" y="43"/>
                    <a:pt x="59" y="43"/>
                    <a:pt x="59" y="43"/>
                  </a:cubicBezTo>
                  <a:cubicBezTo>
                    <a:pt x="59" y="57"/>
                    <a:pt x="59" y="57"/>
                    <a:pt x="59" y="57"/>
                  </a:cubicBezTo>
                  <a:cubicBezTo>
                    <a:pt x="34" y="57"/>
                    <a:pt x="34" y="57"/>
                    <a:pt x="34" y="57"/>
                  </a:cubicBezTo>
                  <a:cubicBezTo>
                    <a:pt x="34" y="142"/>
                    <a:pt x="34" y="142"/>
                    <a:pt x="34" y="142"/>
                  </a:cubicBezTo>
                  <a:cubicBezTo>
                    <a:pt x="15" y="142"/>
                    <a:pt x="15" y="142"/>
                    <a:pt x="15" y="142"/>
                  </a:cubicBezTo>
                  <a:cubicBezTo>
                    <a:pt x="15" y="57"/>
                    <a:pt x="15" y="57"/>
                    <a:pt x="15" y="57"/>
                  </a:cubicBezTo>
                  <a:cubicBezTo>
                    <a:pt x="0" y="57"/>
                    <a:pt x="0" y="57"/>
                    <a:pt x="0" y="57"/>
                  </a:cubicBezTo>
                  <a:cubicBezTo>
                    <a:pt x="0" y="43"/>
                    <a:pt x="0" y="43"/>
                    <a:pt x="0" y="43"/>
                  </a:cubicBezTo>
                  <a:cubicBezTo>
                    <a:pt x="15" y="43"/>
                    <a:pt x="15" y="43"/>
                    <a:pt x="15" y="43"/>
                  </a:cubicBezTo>
                  <a:cubicBezTo>
                    <a:pt x="15" y="32"/>
                    <a:pt x="15" y="32"/>
                    <a:pt x="15" y="32"/>
                  </a:cubicBezTo>
                  <a:cubicBezTo>
                    <a:pt x="15" y="21"/>
                    <a:pt x="18" y="14"/>
                    <a:pt x="22" y="9"/>
                  </a:cubicBezTo>
                  <a:cubicBezTo>
                    <a:pt x="27" y="4"/>
                    <a:pt x="34" y="0"/>
                    <a:pt x="45" y="0"/>
                  </a:cubicBezTo>
                  <a:cubicBezTo>
                    <a:pt x="55" y="0"/>
                    <a:pt x="62" y="3"/>
                    <a:pt x="64" y="4"/>
                  </a:cubicBezTo>
                  <a:lnTo>
                    <a:pt x="61"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3" name="Freeform 50">
              <a:extLst>
                <a:ext uri="{FF2B5EF4-FFF2-40B4-BE49-F238E27FC236}">
                  <a16:creationId xmlns:a16="http://schemas.microsoft.com/office/drawing/2014/main" id="{71C2BF5D-0F27-5DC4-E839-53363129AF20}"/>
                </a:ext>
              </a:extLst>
            </p:cNvPr>
            <p:cNvSpPr>
              <a:spLocks/>
            </p:cNvSpPr>
            <p:nvPr/>
          </p:nvSpPr>
          <p:spPr bwMode="auto">
            <a:xfrm>
              <a:off x="3270251" y="185738"/>
              <a:ext cx="46038" cy="84138"/>
            </a:xfrm>
            <a:custGeom>
              <a:avLst/>
              <a:gdLst>
                <a:gd name="T0" fmla="*/ 53 w 56"/>
                <a:gd name="T1" fmla="*/ 19 h 101"/>
                <a:gd name="T2" fmla="*/ 46 w 56"/>
                <a:gd name="T3" fmla="*/ 18 h 101"/>
                <a:gd name="T4" fmla="*/ 32 w 56"/>
                <a:gd name="T5" fmla="*/ 22 h 101"/>
                <a:gd name="T6" fmla="*/ 18 w 56"/>
                <a:gd name="T7" fmla="*/ 45 h 101"/>
                <a:gd name="T8" fmla="*/ 18 w 56"/>
                <a:gd name="T9" fmla="*/ 101 h 101"/>
                <a:gd name="T10" fmla="*/ 0 w 56"/>
                <a:gd name="T11" fmla="*/ 101 h 101"/>
                <a:gd name="T12" fmla="*/ 0 w 56"/>
                <a:gd name="T13" fmla="*/ 2 h 101"/>
                <a:gd name="T14" fmla="*/ 17 w 56"/>
                <a:gd name="T15" fmla="*/ 2 h 101"/>
                <a:gd name="T16" fmla="*/ 18 w 56"/>
                <a:gd name="T17" fmla="*/ 21 h 101"/>
                <a:gd name="T18" fmla="*/ 48 w 56"/>
                <a:gd name="T19" fmla="*/ 0 h 101"/>
                <a:gd name="T20" fmla="*/ 56 w 56"/>
                <a:gd name="T21" fmla="*/ 1 h 101"/>
                <a:gd name="T22" fmla="*/ 53 w 56"/>
                <a:gd name="T23" fmla="*/ 1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 h="101">
                  <a:moveTo>
                    <a:pt x="53" y="19"/>
                  </a:moveTo>
                  <a:cubicBezTo>
                    <a:pt x="53" y="19"/>
                    <a:pt x="51" y="18"/>
                    <a:pt x="46" y="18"/>
                  </a:cubicBezTo>
                  <a:cubicBezTo>
                    <a:pt x="41" y="18"/>
                    <a:pt x="37" y="19"/>
                    <a:pt x="32" y="22"/>
                  </a:cubicBezTo>
                  <a:cubicBezTo>
                    <a:pt x="26" y="26"/>
                    <a:pt x="20" y="34"/>
                    <a:pt x="18" y="45"/>
                  </a:cubicBezTo>
                  <a:cubicBezTo>
                    <a:pt x="18" y="101"/>
                    <a:pt x="18" y="101"/>
                    <a:pt x="18" y="101"/>
                  </a:cubicBezTo>
                  <a:cubicBezTo>
                    <a:pt x="0" y="101"/>
                    <a:pt x="0" y="101"/>
                    <a:pt x="0" y="101"/>
                  </a:cubicBezTo>
                  <a:cubicBezTo>
                    <a:pt x="0" y="2"/>
                    <a:pt x="0" y="2"/>
                    <a:pt x="0" y="2"/>
                  </a:cubicBezTo>
                  <a:cubicBezTo>
                    <a:pt x="17" y="2"/>
                    <a:pt x="17" y="2"/>
                    <a:pt x="17" y="2"/>
                  </a:cubicBezTo>
                  <a:cubicBezTo>
                    <a:pt x="18" y="21"/>
                    <a:pt x="18" y="21"/>
                    <a:pt x="18" y="21"/>
                  </a:cubicBezTo>
                  <a:cubicBezTo>
                    <a:pt x="24" y="10"/>
                    <a:pt x="35" y="0"/>
                    <a:pt x="48" y="0"/>
                  </a:cubicBezTo>
                  <a:cubicBezTo>
                    <a:pt x="53" y="0"/>
                    <a:pt x="56" y="1"/>
                    <a:pt x="56" y="1"/>
                  </a:cubicBezTo>
                  <a:lnTo>
                    <a:pt x="53"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4" name="Freeform 51">
              <a:extLst>
                <a:ext uri="{FF2B5EF4-FFF2-40B4-BE49-F238E27FC236}">
                  <a16:creationId xmlns:a16="http://schemas.microsoft.com/office/drawing/2014/main" id="{6AAE8FD2-F294-9C4A-F94A-068B4B7ABCFB}"/>
                </a:ext>
              </a:extLst>
            </p:cNvPr>
            <p:cNvSpPr>
              <a:spLocks noEditPoints="1"/>
            </p:cNvSpPr>
            <p:nvPr/>
          </p:nvSpPr>
          <p:spPr bwMode="auto">
            <a:xfrm>
              <a:off x="3321051" y="185738"/>
              <a:ext cx="79375" cy="85725"/>
            </a:xfrm>
            <a:custGeom>
              <a:avLst/>
              <a:gdLst>
                <a:gd name="T0" fmla="*/ 48 w 96"/>
                <a:gd name="T1" fmla="*/ 102 h 102"/>
                <a:gd name="T2" fmla="*/ 0 w 96"/>
                <a:gd name="T3" fmla="*/ 51 h 102"/>
                <a:gd name="T4" fmla="*/ 48 w 96"/>
                <a:gd name="T5" fmla="*/ 0 h 102"/>
                <a:gd name="T6" fmla="*/ 96 w 96"/>
                <a:gd name="T7" fmla="*/ 51 h 102"/>
                <a:gd name="T8" fmla="*/ 48 w 96"/>
                <a:gd name="T9" fmla="*/ 102 h 102"/>
                <a:gd name="T10" fmla="*/ 48 w 96"/>
                <a:gd name="T11" fmla="*/ 14 h 102"/>
                <a:gd name="T12" fmla="*/ 20 w 96"/>
                <a:gd name="T13" fmla="*/ 51 h 102"/>
                <a:gd name="T14" fmla="*/ 48 w 96"/>
                <a:gd name="T15" fmla="*/ 88 h 102"/>
                <a:gd name="T16" fmla="*/ 77 w 96"/>
                <a:gd name="T17" fmla="*/ 51 h 102"/>
                <a:gd name="T18" fmla="*/ 48 w 96"/>
                <a:gd name="T19" fmla="*/ 14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102">
                  <a:moveTo>
                    <a:pt x="48" y="102"/>
                  </a:moveTo>
                  <a:cubicBezTo>
                    <a:pt x="20" y="102"/>
                    <a:pt x="0" y="82"/>
                    <a:pt x="0" y="51"/>
                  </a:cubicBezTo>
                  <a:cubicBezTo>
                    <a:pt x="0" y="20"/>
                    <a:pt x="20" y="0"/>
                    <a:pt x="48" y="0"/>
                  </a:cubicBezTo>
                  <a:cubicBezTo>
                    <a:pt x="77" y="0"/>
                    <a:pt x="96" y="20"/>
                    <a:pt x="96" y="51"/>
                  </a:cubicBezTo>
                  <a:cubicBezTo>
                    <a:pt x="96" y="82"/>
                    <a:pt x="77" y="102"/>
                    <a:pt x="48" y="102"/>
                  </a:cubicBezTo>
                  <a:close/>
                  <a:moveTo>
                    <a:pt x="48" y="14"/>
                  </a:moveTo>
                  <a:cubicBezTo>
                    <a:pt x="30" y="14"/>
                    <a:pt x="20" y="29"/>
                    <a:pt x="20" y="51"/>
                  </a:cubicBezTo>
                  <a:cubicBezTo>
                    <a:pt x="20" y="72"/>
                    <a:pt x="30" y="88"/>
                    <a:pt x="48" y="88"/>
                  </a:cubicBezTo>
                  <a:cubicBezTo>
                    <a:pt x="67" y="88"/>
                    <a:pt x="77" y="72"/>
                    <a:pt x="77" y="51"/>
                  </a:cubicBezTo>
                  <a:cubicBezTo>
                    <a:pt x="77" y="29"/>
                    <a:pt x="67" y="14"/>
                    <a:pt x="48"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5" name="Freeform 52">
              <a:extLst>
                <a:ext uri="{FF2B5EF4-FFF2-40B4-BE49-F238E27FC236}">
                  <a16:creationId xmlns:a16="http://schemas.microsoft.com/office/drawing/2014/main" id="{C590DB0F-DC19-CD6D-2F4D-61479185D8A5}"/>
                </a:ext>
              </a:extLst>
            </p:cNvPr>
            <p:cNvSpPr>
              <a:spLocks/>
            </p:cNvSpPr>
            <p:nvPr/>
          </p:nvSpPr>
          <p:spPr bwMode="auto">
            <a:xfrm>
              <a:off x="3419476" y="185738"/>
              <a:ext cx="117475" cy="84138"/>
            </a:xfrm>
            <a:custGeom>
              <a:avLst/>
              <a:gdLst>
                <a:gd name="T0" fmla="*/ 123 w 142"/>
                <a:gd name="T1" fmla="*/ 101 h 101"/>
                <a:gd name="T2" fmla="*/ 123 w 142"/>
                <a:gd name="T3" fmla="*/ 39 h 101"/>
                <a:gd name="T4" fmla="*/ 106 w 142"/>
                <a:gd name="T5" fmla="*/ 16 h 101"/>
                <a:gd name="T6" fmla="*/ 80 w 142"/>
                <a:gd name="T7" fmla="*/ 41 h 101"/>
                <a:gd name="T8" fmla="*/ 80 w 142"/>
                <a:gd name="T9" fmla="*/ 101 h 101"/>
                <a:gd name="T10" fmla="*/ 62 w 142"/>
                <a:gd name="T11" fmla="*/ 101 h 101"/>
                <a:gd name="T12" fmla="*/ 62 w 142"/>
                <a:gd name="T13" fmla="*/ 39 h 101"/>
                <a:gd name="T14" fmla="*/ 44 w 142"/>
                <a:gd name="T15" fmla="*/ 16 h 101"/>
                <a:gd name="T16" fmla="*/ 19 w 142"/>
                <a:gd name="T17" fmla="*/ 41 h 101"/>
                <a:gd name="T18" fmla="*/ 19 w 142"/>
                <a:gd name="T19" fmla="*/ 101 h 101"/>
                <a:gd name="T20" fmla="*/ 0 w 142"/>
                <a:gd name="T21" fmla="*/ 101 h 101"/>
                <a:gd name="T22" fmla="*/ 0 w 142"/>
                <a:gd name="T23" fmla="*/ 2 h 101"/>
                <a:gd name="T24" fmla="*/ 18 w 142"/>
                <a:gd name="T25" fmla="*/ 2 h 101"/>
                <a:gd name="T26" fmla="*/ 19 w 142"/>
                <a:gd name="T27" fmla="*/ 20 h 101"/>
                <a:gd name="T28" fmla="*/ 51 w 142"/>
                <a:gd name="T29" fmla="*/ 0 h 101"/>
                <a:gd name="T30" fmla="*/ 79 w 142"/>
                <a:gd name="T31" fmla="*/ 21 h 101"/>
                <a:gd name="T32" fmla="*/ 112 w 142"/>
                <a:gd name="T33" fmla="*/ 0 h 101"/>
                <a:gd name="T34" fmla="*/ 142 w 142"/>
                <a:gd name="T35" fmla="*/ 34 h 101"/>
                <a:gd name="T36" fmla="*/ 142 w 142"/>
                <a:gd name="T37" fmla="*/ 101 h 101"/>
                <a:gd name="T38" fmla="*/ 123 w 142"/>
                <a:gd name="T39" fmla="*/ 10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2" h="101">
                  <a:moveTo>
                    <a:pt x="123" y="101"/>
                  </a:moveTo>
                  <a:cubicBezTo>
                    <a:pt x="123" y="39"/>
                    <a:pt x="123" y="39"/>
                    <a:pt x="123" y="39"/>
                  </a:cubicBezTo>
                  <a:cubicBezTo>
                    <a:pt x="123" y="26"/>
                    <a:pt x="120" y="16"/>
                    <a:pt x="106" y="16"/>
                  </a:cubicBezTo>
                  <a:cubicBezTo>
                    <a:pt x="91" y="16"/>
                    <a:pt x="81" y="34"/>
                    <a:pt x="80" y="41"/>
                  </a:cubicBezTo>
                  <a:cubicBezTo>
                    <a:pt x="80" y="101"/>
                    <a:pt x="80" y="101"/>
                    <a:pt x="80" y="101"/>
                  </a:cubicBezTo>
                  <a:cubicBezTo>
                    <a:pt x="62" y="101"/>
                    <a:pt x="62" y="101"/>
                    <a:pt x="62" y="101"/>
                  </a:cubicBezTo>
                  <a:cubicBezTo>
                    <a:pt x="62" y="39"/>
                    <a:pt x="62" y="39"/>
                    <a:pt x="62" y="39"/>
                  </a:cubicBezTo>
                  <a:cubicBezTo>
                    <a:pt x="62" y="26"/>
                    <a:pt x="59" y="16"/>
                    <a:pt x="44" y="16"/>
                  </a:cubicBezTo>
                  <a:cubicBezTo>
                    <a:pt x="30" y="16"/>
                    <a:pt x="20" y="34"/>
                    <a:pt x="19" y="41"/>
                  </a:cubicBezTo>
                  <a:cubicBezTo>
                    <a:pt x="19" y="101"/>
                    <a:pt x="19" y="101"/>
                    <a:pt x="19" y="101"/>
                  </a:cubicBezTo>
                  <a:cubicBezTo>
                    <a:pt x="0" y="101"/>
                    <a:pt x="0" y="101"/>
                    <a:pt x="0" y="101"/>
                  </a:cubicBezTo>
                  <a:cubicBezTo>
                    <a:pt x="0" y="2"/>
                    <a:pt x="0" y="2"/>
                    <a:pt x="0" y="2"/>
                  </a:cubicBezTo>
                  <a:cubicBezTo>
                    <a:pt x="18" y="2"/>
                    <a:pt x="18" y="2"/>
                    <a:pt x="18" y="2"/>
                  </a:cubicBezTo>
                  <a:cubicBezTo>
                    <a:pt x="19" y="20"/>
                    <a:pt x="19" y="20"/>
                    <a:pt x="19" y="20"/>
                  </a:cubicBezTo>
                  <a:cubicBezTo>
                    <a:pt x="25" y="9"/>
                    <a:pt x="37" y="0"/>
                    <a:pt x="51" y="0"/>
                  </a:cubicBezTo>
                  <a:cubicBezTo>
                    <a:pt x="64" y="0"/>
                    <a:pt x="75" y="6"/>
                    <a:pt x="79" y="21"/>
                  </a:cubicBezTo>
                  <a:cubicBezTo>
                    <a:pt x="86" y="9"/>
                    <a:pt x="98" y="0"/>
                    <a:pt x="112" y="0"/>
                  </a:cubicBezTo>
                  <a:cubicBezTo>
                    <a:pt x="128" y="0"/>
                    <a:pt x="142" y="9"/>
                    <a:pt x="142" y="34"/>
                  </a:cubicBezTo>
                  <a:cubicBezTo>
                    <a:pt x="142" y="101"/>
                    <a:pt x="142" y="101"/>
                    <a:pt x="142" y="101"/>
                  </a:cubicBezTo>
                  <a:cubicBezTo>
                    <a:pt x="123" y="101"/>
                    <a:pt x="123" y="101"/>
                    <a:pt x="123"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6" name="Freeform 53">
              <a:extLst>
                <a:ext uri="{FF2B5EF4-FFF2-40B4-BE49-F238E27FC236}">
                  <a16:creationId xmlns:a16="http://schemas.microsoft.com/office/drawing/2014/main" id="{975A0B57-FD60-D7A6-C45A-346EA17AEAA2}"/>
                </a:ext>
              </a:extLst>
            </p:cNvPr>
            <p:cNvSpPr>
              <a:spLocks/>
            </p:cNvSpPr>
            <p:nvPr/>
          </p:nvSpPr>
          <p:spPr bwMode="auto">
            <a:xfrm>
              <a:off x="3594101" y="157163"/>
              <a:ext cx="69850" cy="112713"/>
            </a:xfrm>
            <a:custGeom>
              <a:avLst/>
              <a:gdLst>
                <a:gd name="T0" fmla="*/ 0 w 44"/>
                <a:gd name="T1" fmla="*/ 71 h 71"/>
                <a:gd name="T2" fmla="*/ 0 w 44"/>
                <a:gd name="T3" fmla="*/ 0 h 71"/>
                <a:gd name="T4" fmla="*/ 43 w 44"/>
                <a:gd name="T5" fmla="*/ 0 h 71"/>
                <a:gd name="T6" fmla="*/ 43 w 44"/>
                <a:gd name="T7" fmla="*/ 8 h 71"/>
                <a:gd name="T8" fmla="*/ 10 w 44"/>
                <a:gd name="T9" fmla="*/ 8 h 71"/>
                <a:gd name="T10" fmla="*/ 10 w 44"/>
                <a:gd name="T11" fmla="*/ 29 h 71"/>
                <a:gd name="T12" fmla="*/ 41 w 44"/>
                <a:gd name="T13" fmla="*/ 29 h 71"/>
                <a:gd name="T14" fmla="*/ 41 w 44"/>
                <a:gd name="T15" fmla="*/ 38 h 71"/>
                <a:gd name="T16" fmla="*/ 10 w 44"/>
                <a:gd name="T17" fmla="*/ 38 h 71"/>
                <a:gd name="T18" fmla="*/ 10 w 44"/>
                <a:gd name="T19" fmla="*/ 62 h 71"/>
                <a:gd name="T20" fmla="*/ 44 w 44"/>
                <a:gd name="T21" fmla="*/ 62 h 71"/>
                <a:gd name="T22" fmla="*/ 44 w 44"/>
                <a:gd name="T23" fmla="*/ 71 h 71"/>
                <a:gd name="T24" fmla="*/ 0 w 44"/>
                <a:gd name="T25" fmla="*/ 71 h 71"/>
                <a:gd name="T26" fmla="*/ 0 w 44"/>
                <a:gd name="T27" fmla="*/ 7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 h="71">
                  <a:moveTo>
                    <a:pt x="0" y="71"/>
                  </a:moveTo>
                  <a:lnTo>
                    <a:pt x="0" y="0"/>
                  </a:lnTo>
                  <a:lnTo>
                    <a:pt x="43" y="0"/>
                  </a:lnTo>
                  <a:lnTo>
                    <a:pt x="43" y="8"/>
                  </a:lnTo>
                  <a:lnTo>
                    <a:pt x="10" y="8"/>
                  </a:lnTo>
                  <a:lnTo>
                    <a:pt x="10" y="29"/>
                  </a:lnTo>
                  <a:lnTo>
                    <a:pt x="41" y="29"/>
                  </a:lnTo>
                  <a:lnTo>
                    <a:pt x="41" y="38"/>
                  </a:lnTo>
                  <a:lnTo>
                    <a:pt x="10" y="38"/>
                  </a:lnTo>
                  <a:lnTo>
                    <a:pt x="10" y="62"/>
                  </a:lnTo>
                  <a:lnTo>
                    <a:pt x="44" y="62"/>
                  </a:lnTo>
                  <a:lnTo>
                    <a:pt x="44" y="71"/>
                  </a:lnTo>
                  <a:lnTo>
                    <a:pt x="0" y="71"/>
                  </a:lnTo>
                  <a:lnTo>
                    <a:pt x="0" y="7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7" name="Freeform 54">
              <a:extLst>
                <a:ext uri="{FF2B5EF4-FFF2-40B4-BE49-F238E27FC236}">
                  <a16:creationId xmlns:a16="http://schemas.microsoft.com/office/drawing/2014/main" id="{E8018739-B110-09C4-D3DE-76CFD23BB4E9}"/>
                </a:ext>
              </a:extLst>
            </p:cNvPr>
            <p:cNvSpPr>
              <a:spLocks/>
            </p:cNvSpPr>
            <p:nvPr/>
          </p:nvSpPr>
          <p:spPr bwMode="auto">
            <a:xfrm>
              <a:off x="3671888" y="188913"/>
              <a:ext cx="77788" cy="80963"/>
            </a:xfrm>
            <a:custGeom>
              <a:avLst/>
              <a:gdLst>
                <a:gd name="T0" fmla="*/ 38 w 49"/>
                <a:gd name="T1" fmla="*/ 51 h 51"/>
                <a:gd name="T2" fmla="*/ 24 w 49"/>
                <a:gd name="T3" fmla="*/ 30 h 51"/>
                <a:gd name="T4" fmla="*/ 11 w 49"/>
                <a:gd name="T5" fmla="*/ 51 h 51"/>
                <a:gd name="T6" fmla="*/ 0 w 49"/>
                <a:gd name="T7" fmla="*/ 51 h 51"/>
                <a:gd name="T8" fmla="*/ 18 w 49"/>
                <a:gd name="T9" fmla="*/ 25 h 51"/>
                <a:gd name="T10" fmla="*/ 1 w 49"/>
                <a:gd name="T11" fmla="*/ 0 h 51"/>
                <a:gd name="T12" fmla="*/ 12 w 49"/>
                <a:gd name="T13" fmla="*/ 0 h 51"/>
                <a:gd name="T14" fmla="*/ 25 w 49"/>
                <a:gd name="T15" fmla="*/ 19 h 51"/>
                <a:gd name="T16" fmla="*/ 37 w 49"/>
                <a:gd name="T17" fmla="*/ 0 h 51"/>
                <a:gd name="T18" fmla="*/ 48 w 49"/>
                <a:gd name="T19" fmla="*/ 0 h 51"/>
                <a:gd name="T20" fmla="*/ 30 w 49"/>
                <a:gd name="T21" fmla="*/ 25 h 51"/>
                <a:gd name="T22" fmla="*/ 49 w 49"/>
                <a:gd name="T23" fmla="*/ 51 h 51"/>
                <a:gd name="T24" fmla="*/ 38 w 49"/>
                <a:gd name="T25"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 h="51">
                  <a:moveTo>
                    <a:pt x="38" y="51"/>
                  </a:moveTo>
                  <a:lnTo>
                    <a:pt x="24" y="30"/>
                  </a:lnTo>
                  <a:lnTo>
                    <a:pt x="11" y="51"/>
                  </a:lnTo>
                  <a:lnTo>
                    <a:pt x="0" y="51"/>
                  </a:lnTo>
                  <a:lnTo>
                    <a:pt x="18" y="25"/>
                  </a:lnTo>
                  <a:lnTo>
                    <a:pt x="1" y="0"/>
                  </a:lnTo>
                  <a:lnTo>
                    <a:pt x="12" y="0"/>
                  </a:lnTo>
                  <a:lnTo>
                    <a:pt x="25" y="19"/>
                  </a:lnTo>
                  <a:lnTo>
                    <a:pt x="37" y="0"/>
                  </a:lnTo>
                  <a:lnTo>
                    <a:pt x="48" y="0"/>
                  </a:lnTo>
                  <a:lnTo>
                    <a:pt x="30" y="25"/>
                  </a:lnTo>
                  <a:lnTo>
                    <a:pt x="49" y="51"/>
                  </a:lnTo>
                  <a:lnTo>
                    <a:pt x="38" y="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8" name="Freeform 55">
              <a:extLst>
                <a:ext uri="{FF2B5EF4-FFF2-40B4-BE49-F238E27FC236}">
                  <a16:creationId xmlns:a16="http://schemas.microsoft.com/office/drawing/2014/main" id="{6262A5DA-588E-44E3-D3E5-B27EFDFBA451}"/>
                </a:ext>
              </a:extLst>
            </p:cNvPr>
            <p:cNvSpPr>
              <a:spLocks noEditPoints="1"/>
            </p:cNvSpPr>
            <p:nvPr/>
          </p:nvSpPr>
          <p:spPr bwMode="auto">
            <a:xfrm>
              <a:off x="3763963" y="185738"/>
              <a:ext cx="77788" cy="114300"/>
            </a:xfrm>
            <a:custGeom>
              <a:avLst/>
              <a:gdLst>
                <a:gd name="T0" fmla="*/ 49 w 94"/>
                <a:gd name="T1" fmla="*/ 102 h 136"/>
                <a:gd name="T2" fmla="*/ 18 w 94"/>
                <a:gd name="T3" fmla="*/ 85 h 136"/>
                <a:gd name="T4" fmla="*/ 18 w 94"/>
                <a:gd name="T5" fmla="*/ 136 h 136"/>
                <a:gd name="T6" fmla="*/ 0 w 94"/>
                <a:gd name="T7" fmla="*/ 136 h 136"/>
                <a:gd name="T8" fmla="*/ 0 w 94"/>
                <a:gd name="T9" fmla="*/ 1 h 136"/>
                <a:gd name="T10" fmla="*/ 17 w 94"/>
                <a:gd name="T11" fmla="*/ 1 h 136"/>
                <a:gd name="T12" fmla="*/ 18 w 94"/>
                <a:gd name="T13" fmla="*/ 17 h 136"/>
                <a:gd name="T14" fmla="*/ 51 w 94"/>
                <a:gd name="T15" fmla="*/ 0 h 136"/>
                <a:gd name="T16" fmla="*/ 94 w 94"/>
                <a:gd name="T17" fmla="*/ 51 h 136"/>
                <a:gd name="T18" fmla="*/ 49 w 94"/>
                <a:gd name="T19" fmla="*/ 102 h 136"/>
                <a:gd name="T20" fmla="*/ 46 w 94"/>
                <a:gd name="T21" fmla="*/ 14 h 136"/>
                <a:gd name="T22" fmla="*/ 17 w 94"/>
                <a:gd name="T23" fmla="*/ 50 h 136"/>
                <a:gd name="T24" fmla="*/ 45 w 94"/>
                <a:gd name="T25" fmla="*/ 87 h 136"/>
                <a:gd name="T26" fmla="*/ 74 w 94"/>
                <a:gd name="T27" fmla="*/ 50 h 136"/>
                <a:gd name="T28" fmla="*/ 46 w 94"/>
                <a:gd name="T29" fmla="*/ 1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4" h="136">
                  <a:moveTo>
                    <a:pt x="49" y="102"/>
                  </a:moveTo>
                  <a:cubicBezTo>
                    <a:pt x="29" y="102"/>
                    <a:pt x="21" y="89"/>
                    <a:pt x="18" y="85"/>
                  </a:cubicBezTo>
                  <a:cubicBezTo>
                    <a:pt x="18" y="136"/>
                    <a:pt x="18" y="136"/>
                    <a:pt x="18" y="136"/>
                  </a:cubicBezTo>
                  <a:cubicBezTo>
                    <a:pt x="0" y="136"/>
                    <a:pt x="0" y="136"/>
                    <a:pt x="0" y="136"/>
                  </a:cubicBezTo>
                  <a:cubicBezTo>
                    <a:pt x="0" y="1"/>
                    <a:pt x="0" y="1"/>
                    <a:pt x="0" y="1"/>
                  </a:cubicBezTo>
                  <a:cubicBezTo>
                    <a:pt x="17" y="1"/>
                    <a:pt x="17" y="1"/>
                    <a:pt x="17" y="1"/>
                  </a:cubicBezTo>
                  <a:cubicBezTo>
                    <a:pt x="18" y="17"/>
                    <a:pt x="18" y="17"/>
                    <a:pt x="18" y="17"/>
                  </a:cubicBezTo>
                  <a:cubicBezTo>
                    <a:pt x="20" y="15"/>
                    <a:pt x="30" y="0"/>
                    <a:pt x="51" y="0"/>
                  </a:cubicBezTo>
                  <a:cubicBezTo>
                    <a:pt x="78" y="0"/>
                    <a:pt x="94" y="21"/>
                    <a:pt x="94" y="51"/>
                  </a:cubicBezTo>
                  <a:cubicBezTo>
                    <a:pt x="93" y="81"/>
                    <a:pt x="75" y="102"/>
                    <a:pt x="49" y="102"/>
                  </a:cubicBezTo>
                  <a:close/>
                  <a:moveTo>
                    <a:pt x="46" y="14"/>
                  </a:moveTo>
                  <a:cubicBezTo>
                    <a:pt x="29" y="14"/>
                    <a:pt x="17" y="31"/>
                    <a:pt x="17" y="50"/>
                  </a:cubicBezTo>
                  <a:cubicBezTo>
                    <a:pt x="17" y="70"/>
                    <a:pt x="28" y="87"/>
                    <a:pt x="45" y="87"/>
                  </a:cubicBezTo>
                  <a:cubicBezTo>
                    <a:pt x="62" y="87"/>
                    <a:pt x="74" y="70"/>
                    <a:pt x="74" y="50"/>
                  </a:cubicBezTo>
                  <a:cubicBezTo>
                    <a:pt x="74" y="31"/>
                    <a:pt x="63" y="14"/>
                    <a:pt x="4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9" name="Freeform 56">
              <a:extLst>
                <a:ext uri="{FF2B5EF4-FFF2-40B4-BE49-F238E27FC236}">
                  <a16:creationId xmlns:a16="http://schemas.microsoft.com/office/drawing/2014/main" id="{35512E43-0E79-8BBC-F997-A442D44277DD}"/>
                </a:ext>
              </a:extLst>
            </p:cNvPr>
            <p:cNvSpPr>
              <a:spLocks noEditPoints="1"/>
            </p:cNvSpPr>
            <p:nvPr/>
          </p:nvSpPr>
          <p:spPr bwMode="auto">
            <a:xfrm>
              <a:off x="3852863" y="185738"/>
              <a:ext cx="74613" cy="85725"/>
            </a:xfrm>
            <a:custGeom>
              <a:avLst/>
              <a:gdLst>
                <a:gd name="T0" fmla="*/ 20 w 90"/>
                <a:gd name="T1" fmla="*/ 56 h 103"/>
                <a:gd name="T2" fmla="*/ 50 w 90"/>
                <a:gd name="T3" fmla="*/ 88 h 103"/>
                <a:gd name="T4" fmla="*/ 80 w 90"/>
                <a:gd name="T5" fmla="*/ 77 h 103"/>
                <a:gd name="T6" fmla="*/ 88 w 90"/>
                <a:gd name="T7" fmla="*/ 89 h 103"/>
                <a:gd name="T8" fmla="*/ 47 w 90"/>
                <a:gd name="T9" fmla="*/ 103 h 103"/>
                <a:gd name="T10" fmla="*/ 0 w 90"/>
                <a:gd name="T11" fmla="*/ 52 h 103"/>
                <a:gd name="T12" fmla="*/ 47 w 90"/>
                <a:gd name="T13" fmla="*/ 0 h 103"/>
                <a:gd name="T14" fmla="*/ 90 w 90"/>
                <a:gd name="T15" fmla="*/ 48 h 103"/>
                <a:gd name="T16" fmla="*/ 90 w 90"/>
                <a:gd name="T17" fmla="*/ 56 h 103"/>
                <a:gd name="T18" fmla="*/ 20 w 90"/>
                <a:gd name="T19" fmla="*/ 56 h 103"/>
                <a:gd name="T20" fmla="*/ 46 w 90"/>
                <a:gd name="T21" fmla="*/ 14 h 103"/>
                <a:gd name="T22" fmla="*/ 19 w 90"/>
                <a:gd name="T23" fmla="*/ 42 h 103"/>
                <a:gd name="T24" fmla="*/ 71 w 90"/>
                <a:gd name="T25" fmla="*/ 42 h 103"/>
                <a:gd name="T26" fmla="*/ 46 w 90"/>
                <a:gd name="T27"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03">
                  <a:moveTo>
                    <a:pt x="20" y="56"/>
                  </a:moveTo>
                  <a:cubicBezTo>
                    <a:pt x="20" y="75"/>
                    <a:pt x="31" y="88"/>
                    <a:pt x="50" y="88"/>
                  </a:cubicBezTo>
                  <a:cubicBezTo>
                    <a:pt x="68" y="88"/>
                    <a:pt x="79" y="78"/>
                    <a:pt x="80" y="77"/>
                  </a:cubicBezTo>
                  <a:cubicBezTo>
                    <a:pt x="88" y="89"/>
                    <a:pt x="88" y="89"/>
                    <a:pt x="88" y="89"/>
                  </a:cubicBezTo>
                  <a:cubicBezTo>
                    <a:pt x="88" y="89"/>
                    <a:pt x="75" y="103"/>
                    <a:pt x="47" y="103"/>
                  </a:cubicBezTo>
                  <a:cubicBezTo>
                    <a:pt x="20" y="103"/>
                    <a:pt x="0" y="84"/>
                    <a:pt x="0" y="52"/>
                  </a:cubicBezTo>
                  <a:cubicBezTo>
                    <a:pt x="0" y="19"/>
                    <a:pt x="21" y="0"/>
                    <a:pt x="47" y="0"/>
                  </a:cubicBezTo>
                  <a:cubicBezTo>
                    <a:pt x="74" y="0"/>
                    <a:pt x="90" y="20"/>
                    <a:pt x="90" y="48"/>
                  </a:cubicBezTo>
                  <a:cubicBezTo>
                    <a:pt x="90" y="56"/>
                    <a:pt x="90" y="56"/>
                    <a:pt x="90" y="56"/>
                  </a:cubicBezTo>
                  <a:cubicBezTo>
                    <a:pt x="20" y="56"/>
                    <a:pt x="20" y="56"/>
                    <a:pt x="20" y="56"/>
                  </a:cubicBezTo>
                  <a:close/>
                  <a:moveTo>
                    <a:pt x="46" y="14"/>
                  </a:moveTo>
                  <a:cubicBezTo>
                    <a:pt x="29" y="14"/>
                    <a:pt x="20" y="29"/>
                    <a:pt x="19" y="42"/>
                  </a:cubicBezTo>
                  <a:cubicBezTo>
                    <a:pt x="71" y="42"/>
                    <a:pt x="71" y="42"/>
                    <a:pt x="71" y="42"/>
                  </a:cubicBezTo>
                  <a:cubicBezTo>
                    <a:pt x="72" y="28"/>
                    <a:pt x="65" y="14"/>
                    <a:pt x="4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0" name="Freeform 57">
              <a:extLst>
                <a:ext uri="{FF2B5EF4-FFF2-40B4-BE49-F238E27FC236}">
                  <a16:creationId xmlns:a16="http://schemas.microsoft.com/office/drawing/2014/main" id="{FEF6EF1B-2A95-0FAE-281F-3A8B2AACAC0B}"/>
                </a:ext>
              </a:extLst>
            </p:cNvPr>
            <p:cNvSpPr>
              <a:spLocks/>
            </p:cNvSpPr>
            <p:nvPr/>
          </p:nvSpPr>
          <p:spPr bwMode="auto">
            <a:xfrm>
              <a:off x="3946526" y="185738"/>
              <a:ext cx="47625" cy="84138"/>
            </a:xfrm>
            <a:custGeom>
              <a:avLst/>
              <a:gdLst>
                <a:gd name="T0" fmla="*/ 54 w 57"/>
                <a:gd name="T1" fmla="*/ 19 h 101"/>
                <a:gd name="T2" fmla="*/ 47 w 57"/>
                <a:gd name="T3" fmla="*/ 18 h 101"/>
                <a:gd name="T4" fmla="*/ 33 w 57"/>
                <a:gd name="T5" fmla="*/ 22 h 101"/>
                <a:gd name="T6" fmla="*/ 19 w 57"/>
                <a:gd name="T7" fmla="*/ 45 h 101"/>
                <a:gd name="T8" fmla="*/ 19 w 57"/>
                <a:gd name="T9" fmla="*/ 101 h 101"/>
                <a:gd name="T10" fmla="*/ 0 w 57"/>
                <a:gd name="T11" fmla="*/ 101 h 101"/>
                <a:gd name="T12" fmla="*/ 0 w 57"/>
                <a:gd name="T13" fmla="*/ 2 h 101"/>
                <a:gd name="T14" fmla="*/ 18 w 57"/>
                <a:gd name="T15" fmla="*/ 2 h 101"/>
                <a:gd name="T16" fmla="*/ 19 w 57"/>
                <a:gd name="T17" fmla="*/ 21 h 101"/>
                <a:gd name="T18" fmla="*/ 49 w 57"/>
                <a:gd name="T19" fmla="*/ 0 h 101"/>
                <a:gd name="T20" fmla="*/ 57 w 57"/>
                <a:gd name="T21" fmla="*/ 1 h 101"/>
                <a:gd name="T22" fmla="*/ 54 w 57"/>
                <a:gd name="T23" fmla="*/ 1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7" h="101">
                  <a:moveTo>
                    <a:pt x="54" y="19"/>
                  </a:moveTo>
                  <a:cubicBezTo>
                    <a:pt x="54" y="19"/>
                    <a:pt x="52" y="18"/>
                    <a:pt x="47" y="18"/>
                  </a:cubicBezTo>
                  <a:cubicBezTo>
                    <a:pt x="42" y="18"/>
                    <a:pt x="38" y="19"/>
                    <a:pt x="33" y="22"/>
                  </a:cubicBezTo>
                  <a:cubicBezTo>
                    <a:pt x="27" y="26"/>
                    <a:pt x="21" y="34"/>
                    <a:pt x="19" y="45"/>
                  </a:cubicBezTo>
                  <a:cubicBezTo>
                    <a:pt x="19" y="101"/>
                    <a:pt x="19" y="101"/>
                    <a:pt x="19" y="101"/>
                  </a:cubicBezTo>
                  <a:cubicBezTo>
                    <a:pt x="0" y="101"/>
                    <a:pt x="0" y="101"/>
                    <a:pt x="0" y="101"/>
                  </a:cubicBezTo>
                  <a:cubicBezTo>
                    <a:pt x="0" y="2"/>
                    <a:pt x="0" y="2"/>
                    <a:pt x="0" y="2"/>
                  </a:cubicBezTo>
                  <a:cubicBezTo>
                    <a:pt x="18" y="2"/>
                    <a:pt x="18" y="2"/>
                    <a:pt x="18" y="2"/>
                  </a:cubicBezTo>
                  <a:cubicBezTo>
                    <a:pt x="19" y="21"/>
                    <a:pt x="19" y="21"/>
                    <a:pt x="19" y="21"/>
                  </a:cubicBezTo>
                  <a:cubicBezTo>
                    <a:pt x="24" y="10"/>
                    <a:pt x="35" y="0"/>
                    <a:pt x="49" y="0"/>
                  </a:cubicBezTo>
                  <a:cubicBezTo>
                    <a:pt x="54" y="0"/>
                    <a:pt x="57" y="1"/>
                    <a:pt x="57" y="1"/>
                  </a:cubicBezTo>
                  <a:lnTo>
                    <a:pt x="54"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1" name="Freeform 58">
              <a:extLst>
                <a:ext uri="{FF2B5EF4-FFF2-40B4-BE49-F238E27FC236}">
                  <a16:creationId xmlns:a16="http://schemas.microsoft.com/office/drawing/2014/main" id="{AF31A35E-7433-891D-44E8-BEA36D454EE3}"/>
                </a:ext>
              </a:extLst>
            </p:cNvPr>
            <p:cNvSpPr>
              <a:spLocks noEditPoints="1"/>
            </p:cNvSpPr>
            <p:nvPr/>
          </p:nvSpPr>
          <p:spPr bwMode="auto">
            <a:xfrm>
              <a:off x="4005263" y="150813"/>
              <a:ext cx="20638" cy="119063"/>
            </a:xfrm>
            <a:custGeom>
              <a:avLst/>
              <a:gdLst>
                <a:gd name="T0" fmla="*/ 13 w 26"/>
                <a:gd name="T1" fmla="*/ 25 h 144"/>
                <a:gd name="T2" fmla="*/ 0 w 26"/>
                <a:gd name="T3" fmla="*/ 13 h 144"/>
                <a:gd name="T4" fmla="*/ 13 w 26"/>
                <a:gd name="T5" fmla="*/ 0 h 144"/>
                <a:gd name="T6" fmla="*/ 26 w 26"/>
                <a:gd name="T7" fmla="*/ 12 h 144"/>
                <a:gd name="T8" fmla="*/ 13 w 26"/>
                <a:gd name="T9" fmla="*/ 25 h 144"/>
                <a:gd name="T10" fmla="*/ 3 w 26"/>
                <a:gd name="T11" fmla="*/ 144 h 144"/>
                <a:gd name="T12" fmla="*/ 3 w 26"/>
                <a:gd name="T13" fmla="*/ 45 h 144"/>
                <a:gd name="T14" fmla="*/ 22 w 26"/>
                <a:gd name="T15" fmla="*/ 45 h 144"/>
                <a:gd name="T16" fmla="*/ 22 w 26"/>
                <a:gd name="T17" fmla="*/ 144 h 144"/>
                <a:gd name="T18" fmla="*/ 3 w 26"/>
                <a:gd name="T1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144">
                  <a:moveTo>
                    <a:pt x="13" y="25"/>
                  </a:moveTo>
                  <a:cubicBezTo>
                    <a:pt x="6" y="25"/>
                    <a:pt x="0" y="20"/>
                    <a:pt x="0" y="13"/>
                  </a:cubicBezTo>
                  <a:cubicBezTo>
                    <a:pt x="0" y="6"/>
                    <a:pt x="6" y="0"/>
                    <a:pt x="13" y="0"/>
                  </a:cubicBezTo>
                  <a:cubicBezTo>
                    <a:pt x="20" y="0"/>
                    <a:pt x="26" y="6"/>
                    <a:pt x="26" y="12"/>
                  </a:cubicBezTo>
                  <a:cubicBezTo>
                    <a:pt x="26" y="19"/>
                    <a:pt x="20" y="25"/>
                    <a:pt x="13" y="25"/>
                  </a:cubicBezTo>
                  <a:close/>
                  <a:moveTo>
                    <a:pt x="3" y="144"/>
                  </a:moveTo>
                  <a:cubicBezTo>
                    <a:pt x="3" y="45"/>
                    <a:pt x="3" y="45"/>
                    <a:pt x="3" y="45"/>
                  </a:cubicBezTo>
                  <a:cubicBezTo>
                    <a:pt x="22" y="45"/>
                    <a:pt x="22" y="45"/>
                    <a:pt x="22" y="45"/>
                  </a:cubicBezTo>
                  <a:cubicBezTo>
                    <a:pt x="22" y="144"/>
                    <a:pt x="22" y="144"/>
                    <a:pt x="22" y="144"/>
                  </a:cubicBezTo>
                  <a:lnTo>
                    <a:pt x="3"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2" name="Freeform 59">
              <a:extLst>
                <a:ext uri="{FF2B5EF4-FFF2-40B4-BE49-F238E27FC236}">
                  <a16:creationId xmlns:a16="http://schemas.microsoft.com/office/drawing/2014/main" id="{011AEB08-8C96-F19B-82E4-848E1AED67AD}"/>
                </a:ext>
              </a:extLst>
            </p:cNvPr>
            <p:cNvSpPr>
              <a:spLocks noEditPoints="1"/>
            </p:cNvSpPr>
            <p:nvPr/>
          </p:nvSpPr>
          <p:spPr bwMode="auto">
            <a:xfrm>
              <a:off x="4041776" y="185738"/>
              <a:ext cx="74613" cy="85725"/>
            </a:xfrm>
            <a:custGeom>
              <a:avLst/>
              <a:gdLst>
                <a:gd name="T0" fmla="*/ 20 w 90"/>
                <a:gd name="T1" fmla="*/ 56 h 103"/>
                <a:gd name="T2" fmla="*/ 50 w 90"/>
                <a:gd name="T3" fmla="*/ 88 h 103"/>
                <a:gd name="T4" fmla="*/ 80 w 90"/>
                <a:gd name="T5" fmla="*/ 77 h 103"/>
                <a:gd name="T6" fmla="*/ 88 w 90"/>
                <a:gd name="T7" fmla="*/ 89 h 103"/>
                <a:gd name="T8" fmla="*/ 47 w 90"/>
                <a:gd name="T9" fmla="*/ 103 h 103"/>
                <a:gd name="T10" fmla="*/ 0 w 90"/>
                <a:gd name="T11" fmla="*/ 52 h 103"/>
                <a:gd name="T12" fmla="*/ 47 w 90"/>
                <a:gd name="T13" fmla="*/ 0 h 103"/>
                <a:gd name="T14" fmla="*/ 90 w 90"/>
                <a:gd name="T15" fmla="*/ 48 h 103"/>
                <a:gd name="T16" fmla="*/ 90 w 90"/>
                <a:gd name="T17" fmla="*/ 56 h 103"/>
                <a:gd name="T18" fmla="*/ 20 w 90"/>
                <a:gd name="T19" fmla="*/ 56 h 103"/>
                <a:gd name="T20" fmla="*/ 46 w 90"/>
                <a:gd name="T21" fmla="*/ 14 h 103"/>
                <a:gd name="T22" fmla="*/ 19 w 90"/>
                <a:gd name="T23" fmla="*/ 42 h 103"/>
                <a:gd name="T24" fmla="*/ 71 w 90"/>
                <a:gd name="T25" fmla="*/ 42 h 103"/>
                <a:gd name="T26" fmla="*/ 46 w 90"/>
                <a:gd name="T27"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03">
                  <a:moveTo>
                    <a:pt x="20" y="56"/>
                  </a:moveTo>
                  <a:cubicBezTo>
                    <a:pt x="20" y="75"/>
                    <a:pt x="31" y="88"/>
                    <a:pt x="50" y="88"/>
                  </a:cubicBezTo>
                  <a:cubicBezTo>
                    <a:pt x="68" y="88"/>
                    <a:pt x="79" y="78"/>
                    <a:pt x="80" y="77"/>
                  </a:cubicBezTo>
                  <a:cubicBezTo>
                    <a:pt x="88" y="89"/>
                    <a:pt x="88" y="89"/>
                    <a:pt x="88" y="89"/>
                  </a:cubicBezTo>
                  <a:cubicBezTo>
                    <a:pt x="88" y="89"/>
                    <a:pt x="75" y="103"/>
                    <a:pt x="47" y="103"/>
                  </a:cubicBezTo>
                  <a:cubicBezTo>
                    <a:pt x="20" y="103"/>
                    <a:pt x="0" y="84"/>
                    <a:pt x="0" y="52"/>
                  </a:cubicBezTo>
                  <a:cubicBezTo>
                    <a:pt x="0" y="19"/>
                    <a:pt x="21" y="0"/>
                    <a:pt x="47" y="0"/>
                  </a:cubicBezTo>
                  <a:cubicBezTo>
                    <a:pt x="74" y="0"/>
                    <a:pt x="90" y="20"/>
                    <a:pt x="90" y="48"/>
                  </a:cubicBezTo>
                  <a:cubicBezTo>
                    <a:pt x="90" y="56"/>
                    <a:pt x="90" y="56"/>
                    <a:pt x="90" y="56"/>
                  </a:cubicBezTo>
                  <a:cubicBezTo>
                    <a:pt x="20" y="56"/>
                    <a:pt x="20" y="56"/>
                    <a:pt x="20" y="56"/>
                  </a:cubicBezTo>
                  <a:close/>
                  <a:moveTo>
                    <a:pt x="46" y="14"/>
                  </a:moveTo>
                  <a:cubicBezTo>
                    <a:pt x="29" y="14"/>
                    <a:pt x="20" y="29"/>
                    <a:pt x="19" y="42"/>
                  </a:cubicBezTo>
                  <a:cubicBezTo>
                    <a:pt x="71" y="42"/>
                    <a:pt x="71" y="42"/>
                    <a:pt x="71" y="42"/>
                  </a:cubicBezTo>
                  <a:cubicBezTo>
                    <a:pt x="72" y="28"/>
                    <a:pt x="64" y="14"/>
                    <a:pt x="4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3" name="Freeform 60">
              <a:extLst>
                <a:ext uri="{FF2B5EF4-FFF2-40B4-BE49-F238E27FC236}">
                  <a16:creationId xmlns:a16="http://schemas.microsoft.com/office/drawing/2014/main" id="{131EA098-7609-E572-FDAB-89536CA9855D}"/>
                </a:ext>
              </a:extLst>
            </p:cNvPr>
            <p:cNvSpPr>
              <a:spLocks/>
            </p:cNvSpPr>
            <p:nvPr/>
          </p:nvSpPr>
          <p:spPr bwMode="auto">
            <a:xfrm>
              <a:off x="4135438" y="185738"/>
              <a:ext cx="69850" cy="84138"/>
            </a:xfrm>
            <a:custGeom>
              <a:avLst/>
              <a:gdLst>
                <a:gd name="T0" fmla="*/ 65 w 84"/>
                <a:gd name="T1" fmla="*/ 101 h 101"/>
                <a:gd name="T2" fmla="*/ 65 w 84"/>
                <a:gd name="T3" fmla="*/ 41 h 101"/>
                <a:gd name="T4" fmla="*/ 45 w 84"/>
                <a:gd name="T5" fmla="*/ 16 h 101"/>
                <a:gd name="T6" fmla="*/ 19 w 84"/>
                <a:gd name="T7" fmla="*/ 41 h 101"/>
                <a:gd name="T8" fmla="*/ 19 w 84"/>
                <a:gd name="T9" fmla="*/ 101 h 101"/>
                <a:gd name="T10" fmla="*/ 0 w 84"/>
                <a:gd name="T11" fmla="*/ 101 h 101"/>
                <a:gd name="T12" fmla="*/ 0 w 84"/>
                <a:gd name="T13" fmla="*/ 2 h 101"/>
                <a:gd name="T14" fmla="*/ 18 w 84"/>
                <a:gd name="T15" fmla="*/ 2 h 101"/>
                <a:gd name="T16" fmla="*/ 19 w 84"/>
                <a:gd name="T17" fmla="*/ 20 h 101"/>
                <a:gd name="T18" fmla="*/ 52 w 84"/>
                <a:gd name="T19" fmla="*/ 0 h 101"/>
                <a:gd name="T20" fmla="*/ 84 w 84"/>
                <a:gd name="T21" fmla="*/ 37 h 101"/>
                <a:gd name="T22" fmla="*/ 84 w 84"/>
                <a:gd name="T23" fmla="*/ 101 h 101"/>
                <a:gd name="T24" fmla="*/ 65 w 84"/>
                <a:gd name="T25" fmla="*/ 10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101">
                  <a:moveTo>
                    <a:pt x="65" y="101"/>
                  </a:moveTo>
                  <a:cubicBezTo>
                    <a:pt x="65" y="41"/>
                    <a:pt x="65" y="41"/>
                    <a:pt x="65" y="41"/>
                  </a:cubicBezTo>
                  <a:cubicBezTo>
                    <a:pt x="65" y="26"/>
                    <a:pt x="60" y="16"/>
                    <a:pt x="45" y="16"/>
                  </a:cubicBezTo>
                  <a:cubicBezTo>
                    <a:pt x="30" y="16"/>
                    <a:pt x="21" y="32"/>
                    <a:pt x="19" y="41"/>
                  </a:cubicBezTo>
                  <a:cubicBezTo>
                    <a:pt x="19" y="101"/>
                    <a:pt x="19" y="101"/>
                    <a:pt x="19" y="101"/>
                  </a:cubicBezTo>
                  <a:cubicBezTo>
                    <a:pt x="0" y="101"/>
                    <a:pt x="0" y="101"/>
                    <a:pt x="0" y="101"/>
                  </a:cubicBezTo>
                  <a:cubicBezTo>
                    <a:pt x="0" y="2"/>
                    <a:pt x="0" y="2"/>
                    <a:pt x="0" y="2"/>
                  </a:cubicBezTo>
                  <a:cubicBezTo>
                    <a:pt x="18" y="2"/>
                    <a:pt x="18" y="2"/>
                    <a:pt x="18" y="2"/>
                  </a:cubicBezTo>
                  <a:cubicBezTo>
                    <a:pt x="19" y="20"/>
                    <a:pt x="19" y="20"/>
                    <a:pt x="19" y="20"/>
                  </a:cubicBezTo>
                  <a:cubicBezTo>
                    <a:pt x="24" y="10"/>
                    <a:pt x="35" y="0"/>
                    <a:pt x="52" y="0"/>
                  </a:cubicBezTo>
                  <a:cubicBezTo>
                    <a:pt x="71" y="0"/>
                    <a:pt x="84" y="11"/>
                    <a:pt x="84" y="37"/>
                  </a:cubicBezTo>
                  <a:cubicBezTo>
                    <a:pt x="84" y="101"/>
                    <a:pt x="84" y="101"/>
                    <a:pt x="84" y="101"/>
                  </a:cubicBezTo>
                  <a:cubicBezTo>
                    <a:pt x="65" y="101"/>
                    <a:pt x="65" y="101"/>
                    <a:pt x="65"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4" name="Freeform 61">
              <a:extLst>
                <a:ext uri="{FF2B5EF4-FFF2-40B4-BE49-F238E27FC236}">
                  <a16:creationId xmlns:a16="http://schemas.microsoft.com/office/drawing/2014/main" id="{8CB86734-E125-A2B2-51F8-7EC52DBF269F}"/>
                </a:ext>
              </a:extLst>
            </p:cNvPr>
            <p:cNvSpPr>
              <a:spLocks/>
            </p:cNvSpPr>
            <p:nvPr/>
          </p:nvSpPr>
          <p:spPr bwMode="auto">
            <a:xfrm>
              <a:off x="4221163" y="185738"/>
              <a:ext cx="71438" cy="85725"/>
            </a:xfrm>
            <a:custGeom>
              <a:avLst/>
              <a:gdLst>
                <a:gd name="T0" fmla="*/ 76 w 86"/>
                <a:gd name="T1" fmla="*/ 28 h 103"/>
                <a:gd name="T2" fmla="*/ 51 w 86"/>
                <a:gd name="T3" fmla="*/ 15 h 103"/>
                <a:gd name="T4" fmla="*/ 20 w 86"/>
                <a:gd name="T5" fmla="*/ 51 h 103"/>
                <a:gd name="T6" fmla="*/ 50 w 86"/>
                <a:gd name="T7" fmla="*/ 86 h 103"/>
                <a:gd name="T8" fmla="*/ 76 w 86"/>
                <a:gd name="T9" fmla="*/ 73 h 103"/>
                <a:gd name="T10" fmla="*/ 86 w 86"/>
                <a:gd name="T11" fmla="*/ 85 h 103"/>
                <a:gd name="T12" fmla="*/ 47 w 86"/>
                <a:gd name="T13" fmla="*/ 103 h 103"/>
                <a:gd name="T14" fmla="*/ 0 w 86"/>
                <a:gd name="T15" fmla="*/ 51 h 103"/>
                <a:gd name="T16" fmla="*/ 48 w 86"/>
                <a:gd name="T17" fmla="*/ 0 h 103"/>
                <a:gd name="T18" fmla="*/ 85 w 86"/>
                <a:gd name="T19" fmla="*/ 17 h 103"/>
                <a:gd name="T20" fmla="*/ 76 w 86"/>
                <a:gd name="T21" fmla="*/ 2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6" h="103">
                  <a:moveTo>
                    <a:pt x="76" y="28"/>
                  </a:moveTo>
                  <a:cubicBezTo>
                    <a:pt x="76" y="28"/>
                    <a:pt x="67" y="15"/>
                    <a:pt x="51" y="15"/>
                  </a:cubicBezTo>
                  <a:cubicBezTo>
                    <a:pt x="34" y="15"/>
                    <a:pt x="20" y="27"/>
                    <a:pt x="20" y="51"/>
                  </a:cubicBezTo>
                  <a:cubicBezTo>
                    <a:pt x="20" y="75"/>
                    <a:pt x="34" y="86"/>
                    <a:pt x="50" y="86"/>
                  </a:cubicBezTo>
                  <a:cubicBezTo>
                    <a:pt x="66" y="86"/>
                    <a:pt x="76" y="74"/>
                    <a:pt x="76" y="73"/>
                  </a:cubicBezTo>
                  <a:cubicBezTo>
                    <a:pt x="86" y="85"/>
                    <a:pt x="86" y="85"/>
                    <a:pt x="86" y="85"/>
                  </a:cubicBezTo>
                  <a:cubicBezTo>
                    <a:pt x="85" y="86"/>
                    <a:pt x="74" y="103"/>
                    <a:pt x="47" y="103"/>
                  </a:cubicBezTo>
                  <a:cubicBezTo>
                    <a:pt x="21" y="103"/>
                    <a:pt x="0" y="83"/>
                    <a:pt x="0" y="51"/>
                  </a:cubicBezTo>
                  <a:cubicBezTo>
                    <a:pt x="0" y="19"/>
                    <a:pt x="22" y="0"/>
                    <a:pt x="48" y="0"/>
                  </a:cubicBezTo>
                  <a:cubicBezTo>
                    <a:pt x="74" y="0"/>
                    <a:pt x="84" y="16"/>
                    <a:pt x="85" y="17"/>
                  </a:cubicBezTo>
                  <a:lnTo>
                    <a:pt x="76"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5" name="Freeform 62">
              <a:extLst>
                <a:ext uri="{FF2B5EF4-FFF2-40B4-BE49-F238E27FC236}">
                  <a16:creationId xmlns:a16="http://schemas.microsoft.com/office/drawing/2014/main" id="{E2BA6FAC-BC0B-955C-76C2-7569276E7C26}"/>
                </a:ext>
              </a:extLst>
            </p:cNvPr>
            <p:cNvSpPr>
              <a:spLocks noEditPoints="1"/>
            </p:cNvSpPr>
            <p:nvPr/>
          </p:nvSpPr>
          <p:spPr bwMode="auto">
            <a:xfrm>
              <a:off x="4303713" y="185738"/>
              <a:ext cx="74613" cy="85725"/>
            </a:xfrm>
            <a:custGeom>
              <a:avLst/>
              <a:gdLst>
                <a:gd name="T0" fmla="*/ 19 w 90"/>
                <a:gd name="T1" fmla="*/ 56 h 103"/>
                <a:gd name="T2" fmla="*/ 49 w 90"/>
                <a:gd name="T3" fmla="*/ 88 h 103"/>
                <a:gd name="T4" fmla="*/ 79 w 90"/>
                <a:gd name="T5" fmla="*/ 77 h 103"/>
                <a:gd name="T6" fmla="*/ 87 w 90"/>
                <a:gd name="T7" fmla="*/ 89 h 103"/>
                <a:gd name="T8" fmla="*/ 47 w 90"/>
                <a:gd name="T9" fmla="*/ 103 h 103"/>
                <a:gd name="T10" fmla="*/ 0 w 90"/>
                <a:gd name="T11" fmla="*/ 52 h 103"/>
                <a:gd name="T12" fmla="*/ 47 w 90"/>
                <a:gd name="T13" fmla="*/ 0 h 103"/>
                <a:gd name="T14" fmla="*/ 90 w 90"/>
                <a:gd name="T15" fmla="*/ 48 h 103"/>
                <a:gd name="T16" fmla="*/ 90 w 90"/>
                <a:gd name="T17" fmla="*/ 56 h 103"/>
                <a:gd name="T18" fmla="*/ 19 w 90"/>
                <a:gd name="T19" fmla="*/ 56 h 103"/>
                <a:gd name="T20" fmla="*/ 46 w 90"/>
                <a:gd name="T21" fmla="*/ 14 h 103"/>
                <a:gd name="T22" fmla="*/ 18 w 90"/>
                <a:gd name="T23" fmla="*/ 42 h 103"/>
                <a:gd name="T24" fmla="*/ 70 w 90"/>
                <a:gd name="T25" fmla="*/ 42 h 103"/>
                <a:gd name="T26" fmla="*/ 46 w 90"/>
                <a:gd name="T27"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03">
                  <a:moveTo>
                    <a:pt x="19" y="56"/>
                  </a:moveTo>
                  <a:cubicBezTo>
                    <a:pt x="19" y="75"/>
                    <a:pt x="31" y="88"/>
                    <a:pt x="49" y="88"/>
                  </a:cubicBezTo>
                  <a:cubicBezTo>
                    <a:pt x="67" y="88"/>
                    <a:pt x="78" y="78"/>
                    <a:pt x="79" y="77"/>
                  </a:cubicBezTo>
                  <a:cubicBezTo>
                    <a:pt x="87" y="89"/>
                    <a:pt x="87" y="89"/>
                    <a:pt x="87" y="89"/>
                  </a:cubicBezTo>
                  <a:cubicBezTo>
                    <a:pt x="87" y="89"/>
                    <a:pt x="74" y="103"/>
                    <a:pt x="47" y="103"/>
                  </a:cubicBezTo>
                  <a:cubicBezTo>
                    <a:pt x="20" y="103"/>
                    <a:pt x="0" y="84"/>
                    <a:pt x="0" y="52"/>
                  </a:cubicBezTo>
                  <a:cubicBezTo>
                    <a:pt x="0" y="19"/>
                    <a:pt x="20" y="0"/>
                    <a:pt x="47" y="0"/>
                  </a:cubicBezTo>
                  <a:cubicBezTo>
                    <a:pt x="73" y="0"/>
                    <a:pt x="90" y="20"/>
                    <a:pt x="90" y="48"/>
                  </a:cubicBezTo>
                  <a:cubicBezTo>
                    <a:pt x="90" y="56"/>
                    <a:pt x="90" y="56"/>
                    <a:pt x="90" y="56"/>
                  </a:cubicBezTo>
                  <a:cubicBezTo>
                    <a:pt x="19" y="56"/>
                    <a:pt x="19" y="56"/>
                    <a:pt x="19" y="56"/>
                  </a:cubicBezTo>
                  <a:close/>
                  <a:moveTo>
                    <a:pt x="46" y="14"/>
                  </a:moveTo>
                  <a:cubicBezTo>
                    <a:pt x="28" y="14"/>
                    <a:pt x="20" y="29"/>
                    <a:pt x="18" y="42"/>
                  </a:cubicBezTo>
                  <a:cubicBezTo>
                    <a:pt x="70" y="42"/>
                    <a:pt x="70" y="42"/>
                    <a:pt x="70" y="42"/>
                  </a:cubicBezTo>
                  <a:cubicBezTo>
                    <a:pt x="71" y="28"/>
                    <a:pt x="63" y="14"/>
                    <a:pt x="4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6" name="Rectangle 63">
              <a:extLst>
                <a:ext uri="{FF2B5EF4-FFF2-40B4-BE49-F238E27FC236}">
                  <a16:creationId xmlns:a16="http://schemas.microsoft.com/office/drawing/2014/main" id="{8B1668FC-ED11-4E5F-5CD7-B8AECBE72E88}"/>
                </a:ext>
              </a:extLst>
            </p:cNvPr>
            <p:cNvSpPr>
              <a:spLocks noChangeArrowheads="1"/>
            </p:cNvSpPr>
            <p:nvPr/>
          </p:nvSpPr>
          <p:spPr bwMode="auto">
            <a:xfrm>
              <a:off x="2271713" y="-269875"/>
              <a:ext cx="12700" cy="7731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7" name="Oval 64">
              <a:extLst>
                <a:ext uri="{FF2B5EF4-FFF2-40B4-BE49-F238E27FC236}">
                  <a16:creationId xmlns:a16="http://schemas.microsoft.com/office/drawing/2014/main" id="{E764F59C-9348-969F-DC4C-91400D94748F}"/>
                </a:ext>
              </a:extLst>
            </p:cNvPr>
            <p:cNvSpPr>
              <a:spLocks noChangeArrowheads="1"/>
            </p:cNvSpPr>
            <p:nvPr/>
          </p:nvSpPr>
          <p:spPr bwMode="auto">
            <a:xfrm>
              <a:off x="911226" y="-279400"/>
              <a:ext cx="119063" cy="1206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8" name="Oval 65">
              <a:extLst>
                <a:ext uri="{FF2B5EF4-FFF2-40B4-BE49-F238E27FC236}">
                  <a16:creationId xmlns:a16="http://schemas.microsoft.com/office/drawing/2014/main" id="{0C6CC64C-557B-7855-41F2-B4CCE30CCF03}"/>
                </a:ext>
              </a:extLst>
            </p:cNvPr>
            <p:cNvSpPr>
              <a:spLocks noChangeArrowheads="1"/>
            </p:cNvSpPr>
            <p:nvPr/>
          </p:nvSpPr>
          <p:spPr bwMode="auto">
            <a:xfrm>
              <a:off x="752476" y="-269875"/>
              <a:ext cx="101600" cy="1016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9" name="Oval 66">
              <a:extLst>
                <a:ext uri="{FF2B5EF4-FFF2-40B4-BE49-F238E27FC236}">
                  <a16:creationId xmlns:a16="http://schemas.microsoft.com/office/drawing/2014/main" id="{6F43F3D1-B8CB-54F6-36F7-16314257D69B}"/>
                </a:ext>
              </a:extLst>
            </p:cNvPr>
            <p:cNvSpPr>
              <a:spLocks noChangeArrowheads="1"/>
            </p:cNvSpPr>
            <p:nvPr/>
          </p:nvSpPr>
          <p:spPr bwMode="auto">
            <a:xfrm>
              <a:off x="919163" y="-103188"/>
              <a:ext cx="101600" cy="1016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0" name="Oval 67">
              <a:extLst>
                <a:ext uri="{FF2B5EF4-FFF2-40B4-BE49-F238E27FC236}">
                  <a16:creationId xmlns:a16="http://schemas.microsoft.com/office/drawing/2014/main" id="{92E571BB-D352-2156-6D4A-C44BE8B1DEC3}"/>
                </a:ext>
              </a:extLst>
            </p:cNvPr>
            <p:cNvSpPr>
              <a:spLocks noChangeArrowheads="1"/>
            </p:cNvSpPr>
            <p:nvPr/>
          </p:nvSpPr>
          <p:spPr bwMode="auto">
            <a:xfrm>
              <a:off x="927101" y="53975"/>
              <a:ext cx="85725" cy="873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1" name="Oval 68">
              <a:extLst>
                <a:ext uri="{FF2B5EF4-FFF2-40B4-BE49-F238E27FC236}">
                  <a16:creationId xmlns:a16="http://schemas.microsoft.com/office/drawing/2014/main" id="{7A8957F8-68A4-3EE6-C67A-79E4C3B0E740}"/>
                </a:ext>
              </a:extLst>
            </p:cNvPr>
            <p:cNvSpPr>
              <a:spLocks noChangeArrowheads="1"/>
            </p:cNvSpPr>
            <p:nvPr/>
          </p:nvSpPr>
          <p:spPr bwMode="auto">
            <a:xfrm>
              <a:off x="760413" y="-95250"/>
              <a:ext cx="87313" cy="873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2" name="Oval 69">
              <a:extLst>
                <a:ext uri="{FF2B5EF4-FFF2-40B4-BE49-F238E27FC236}">
                  <a16:creationId xmlns:a16="http://schemas.microsoft.com/office/drawing/2014/main" id="{E37C8ED8-118C-127C-C8D8-93DB49103625}"/>
                </a:ext>
              </a:extLst>
            </p:cNvPr>
            <p:cNvSpPr>
              <a:spLocks noChangeArrowheads="1"/>
            </p:cNvSpPr>
            <p:nvPr/>
          </p:nvSpPr>
          <p:spPr bwMode="auto">
            <a:xfrm>
              <a:off x="611188" y="-261938"/>
              <a:ext cx="85725" cy="873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 name="TextBox 2">
            <a:extLst>
              <a:ext uri="{FF2B5EF4-FFF2-40B4-BE49-F238E27FC236}">
                <a16:creationId xmlns:a16="http://schemas.microsoft.com/office/drawing/2014/main" id="{BFFC5C2C-B337-3578-4DEF-5FA5EAEA706D}"/>
              </a:ext>
            </a:extLst>
          </p:cNvPr>
          <p:cNvSpPr txBox="1"/>
          <p:nvPr/>
        </p:nvSpPr>
        <p:spPr>
          <a:xfrm>
            <a:off x="1516830" y="6334188"/>
            <a:ext cx="5719046" cy="153888"/>
          </a:xfrm>
          <a:prstGeom prst="rect">
            <a:avLst/>
          </a:prstGeom>
          <a:noFill/>
        </p:spPr>
        <p:txBody>
          <a:bodyPr wrap="square" lIns="0" tIns="0" rIns="0" bIns="0" rtlCol="0">
            <a:spAutoFit/>
          </a:bodyPr>
          <a:lstStyle/>
          <a:p>
            <a:pPr algn="ctr"/>
            <a:r>
              <a:rPr lang="en-US" sz="1000" dirty="0">
                <a:solidFill>
                  <a:schemeClr val="bg1"/>
                </a:solidFill>
              </a:rPr>
              <a:t>Includes content supplied by Sales Benchmark Index; Copyright © Sales Benchmark Index, 2022</a:t>
            </a:r>
          </a:p>
        </p:txBody>
      </p:sp>
    </p:spTree>
    <p:extLst>
      <p:ext uri="{BB962C8B-B14F-4D97-AF65-F5344CB8AC3E}">
        <p14:creationId xmlns:p14="http://schemas.microsoft.com/office/powerpoint/2010/main" val="17641978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4_Title Slide blue dots bkdg">
    <p:bg>
      <p:bgPr>
        <a:solidFill>
          <a:schemeClr val="accent1"/>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64658552-6E07-9117-0CA9-3B60B698736B}"/>
              </a:ext>
            </a:extLst>
          </p:cNvPr>
          <p:cNvGraphicFramePr>
            <a:graphicFrameLocks noChangeAspect="1"/>
          </p:cNvGraphicFramePr>
          <p:nvPr>
            <p:custDataLst>
              <p:tags r:id="rId1"/>
            </p:custDataLst>
            <p:extLst>
              <p:ext uri="{D42A27DB-BD31-4B8C-83A1-F6EECF244321}">
                <p14:modId xmlns:p14="http://schemas.microsoft.com/office/powerpoint/2010/main" val="238524892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0" imgH="409" progId="TCLayout.ActiveDocument.1">
                  <p:embed/>
                </p:oleObj>
              </mc:Choice>
              <mc:Fallback>
                <p:oleObj name="think-cell Slide" r:id="rId3" imgW="410" imgH="409" progId="TCLayout.ActiveDocument.1">
                  <p:embed/>
                  <p:pic>
                    <p:nvPicPr>
                      <p:cNvPr id="4" name="Object 3" hidden="1">
                        <a:extLst>
                          <a:ext uri="{FF2B5EF4-FFF2-40B4-BE49-F238E27FC236}">
                            <a16:creationId xmlns:a16="http://schemas.microsoft.com/office/drawing/2014/main" id="{64658552-6E07-9117-0CA9-3B60B698736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5" name="Picture 4" descr="A picture containing text&#10;&#10;Description automatically generated">
            <a:extLst>
              <a:ext uri="{FF2B5EF4-FFF2-40B4-BE49-F238E27FC236}">
                <a16:creationId xmlns:a16="http://schemas.microsoft.com/office/drawing/2014/main" id="{A41F8DC0-76D0-8840-4794-40095E1485F7}"/>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 y="0"/>
            <a:ext cx="12192000" cy="6858000"/>
          </a:xfrm>
          <a:prstGeom prst="rect">
            <a:avLst/>
          </a:prstGeom>
        </p:spPr>
      </p:pic>
      <p:sp>
        <p:nvSpPr>
          <p:cNvPr id="2" name="Title 1">
            <a:extLst>
              <a:ext uri="{FF2B5EF4-FFF2-40B4-BE49-F238E27FC236}">
                <a16:creationId xmlns:a16="http://schemas.microsoft.com/office/drawing/2014/main" id="{9C5F5AEC-749C-44CA-94C1-9495903C3571}"/>
              </a:ext>
            </a:extLst>
          </p:cNvPr>
          <p:cNvSpPr>
            <a:spLocks noGrp="1"/>
          </p:cNvSpPr>
          <p:nvPr>
            <p:ph type="ctrTitle"/>
          </p:nvPr>
        </p:nvSpPr>
        <p:spPr>
          <a:xfrm>
            <a:off x="1516830" y="2523757"/>
            <a:ext cx="9139234" cy="664797"/>
          </a:xfrm>
        </p:spPr>
        <p:txBody>
          <a:bodyPr vert="horz" lIns="91440" tIns="91440" rIns="91440" bIns="91440" anchor="ctr">
            <a:noAutofit/>
          </a:bodyPr>
          <a:lstStyle>
            <a:lvl1pPr algn="l">
              <a:defRPr sz="3600">
                <a:solidFill>
                  <a:schemeClr val="bg1"/>
                </a:solidFill>
              </a:defRPr>
            </a:lvl1pPr>
          </a:lstStyle>
          <a:p>
            <a:r>
              <a:rPr lang="en-US"/>
              <a:t>Click to edit Master title style</a:t>
            </a:r>
            <a:endParaRPr lang="en-US" dirty="0"/>
          </a:p>
        </p:txBody>
      </p:sp>
      <p:sp>
        <p:nvSpPr>
          <p:cNvPr id="82" name="Text Placeholder 81">
            <a:extLst>
              <a:ext uri="{FF2B5EF4-FFF2-40B4-BE49-F238E27FC236}">
                <a16:creationId xmlns:a16="http://schemas.microsoft.com/office/drawing/2014/main" id="{B020BF28-FA10-43DE-B2FD-965A7D8594C0}"/>
              </a:ext>
            </a:extLst>
          </p:cNvPr>
          <p:cNvSpPr>
            <a:spLocks noGrp="1"/>
          </p:cNvSpPr>
          <p:nvPr>
            <p:ph type="body" sz="quarter" idx="13"/>
          </p:nvPr>
        </p:nvSpPr>
        <p:spPr>
          <a:xfrm>
            <a:off x="1520386" y="3998279"/>
            <a:ext cx="4586287" cy="323850"/>
          </a:xfrm>
        </p:spPr>
        <p:txBody>
          <a:bodyPr lIns="91440" tIns="91440" rIns="91440" bIns="91440" anchor="ctr"/>
          <a:lstStyle>
            <a:lvl1pPr>
              <a:defRPr b="0">
                <a:solidFill>
                  <a:schemeClr val="bg1"/>
                </a:solidFill>
              </a:defRPr>
            </a:lvl1pPr>
          </a:lstStyle>
          <a:p>
            <a:pPr lvl="0"/>
            <a:r>
              <a:rPr lang="en-US"/>
              <a:t>Click to edit Master text styles</a:t>
            </a:r>
          </a:p>
        </p:txBody>
      </p:sp>
      <p:sp>
        <p:nvSpPr>
          <p:cNvPr id="83" name="Subtitle 2">
            <a:extLst>
              <a:ext uri="{FF2B5EF4-FFF2-40B4-BE49-F238E27FC236}">
                <a16:creationId xmlns:a16="http://schemas.microsoft.com/office/drawing/2014/main" id="{CA420EE9-07D0-49A0-A796-E6EAA8EBDB96}"/>
              </a:ext>
            </a:extLst>
          </p:cNvPr>
          <p:cNvSpPr>
            <a:spLocks noGrp="1"/>
          </p:cNvSpPr>
          <p:nvPr>
            <p:ph type="subTitle" idx="1"/>
          </p:nvPr>
        </p:nvSpPr>
        <p:spPr>
          <a:xfrm>
            <a:off x="1516830" y="3444432"/>
            <a:ext cx="9139234" cy="297969"/>
          </a:xfrm>
        </p:spPr>
        <p:txBody>
          <a:bodyPr vert="horz" lIns="91440" tIns="91440" rIns="91440" bIns="91440" rtlCol="0" anchor="ctr">
            <a:noAutofit/>
          </a:bodyPr>
          <a:lstStyle>
            <a:lvl1pPr>
              <a:defRPr lang="en-US" sz="2200" b="0" dirty="0">
                <a:solidFill>
                  <a:schemeClr val="bg1"/>
                </a:solidFill>
              </a:defRPr>
            </a:lvl1pPr>
          </a:lstStyle>
          <a:p>
            <a:pPr lvl="0"/>
            <a:r>
              <a:rPr lang="en-US"/>
              <a:t>Click to edit Master subtitle style</a:t>
            </a:r>
            <a:endParaRPr lang="en-US" dirty="0"/>
          </a:p>
        </p:txBody>
      </p:sp>
      <p:grpSp>
        <p:nvGrpSpPr>
          <p:cNvPr id="148" name="Group 147">
            <a:extLst>
              <a:ext uri="{FF2B5EF4-FFF2-40B4-BE49-F238E27FC236}">
                <a16:creationId xmlns:a16="http://schemas.microsoft.com/office/drawing/2014/main" id="{AF47BE45-9A6B-F77A-A246-E9AD74AC3E05}"/>
              </a:ext>
            </a:extLst>
          </p:cNvPr>
          <p:cNvGrpSpPr>
            <a:grpSpLocks noChangeAspect="1"/>
          </p:cNvGrpSpPr>
          <p:nvPr/>
        </p:nvGrpSpPr>
        <p:grpSpPr>
          <a:xfrm>
            <a:off x="702214" y="780933"/>
            <a:ext cx="3494345" cy="745107"/>
            <a:chOff x="611188" y="-279400"/>
            <a:chExt cx="3767138" cy="803275"/>
          </a:xfrm>
          <a:solidFill>
            <a:schemeClr val="bg1"/>
          </a:solidFill>
        </p:grpSpPr>
        <p:sp>
          <p:nvSpPr>
            <p:cNvPr id="149" name="Freeform 5">
              <a:extLst>
                <a:ext uri="{FF2B5EF4-FFF2-40B4-BE49-F238E27FC236}">
                  <a16:creationId xmlns:a16="http://schemas.microsoft.com/office/drawing/2014/main" id="{5C5B487B-3C0A-CD7C-49B9-906DAA6B051C}"/>
                </a:ext>
              </a:extLst>
            </p:cNvPr>
            <p:cNvSpPr>
              <a:spLocks noEditPoints="1"/>
            </p:cNvSpPr>
            <p:nvPr/>
          </p:nvSpPr>
          <p:spPr bwMode="auto">
            <a:xfrm>
              <a:off x="1885951" y="438150"/>
              <a:ext cx="60325" cy="63500"/>
            </a:xfrm>
            <a:custGeom>
              <a:avLst/>
              <a:gdLst>
                <a:gd name="T0" fmla="*/ 36 w 73"/>
                <a:gd name="T1" fmla="*/ 0 h 78"/>
                <a:gd name="T2" fmla="*/ 10 w 73"/>
                <a:gd name="T3" fmla="*/ 10 h 78"/>
                <a:gd name="T4" fmla="*/ 0 w 73"/>
                <a:gd name="T5" fmla="*/ 39 h 78"/>
                <a:gd name="T6" fmla="*/ 10 w 73"/>
                <a:gd name="T7" fmla="*/ 67 h 78"/>
                <a:gd name="T8" fmla="*/ 36 w 73"/>
                <a:gd name="T9" fmla="*/ 78 h 78"/>
                <a:gd name="T10" fmla="*/ 63 w 73"/>
                <a:gd name="T11" fmla="*/ 67 h 78"/>
                <a:gd name="T12" fmla="*/ 73 w 73"/>
                <a:gd name="T13" fmla="*/ 39 h 78"/>
                <a:gd name="T14" fmla="*/ 63 w 73"/>
                <a:gd name="T15" fmla="*/ 10 h 78"/>
                <a:gd name="T16" fmla="*/ 36 w 73"/>
                <a:gd name="T17" fmla="*/ 0 h 78"/>
                <a:gd name="T18" fmla="*/ 52 w 73"/>
                <a:gd name="T19" fmla="*/ 59 h 78"/>
                <a:gd name="T20" fmla="*/ 36 w 73"/>
                <a:gd name="T21" fmla="*/ 66 h 78"/>
                <a:gd name="T22" fmla="*/ 20 w 73"/>
                <a:gd name="T23" fmla="*/ 59 h 78"/>
                <a:gd name="T24" fmla="*/ 15 w 73"/>
                <a:gd name="T25" fmla="*/ 39 h 78"/>
                <a:gd name="T26" fmla="*/ 21 w 73"/>
                <a:gd name="T27" fmla="*/ 19 h 78"/>
                <a:gd name="T28" fmla="*/ 36 w 73"/>
                <a:gd name="T29" fmla="*/ 11 h 78"/>
                <a:gd name="T30" fmla="*/ 52 w 73"/>
                <a:gd name="T31" fmla="*/ 19 h 78"/>
                <a:gd name="T32" fmla="*/ 58 w 73"/>
                <a:gd name="T33" fmla="*/ 39 h 78"/>
                <a:gd name="T34" fmla="*/ 52 w 73"/>
                <a:gd name="T35" fmla="*/ 5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3" h="78">
                  <a:moveTo>
                    <a:pt x="36" y="0"/>
                  </a:moveTo>
                  <a:cubicBezTo>
                    <a:pt x="25" y="0"/>
                    <a:pt x="17" y="3"/>
                    <a:pt x="10" y="10"/>
                  </a:cubicBezTo>
                  <a:cubicBezTo>
                    <a:pt x="3" y="17"/>
                    <a:pt x="0" y="27"/>
                    <a:pt x="0" y="39"/>
                  </a:cubicBezTo>
                  <a:cubicBezTo>
                    <a:pt x="0" y="51"/>
                    <a:pt x="3" y="60"/>
                    <a:pt x="10" y="67"/>
                  </a:cubicBezTo>
                  <a:cubicBezTo>
                    <a:pt x="17" y="74"/>
                    <a:pt x="25" y="78"/>
                    <a:pt x="36" y="78"/>
                  </a:cubicBezTo>
                  <a:cubicBezTo>
                    <a:pt x="47" y="78"/>
                    <a:pt x="56" y="74"/>
                    <a:pt x="63" y="67"/>
                  </a:cubicBezTo>
                  <a:cubicBezTo>
                    <a:pt x="69" y="60"/>
                    <a:pt x="73" y="51"/>
                    <a:pt x="73" y="39"/>
                  </a:cubicBezTo>
                  <a:cubicBezTo>
                    <a:pt x="73" y="27"/>
                    <a:pt x="69" y="17"/>
                    <a:pt x="63" y="10"/>
                  </a:cubicBezTo>
                  <a:cubicBezTo>
                    <a:pt x="56" y="3"/>
                    <a:pt x="47" y="0"/>
                    <a:pt x="36" y="0"/>
                  </a:cubicBezTo>
                  <a:close/>
                  <a:moveTo>
                    <a:pt x="52" y="59"/>
                  </a:moveTo>
                  <a:cubicBezTo>
                    <a:pt x="48" y="64"/>
                    <a:pt x="43" y="66"/>
                    <a:pt x="36" y="66"/>
                  </a:cubicBezTo>
                  <a:cubicBezTo>
                    <a:pt x="29" y="66"/>
                    <a:pt x="24" y="64"/>
                    <a:pt x="20" y="59"/>
                  </a:cubicBezTo>
                  <a:cubicBezTo>
                    <a:pt x="17" y="54"/>
                    <a:pt x="15" y="47"/>
                    <a:pt x="15" y="39"/>
                  </a:cubicBezTo>
                  <a:cubicBezTo>
                    <a:pt x="15" y="30"/>
                    <a:pt x="17" y="24"/>
                    <a:pt x="21" y="19"/>
                  </a:cubicBezTo>
                  <a:cubicBezTo>
                    <a:pt x="24" y="14"/>
                    <a:pt x="30" y="11"/>
                    <a:pt x="36" y="11"/>
                  </a:cubicBezTo>
                  <a:cubicBezTo>
                    <a:pt x="43" y="11"/>
                    <a:pt x="48" y="14"/>
                    <a:pt x="52" y="19"/>
                  </a:cubicBezTo>
                  <a:cubicBezTo>
                    <a:pt x="56" y="24"/>
                    <a:pt x="58" y="30"/>
                    <a:pt x="58" y="39"/>
                  </a:cubicBezTo>
                  <a:cubicBezTo>
                    <a:pt x="58" y="47"/>
                    <a:pt x="56" y="54"/>
                    <a:pt x="52"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0" name="Freeform 6">
              <a:extLst>
                <a:ext uri="{FF2B5EF4-FFF2-40B4-BE49-F238E27FC236}">
                  <a16:creationId xmlns:a16="http://schemas.microsoft.com/office/drawing/2014/main" id="{FC002D50-1258-94CD-A4CA-8EF05842095A}"/>
                </a:ext>
              </a:extLst>
            </p:cNvPr>
            <p:cNvSpPr>
              <a:spLocks/>
            </p:cNvSpPr>
            <p:nvPr/>
          </p:nvSpPr>
          <p:spPr bwMode="auto">
            <a:xfrm>
              <a:off x="1152526" y="414338"/>
              <a:ext cx="74613" cy="87313"/>
            </a:xfrm>
            <a:custGeom>
              <a:avLst/>
              <a:gdLst>
                <a:gd name="T0" fmla="*/ 50 w 89"/>
                <a:gd name="T1" fmla="*/ 62 h 106"/>
                <a:gd name="T2" fmla="*/ 75 w 89"/>
                <a:gd name="T3" fmla="*/ 62 h 106"/>
                <a:gd name="T4" fmla="*/ 75 w 89"/>
                <a:gd name="T5" fmla="*/ 80 h 106"/>
                <a:gd name="T6" fmla="*/ 74 w 89"/>
                <a:gd name="T7" fmla="*/ 81 h 106"/>
                <a:gd name="T8" fmla="*/ 71 w 89"/>
                <a:gd name="T9" fmla="*/ 84 h 106"/>
                <a:gd name="T10" fmla="*/ 66 w 89"/>
                <a:gd name="T11" fmla="*/ 88 h 106"/>
                <a:gd name="T12" fmla="*/ 58 w 89"/>
                <a:gd name="T13" fmla="*/ 91 h 106"/>
                <a:gd name="T14" fmla="*/ 48 w 89"/>
                <a:gd name="T15" fmla="*/ 92 h 106"/>
                <a:gd name="T16" fmla="*/ 24 w 89"/>
                <a:gd name="T17" fmla="*/ 82 h 106"/>
                <a:gd name="T18" fmla="*/ 15 w 89"/>
                <a:gd name="T19" fmla="*/ 52 h 106"/>
                <a:gd name="T20" fmla="*/ 25 w 89"/>
                <a:gd name="T21" fmla="*/ 23 h 106"/>
                <a:gd name="T22" fmla="*/ 48 w 89"/>
                <a:gd name="T23" fmla="*/ 13 h 106"/>
                <a:gd name="T24" fmla="*/ 57 w 89"/>
                <a:gd name="T25" fmla="*/ 14 h 106"/>
                <a:gd name="T26" fmla="*/ 64 w 89"/>
                <a:gd name="T27" fmla="*/ 16 h 106"/>
                <a:gd name="T28" fmla="*/ 69 w 89"/>
                <a:gd name="T29" fmla="*/ 19 h 106"/>
                <a:gd name="T30" fmla="*/ 73 w 89"/>
                <a:gd name="T31" fmla="*/ 23 h 106"/>
                <a:gd name="T32" fmla="*/ 75 w 89"/>
                <a:gd name="T33" fmla="*/ 26 h 106"/>
                <a:gd name="T34" fmla="*/ 76 w 89"/>
                <a:gd name="T35" fmla="*/ 27 h 106"/>
                <a:gd name="T36" fmla="*/ 86 w 89"/>
                <a:gd name="T37" fmla="*/ 18 h 106"/>
                <a:gd name="T38" fmla="*/ 48 w 89"/>
                <a:gd name="T39" fmla="*/ 0 h 106"/>
                <a:gd name="T40" fmla="*/ 14 w 89"/>
                <a:gd name="T41" fmla="*/ 14 h 106"/>
                <a:gd name="T42" fmla="*/ 0 w 89"/>
                <a:gd name="T43" fmla="*/ 52 h 106"/>
                <a:gd name="T44" fmla="*/ 13 w 89"/>
                <a:gd name="T45" fmla="*/ 91 h 106"/>
                <a:gd name="T46" fmla="*/ 45 w 89"/>
                <a:gd name="T47" fmla="*/ 106 h 106"/>
                <a:gd name="T48" fmla="*/ 57 w 89"/>
                <a:gd name="T49" fmla="*/ 104 h 106"/>
                <a:gd name="T50" fmla="*/ 66 w 89"/>
                <a:gd name="T51" fmla="*/ 101 h 106"/>
                <a:gd name="T52" fmla="*/ 73 w 89"/>
                <a:gd name="T53" fmla="*/ 97 h 106"/>
                <a:gd name="T54" fmla="*/ 76 w 89"/>
                <a:gd name="T55" fmla="*/ 94 h 106"/>
                <a:gd name="T56" fmla="*/ 78 w 89"/>
                <a:gd name="T57" fmla="*/ 92 h 106"/>
                <a:gd name="T58" fmla="*/ 79 w 89"/>
                <a:gd name="T59" fmla="*/ 104 h 106"/>
                <a:gd name="T60" fmla="*/ 89 w 89"/>
                <a:gd name="T61" fmla="*/ 104 h 106"/>
                <a:gd name="T62" fmla="*/ 89 w 89"/>
                <a:gd name="T63" fmla="*/ 51 h 106"/>
                <a:gd name="T64" fmla="*/ 50 w 89"/>
                <a:gd name="T65" fmla="*/ 51 h 106"/>
                <a:gd name="T66" fmla="*/ 50 w 89"/>
                <a:gd name="T67" fmla="*/ 62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9" h="106">
                  <a:moveTo>
                    <a:pt x="50" y="62"/>
                  </a:moveTo>
                  <a:cubicBezTo>
                    <a:pt x="75" y="62"/>
                    <a:pt x="75" y="62"/>
                    <a:pt x="75" y="62"/>
                  </a:cubicBezTo>
                  <a:cubicBezTo>
                    <a:pt x="75" y="80"/>
                    <a:pt x="75" y="80"/>
                    <a:pt x="75" y="80"/>
                  </a:cubicBezTo>
                  <a:cubicBezTo>
                    <a:pt x="74" y="81"/>
                    <a:pt x="74" y="81"/>
                    <a:pt x="74" y="81"/>
                  </a:cubicBezTo>
                  <a:cubicBezTo>
                    <a:pt x="73" y="82"/>
                    <a:pt x="72" y="83"/>
                    <a:pt x="71" y="84"/>
                  </a:cubicBezTo>
                  <a:cubicBezTo>
                    <a:pt x="69" y="86"/>
                    <a:pt x="68" y="87"/>
                    <a:pt x="66" y="88"/>
                  </a:cubicBezTo>
                  <a:cubicBezTo>
                    <a:pt x="64" y="89"/>
                    <a:pt x="61" y="90"/>
                    <a:pt x="58" y="91"/>
                  </a:cubicBezTo>
                  <a:cubicBezTo>
                    <a:pt x="55" y="92"/>
                    <a:pt x="51" y="92"/>
                    <a:pt x="48" y="92"/>
                  </a:cubicBezTo>
                  <a:cubicBezTo>
                    <a:pt x="38" y="92"/>
                    <a:pt x="30" y="89"/>
                    <a:pt x="24" y="82"/>
                  </a:cubicBezTo>
                  <a:cubicBezTo>
                    <a:pt x="18" y="74"/>
                    <a:pt x="15" y="65"/>
                    <a:pt x="15" y="52"/>
                  </a:cubicBezTo>
                  <a:cubicBezTo>
                    <a:pt x="15" y="40"/>
                    <a:pt x="18" y="31"/>
                    <a:pt x="25" y="23"/>
                  </a:cubicBezTo>
                  <a:cubicBezTo>
                    <a:pt x="31" y="16"/>
                    <a:pt x="39" y="13"/>
                    <a:pt x="48" y="13"/>
                  </a:cubicBezTo>
                  <a:cubicBezTo>
                    <a:pt x="51" y="13"/>
                    <a:pt x="54" y="13"/>
                    <a:pt x="57" y="14"/>
                  </a:cubicBezTo>
                  <a:cubicBezTo>
                    <a:pt x="60" y="14"/>
                    <a:pt x="62" y="15"/>
                    <a:pt x="64" y="16"/>
                  </a:cubicBezTo>
                  <a:cubicBezTo>
                    <a:pt x="66" y="17"/>
                    <a:pt x="67" y="18"/>
                    <a:pt x="69" y="19"/>
                  </a:cubicBezTo>
                  <a:cubicBezTo>
                    <a:pt x="71" y="21"/>
                    <a:pt x="72" y="22"/>
                    <a:pt x="73" y="23"/>
                  </a:cubicBezTo>
                  <a:cubicBezTo>
                    <a:pt x="74" y="24"/>
                    <a:pt x="74" y="25"/>
                    <a:pt x="75" y="26"/>
                  </a:cubicBezTo>
                  <a:cubicBezTo>
                    <a:pt x="76" y="27"/>
                    <a:pt x="76" y="27"/>
                    <a:pt x="76" y="27"/>
                  </a:cubicBezTo>
                  <a:cubicBezTo>
                    <a:pt x="86" y="18"/>
                    <a:pt x="86" y="18"/>
                    <a:pt x="86" y="18"/>
                  </a:cubicBezTo>
                  <a:cubicBezTo>
                    <a:pt x="77" y="6"/>
                    <a:pt x="64" y="0"/>
                    <a:pt x="48" y="0"/>
                  </a:cubicBezTo>
                  <a:cubicBezTo>
                    <a:pt x="35" y="0"/>
                    <a:pt x="23" y="4"/>
                    <a:pt x="14" y="14"/>
                  </a:cubicBezTo>
                  <a:cubicBezTo>
                    <a:pt x="4" y="24"/>
                    <a:pt x="0" y="36"/>
                    <a:pt x="0" y="52"/>
                  </a:cubicBezTo>
                  <a:cubicBezTo>
                    <a:pt x="0" y="69"/>
                    <a:pt x="4" y="82"/>
                    <a:pt x="13" y="91"/>
                  </a:cubicBezTo>
                  <a:cubicBezTo>
                    <a:pt x="21" y="101"/>
                    <a:pt x="32" y="106"/>
                    <a:pt x="45" y="106"/>
                  </a:cubicBezTo>
                  <a:cubicBezTo>
                    <a:pt x="50" y="106"/>
                    <a:pt x="54" y="105"/>
                    <a:pt x="57" y="104"/>
                  </a:cubicBezTo>
                  <a:cubicBezTo>
                    <a:pt x="61" y="103"/>
                    <a:pt x="64" y="102"/>
                    <a:pt x="66" y="101"/>
                  </a:cubicBezTo>
                  <a:cubicBezTo>
                    <a:pt x="69" y="100"/>
                    <a:pt x="71" y="99"/>
                    <a:pt x="73" y="97"/>
                  </a:cubicBezTo>
                  <a:cubicBezTo>
                    <a:pt x="75" y="95"/>
                    <a:pt x="76" y="94"/>
                    <a:pt x="76" y="94"/>
                  </a:cubicBezTo>
                  <a:cubicBezTo>
                    <a:pt x="77" y="93"/>
                    <a:pt x="77" y="93"/>
                    <a:pt x="78" y="92"/>
                  </a:cubicBezTo>
                  <a:cubicBezTo>
                    <a:pt x="79" y="104"/>
                    <a:pt x="79" y="104"/>
                    <a:pt x="79" y="104"/>
                  </a:cubicBezTo>
                  <a:cubicBezTo>
                    <a:pt x="89" y="104"/>
                    <a:pt x="89" y="104"/>
                    <a:pt x="89" y="104"/>
                  </a:cubicBezTo>
                  <a:cubicBezTo>
                    <a:pt x="89" y="51"/>
                    <a:pt x="89" y="51"/>
                    <a:pt x="89" y="51"/>
                  </a:cubicBezTo>
                  <a:cubicBezTo>
                    <a:pt x="50" y="51"/>
                    <a:pt x="50" y="51"/>
                    <a:pt x="50" y="51"/>
                  </a:cubicBezTo>
                  <a:lnTo>
                    <a:pt x="50"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1" name="Freeform 7">
              <a:extLst>
                <a:ext uri="{FF2B5EF4-FFF2-40B4-BE49-F238E27FC236}">
                  <a16:creationId xmlns:a16="http://schemas.microsoft.com/office/drawing/2014/main" id="{5E276722-5197-B412-82F4-CAE376DBBFED}"/>
                </a:ext>
              </a:extLst>
            </p:cNvPr>
            <p:cNvSpPr>
              <a:spLocks/>
            </p:cNvSpPr>
            <p:nvPr/>
          </p:nvSpPr>
          <p:spPr bwMode="auto">
            <a:xfrm>
              <a:off x="1246188" y="436563"/>
              <a:ext cx="34925" cy="63500"/>
            </a:xfrm>
            <a:custGeom>
              <a:avLst/>
              <a:gdLst>
                <a:gd name="T0" fmla="*/ 23 w 43"/>
                <a:gd name="T1" fmla="*/ 5 h 77"/>
                <a:gd name="T2" fmla="*/ 14 w 43"/>
                <a:gd name="T3" fmla="*/ 17 h 77"/>
                <a:gd name="T4" fmla="*/ 13 w 43"/>
                <a:gd name="T5" fmla="*/ 2 h 77"/>
                <a:gd name="T6" fmla="*/ 0 w 43"/>
                <a:gd name="T7" fmla="*/ 2 h 77"/>
                <a:gd name="T8" fmla="*/ 0 w 43"/>
                <a:gd name="T9" fmla="*/ 77 h 77"/>
                <a:gd name="T10" fmla="*/ 14 w 43"/>
                <a:gd name="T11" fmla="*/ 77 h 77"/>
                <a:gd name="T12" fmla="*/ 14 w 43"/>
                <a:gd name="T13" fmla="*/ 35 h 77"/>
                <a:gd name="T14" fmla="*/ 24 w 43"/>
                <a:gd name="T15" fmla="*/ 18 h 77"/>
                <a:gd name="T16" fmla="*/ 35 w 43"/>
                <a:gd name="T17" fmla="*/ 14 h 77"/>
                <a:gd name="T18" fmla="*/ 41 w 43"/>
                <a:gd name="T19" fmla="*/ 15 h 77"/>
                <a:gd name="T20" fmla="*/ 43 w 43"/>
                <a:gd name="T21" fmla="*/ 1 h 77"/>
                <a:gd name="T22" fmla="*/ 37 w 43"/>
                <a:gd name="T23" fmla="*/ 0 h 77"/>
                <a:gd name="T24" fmla="*/ 23 w 43"/>
                <a:gd name="T25" fmla="*/ 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77">
                  <a:moveTo>
                    <a:pt x="23" y="5"/>
                  </a:moveTo>
                  <a:cubicBezTo>
                    <a:pt x="19" y="8"/>
                    <a:pt x="16" y="12"/>
                    <a:pt x="14" y="17"/>
                  </a:cubicBezTo>
                  <a:cubicBezTo>
                    <a:pt x="13" y="2"/>
                    <a:pt x="13" y="2"/>
                    <a:pt x="13" y="2"/>
                  </a:cubicBezTo>
                  <a:cubicBezTo>
                    <a:pt x="0" y="2"/>
                    <a:pt x="0" y="2"/>
                    <a:pt x="0" y="2"/>
                  </a:cubicBezTo>
                  <a:cubicBezTo>
                    <a:pt x="0" y="77"/>
                    <a:pt x="0" y="77"/>
                    <a:pt x="0" y="77"/>
                  </a:cubicBezTo>
                  <a:cubicBezTo>
                    <a:pt x="14" y="77"/>
                    <a:pt x="14" y="77"/>
                    <a:pt x="14" y="77"/>
                  </a:cubicBezTo>
                  <a:cubicBezTo>
                    <a:pt x="14" y="35"/>
                    <a:pt x="14" y="35"/>
                    <a:pt x="14" y="35"/>
                  </a:cubicBezTo>
                  <a:cubicBezTo>
                    <a:pt x="15" y="27"/>
                    <a:pt x="19" y="22"/>
                    <a:pt x="24" y="18"/>
                  </a:cubicBezTo>
                  <a:cubicBezTo>
                    <a:pt x="28" y="16"/>
                    <a:pt x="31" y="14"/>
                    <a:pt x="35" y="14"/>
                  </a:cubicBezTo>
                  <a:cubicBezTo>
                    <a:pt x="37" y="14"/>
                    <a:pt x="39" y="15"/>
                    <a:pt x="41" y="15"/>
                  </a:cubicBezTo>
                  <a:cubicBezTo>
                    <a:pt x="43" y="1"/>
                    <a:pt x="43" y="1"/>
                    <a:pt x="43" y="1"/>
                  </a:cubicBezTo>
                  <a:cubicBezTo>
                    <a:pt x="37" y="0"/>
                    <a:pt x="37" y="0"/>
                    <a:pt x="37" y="0"/>
                  </a:cubicBezTo>
                  <a:cubicBezTo>
                    <a:pt x="32" y="0"/>
                    <a:pt x="27" y="2"/>
                    <a:pt x="23"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2" name="Freeform 8">
              <a:extLst>
                <a:ext uri="{FF2B5EF4-FFF2-40B4-BE49-F238E27FC236}">
                  <a16:creationId xmlns:a16="http://schemas.microsoft.com/office/drawing/2014/main" id="{030C0CC0-0956-B1B0-70A8-800FA865F98A}"/>
                </a:ext>
              </a:extLst>
            </p:cNvPr>
            <p:cNvSpPr>
              <a:spLocks noEditPoints="1"/>
            </p:cNvSpPr>
            <p:nvPr/>
          </p:nvSpPr>
          <p:spPr bwMode="auto">
            <a:xfrm>
              <a:off x="1284288" y="438150"/>
              <a:ext cx="60325" cy="63500"/>
            </a:xfrm>
            <a:custGeom>
              <a:avLst/>
              <a:gdLst>
                <a:gd name="T0" fmla="*/ 36 w 72"/>
                <a:gd name="T1" fmla="*/ 0 h 78"/>
                <a:gd name="T2" fmla="*/ 10 w 72"/>
                <a:gd name="T3" fmla="*/ 10 h 78"/>
                <a:gd name="T4" fmla="*/ 0 w 72"/>
                <a:gd name="T5" fmla="*/ 39 h 78"/>
                <a:gd name="T6" fmla="*/ 10 w 72"/>
                <a:gd name="T7" fmla="*/ 67 h 78"/>
                <a:gd name="T8" fmla="*/ 36 w 72"/>
                <a:gd name="T9" fmla="*/ 78 h 78"/>
                <a:gd name="T10" fmla="*/ 62 w 72"/>
                <a:gd name="T11" fmla="*/ 67 h 78"/>
                <a:gd name="T12" fmla="*/ 72 w 72"/>
                <a:gd name="T13" fmla="*/ 39 h 78"/>
                <a:gd name="T14" fmla="*/ 62 w 72"/>
                <a:gd name="T15" fmla="*/ 10 h 78"/>
                <a:gd name="T16" fmla="*/ 36 w 72"/>
                <a:gd name="T17" fmla="*/ 0 h 78"/>
                <a:gd name="T18" fmla="*/ 52 w 72"/>
                <a:gd name="T19" fmla="*/ 59 h 78"/>
                <a:gd name="T20" fmla="*/ 36 w 72"/>
                <a:gd name="T21" fmla="*/ 66 h 78"/>
                <a:gd name="T22" fmla="*/ 20 w 72"/>
                <a:gd name="T23" fmla="*/ 59 h 78"/>
                <a:gd name="T24" fmla="*/ 15 w 72"/>
                <a:gd name="T25" fmla="*/ 39 h 78"/>
                <a:gd name="T26" fmla="*/ 20 w 72"/>
                <a:gd name="T27" fmla="*/ 19 h 78"/>
                <a:gd name="T28" fmla="*/ 36 w 72"/>
                <a:gd name="T29" fmla="*/ 11 h 78"/>
                <a:gd name="T30" fmla="*/ 52 w 72"/>
                <a:gd name="T31" fmla="*/ 19 h 78"/>
                <a:gd name="T32" fmla="*/ 57 w 72"/>
                <a:gd name="T33" fmla="*/ 39 h 78"/>
                <a:gd name="T34" fmla="*/ 52 w 72"/>
                <a:gd name="T35" fmla="*/ 5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2" h="78">
                  <a:moveTo>
                    <a:pt x="36" y="0"/>
                  </a:moveTo>
                  <a:cubicBezTo>
                    <a:pt x="25" y="0"/>
                    <a:pt x="16" y="3"/>
                    <a:pt x="10" y="10"/>
                  </a:cubicBezTo>
                  <a:cubicBezTo>
                    <a:pt x="3" y="17"/>
                    <a:pt x="0" y="27"/>
                    <a:pt x="0" y="39"/>
                  </a:cubicBezTo>
                  <a:cubicBezTo>
                    <a:pt x="0" y="51"/>
                    <a:pt x="3" y="60"/>
                    <a:pt x="10" y="67"/>
                  </a:cubicBezTo>
                  <a:cubicBezTo>
                    <a:pt x="16" y="74"/>
                    <a:pt x="25" y="78"/>
                    <a:pt x="36" y="78"/>
                  </a:cubicBezTo>
                  <a:cubicBezTo>
                    <a:pt x="47" y="78"/>
                    <a:pt x="56" y="74"/>
                    <a:pt x="62" y="67"/>
                  </a:cubicBezTo>
                  <a:cubicBezTo>
                    <a:pt x="69" y="60"/>
                    <a:pt x="72" y="51"/>
                    <a:pt x="72" y="39"/>
                  </a:cubicBezTo>
                  <a:cubicBezTo>
                    <a:pt x="72" y="27"/>
                    <a:pt x="69" y="17"/>
                    <a:pt x="62" y="10"/>
                  </a:cubicBezTo>
                  <a:cubicBezTo>
                    <a:pt x="56" y="3"/>
                    <a:pt x="47" y="0"/>
                    <a:pt x="36" y="0"/>
                  </a:cubicBezTo>
                  <a:close/>
                  <a:moveTo>
                    <a:pt x="52" y="59"/>
                  </a:moveTo>
                  <a:cubicBezTo>
                    <a:pt x="48" y="64"/>
                    <a:pt x="43" y="66"/>
                    <a:pt x="36" y="66"/>
                  </a:cubicBezTo>
                  <a:cubicBezTo>
                    <a:pt x="29" y="66"/>
                    <a:pt x="24" y="64"/>
                    <a:pt x="20" y="59"/>
                  </a:cubicBezTo>
                  <a:cubicBezTo>
                    <a:pt x="17" y="54"/>
                    <a:pt x="15" y="47"/>
                    <a:pt x="15" y="39"/>
                  </a:cubicBezTo>
                  <a:cubicBezTo>
                    <a:pt x="15" y="30"/>
                    <a:pt x="17" y="24"/>
                    <a:pt x="20" y="19"/>
                  </a:cubicBezTo>
                  <a:cubicBezTo>
                    <a:pt x="24" y="14"/>
                    <a:pt x="29" y="11"/>
                    <a:pt x="36" y="11"/>
                  </a:cubicBezTo>
                  <a:cubicBezTo>
                    <a:pt x="43" y="11"/>
                    <a:pt x="48" y="14"/>
                    <a:pt x="52" y="19"/>
                  </a:cubicBezTo>
                  <a:cubicBezTo>
                    <a:pt x="56" y="24"/>
                    <a:pt x="57" y="30"/>
                    <a:pt x="57" y="39"/>
                  </a:cubicBezTo>
                  <a:cubicBezTo>
                    <a:pt x="57" y="47"/>
                    <a:pt x="56" y="54"/>
                    <a:pt x="52"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3" name="Freeform 9">
              <a:extLst>
                <a:ext uri="{FF2B5EF4-FFF2-40B4-BE49-F238E27FC236}">
                  <a16:creationId xmlns:a16="http://schemas.microsoft.com/office/drawing/2014/main" id="{88BAE485-97CC-07B4-6CBC-75F7EB1F86CD}"/>
                </a:ext>
              </a:extLst>
            </p:cNvPr>
            <p:cNvSpPr>
              <a:spLocks/>
            </p:cNvSpPr>
            <p:nvPr/>
          </p:nvSpPr>
          <p:spPr bwMode="auto">
            <a:xfrm>
              <a:off x="1350963" y="438150"/>
              <a:ext cx="90488" cy="61913"/>
            </a:xfrm>
            <a:custGeom>
              <a:avLst/>
              <a:gdLst>
                <a:gd name="T0" fmla="*/ 41 w 57"/>
                <a:gd name="T1" fmla="*/ 31 h 39"/>
                <a:gd name="T2" fmla="*/ 32 w 57"/>
                <a:gd name="T3" fmla="*/ 0 h 39"/>
                <a:gd name="T4" fmla="*/ 24 w 57"/>
                <a:gd name="T5" fmla="*/ 0 h 39"/>
                <a:gd name="T6" fmla="*/ 16 w 57"/>
                <a:gd name="T7" fmla="*/ 31 h 39"/>
                <a:gd name="T8" fmla="*/ 8 w 57"/>
                <a:gd name="T9" fmla="*/ 0 h 39"/>
                <a:gd name="T10" fmla="*/ 0 w 57"/>
                <a:gd name="T11" fmla="*/ 0 h 39"/>
                <a:gd name="T12" fmla="*/ 12 w 57"/>
                <a:gd name="T13" fmla="*/ 39 h 39"/>
                <a:gd name="T14" fmla="*/ 20 w 57"/>
                <a:gd name="T15" fmla="*/ 39 h 39"/>
                <a:gd name="T16" fmla="*/ 28 w 57"/>
                <a:gd name="T17" fmla="*/ 9 h 39"/>
                <a:gd name="T18" fmla="*/ 37 w 57"/>
                <a:gd name="T19" fmla="*/ 39 h 39"/>
                <a:gd name="T20" fmla="*/ 45 w 57"/>
                <a:gd name="T21" fmla="*/ 39 h 39"/>
                <a:gd name="T22" fmla="*/ 57 w 57"/>
                <a:gd name="T23" fmla="*/ 0 h 39"/>
                <a:gd name="T24" fmla="*/ 49 w 57"/>
                <a:gd name="T25" fmla="*/ 0 h 39"/>
                <a:gd name="T26" fmla="*/ 41 w 57"/>
                <a:gd name="T27" fmla="*/ 3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7" h="39">
                  <a:moveTo>
                    <a:pt x="41" y="31"/>
                  </a:moveTo>
                  <a:lnTo>
                    <a:pt x="32" y="0"/>
                  </a:lnTo>
                  <a:lnTo>
                    <a:pt x="24" y="0"/>
                  </a:lnTo>
                  <a:lnTo>
                    <a:pt x="16" y="31"/>
                  </a:lnTo>
                  <a:lnTo>
                    <a:pt x="8" y="0"/>
                  </a:lnTo>
                  <a:lnTo>
                    <a:pt x="0" y="0"/>
                  </a:lnTo>
                  <a:lnTo>
                    <a:pt x="12" y="39"/>
                  </a:lnTo>
                  <a:lnTo>
                    <a:pt x="20" y="39"/>
                  </a:lnTo>
                  <a:lnTo>
                    <a:pt x="28" y="9"/>
                  </a:lnTo>
                  <a:lnTo>
                    <a:pt x="37" y="39"/>
                  </a:lnTo>
                  <a:lnTo>
                    <a:pt x="45" y="39"/>
                  </a:lnTo>
                  <a:lnTo>
                    <a:pt x="57" y="0"/>
                  </a:lnTo>
                  <a:lnTo>
                    <a:pt x="49" y="0"/>
                  </a:lnTo>
                  <a:lnTo>
                    <a:pt x="41"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4" name="Freeform 10">
              <a:extLst>
                <a:ext uri="{FF2B5EF4-FFF2-40B4-BE49-F238E27FC236}">
                  <a16:creationId xmlns:a16="http://schemas.microsoft.com/office/drawing/2014/main" id="{E0EE8424-6820-BE0B-2C64-487E7DD59BC7}"/>
                </a:ext>
              </a:extLst>
            </p:cNvPr>
            <p:cNvSpPr>
              <a:spLocks/>
            </p:cNvSpPr>
            <p:nvPr/>
          </p:nvSpPr>
          <p:spPr bwMode="auto">
            <a:xfrm>
              <a:off x="1446213" y="422275"/>
              <a:ext cx="38100" cy="79375"/>
            </a:xfrm>
            <a:custGeom>
              <a:avLst/>
              <a:gdLst>
                <a:gd name="T0" fmla="*/ 26 w 46"/>
                <a:gd name="T1" fmla="*/ 0 h 97"/>
                <a:gd name="T2" fmla="*/ 13 w 46"/>
                <a:gd name="T3" fmla="*/ 0 h 97"/>
                <a:gd name="T4" fmla="*/ 11 w 46"/>
                <a:gd name="T5" fmla="*/ 20 h 97"/>
                <a:gd name="T6" fmla="*/ 0 w 46"/>
                <a:gd name="T7" fmla="*/ 20 h 97"/>
                <a:gd name="T8" fmla="*/ 0 w 46"/>
                <a:gd name="T9" fmla="*/ 31 h 97"/>
                <a:gd name="T10" fmla="*/ 11 w 46"/>
                <a:gd name="T11" fmla="*/ 31 h 97"/>
                <a:gd name="T12" fmla="*/ 11 w 46"/>
                <a:gd name="T13" fmla="*/ 72 h 97"/>
                <a:gd name="T14" fmla="*/ 16 w 46"/>
                <a:gd name="T15" fmla="*/ 91 h 97"/>
                <a:gd name="T16" fmla="*/ 32 w 46"/>
                <a:gd name="T17" fmla="*/ 97 h 97"/>
                <a:gd name="T18" fmla="*/ 46 w 46"/>
                <a:gd name="T19" fmla="*/ 95 h 97"/>
                <a:gd name="T20" fmla="*/ 44 w 46"/>
                <a:gd name="T21" fmla="*/ 84 h 97"/>
                <a:gd name="T22" fmla="*/ 36 w 46"/>
                <a:gd name="T23" fmla="*/ 85 h 97"/>
                <a:gd name="T24" fmla="*/ 28 w 46"/>
                <a:gd name="T25" fmla="*/ 82 h 97"/>
                <a:gd name="T26" fmla="*/ 26 w 46"/>
                <a:gd name="T27" fmla="*/ 70 h 97"/>
                <a:gd name="T28" fmla="*/ 26 w 46"/>
                <a:gd name="T29" fmla="*/ 31 h 97"/>
                <a:gd name="T30" fmla="*/ 46 w 46"/>
                <a:gd name="T31" fmla="*/ 31 h 97"/>
                <a:gd name="T32" fmla="*/ 46 w 46"/>
                <a:gd name="T33" fmla="*/ 20 h 97"/>
                <a:gd name="T34" fmla="*/ 26 w 46"/>
                <a:gd name="T35" fmla="*/ 20 h 97"/>
                <a:gd name="T36" fmla="*/ 26 w 46"/>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6" h="97">
                  <a:moveTo>
                    <a:pt x="26" y="0"/>
                  </a:moveTo>
                  <a:cubicBezTo>
                    <a:pt x="13" y="0"/>
                    <a:pt x="13" y="0"/>
                    <a:pt x="13" y="0"/>
                  </a:cubicBezTo>
                  <a:cubicBezTo>
                    <a:pt x="11" y="20"/>
                    <a:pt x="11" y="20"/>
                    <a:pt x="11" y="20"/>
                  </a:cubicBezTo>
                  <a:cubicBezTo>
                    <a:pt x="0" y="20"/>
                    <a:pt x="0" y="20"/>
                    <a:pt x="0" y="20"/>
                  </a:cubicBezTo>
                  <a:cubicBezTo>
                    <a:pt x="0" y="31"/>
                    <a:pt x="0" y="31"/>
                    <a:pt x="0" y="31"/>
                  </a:cubicBezTo>
                  <a:cubicBezTo>
                    <a:pt x="11" y="31"/>
                    <a:pt x="11" y="31"/>
                    <a:pt x="11" y="31"/>
                  </a:cubicBezTo>
                  <a:cubicBezTo>
                    <a:pt x="11" y="72"/>
                    <a:pt x="11" y="72"/>
                    <a:pt x="11" y="72"/>
                  </a:cubicBezTo>
                  <a:cubicBezTo>
                    <a:pt x="11" y="81"/>
                    <a:pt x="13" y="88"/>
                    <a:pt x="16" y="91"/>
                  </a:cubicBezTo>
                  <a:cubicBezTo>
                    <a:pt x="20" y="95"/>
                    <a:pt x="25" y="97"/>
                    <a:pt x="32" y="97"/>
                  </a:cubicBezTo>
                  <a:cubicBezTo>
                    <a:pt x="38" y="97"/>
                    <a:pt x="42" y="96"/>
                    <a:pt x="46" y="95"/>
                  </a:cubicBezTo>
                  <a:cubicBezTo>
                    <a:pt x="44" y="84"/>
                    <a:pt x="44" y="84"/>
                    <a:pt x="44" y="84"/>
                  </a:cubicBezTo>
                  <a:cubicBezTo>
                    <a:pt x="42" y="85"/>
                    <a:pt x="39" y="85"/>
                    <a:pt x="36" y="85"/>
                  </a:cubicBezTo>
                  <a:cubicBezTo>
                    <a:pt x="33" y="85"/>
                    <a:pt x="30" y="84"/>
                    <a:pt x="28" y="82"/>
                  </a:cubicBezTo>
                  <a:cubicBezTo>
                    <a:pt x="27" y="80"/>
                    <a:pt x="26" y="76"/>
                    <a:pt x="26" y="70"/>
                  </a:cubicBezTo>
                  <a:cubicBezTo>
                    <a:pt x="26" y="31"/>
                    <a:pt x="26" y="31"/>
                    <a:pt x="26" y="31"/>
                  </a:cubicBezTo>
                  <a:cubicBezTo>
                    <a:pt x="46" y="31"/>
                    <a:pt x="46" y="31"/>
                    <a:pt x="46" y="31"/>
                  </a:cubicBezTo>
                  <a:cubicBezTo>
                    <a:pt x="46" y="20"/>
                    <a:pt x="46" y="20"/>
                    <a:pt x="46" y="20"/>
                  </a:cubicBezTo>
                  <a:cubicBezTo>
                    <a:pt x="26" y="20"/>
                    <a:pt x="26" y="20"/>
                    <a:pt x="26" y="20"/>
                  </a:cubicBezTo>
                  <a:lnTo>
                    <a:pt x="2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5" name="Freeform 11">
              <a:extLst>
                <a:ext uri="{FF2B5EF4-FFF2-40B4-BE49-F238E27FC236}">
                  <a16:creationId xmlns:a16="http://schemas.microsoft.com/office/drawing/2014/main" id="{493BFF13-D216-7236-ADB3-513803D7A451}"/>
                </a:ext>
              </a:extLst>
            </p:cNvPr>
            <p:cNvSpPr>
              <a:spLocks/>
            </p:cNvSpPr>
            <p:nvPr/>
          </p:nvSpPr>
          <p:spPr bwMode="auto">
            <a:xfrm>
              <a:off x="1497013" y="412750"/>
              <a:ext cx="52388" cy="87313"/>
            </a:xfrm>
            <a:custGeom>
              <a:avLst/>
              <a:gdLst>
                <a:gd name="T0" fmla="*/ 39 w 64"/>
                <a:gd name="T1" fmla="*/ 30 h 106"/>
                <a:gd name="T2" fmla="*/ 14 w 64"/>
                <a:gd name="T3" fmla="*/ 45 h 106"/>
                <a:gd name="T4" fmla="*/ 14 w 64"/>
                <a:gd name="T5" fmla="*/ 0 h 106"/>
                <a:gd name="T6" fmla="*/ 0 w 64"/>
                <a:gd name="T7" fmla="*/ 0 h 106"/>
                <a:gd name="T8" fmla="*/ 0 w 64"/>
                <a:gd name="T9" fmla="*/ 106 h 106"/>
                <a:gd name="T10" fmla="*/ 14 w 64"/>
                <a:gd name="T11" fmla="*/ 106 h 106"/>
                <a:gd name="T12" fmla="*/ 14 w 64"/>
                <a:gd name="T13" fmla="*/ 62 h 106"/>
                <a:gd name="T14" fmla="*/ 21 w 64"/>
                <a:gd name="T15" fmla="*/ 49 h 106"/>
                <a:gd name="T16" fmla="*/ 34 w 64"/>
                <a:gd name="T17" fmla="*/ 42 h 106"/>
                <a:gd name="T18" fmla="*/ 46 w 64"/>
                <a:gd name="T19" fmla="*/ 47 h 106"/>
                <a:gd name="T20" fmla="*/ 49 w 64"/>
                <a:gd name="T21" fmla="*/ 62 h 106"/>
                <a:gd name="T22" fmla="*/ 49 w 64"/>
                <a:gd name="T23" fmla="*/ 106 h 106"/>
                <a:gd name="T24" fmla="*/ 64 w 64"/>
                <a:gd name="T25" fmla="*/ 106 h 106"/>
                <a:gd name="T26" fmla="*/ 64 w 64"/>
                <a:gd name="T27" fmla="*/ 58 h 106"/>
                <a:gd name="T28" fmla="*/ 57 w 64"/>
                <a:gd name="T29" fmla="*/ 37 h 106"/>
                <a:gd name="T30" fmla="*/ 39 w 64"/>
                <a:gd name="T31" fmla="*/ 3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4" h="106">
                  <a:moveTo>
                    <a:pt x="39" y="30"/>
                  </a:moveTo>
                  <a:cubicBezTo>
                    <a:pt x="29" y="30"/>
                    <a:pt x="20" y="35"/>
                    <a:pt x="14" y="45"/>
                  </a:cubicBezTo>
                  <a:cubicBezTo>
                    <a:pt x="14" y="0"/>
                    <a:pt x="14" y="0"/>
                    <a:pt x="14" y="0"/>
                  </a:cubicBezTo>
                  <a:cubicBezTo>
                    <a:pt x="0" y="0"/>
                    <a:pt x="0" y="0"/>
                    <a:pt x="0" y="0"/>
                  </a:cubicBezTo>
                  <a:cubicBezTo>
                    <a:pt x="0" y="106"/>
                    <a:pt x="0" y="106"/>
                    <a:pt x="0" y="106"/>
                  </a:cubicBezTo>
                  <a:cubicBezTo>
                    <a:pt x="14" y="106"/>
                    <a:pt x="14" y="106"/>
                    <a:pt x="14" y="106"/>
                  </a:cubicBezTo>
                  <a:cubicBezTo>
                    <a:pt x="14" y="62"/>
                    <a:pt x="14" y="62"/>
                    <a:pt x="14" y="62"/>
                  </a:cubicBezTo>
                  <a:cubicBezTo>
                    <a:pt x="15" y="57"/>
                    <a:pt x="17" y="53"/>
                    <a:pt x="21" y="49"/>
                  </a:cubicBezTo>
                  <a:cubicBezTo>
                    <a:pt x="25" y="44"/>
                    <a:pt x="29" y="42"/>
                    <a:pt x="34" y="42"/>
                  </a:cubicBezTo>
                  <a:cubicBezTo>
                    <a:pt x="40" y="42"/>
                    <a:pt x="44" y="44"/>
                    <a:pt x="46" y="47"/>
                  </a:cubicBezTo>
                  <a:cubicBezTo>
                    <a:pt x="48" y="50"/>
                    <a:pt x="49" y="55"/>
                    <a:pt x="49" y="62"/>
                  </a:cubicBezTo>
                  <a:cubicBezTo>
                    <a:pt x="49" y="106"/>
                    <a:pt x="49" y="106"/>
                    <a:pt x="49" y="106"/>
                  </a:cubicBezTo>
                  <a:cubicBezTo>
                    <a:pt x="64" y="106"/>
                    <a:pt x="64" y="106"/>
                    <a:pt x="64" y="106"/>
                  </a:cubicBezTo>
                  <a:cubicBezTo>
                    <a:pt x="64" y="58"/>
                    <a:pt x="64" y="58"/>
                    <a:pt x="64" y="58"/>
                  </a:cubicBezTo>
                  <a:cubicBezTo>
                    <a:pt x="64" y="48"/>
                    <a:pt x="62" y="41"/>
                    <a:pt x="57" y="37"/>
                  </a:cubicBezTo>
                  <a:cubicBezTo>
                    <a:pt x="53" y="32"/>
                    <a:pt x="47" y="30"/>
                    <a:pt x="39"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6" name="Freeform 12">
              <a:extLst>
                <a:ext uri="{FF2B5EF4-FFF2-40B4-BE49-F238E27FC236}">
                  <a16:creationId xmlns:a16="http://schemas.microsoft.com/office/drawing/2014/main" id="{A2FBFC85-5630-8BC3-A583-1DEC58BBCCA5}"/>
                </a:ext>
              </a:extLst>
            </p:cNvPr>
            <p:cNvSpPr>
              <a:spLocks noEditPoints="1"/>
            </p:cNvSpPr>
            <p:nvPr/>
          </p:nvSpPr>
          <p:spPr bwMode="auto">
            <a:xfrm>
              <a:off x="1581151" y="415925"/>
              <a:ext cx="77788" cy="84138"/>
            </a:xfrm>
            <a:custGeom>
              <a:avLst/>
              <a:gdLst>
                <a:gd name="T0" fmla="*/ 20 w 49"/>
                <a:gd name="T1" fmla="*/ 0 h 53"/>
                <a:gd name="T2" fmla="*/ 0 w 49"/>
                <a:gd name="T3" fmla="*/ 53 h 53"/>
                <a:gd name="T4" fmla="*/ 8 w 49"/>
                <a:gd name="T5" fmla="*/ 53 h 53"/>
                <a:gd name="T6" fmla="*/ 13 w 49"/>
                <a:gd name="T7" fmla="*/ 40 h 53"/>
                <a:gd name="T8" fmla="*/ 36 w 49"/>
                <a:gd name="T9" fmla="*/ 40 h 53"/>
                <a:gd name="T10" fmla="*/ 40 w 49"/>
                <a:gd name="T11" fmla="*/ 53 h 53"/>
                <a:gd name="T12" fmla="*/ 49 w 49"/>
                <a:gd name="T13" fmla="*/ 53 h 53"/>
                <a:gd name="T14" fmla="*/ 29 w 49"/>
                <a:gd name="T15" fmla="*/ 0 h 53"/>
                <a:gd name="T16" fmla="*/ 20 w 49"/>
                <a:gd name="T17" fmla="*/ 0 h 53"/>
                <a:gd name="T18" fmla="*/ 15 w 49"/>
                <a:gd name="T19" fmla="*/ 34 h 53"/>
                <a:gd name="T20" fmla="*/ 24 w 49"/>
                <a:gd name="T21" fmla="*/ 7 h 53"/>
                <a:gd name="T22" fmla="*/ 34 w 49"/>
                <a:gd name="T23" fmla="*/ 34 h 53"/>
                <a:gd name="T24" fmla="*/ 15 w 49"/>
                <a:gd name="T25" fmla="*/ 34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 h="53">
                  <a:moveTo>
                    <a:pt x="20" y="0"/>
                  </a:moveTo>
                  <a:lnTo>
                    <a:pt x="0" y="53"/>
                  </a:lnTo>
                  <a:lnTo>
                    <a:pt x="8" y="53"/>
                  </a:lnTo>
                  <a:lnTo>
                    <a:pt x="13" y="40"/>
                  </a:lnTo>
                  <a:lnTo>
                    <a:pt x="36" y="40"/>
                  </a:lnTo>
                  <a:lnTo>
                    <a:pt x="40" y="53"/>
                  </a:lnTo>
                  <a:lnTo>
                    <a:pt x="49" y="53"/>
                  </a:lnTo>
                  <a:lnTo>
                    <a:pt x="29" y="0"/>
                  </a:lnTo>
                  <a:lnTo>
                    <a:pt x="20" y="0"/>
                  </a:lnTo>
                  <a:close/>
                  <a:moveTo>
                    <a:pt x="15" y="34"/>
                  </a:moveTo>
                  <a:lnTo>
                    <a:pt x="24" y="7"/>
                  </a:lnTo>
                  <a:lnTo>
                    <a:pt x="34" y="34"/>
                  </a:lnTo>
                  <a:lnTo>
                    <a:pt x="15"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7" name="Freeform 14">
              <a:extLst>
                <a:ext uri="{FF2B5EF4-FFF2-40B4-BE49-F238E27FC236}">
                  <a16:creationId xmlns:a16="http://schemas.microsoft.com/office/drawing/2014/main" id="{FF83A1F9-4D22-902B-230C-EA48637DF2D8}"/>
                </a:ext>
              </a:extLst>
            </p:cNvPr>
            <p:cNvSpPr>
              <a:spLocks noEditPoints="1"/>
            </p:cNvSpPr>
            <p:nvPr/>
          </p:nvSpPr>
          <p:spPr bwMode="auto">
            <a:xfrm>
              <a:off x="1663701" y="412750"/>
              <a:ext cx="58738" cy="88900"/>
            </a:xfrm>
            <a:custGeom>
              <a:avLst/>
              <a:gdLst>
                <a:gd name="T0" fmla="*/ 57 w 71"/>
                <a:gd name="T1" fmla="*/ 43 h 108"/>
                <a:gd name="T2" fmla="*/ 55 w 71"/>
                <a:gd name="T3" fmla="*/ 40 h 108"/>
                <a:gd name="T4" fmla="*/ 51 w 71"/>
                <a:gd name="T5" fmla="*/ 36 h 108"/>
                <a:gd name="T6" fmla="*/ 43 w 71"/>
                <a:gd name="T7" fmla="*/ 31 h 108"/>
                <a:gd name="T8" fmla="*/ 33 w 71"/>
                <a:gd name="T9" fmla="*/ 30 h 108"/>
                <a:gd name="T10" fmla="*/ 9 w 71"/>
                <a:gd name="T11" fmla="*/ 41 h 108"/>
                <a:gd name="T12" fmla="*/ 0 w 71"/>
                <a:gd name="T13" fmla="*/ 69 h 108"/>
                <a:gd name="T14" fmla="*/ 8 w 71"/>
                <a:gd name="T15" fmla="*/ 97 h 108"/>
                <a:gd name="T16" fmla="*/ 32 w 71"/>
                <a:gd name="T17" fmla="*/ 108 h 108"/>
                <a:gd name="T18" fmla="*/ 37 w 71"/>
                <a:gd name="T19" fmla="*/ 107 h 108"/>
                <a:gd name="T20" fmla="*/ 42 w 71"/>
                <a:gd name="T21" fmla="*/ 106 h 108"/>
                <a:gd name="T22" fmla="*/ 46 w 71"/>
                <a:gd name="T23" fmla="*/ 104 h 108"/>
                <a:gd name="T24" fmla="*/ 49 w 71"/>
                <a:gd name="T25" fmla="*/ 103 h 108"/>
                <a:gd name="T26" fmla="*/ 52 w 71"/>
                <a:gd name="T27" fmla="*/ 100 h 108"/>
                <a:gd name="T28" fmla="*/ 54 w 71"/>
                <a:gd name="T29" fmla="*/ 98 h 108"/>
                <a:gd name="T30" fmla="*/ 55 w 71"/>
                <a:gd name="T31" fmla="*/ 97 h 108"/>
                <a:gd name="T32" fmla="*/ 56 w 71"/>
                <a:gd name="T33" fmla="*/ 95 h 108"/>
                <a:gd name="T34" fmla="*/ 57 w 71"/>
                <a:gd name="T35" fmla="*/ 95 h 108"/>
                <a:gd name="T36" fmla="*/ 59 w 71"/>
                <a:gd name="T37" fmla="*/ 106 h 108"/>
                <a:gd name="T38" fmla="*/ 71 w 71"/>
                <a:gd name="T39" fmla="*/ 106 h 108"/>
                <a:gd name="T40" fmla="*/ 71 w 71"/>
                <a:gd name="T41" fmla="*/ 0 h 108"/>
                <a:gd name="T42" fmla="*/ 57 w 71"/>
                <a:gd name="T43" fmla="*/ 0 h 108"/>
                <a:gd name="T44" fmla="*/ 57 w 71"/>
                <a:gd name="T45" fmla="*/ 43 h 108"/>
                <a:gd name="T46" fmla="*/ 51 w 71"/>
                <a:gd name="T47" fmla="*/ 88 h 108"/>
                <a:gd name="T48" fmla="*/ 36 w 71"/>
                <a:gd name="T49" fmla="*/ 96 h 108"/>
                <a:gd name="T50" fmla="*/ 20 w 71"/>
                <a:gd name="T51" fmla="*/ 88 h 108"/>
                <a:gd name="T52" fmla="*/ 15 w 71"/>
                <a:gd name="T53" fmla="*/ 68 h 108"/>
                <a:gd name="T54" fmla="*/ 21 w 71"/>
                <a:gd name="T55" fmla="*/ 49 h 108"/>
                <a:gd name="T56" fmla="*/ 36 w 71"/>
                <a:gd name="T57" fmla="*/ 41 h 108"/>
                <a:gd name="T58" fmla="*/ 51 w 71"/>
                <a:gd name="T59" fmla="*/ 49 h 108"/>
                <a:gd name="T60" fmla="*/ 57 w 71"/>
                <a:gd name="T61" fmla="*/ 68 h 108"/>
                <a:gd name="T62" fmla="*/ 51 w 71"/>
                <a:gd name="T63" fmla="*/ 8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1" h="108">
                  <a:moveTo>
                    <a:pt x="57" y="43"/>
                  </a:moveTo>
                  <a:cubicBezTo>
                    <a:pt x="56" y="42"/>
                    <a:pt x="56" y="41"/>
                    <a:pt x="55" y="40"/>
                  </a:cubicBezTo>
                  <a:cubicBezTo>
                    <a:pt x="54" y="39"/>
                    <a:pt x="53" y="38"/>
                    <a:pt x="51" y="36"/>
                  </a:cubicBezTo>
                  <a:cubicBezTo>
                    <a:pt x="49" y="34"/>
                    <a:pt x="46" y="33"/>
                    <a:pt x="43" y="31"/>
                  </a:cubicBezTo>
                  <a:cubicBezTo>
                    <a:pt x="40" y="30"/>
                    <a:pt x="37" y="30"/>
                    <a:pt x="33" y="30"/>
                  </a:cubicBezTo>
                  <a:cubicBezTo>
                    <a:pt x="23" y="30"/>
                    <a:pt x="15" y="33"/>
                    <a:pt x="9" y="41"/>
                  </a:cubicBezTo>
                  <a:cubicBezTo>
                    <a:pt x="3" y="48"/>
                    <a:pt x="0" y="57"/>
                    <a:pt x="0" y="69"/>
                  </a:cubicBezTo>
                  <a:cubicBezTo>
                    <a:pt x="0" y="80"/>
                    <a:pt x="3" y="90"/>
                    <a:pt x="8" y="97"/>
                  </a:cubicBezTo>
                  <a:cubicBezTo>
                    <a:pt x="14" y="104"/>
                    <a:pt x="22" y="108"/>
                    <a:pt x="32" y="108"/>
                  </a:cubicBezTo>
                  <a:cubicBezTo>
                    <a:pt x="34" y="108"/>
                    <a:pt x="35" y="108"/>
                    <a:pt x="37" y="107"/>
                  </a:cubicBezTo>
                  <a:cubicBezTo>
                    <a:pt x="39" y="107"/>
                    <a:pt x="41" y="107"/>
                    <a:pt x="42" y="106"/>
                  </a:cubicBezTo>
                  <a:cubicBezTo>
                    <a:pt x="43" y="106"/>
                    <a:pt x="45" y="105"/>
                    <a:pt x="46" y="104"/>
                  </a:cubicBezTo>
                  <a:cubicBezTo>
                    <a:pt x="47" y="104"/>
                    <a:pt x="48" y="103"/>
                    <a:pt x="49" y="103"/>
                  </a:cubicBezTo>
                  <a:cubicBezTo>
                    <a:pt x="50" y="102"/>
                    <a:pt x="51" y="101"/>
                    <a:pt x="52" y="100"/>
                  </a:cubicBezTo>
                  <a:cubicBezTo>
                    <a:pt x="53" y="100"/>
                    <a:pt x="53" y="99"/>
                    <a:pt x="54" y="98"/>
                  </a:cubicBezTo>
                  <a:cubicBezTo>
                    <a:pt x="54" y="98"/>
                    <a:pt x="55" y="97"/>
                    <a:pt x="55" y="97"/>
                  </a:cubicBezTo>
                  <a:cubicBezTo>
                    <a:pt x="56" y="96"/>
                    <a:pt x="56" y="96"/>
                    <a:pt x="56" y="95"/>
                  </a:cubicBezTo>
                  <a:cubicBezTo>
                    <a:pt x="57" y="95"/>
                    <a:pt x="57" y="95"/>
                    <a:pt x="57" y="95"/>
                  </a:cubicBezTo>
                  <a:cubicBezTo>
                    <a:pt x="59" y="106"/>
                    <a:pt x="59" y="106"/>
                    <a:pt x="59" y="106"/>
                  </a:cubicBezTo>
                  <a:cubicBezTo>
                    <a:pt x="71" y="106"/>
                    <a:pt x="71" y="106"/>
                    <a:pt x="71" y="106"/>
                  </a:cubicBezTo>
                  <a:cubicBezTo>
                    <a:pt x="71" y="0"/>
                    <a:pt x="71" y="0"/>
                    <a:pt x="71" y="0"/>
                  </a:cubicBezTo>
                  <a:cubicBezTo>
                    <a:pt x="57" y="0"/>
                    <a:pt x="57" y="0"/>
                    <a:pt x="57" y="0"/>
                  </a:cubicBezTo>
                  <a:lnTo>
                    <a:pt x="57" y="43"/>
                  </a:lnTo>
                  <a:close/>
                  <a:moveTo>
                    <a:pt x="51" y="88"/>
                  </a:moveTo>
                  <a:cubicBezTo>
                    <a:pt x="47" y="93"/>
                    <a:pt x="42" y="96"/>
                    <a:pt x="36" y="96"/>
                  </a:cubicBezTo>
                  <a:cubicBezTo>
                    <a:pt x="29" y="96"/>
                    <a:pt x="24" y="93"/>
                    <a:pt x="20" y="88"/>
                  </a:cubicBezTo>
                  <a:cubicBezTo>
                    <a:pt x="17" y="83"/>
                    <a:pt x="15" y="76"/>
                    <a:pt x="15" y="68"/>
                  </a:cubicBezTo>
                  <a:cubicBezTo>
                    <a:pt x="15" y="61"/>
                    <a:pt x="17" y="54"/>
                    <a:pt x="21" y="49"/>
                  </a:cubicBezTo>
                  <a:cubicBezTo>
                    <a:pt x="25" y="44"/>
                    <a:pt x="30" y="41"/>
                    <a:pt x="36" y="41"/>
                  </a:cubicBezTo>
                  <a:cubicBezTo>
                    <a:pt x="43" y="41"/>
                    <a:pt x="48" y="44"/>
                    <a:pt x="51" y="49"/>
                  </a:cubicBezTo>
                  <a:cubicBezTo>
                    <a:pt x="55" y="54"/>
                    <a:pt x="57" y="61"/>
                    <a:pt x="57" y="68"/>
                  </a:cubicBezTo>
                  <a:cubicBezTo>
                    <a:pt x="57" y="76"/>
                    <a:pt x="55" y="83"/>
                    <a:pt x="51" y="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8" name="Freeform 15">
              <a:extLst>
                <a:ext uri="{FF2B5EF4-FFF2-40B4-BE49-F238E27FC236}">
                  <a16:creationId xmlns:a16="http://schemas.microsoft.com/office/drawing/2014/main" id="{B67964F5-8081-A3D8-089C-A081B2E521A9}"/>
                </a:ext>
              </a:extLst>
            </p:cNvPr>
            <p:cNvSpPr>
              <a:spLocks/>
            </p:cNvSpPr>
            <p:nvPr/>
          </p:nvSpPr>
          <p:spPr bwMode="auto">
            <a:xfrm>
              <a:off x="1733551" y="438150"/>
              <a:ext cx="60325" cy="61913"/>
            </a:xfrm>
            <a:custGeom>
              <a:avLst/>
              <a:gdLst>
                <a:gd name="T0" fmla="*/ 18 w 38"/>
                <a:gd name="T1" fmla="*/ 32 h 39"/>
                <a:gd name="T2" fmla="*/ 8 w 38"/>
                <a:gd name="T3" fmla="*/ 0 h 39"/>
                <a:gd name="T4" fmla="*/ 0 w 38"/>
                <a:gd name="T5" fmla="*/ 0 h 39"/>
                <a:gd name="T6" fmla="*/ 15 w 38"/>
                <a:gd name="T7" fmla="*/ 39 h 39"/>
                <a:gd name="T8" fmla="*/ 23 w 38"/>
                <a:gd name="T9" fmla="*/ 39 h 39"/>
                <a:gd name="T10" fmla="*/ 38 w 38"/>
                <a:gd name="T11" fmla="*/ 0 h 39"/>
                <a:gd name="T12" fmla="*/ 29 w 38"/>
                <a:gd name="T13" fmla="*/ 0 h 39"/>
                <a:gd name="T14" fmla="*/ 18 w 38"/>
                <a:gd name="T15" fmla="*/ 32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39">
                  <a:moveTo>
                    <a:pt x="18" y="32"/>
                  </a:moveTo>
                  <a:lnTo>
                    <a:pt x="8" y="0"/>
                  </a:lnTo>
                  <a:lnTo>
                    <a:pt x="0" y="0"/>
                  </a:lnTo>
                  <a:lnTo>
                    <a:pt x="15" y="39"/>
                  </a:lnTo>
                  <a:lnTo>
                    <a:pt x="23" y="39"/>
                  </a:lnTo>
                  <a:lnTo>
                    <a:pt x="38" y="0"/>
                  </a:lnTo>
                  <a:lnTo>
                    <a:pt x="29" y="0"/>
                  </a:lnTo>
                  <a:lnTo>
                    <a:pt x="18"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9" name="Freeform 16">
              <a:extLst>
                <a:ext uri="{FF2B5EF4-FFF2-40B4-BE49-F238E27FC236}">
                  <a16:creationId xmlns:a16="http://schemas.microsoft.com/office/drawing/2014/main" id="{C73E25E4-139B-A180-CBFD-59414A4BD238}"/>
                </a:ext>
              </a:extLst>
            </p:cNvPr>
            <p:cNvSpPr>
              <a:spLocks/>
            </p:cNvSpPr>
            <p:nvPr/>
          </p:nvSpPr>
          <p:spPr bwMode="auto">
            <a:xfrm>
              <a:off x="1801813" y="411163"/>
              <a:ext cx="15875" cy="14288"/>
            </a:xfrm>
            <a:custGeom>
              <a:avLst/>
              <a:gdLst>
                <a:gd name="T0" fmla="*/ 10 w 19"/>
                <a:gd name="T1" fmla="*/ 0 h 18"/>
                <a:gd name="T2" fmla="*/ 3 w 19"/>
                <a:gd name="T3" fmla="*/ 2 h 18"/>
                <a:gd name="T4" fmla="*/ 0 w 19"/>
                <a:gd name="T5" fmla="*/ 9 h 18"/>
                <a:gd name="T6" fmla="*/ 3 w 19"/>
                <a:gd name="T7" fmla="*/ 16 h 18"/>
                <a:gd name="T8" fmla="*/ 10 w 19"/>
                <a:gd name="T9" fmla="*/ 18 h 18"/>
                <a:gd name="T10" fmla="*/ 17 w 19"/>
                <a:gd name="T11" fmla="*/ 16 h 18"/>
                <a:gd name="T12" fmla="*/ 19 w 19"/>
                <a:gd name="T13" fmla="*/ 9 h 18"/>
                <a:gd name="T14" fmla="*/ 17 w 19"/>
                <a:gd name="T15" fmla="*/ 2 h 18"/>
                <a:gd name="T16" fmla="*/ 10 w 19"/>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8">
                  <a:moveTo>
                    <a:pt x="10" y="0"/>
                  </a:moveTo>
                  <a:cubicBezTo>
                    <a:pt x="7" y="0"/>
                    <a:pt x="5" y="1"/>
                    <a:pt x="3" y="2"/>
                  </a:cubicBezTo>
                  <a:cubicBezTo>
                    <a:pt x="1" y="4"/>
                    <a:pt x="0" y="7"/>
                    <a:pt x="0" y="9"/>
                  </a:cubicBezTo>
                  <a:cubicBezTo>
                    <a:pt x="0" y="12"/>
                    <a:pt x="1" y="14"/>
                    <a:pt x="3" y="16"/>
                  </a:cubicBezTo>
                  <a:cubicBezTo>
                    <a:pt x="5" y="17"/>
                    <a:pt x="7" y="18"/>
                    <a:pt x="10" y="18"/>
                  </a:cubicBezTo>
                  <a:cubicBezTo>
                    <a:pt x="13" y="18"/>
                    <a:pt x="15" y="17"/>
                    <a:pt x="17" y="16"/>
                  </a:cubicBezTo>
                  <a:cubicBezTo>
                    <a:pt x="18" y="14"/>
                    <a:pt x="19" y="12"/>
                    <a:pt x="19" y="9"/>
                  </a:cubicBezTo>
                  <a:cubicBezTo>
                    <a:pt x="19" y="6"/>
                    <a:pt x="18" y="4"/>
                    <a:pt x="17" y="2"/>
                  </a:cubicBezTo>
                  <a:cubicBezTo>
                    <a:pt x="15" y="1"/>
                    <a:pt x="12" y="0"/>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0" name="Rectangle 17">
              <a:extLst>
                <a:ext uri="{FF2B5EF4-FFF2-40B4-BE49-F238E27FC236}">
                  <a16:creationId xmlns:a16="http://schemas.microsoft.com/office/drawing/2014/main" id="{7B6F8562-C3CB-5305-FB0B-63FF8D97092D}"/>
                </a:ext>
              </a:extLst>
            </p:cNvPr>
            <p:cNvSpPr>
              <a:spLocks noChangeArrowheads="1"/>
            </p:cNvSpPr>
            <p:nvPr/>
          </p:nvSpPr>
          <p:spPr bwMode="auto">
            <a:xfrm>
              <a:off x="1804988" y="438150"/>
              <a:ext cx="11113" cy="619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1" name="Freeform 18">
              <a:extLst>
                <a:ext uri="{FF2B5EF4-FFF2-40B4-BE49-F238E27FC236}">
                  <a16:creationId xmlns:a16="http://schemas.microsoft.com/office/drawing/2014/main" id="{AAAB2CA3-ACC4-BAB9-7B09-8D2F882AE852}"/>
                </a:ext>
              </a:extLst>
            </p:cNvPr>
            <p:cNvSpPr>
              <a:spLocks/>
            </p:cNvSpPr>
            <p:nvPr/>
          </p:nvSpPr>
          <p:spPr bwMode="auto">
            <a:xfrm>
              <a:off x="1828801" y="436563"/>
              <a:ext cx="47625" cy="65088"/>
            </a:xfrm>
            <a:custGeom>
              <a:avLst/>
              <a:gdLst>
                <a:gd name="T0" fmla="*/ 44 w 59"/>
                <a:gd name="T1" fmla="*/ 36 h 79"/>
                <a:gd name="T2" fmla="*/ 37 w 59"/>
                <a:gd name="T3" fmla="*/ 34 h 79"/>
                <a:gd name="T4" fmla="*/ 30 w 59"/>
                <a:gd name="T5" fmla="*/ 31 h 79"/>
                <a:gd name="T6" fmla="*/ 24 w 59"/>
                <a:gd name="T7" fmla="*/ 29 h 79"/>
                <a:gd name="T8" fmla="*/ 20 w 59"/>
                <a:gd name="T9" fmla="*/ 26 h 79"/>
                <a:gd name="T10" fmla="*/ 18 w 59"/>
                <a:gd name="T11" fmla="*/ 21 h 79"/>
                <a:gd name="T12" fmla="*/ 22 w 59"/>
                <a:gd name="T13" fmla="*/ 14 h 79"/>
                <a:gd name="T14" fmla="*/ 32 w 59"/>
                <a:gd name="T15" fmla="*/ 12 h 79"/>
                <a:gd name="T16" fmla="*/ 52 w 59"/>
                <a:gd name="T17" fmla="*/ 20 h 79"/>
                <a:gd name="T18" fmla="*/ 58 w 59"/>
                <a:gd name="T19" fmla="*/ 10 h 79"/>
                <a:gd name="T20" fmla="*/ 55 w 59"/>
                <a:gd name="T21" fmla="*/ 8 h 79"/>
                <a:gd name="T22" fmla="*/ 46 w 59"/>
                <a:gd name="T23" fmla="*/ 3 h 79"/>
                <a:gd name="T24" fmla="*/ 32 w 59"/>
                <a:gd name="T25" fmla="*/ 0 h 79"/>
                <a:gd name="T26" fmla="*/ 12 w 59"/>
                <a:gd name="T27" fmla="*/ 7 h 79"/>
                <a:gd name="T28" fmla="*/ 4 w 59"/>
                <a:gd name="T29" fmla="*/ 23 h 79"/>
                <a:gd name="T30" fmla="*/ 6 w 59"/>
                <a:gd name="T31" fmla="*/ 31 h 79"/>
                <a:gd name="T32" fmla="*/ 11 w 59"/>
                <a:gd name="T33" fmla="*/ 37 h 79"/>
                <a:gd name="T34" fmla="*/ 15 w 59"/>
                <a:gd name="T35" fmla="*/ 40 h 79"/>
                <a:gd name="T36" fmla="*/ 19 w 59"/>
                <a:gd name="T37" fmla="*/ 42 h 79"/>
                <a:gd name="T38" fmla="*/ 23 w 59"/>
                <a:gd name="T39" fmla="*/ 44 h 79"/>
                <a:gd name="T40" fmla="*/ 29 w 59"/>
                <a:gd name="T41" fmla="*/ 45 h 79"/>
                <a:gd name="T42" fmla="*/ 33 w 59"/>
                <a:gd name="T43" fmla="*/ 47 h 79"/>
                <a:gd name="T44" fmla="*/ 38 w 59"/>
                <a:gd name="T45" fmla="*/ 49 h 79"/>
                <a:gd name="T46" fmla="*/ 42 w 59"/>
                <a:gd name="T47" fmla="*/ 52 h 79"/>
                <a:gd name="T48" fmla="*/ 45 w 59"/>
                <a:gd name="T49" fmla="*/ 57 h 79"/>
                <a:gd name="T50" fmla="*/ 41 w 59"/>
                <a:gd name="T51" fmla="*/ 65 h 79"/>
                <a:gd name="T52" fmla="*/ 30 w 59"/>
                <a:gd name="T53" fmla="*/ 67 h 79"/>
                <a:gd name="T54" fmla="*/ 18 w 59"/>
                <a:gd name="T55" fmla="*/ 64 h 79"/>
                <a:gd name="T56" fmla="*/ 8 w 59"/>
                <a:gd name="T57" fmla="*/ 57 h 79"/>
                <a:gd name="T58" fmla="*/ 0 w 59"/>
                <a:gd name="T59" fmla="*/ 66 h 79"/>
                <a:gd name="T60" fmla="*/ 12 w 59"/>
                <a:gd name="T61" fmla="*/ 74 h 79"/>
                <a:gd name="T62" fmla="*/ 30 w 59"/>
                <a:gd name="T63" fmla="*/ 79 h 79"/>
                <a:gd name="T64" fmla="*/ 52 w 59"/>
                <a:gd name="T65" fmla="*/ 72 h 79"/>
                <a:gd name="T66" fmla="*/ 59 w 59"/>
                <a:gd name="T67" fmla="*/ 55 h 79"/>
                <a:gd name="T68" fmla="*/ 44 w 59"/>
                <a:gd name="T69" fmla="*/ 36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9" h="79">
                  <a:moveTo>
                    <a:pt x="44" y="36"/>
                  </a:moveTo>
                  <a:cubicBezTo>
                    <a:pt x="43" y="36"/>
                    <a:pt x="41" y="35"/>
                    <a:pt x="37" y="34"/>
                  </a:cubicBezTo>
                  <a:cubicBezTo>
                    <a:pt x="34" y="33"/>
                    <a:pt x="31" y="32"/>
                    <a:pt x="30" y="31"/>
                  </a:cubicBezTo>
                  <a:cubicBezTo>
                    <a:pt x="27" y="30"/>
                    <a:pt x="25" y="30"/>
                    <a:pt x="24" y="29"/>
                  </a:cubicBezTo>
                  <a:cubicBezTo>
                    <a:pt x="23" y="29"/>
                    <a:pt x="22" y="28"/>
                    <a:pt x="20" y="26"/>
                  </a:cubicBezTo>
                  <a:cubicBezTo>
                    <a:pt x="19" y="25"/>
                    <a:pt x="18" y="23"/>
                    <a:pt x="18" y="21"/>
                  </a:cubicBezTo>
                  <a:cubicBezTo>
                    <a:pt x="18" y="18"/>
                    <a:pt x="19" y="15"/>
                    <a:pt x="22" y="14"/>
                  </a:cubicBezTo>
                  <a:cubicBezTo>
                    <a:pt x="24" y="12"/>
                    <a:pt x="28" y="12"/>
                    <a:pt x="32" y="12"/>
                  </a:cubicBezTo>
                  <a:cubicBezTo>
                    <a:pt x="39" y="12"/>
                    <a:pt x="46" y="14"/>
                    <a:pt x="52" y="20"/>
                  </a:cubicBezTo>
                  <a:cubicBezTo>
                    <a:pt x="58" y="10"/>
                    <a:pt x="58" y="10"/>
                    <a:pt x="58" y="10"/>
                  </a:cubicBezTo>
                  <a:cubicBezTo>
                    <a:pt x="58" y="10"/>
                    <a:pt x="57" y="9"/>
                    <a:pt x="55" y="8"/>
                  </a:cubicBezTo>
                  <a:cubicBezTo>
                    <a:pt x="53" y="6"/>
                    <a:pt x="50" y="5"/>
                    <a:pt x="46" y="3"/>
                  </a:cubicBezTo>
                  <a:cubicBezTo>
                    <a:pt x="41" y="1"/>
                    <a:pt x="37" y="0"/>
                    <a:pt x="32" y="0"/>
                  </a:cubicBezTo>
                  <a:cubicBezTo>
                    <a:pt x="23" y="0"/>
                    <a:pt x="17" y="3"/>
                    <a:pt x="12" y="7"/>
                  </a:cubicBezTo>
                  <a:cubicBezTo>
                    <a:pt x="7" y="11"/>
                    <a:pt x="4" y="16"/>
                    <a:pt x="4" y="23"/>
                  </a:cubicBezTo>
                  <a:cubicBezTo>
                    <a:pt x="4" y="26"/>
                    <a:pt x="5" y="29"/>
                    <a:pt x="6" y="31"/>
                  </a:cubicBezTo>
                  <a:cubicBezTo>
                    <a:pt x="7" y="33"/>
                    <a:pt x="8" y="35"/>
                    <a:pt x="11" y="37"/>
                  </a:cubicBezTo>
                  <a:cubicBezTo>
                    <a:pt x="13" y="39"/>
                    <a:pt x="14" y="40"/>
                    <a:pt x="15" y="40"/>
                  </a:cubicBezTo>
                  <a:cubicBezTo>
                    <a:pt x="16" y="41"/>
                    <a:pt x="18" y="41"/>
                    <a:pt x="19" y="42"/>
                  </a:cubicBezTo>
                  <a:cubicBezTo>
                    <a:pt x="20" y="43"/>
                    <a:pt x="22" y="43"/>
                    <a:pt x="23" y="44"/>
                  </a:cubicBezTo>
                  <a:cubicBezTo>
                    <a:pt x="25" y="44"/>
                    <a:pt x="27" y="45"/>
                    <a:pt x="29" y="45"/>
                  </a:cubicBezTo>
                  <a:cubicBezTo>
                    <a:pt x="31" y="46"/>
                    <a:pt x="32" y="47"/>
                    <a:pt x="33" y="47"/>
                  </a:cubicBezTo>
                  <a:cubicBezTo>
                    <a:pt x="35" y="48"/>
                    <a:pt x="37" y="48"/>
                    <a:pt x="38" y="49"/>
                  </a:cubicBezTo>
                  <a:cubicBezTo>
                    <a:pt x="39" y="49"/>
                    <a:pt x="41" y="50"/>
                    <a:pt x="42" y="52"/>
                  </a:cubicBezTo>
                  <a:cubicBezTo>
                    <a:pt x="44" y="53"/>
                    <a:pt x="45" y="55"/>
                    <a:pt x="45" y="57"/>
                  </a:cubicBezTo>
                  <a:cubicBezTo>
                    <a:pt x="45" y="61"/>
                    <a:pt x="44" y="63"/>
                    <a:pt x="41" y="65"/>
                  </a:cubicBezTo>
                  <a:cubicBezTo>
                    <a:pt x="38" y="66"/>
                    <a:pt x="35" y="67"/>
                    <a:pt x="30" y="67"/>
                  </a:cubicBezTo>
                  <a:cubicBezTo>
                    <a:pt x="26" y="67"/>
                    <a:pt x="22" y="66"/>
                    <a:pt x="18" y="64"/>
                  </a:cubicBezTo>
                  <a:cubicBezTo>
                    <a:pt x="14" y="62"/>
                    <a:pt x="10" y="59"/>
                    <a:pt x="8" y="57"/>
                  </a:cubicBezTo>
                  <a:cubicBezTo>
                    <a:pt x="0" y="66"/>
                    <a:pt x="0" y="66"/>
                    <a:pt x="0" y="66"/>
                  </a:cubicBezTo>
                  <a:cubicBezTo>
                    <a:pt x="3" y="69"/>
                    <a:pt x="7" y="71"/>
                    <a:pt x="12" y="74"/>
                  </a:cubicBezTo>
                  <a:cubicBezTo>
                    <a:pt x="17" y="77"/>
                    <a:pt x="23" y="79"/>
                    <a:pt x="30" y="79"/>
                  </a:cubicBezTo>
                  <a:cubicBezTo>
                    <a:pt x="39" y="79"/>
                    <a:pt x="47" y="76"/>
                    <a:pt x="52" y="72"/>
                  </a:cubicBezTo>
                  <a:cubicBezTo>
                    <a:pt x="57" y="67"/>
                    <a:pt x="59" y="62"/>
                    <a:pt x="59" y="55"/>
                  </a:cubicBezTo>
                  <a:cubicBezTo>
                    <a:pt x="59" y="47"/>
                    <a:pt x="54" y="40"/>
                    <a:pt x="44"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2" name="Freeform 19">
              <a:extLst>
                <a:ext uri="{FF2B5EF4-FFF2-40B4-BE49-F238E27FC236}">
                  <a16:creationId xmlns:a16="http://schemas.microsoft.com/office/drawing/2014/main" id="{995386EE-0219-9B59-3015-DA98004633E3}"/>
                </a:ext>
              </a:extLst>
            </p:cNvPr>
            <p:cNvSpPr>
              <a:spLocks/>
            </p:cNvSpPr>
            <p:nvPr/>
          </p:nvSpPr>
          <p:spPr bwMode="auto">
            <a:xfrm>
              <a:off x="1960563" y="436563"/>
              <a:ext cx="36513" cy="63500"/>
            </a:xfrm>
            <a:custGeom>
              <a:avLst/>
              <a:gdLst>
                <a:gd name="T0" fmla="*/ 24 w 43"/>
                <a:gd name="T1" fmla="*/ 5 h 77"/>
                <a:gd name="T2" fmla="*/ 15 w 43"/>
                <a:gd name="T3" fmla="*/ 17 h 77"/>
                <a:gd name="T4" fmla="*/ 14 w 43"/>
                <a:gd name="T5" fmla="*/ 2 h 77"/>
                <a:gd name="T6" fmla="*/ 0 w 43"/>
                <a:gd name="T7" fmla="*/ 2 h 77"/>
                <a:gd name="T8" fmla="*/ 0 w 43"/>
                <a:gd name="T9" fmla="*/ 77 h 77"/>
                <a:gd name="T10" fmla="*/ 15 w 43"/>
                <a:gd name="T11" fmla="*/ 77 h 77"/>
                <a:gd name="T12" fmla="*/ 15 w 43"/>
                <a:gd name="T13" fmla="*/ 35 h 77"/>
                <a:gd name="T14" fmla="*/ 25 w 43"/>
                <a:gd name="T15" fmla="*/ 18 h 77"/>
                <a:gd name="T16" fmla="*/ 35 w 43"/>
                <a:gd name="T17" fmla="*/ 14 h 77"/>
                <a:gd name="T18" fmla="*/ 41 w 43"/>
                <a:gd name="T19" fmla="*/ 15 h 77"/>
                <a:gd name="T20" fmla="*/ 43 w 43"/>
                <a:gd name="T21" fmla="*/ 1 h 77"/>
                <a:gd name="T22" fmla="*/ 37 w 43"/>
                <a:gd name="T23" fmla="*/ 0 h 77"/>
                <a:gd name="T24" fmla="*/ 24 w 43"/>
                <a:gd name="T25" fmla="*/ 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77">
                  <a:moveTo>
                    <a:pt x="24" y="5"/>
                  </a:moveTo>
                  <a:cubicBezTo>
                    <a:pt x="20" y="8"/>
                    <a:pt x="17" y="12"/>
                    <a:pt x="15" y="17"/>
                  </a:cubicBezTo>
                  <a:cubicBezTo>
                    <a:pt x="14" y="2"/>
                    <a:pt x="14" y="2"/>
                    <a:pt x="14" y="2"/>
                  </a:cubicBezTo>
                  <a:cubicBezTo>
                    <a:pt x="0" y="2"/>
                    <a:pt x="0" y="2"/>
                    <a:pt x="0" y="2"/>
                  </a:cubicBezTo>
                  <a:cubicBezTo>
                    <a:pt x="0" y="77"/>
                    <a:pt x="0" y="77"/>
                    <a:pt x="0" y="77"/>
                  </a:cubicBezTo>
                  <a:cubicBezTo>
                    <a:pt x="15" y="77"/>
                    <a:pt x="15" y="77"/>
                    <a:pt x="15" y="77"/>
                  </a:cubicBezTo>
                  <a:cubicBezTo>
                    <a:pt x="15" y="35"/>
                    <a:pt x="15" y="35"/>
                    <a:pt x="15" y="35"/>
                  </a:cubicBezTo>
                  <a:cubicBezTo>
                    <a:pt x="16" y="27"/>
                    <a:pt x="19" y="22"/>
                    <a:pt x="25" y="18"/>
                  </a:cubicBezTo>
                  <a:cubicBezTo>
                    <a:pt x="28" y="16"/>
                    <a:pt x="32" y="14"/>
                    <a:pt x="35" y="14"/>
                  </a:cubicBezTo>
                  <a:cubicBezTo>
                    <a:pt x="38" y="14"/>
                    <a:pt x="40" y="15"/>
                    <a:pt x="41" y="15"/>
                  </a:cubicBezTo>
                  <a:cubicBezTo>
                    <a:pt x="43" y="1"/>
                    <a:pt x="43" y="1"/>
                    <a:pt x="43" y="1"/>
                  </a:cubicBezTo>
                  <a:cubicBezTo>
                    <a:pt x="37" y="0"/>
                    <a:pt x="37" y="0"/>
                    <a:pt x="37" y="0"/>
                  </a:cubicBezTo>
                  <a:cubicBezTo>
                    <a:pt x="32" y="0"/>
                    <a:pt x="28" y="2"/>
                    <a:pt x="24"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3" name="Freeform 20">
              <a:extLst>
                <a:ext uri="{FF2B5EF4-FFF2-40B4-BE49-F238E27FC236}">
                  <a16:creationId xmlns:a16="http://schemas.microsoft.com/office/drawing/2014/main" id="{2960E1C6-F590-264A-344E-7EF84C9D9013}"/>
                </a:ext>
              </a:extLst>
            </p:cNvPr>
            <p:cNvSpPr>
              <a:spLocks/>
            </p:cNvSpPr>
            <p:nvPr/>
          </p:nvSpPr>
          <p:spPr bwMode="auto">
            <a:xfrm>
              <a:off x="2000251" y="438150"/>
              <a:ext cx="58738" cy="85725"/>
            </a:xfrm>
            <a:custGeom>
              <a:avLst/>
              <a:gdLst>
                <a:gd name="T0" fmla="*/ 57 w 72"/>
                <a:gd name="T1" fmla="*/ 0 h 103"/>
                <a:gd name="T2" fmla="*/ 36 w 72"/>
                <a:gd name="T3" fmla="*/ 61 h 103"/>
                <a:gd name="T4" fmla="*/ 15 w 72"/>
                <a:gd name="T5" fmla="*/ 0 h 103"/>
                <a:gd name="T6" fmla="*/ 0 w 72"/>
                <a:gd name="T7" fmla="*/ 0 h 103"/>
                <a:gd name="T8" fmla="*/ 28 w 72"/>
                <a:gd name="T9" fmla="*/ 74 h 103"/>
                <a:gd name="T10" fmla="*/ 25 w 72"/>
                <a:gd name="T11" fmla="*/ 83 h 103"/>
                <a:gd name="T12" fmla="*/ 21 w 72"/>
                <a:gd name="T13" fmla="*/ 90 h 103"/>
                <a:gd name="T14" fmla="*/ 16 w 72"/>
                <a:gd name="T15" fmla="*/ 91 h 103"/>
                <a:gd name="T16" fmla="*/ 8 w 72"/>
                <a:gd name="T17" fmla="*/ 89 h 103"/>
                <a:gd name="T18" fmla="*/ 5 w 72"/>
                <a:gd name="T19" fmla="*/ 100 h 103"/>
                <a:gd name="T20" fmla="*/ 6 w 72"/>
                <a:gd name="T21" fmla="*/ 101 h 103"/>
                <a:gd name="T22" fmla="*/ 12 w 72"/>
                <a:gd name="T23" fmla="*/ 103 h 103"/>
                <a:gd name="T24" fmla="*/ 19 w 72"/>
                <a:gd name="T25" fmla="*/ 103 h 103"/>
                <a:gd name="T26" fmla="*/ 31 w 72"/>
                <a:gd name="T27" fmla="*/ 100 h 103"/>
                <a:gd name="T28" fmla="*/ 39 w 72"/>
                <a:gd name="T29" fmla="*/ 87 h 103"/>
                <a:gd name="T30" fmla="*/ 72 w 72"/>
                <a:gd name="T31" fmla="*/ 0 h 103"/>
                <a:gd name="T32" fmla="*/ 57 w 72"/>
                <a:gd name="T33"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 h="103">
                  <a:moveTo>
                    <a:pt x="57" y="0"/>
                  </a:moveTo>
                  <a:cubicBezTo>
                    <a:pt x="36" y="61"/>
                    <a:pt x="36" y="61"/>
                    <a:pt x="36" y="61"/>
                  </a:cubicBezTo>
                  <a:cubicBezTo>
                    <a:pt x="15" y="0"/>
                    <a:pt x="15" y="0"/>
                    <a:pt x="15" y="0"/>
                  </a:cubicBezTo>
                  <a:cubicBezTo>
                    <a:pt x="0" y="0"/>
                    <a:pt x="0" y="0"/>
                    <a:pt x="0" y="0"/>
                  </a:cubicBezTo>
                  <a:cubicBezTo>
                    <a:pt x="28" y="74"/>
                    <a:pt x="28" y="74"/>
                    <a:pt x="28" y="74"/>
                  </a:cubicBezTo>
                  <a:cubicBezTo>
                    <a:pt x="25" y="83"/>
                    <a:pt x="25" y="83"/>
                    <a:pt x="25" y="83"/>
                  </a:cubicBezTo>
                  <a:cubicBezTo>
                    <a:pt x="24" y="87"/>
                    <a:pt x="22" y="89"/>
                    <a:pt x="21" y="90"/>
                  </a:cubicBezTo>
                  <a:cubicBezTo>
                    <a:pt x="20" y="91"/>
                    <a:pt x="18" y="91"/>
                    <a:pt x="16" y="91"/>
                  </a:cubicBezTo>
                  <a:cubicBezTo>
                    <a:pt x="14" y="91"/>
                    <a:pt x="11" y="91"/>
                    <a:pt x="8" y="89"/>
                  </a:cubicBezTo>
                  <a:cubicBezTo>
                    <a:pt x="5" y="100"/>
                    <a:pt x="5" y="100"/>
                    <a:pt x="5" y="100"/>
                  </a:cubicBezTo>
                  <a:cubicBezTo>
                    <a:pt x="6" y="101"/>
                    <a:pt x="6" y="101"/>
                    <a:pt x="6" y="101"/>
                  </a:cubicBezTo>
                  <a:cubicBezTo>
                    <a:pt x="7" y="102"/>
                    <a:pt x="9" y="102"/>
                    <a:pt x="12" y="103"/>
                  </a:cubicBezTo>
                  <a:cubicBezTo>
                    <a:pt x="14" y="103"/>
                    <a:pt x="17" y="103"/>
                    <a:pt x="19" y="103"/>
                  </a:cubicBezTo>
                  <a:cubicBezTo>
                    <a:pt x="24" y="103"/>
                    <a:pt x="28" y="102"/>
                    <a:pt x="31" y="100"/>
                  </a:cubicBezTo>
                  <a:cubicBezTo>
                    <a:pt x="34" y="97"/>
                    <a:pt x="36" y="93"/>
                    <a:pt x="39" y="87"/>
                  </a:cubicBezTo>
                  <a:cubicBezTo>
                    <a:pt x="72" y="0"/>
                    <a:pt x="72" y="0"/>
                    <a:pt x="72" y="0"/>
                  </a:cubicBezTo>
                  <a:lnTo>
                    <a:pt x="5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4" name="Freeform 21">
              <a:extLst>
                <a:ext uri="{FF2B5EF4-FFF2-40B4-BE49-F238E27FC236}">
                  <a16:creationId xmlns:a16="http://schemas.microsoft.com/office/drawing/2014/main" id="{8279F213-F01D-0BA8-7DEC-BF8F2017D953}"/>
                </a:ext>
              </a:extLst>
            </p:cNvPr>
            <p:cNvSpPr>
              <a:spLocks noEditPoints="1"/>
            </p:cNvSpPr>
            <p:nvPr/>
          </p:nvSpPr>
          <p:spPr bwMode="auto">
            <a:xfrm>
              <a:off x="1547813" y="-96838"/>
              <a:ext cx="352425" cy="422275"/>
            </a:xfrm>
            <a:custGeom>
              <a:avLst/>
              <a:gdLst>
                <a:gd name="T0" fmla="*/ 327 w 425"/>
                <a:gd name="T1" fmla="*/ 247 h 510"/>
                <a:gd name="T2" fmla="*/ 415 w 425"/>
                <a:gd name="T3" fmla="*/ 130 h 510"/>
                <a:gd name="T4" fmla="*/ 268 w 425"/>
                <a:gd name="T5" fmla="*/ 0 h 510"/>
                <a:gd name="T6" fmla="*/ 0 w 425"/>
                <a:gd name="T7" fmla="*/ 0 h 510"/>
                <a:gd name="T8" fmla="*/ 0 w 425"/>
                <a:gd name="T9" fmla="*/ 510 h 510"/>
                <a:gd name="T10" fmla="*/ 277 w 425"/>
                <a:gd name="T11" fmla="*/ 510 h 510"/>
                <a:gd name="T12" fmla="*/ 425 w 425"/>
                <a:gd name="T13" fmla="*/ 373 h 510"/>
                <a:gd name="T14" fmla="*/ 327 w 425"/>
                <a:gd name="T15" fmla="*/ 247 h 510"/>
                <a:gd name="T16" fmla="*/ 109 w 425"/>
                <a:gd name="T17" fmla="*/ 92 h 510"/>
                <a:gd name="T18" fmla="*/ 245 w 425"/>
                <a:gd name="T19" fmla="*/ 92 h 510"/>
                <a:gd name="T20" fmla="*/ 304 w 425"/>
                <a:gd name="T21" fmla="*/ 148 h 510"/>
                <a:gd name="T22" fmla="*/ 245 w 425"/>
                <a:gd name="T23" fmla="*/ 205 h 510"/>
                <a:gd name="T24" fmla="*/ 109 w 425"/>
                <a:gd name="T25" fmla="*/ 205 h 510"/>
                <a:gd name="T26" fmla="*/ 109 w 425"/>
                <a:gd name="T27" fmla="*/ 92 h 510"/>
                <a:gd name="T28" fmla="*/ 249 w 425"/>
                <a:gd name="T29" fmla="*/ 417 h 510"/>
                <a:gd name="T30" fmla="*/ 249 w 425"/>
                <a:gd name="T31" fmla="*/ 418 h 510"/>
                <a:gd name="T32" fmla="*/ 109 w 425"/>
                <a:gd name="T33" fmla="*/ 418 h 510"/>
                <a:gd name="T34" fmla="*/ 109 w 425"/>
                <a:gd name="T35" fmla="*/ 298 h 510"/>
                <a:gd name="T36" fmla="*/ 249 w 425"/>
                <a:gd name="T37" fmla="*/ 298 h 510"/>
                <a:gd name="T38" fmla="*/ 315 w 425"/>
                <a:gd name="T39" fmla="*/ 357 h 510"/>
                <a:gd name="T40" fmla="*/ 249 w 425"/>
                <a:gd name="T41" fmla="*/ 417 h 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25" h="510">
                  <a:moveTo>
                    <a:pt x="327" y="247"/>
                  </a:moveTo>
                  <a:cubicBezTo>
                    <a:pt x="375" y="237"/>
                    <a:pt x="415" y="194"/>
                    <a:pt x="415" y="130"/>
                  </a:cubicBezTo>
                  <a:cubicBezTo>
                    <a:pt x="415" y="62"/>
                    <a:pt x="365" y="0"/>
                    <a:pt x="268" y="0"/>
                  </a:cubicBezTo>
                  <a:cubicBezTo>
                    <a:pt x="0" y="0"/>
                    <a:pt x="0" y="0"/>
                    <a:pt x="0" y="0"/>
                  </a:cubicBezTo>
                  <a:cubicBezTo>
                    <a:pt x="0" y="510"/>
                    <a:pt x="0" y="510"/>
                    <a:pt x="0" y="510"/>
                  </a:cubicBezTo>
                  <a:cubicBezTo>
                    <a:pt x="277" y="510"/>
                    <a:pt x="277" y="510"/>
                    <a:pt x="277" y="510"/>
                  </a:cubicBezTo>
                  <a:cubicBezTo>
                    <a:pt x="374" y="510"/>
                    <a:pt x="425" y="449"/>
                    <a:pt x="425" y="373"/>
                  </a:cubicBezTo>
                  <a:cubicBezTo>
                    <a:pt x="425" y="309"/>
                    <a:pt x="381" y="256"/>
                    <a:pt x="327" y="247"/>
                  </a:cubicBezTo>
                  <a:close/>
                  <a:moveTo>
                    <a:pt x="109" y="92"/>
                  </a:moveTo>
                  <a:cubicBezTo>
                    <a:pt x="245" y="92"/>
                    <a:pt x="245" y="92"/>
                    <a:pt x="245" y="92"/>
                  </a:cubicBezTo>
                  <a:cubicBezTo>
                    <a:pt x="281" y="92"/>
                    <a:pt x="304" y="117"/>
                    <a:pt x="304" y="148"/>
                  </a:cubicBezTo>
                  <a:cubicBezTo>
                    <a:pt x="304" y="181"/>
                    <a:pt x="281" y="205"/>
                    <a:pt x="245" y="205"/>
                  </a:cubicBezTo>
                  <a:cubicBezTo>
                    <a:pt x="109" y="205"/>
                    <a:pt x="109" y="205"/>
                    <a:pt x="109" y="205"/>
                  </a:cubicBezTo>
                  <a:lnTo>
                    <a:pt x="109" y="92"/>
                  </a:lnTo>
                  <a:close/>
                  <a:moveTo>
                    <a:pt x="249" y="417"/>
                  </a:moveTo>
                  <a:cubicBezTo>
                    <a:pt x="249" y="418"/>
                    <a:pt x="249" y="418"/>
                    <a:pt x="249" y="418"/>
                  </a:cubicBezTo>
                  <a:cubicBezTo>
                    <a:pt x="109" y="418"/>
                    <a:pt x="109" y="418"/>
                    <a:pt x="109" y="418"/>
                  </a:cubicBezTo>
                  <a:cubicBezTo>
                    <a:pt x="109" y="298"/>
                    <a:pt x="109" y="298"/>
                    <a:pt x="109" y="298"/>
                  </a:cubicBezTo>
                  <a:cubicBezTo>
                    <a:pt x="249" y="298"/>
                    <a:pt x="249" y="298"/>
                    <a:pt x="249" y="298"/>
                  </a:cubicBezTo>
                  <a:cubicBezTo>
                    <a:pt x="292" y="298"/>
                    <a:pt x="315" y="325"/>
                    <a:pt x="315" y="357"/>
                  </a:cubicBezTo>
                  <a:cubicBezTo>
                    <a:pt x="315" y="394"/>
                    <a:pt x="290" y="417"/>
                    <a:pt x="249" y="4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5" name="Freeform 22">
              <a:extLst>
                <a:ext uri="{FF2B5EF4-FFF2-40B4-BE49-F238E27FC236}">
                  <a16:creationId xmlns:a16="http://schemas.microsoft.com/office/drawing/2014/main" id="{05C0F3AF-1E64-F4C9-5564-207AB298F6B9}"/>
                </a:ext>
              </a:extLst>
            </p:cNvPr>
            <p:cNvSpPr>
              <a:spLocks/>
            </p:cNvSpPr>
            <p:nvPr/>
          </p:nvSpPr>
          <p:spPr bwMode="auto">
            <a:xfrm>
              <a:off x="1139826" y="-103188"/>
              <a:ext cx="347663" cy="436563"/>
            </a:xfrm>
            <a:custGeom>
              <a:avLst/>
              <a:gdLst>
                <a:gd name="T0" fmla="*/ 59 w 420"/>
                <a:gd name="T1" fmla="*/ 363 h 527"/>
                <a:gd name="T2" fmla="*/ 221 w 420"/>
                <a:gd name="T3" fmla="*/ 431 h 527"/>
                <a:gd name="T4" fmla="*/ 310 w 420"/>
                <a:gd name="T5" fmla="*/ 374 h 527"/>
                <a:gd name="T6" fmla="*/ 207 w 420"/>
                <a:gd name="T7" fmla="*/ 309 h 527"/>
                <a:gd name="T8" fmla="*/ 17 w 420"/>
                <a:gd name="T9" fmla="*/ 154 h 527"/>
                <a:gd name="T10" fmla="*/ 210 w 420"/>
                <a:gd name="T11" fmla="*/ 0 h 527"/>
                <a:gd name="T12" fmla="*/ 409 w 420"/>
                <a:gd name="T13" fmla="*/ 71 h 527"/>
                <a:gd name="T14" fmla="*/ 349 w 420"/>
                <a:gd name="T15" fmla="*/ 151 h 527"/>
                <a:gd name="T16" fmla="*/ 203 w 420"/>
                <a:gd name="T17" fmla="*/ 95 h 527"/>
                <a:gd name="T18" fmla="*/ 128 w 420"/>
                <a:gd name="T19" fmla="*/ 147 h 527"/>
                <a:gd name="T20" fmla="*/ 229 w 420"/>
                <a:gd name="T21" fmla="*/ 206 h 527"/>
                <a:gd name="T22" fmla="*/ 420 w 420"/>
                <a:gd name="T23" fmla="*/ 363 h 527"/>
                <a:gd name="T24" fmla="*/ 216 w 420"/>
                <a:gd name="T25" fmla="*/ 527 h 527"/>
                <a:gd name="T26" fmla="*/ 0 w 420"/>
                <a:gd name="T27" fmla="*/ 446 h 527"/>
                <a:gd name="T28" fmla="*/ 59 w 420"/>
                <a:gd name="T29" fmla="*/ 363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20" h="527">
                  <a:moveTo>
                    <a:pt x="59" y="363"/>
                  </a:moveTo>
                  <a:cubicBezTo>
                    <a:pt x="95" y="400"/>
                    <a:pt x="151" y="431"/>
                    <a:pt x="221" y="431"/>
                  </a:cubicBezTo>
                  <a:cubicBezTo>
                    <a:pt x="281" y="431"/>
                    <a:pt x="310" y="403"/>
                    <a:pt x="310" y="374"/>
                  </a:cubicBezTo>
                  <a:cubicBezTo>
                    <a:pt x="310" y="336"/>
                    <a:pt x="266" y="323"/>
                    <a:pt x="207" y="309"/>
                  </a:cubicBezTo>
                  <a:cubicBezTo>
                    <a:pt x="124" y="290"/>
                    <a:pt x="17" y="267"/>
                    <a:pt x="17" y="154"/>
                  </a:cubicBezTo>
                  <a:cubicBezTo>
                    <a:pt x="17" y="69"/>
                    <a:pt x="90" y="0"/>
                    <a:pt x="210" y="0"/>
                  </a:cubicBezTo>
                  <a:cubicBezTo>
                    <a:pt x="291" y="0"/>
                    <a:pt x="359" y="24"/>
                    <a:pt x="409" y="71"/>
                  </a:cubicBezTo>
                  <a:cubicBezTo>
                    <a:pt x="349" y="151"/>
                    <a:pt x="349" y="151"/>
                    <a:pt x="349" y="151"/>
                  </a:cubicBezTo>
                  <a:cubicBezTo>
                    <a:pt x="308" y="113"/>
                    <a:pt x="253" y="95"/>
                    <a:pt x="203" y="95"/>
                  </a:cubicBezTo>
                  <a:cubicBezTo>
                    <a:pt x="154" y="95"/>
                    <a:pt x="128" y="117"/>
                    <a:pt x="128" y="147"/>
                  </a:cubicBezTo>
                  <a:cubicBezTo>
                    <a:pt x="128" y="182"/>
                    <a:pt x="170" y="192"/>
                    <a:pt x="229" y="206"/>
                  </a:cubicBezTo>
                  <a:cubicBezTo>
                    <a:pt x="313" y="225"/>
                    <a:pt x="420" y="250"/>
                    <a:pt x="420" y="363"/>
                  </a:cubicBezTo>
                  <a:cubicBezTo>
                    <a:pt x="420" y="457"/>
                    <a:pt x="353" y="527"/>
                    <a:pt x="216" y="527"/>
                  </a:cubicBezTo>
                  <a:cubicBezTo>
                    <a:pt x="118" y="527"/>
                    <a:pt x="48" y="494"/>
                    <a:pt x="0" y="446"/>
                  </a:cubicBezTo>
                  <a:lnTo>
                    <a:pt x="59" y="3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6" name="Rectangle 23">
              <a:extLst>
                <a:ext uri="{FF2B5EF4-FFF2-40B4-BE49-F238E27FC236}">
                  <a16:creationId xmlns:a16="http://schemas.microsoft.com/office/drawing/2014/main" id="{5308E799-0736-BCF1-CC1A-3F3E2248F93B}"/>
                </a:ext>
              </a:extLst>
            </p:cNvPr>
            <p:cNvSpPr>
              <a:spLocks noChangeArrowheads="1"/>
            </p:cNvSpPr>
            <p:nvPr/>
          </p:nvSpPr>
          <p:spPr bwMode="auto">
            <a:xfrm>
              <a:off x="1968501" y="-96838"/>
              <a:ext cx="88900" cy="422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7" name="Freeform 24">
              <a:extLst>
                <a:ext uri="{FF2B5EF4-FFF2-40B4-BE49-F238E27FC236}">
                  <a16:creationId xmlns:a16="http://schemas.microsoft.com/office/drawing/2014/main" id="{D9308C71-8329-D144-E136-1D34018B4D56}"/>
                </a:ext>
              </a:extLst>
            </p:cNvPr>
            <p:cNvSpPr>
              <a:spLocks noEditPoints="1"/>
            </p:cNvSpPr>
            <p:nvPr/>
          </p:nvSpPr>
          <p:spPr bwMode="auto">
            <a:xfrm>
              <a:off x="2498726" y="-31750"/>
              <a:ext cx="93663" cy="112713"/>
            </a:xfrm>
            <a:custGeom>
              <a:avLst/>
              <a:gdLst>
                <a:gd name="T0" fmla="*/ 92 w 113"/>
                <a:gd name="T1" fmla="*/ 119 h 136"/>
                <a:gd name="T2" fmla="*/ 45 w 113"/>
                <a:gd name="T3" fmla="*/ 136 h 136"/>
                <a:gd name="T4" fmla="*/ 0 w 113"/>
                <a:gd name="T5" fmla="*/ 136 h 136"/>
                <a:gd name="T6" fmla="*/ 0 w 113"/>
                <a:gd name="T7" fmla="*/ 0 h 136"/>
                <a:gd name="T8" fmla="*/ 45 w 113"/>
                <a:gd name="T9" fmla="*/ 0 h 136"/>
                <a:gd name="T10" fmla="*/ 92 w 113"/>
                <a:gd name="T11" fmla="*/ 17 h 136"/>
                <a:gd name="T12" fmla="*/ 113 w 113"/>
                <a:gd name="T13" fmla="*/ 68 h 136"/>
                <a:gd name="T14" fmla="*/ 92 w 113"/>
                <a:gd name="T15" fmla="*/ 119 h 136"/>
                <a:gd name="T16" fmla="*/ 78 w 113"/>
                <a:gd name="T17" fmla="*/ 28 h 136"/>
                <a:gd name="T18" fmla="*/ 45 w 113"/>
                <a:gd name="T19" fmla="*/ 16 h 136"/>
                <a:gd name="T20" fmla="*/ 20 w 113"/>
                <a:gd name="T21" fmla="*/ 16 h 136"/>
                <a:gd name="T22" fmla="*/ 20 w 113"/>
                <a:gd name="T23" fmla="*/ 120 h 136"/>
                <a:gd name="T24" fmla="*/ 45 w 113"/>
                <a:gd name="T25" fmla="*/ 120 h 136"/>
                <a:gd name="T26" fmla="*/ 78 w 113"/>
                <a:gd name="T27" fmla="*/ 107 h 136"/>
                <a:gd name="T28" fmla="*/ 92 w 113"/>
                <a:gd name="T29" fmla="*/ 68 h 136"/>
                <a:gd name="T30" fmla="*/ 78 w 113"/>
                <a:gd name="T31" fmla="*/ 28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 h="136">
                  <a:moveTo>
                    <a:pt x="92" y="119"/>
                  </a:moveTo>
                  <a:cubicBezTo>
                    <a:pt x="81" y="130"/>
                    <a:pt x="66" y="136"/>
                    <a:pt x="45" y="136"/>
                  </a:cubicBezTo>
                  <a:cubicBezTo>
                    <a:pt x="0" y="136"/>
                    <a:pt x="0" y="136"/>
                    <a:pt x="0" y="136"/>
                  </a:cubicBezTo>
                  <a:cubicBezTo>
                    <a:pt x="0" y="0"/>
                    <a:pt x="0" y="0"/>
                    <a:pt x="0" y="0"/>
                  </a:cubicBezTo>
                  <a:cubicBezTo>
                    <a:pt x="45" y="0"/>
                    <a:pt x="45" y="0"/>
                    <a:pt x="45" y="0"/>
                  </a:cubicBezTo>
                  <a:cubicBezTo>
                    <a:pt x="66" y="0"/>
                    <a:pt x="81" y="6"/>
                    <a:pt x="92" y="17"/>
                  </a:cubicBezTo>
                  <a:cubicBezTo>
                    <a:pt x="103" y="28"/>
                    <a:pt x="113" y="44"/>
                    <a:pt x="113" y="68"/>
                  </a:cubicBezTo>
                  <a:cubicBezTo>
                    <a:pt x="113" y="91"/>
                    <a:pt x="104" y="108"/>
                    <a:pt x="92" y="119"/>
                  </a:cubicBezTo>
                  <a:close/>
                  <a:moveTo>
                    <a:pt x="78" y="28"/>
                  </a:moveTo>
                  <a:cubicBezTo>
                    <a:pt x="70" y="20"/>
                    <a:pt x="59" y="16"/>
                    <a:pt x="45" y="16"/>
                  </a:cubicBezTo>
                  <a:cubicBezTo>
                    <a:pt x="20" y="16"/>
                    <a:pt x="20" y="16"/>
                    <a:pt x="20" y="16"/>
                  </a:cubicBezTo>
                  <a:cubicBezTo>
                    <a:pt x="20" y="120"/>
                    <a:pt x="20" y="120"/>
                    <a:pt x="20" y="120"/>
                  </a:cubicBezTo>
                  <a:cubicBezTo>
                    <a:pt x="45" y="120"/>
                    <a:pt x="45" y="120"/>
                    <a:pt x="45" y="120"/>
                  </a:cubicBezTo>
                  <a:cubicBezTo>
                    <a:pt x="58" y="120"/>
                    <a:pt x="69" y="116"/>
                    <a:pt x="78" y="107"/>
                  </a:cubicBezTo>
                  <a:cubicBezTo>
                    <a:pt x="87" y="98"/>
                    <a:pt x="92" y="85"/>
                    <a:pt x="92" y="68"/>
                  </a:cubicBezTo>
                  <a:cubicBezTo>
                    <a:pt x="92" y="51"/>
                    <a:pt x="87" y="37"/>
                    <a:pt x="78"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8" name="Freeform 25">
              <a:extLst>
                <a:ext uri="{FF2B5EF4-FFF2-40B4-BE49-F238E27FC236}">
                  <a16:creationId xmlns:a16="http://schemas.microsoft.com/office/drawing/2014/main" id="{9B065B41-2B00-5183-95B8-2C97D2776E9F}"/>
                </a:ext>
              </a:extLst>
            </p:cNvPr>
            <p:cNvSpPr>
              <a:spLocks/>
            </p:cNvSpPr>
            <p:nvPr/>
          </p:nvSpPr>
          <p:spPr bwMode="auto">
            <a:xfrm>
              <a:off x="2611438" y="-3175"/>
              <a:ext cx="47625" cy="84138"/>
            </a:xfrm>
            <a:custGeom>
              <a:avLst/>
              <a:gdLst>
                <a:gd name="T0" fmla="*/ 54 w 57"/>
                <a:gd name="T1" fmla="*/ 19 h 101"/>
                <a:gd name="T2" fmla="*/ 47 w 57"/>
                <a:gd name="T3" fmla="*/ 18 h 101"/>
                <a:gd name="T4" fmla="*/ 33 w 57"/>
                <a:gd name="T5" fmla="*/ 22 h 101"/>
                <a:gd name="T6" fmla="*/ 19 w 57"/>
                <a:gd name="T7" fmla="*/ 45 h 101"/>
                <a:gd name="T8" fmla="*/ 19 w 57"/>
                <a:gd name="T9" fmla="*/ 101 h 101"/>
                <a:gd name="T10" fmla="*/ 0 w 57"/>
                <a:gd name="T11" fmla="*/ 101 h 101"/>
                <a:gd name="T12" fmla="*/ 0 w 57"/>
                <a:gd name="T13" fmla="*/ 2 h 101"/>
                <a:gd name="T14" fmla="*/ 18 w 57"/>
                <a:gd name="T15" fmla="*/ 2 h 101"/>
                <a:gd name="T16" fmla="*/ 19 w 57"/>
                <a:gd name="T17" fmla="*/ 21 h 101"/>
                <a:gd name="T18" fmla="*/ 49 w 57"/>
                <a:gd name="T19" fmla="*/ 0 h 101"/>
                <a:gd name="T20" fmla="*/ 57 w 57"/>
                <a:gd name="T21" fmla="*/ 1 h 101"/>
                <a:gd name="T22" fmla="*/ 54 w 57"/>
                <a:gd name="T23" fmla="*/ 1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7" h="101">
                  <a:moveTo>
                    <a:pt x="54" y="19"/>
                  </a:moveTo>
                  <a:cubicBezTo>
                    <a:pt x="54" y="19"/>
                    <a:pt x="52" y="18"/>
                    <a:pt x="47" y="18"/>
                  </a:cubicBezTo>
                  <a:cubicBezTo>
                    <a:pt x="42" y="18"/>
                    <a:pt x="38" y="19"/>
                    <a:pt x="33" y="22"/>
                  </a:cubicBezTo>
                  <a:cubicBezTo>
                    <a:pt x="27" y="26"/>
                    <a:pt x="21" y="34"/>
                    <a:pt x="19" y="45"/>
                  </a:cubicBezTo>
                  <a:cubicBezTo>
                    <a:pt x="19" y="101"/>
                    <a:pt x="19" y="101"/>
                    <a:pt x="19" y="101"/>
                  </a:cubicBezTo>
                  <a:cubicBezTo>
                    <a:pt x="0" y="101"/>
                    <a:pt x="0" y="101"/>
                    <a:pt x="0" y="101"/>
                  </a:cubicBezTo>
                  <a:cubicBezTo>
                    <a:pt x="0" y="2"/>
                    <a:pt x="0" y="2"/>
                    <a:pt x="0" y="2"/>
                  </a:cubicBezTo>
                  <a:cubicBezTo>
                    <a:pt x="18" y="2"/>
                    <a:pt x="18" y="2"/>
                    <a:pt x="18" y="2"/>
                  </a:cubicBezTo>
                  <a:cubicBezTo>
                    <a:pt x="19" y="21"/>
                    <a:pt x="19" y="21"/>
                    <a:pt x="19" y="21"/>
                  </a:cubicBezTo>
                  <a:cubicBezTo>
                    <a:pt x="24" y="10"/>
                    <a:pt x="35" y="0"/>
                    <a:pt x="49" y="0"/>
                  </a:cubicBezTo>
                  <a:cubicBezTo>
                    <a:pt x="54" y="0"/>
                    <a:pt x="57" y="1"/>
                    <a:pt x="57" y="1"/>
                  </a:cubicBezTo>
                  <a:lnTo>
                    <a:pt x="54"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9" name="Freeform 26">
              <a:extLst>
                <a:ext uri="{FF2B5EF4-FFF2-40B4-BE49-F238E27FC236}">
                  <a16:creationId xmlns:a16="http://schemas.microsoft.com/office/drawing/2014/main" id="{AEBBA209-4388-44E3-1F5D-110C6416935E}"/>
                </a:ext>
              </a:extLst>
            </p:cNvPr>
            <p:cNvSpPr>
              <a:spLocks noEditPoints="1"/>
            </p:cNvSpPr>
            <p:nvPr/>
          </p:nvSpPr>
          <p:spPr bwMode="auto">
            <a:xfrm>
              <a:off x="2670176" y="-36513"/>
              <a:ext cx="20638" cy="117475"/>
            </a:xfrm>
            <a:custGeom>
              <a:avLst/>
              <a:gdLst>
                <a:gd name="T0" fmla="*/ 13 w 25"/>
                <a:gd name="T1" fmla="*/ 24 h 143"/>
                <a:gd name="T2" fmla="*/ 0 w 25"/>
                <a:gd name="T3" fmla="*/ 12 h 143"/>
                <a:gd name="T4" fmla="*/ 13 w 25"/>
                <a:gd name="T5" fmla="*/ 0 h 143"/>
                <a:gd name="T6" fmla="*/ 25 w 25"/>
                <a:gd name="T7" fmla="*/ 12 h 143"/>
                <a:gd name="T8" fmla="*/ 13 w 25"/>
                <a:gd name="T9" fmla="*/ 24 h 143"/>
                <a:gd name="T10" fmla="*/ 4 w 25"/>
                <a:gd name="T11" fmla="*/ 143 h 143"/>
                <a:gd name="T12" fmla="*/ 4 w 25"/>
                <a:gd name="T13" fmla="*/ 44 h 143"/>
                <a:gd name="T14" fmla="*/ 22 w 25"/>
                <a:gd name="T15" fmla="*/ 44 h 143"/>
                <a:gd name="T16" fmla="*/ 22 w 25"/>
                <a:gd name="T17" fmla="*/ 143 h 143"/>
                <a:gd name="T18" fmla="*/ 4 w 25"/>
                <a:gd name="T19" fmla="*/ 143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143">
                  <a:moveTo>
                    <a:pt x="13" y="24"/>
                  </a:moveTo>
                  <a:cubicBezTo>
                    <a:pt x="6" y="24"/>
                    <a:pt x="0" y="19"/>
                    <a:pt x="0" y="12"/>
                  </a:cubicBezTo>
                  <a:cubicBezTo>
                    <a:pt x="0" y="5"/>
                    <a:pt x="6" y="0"/>
                    <a:pt x="13" y="0"/>
                  </a:cubicBezTo>
                  <a:cubicBezTo>
                    <a:pt x="20" y="0"/>
                    <a:pt x="25" y="5"/>
                    <a:pt x="25" y="12"/>
                  </a:cubicBezTo>
                  <a:cubicBezTo>
                    <a:pt x="25" y="18"/>
                    <a:pt x="20" y="24"/>
                    <a:pt x="13" y="24"/>
                  </a:cubicBezTo>
                  <a:close/>
                  <a:moveTo>
                    <a:pt x="4" y="143"/>
                  </a:moveTo>
                  <a:cubicBezTo>
                    <a:pt x="4" y="44"/>
                    <a:pt x="4" y="44"/>
                    <a:pt x="4" y="44"/>
                  </a:cubicBezTo>
                  <a:cubicBezTo>
                    <a:pt x="22" y="44"/>
                    <a:pt x="22" y="44"/>
                    <a:pt x="22" y="44"/>
                  </a:cubicBezTo>
                  <a:cubicBezTo>
                    <a:pt x="22" y="143"/>
                    <a:pt x="22" y="143"/>
                    <a:pt x="22" y="143"/>
                  </a:cubicBezTo>
                  <a:lnTo>
                    <a:pt x="4" y="1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0" name="Freeform 27">
              <a:extLst>
                <a:ext uri="{FF2B5EF4-FFF2-40B4-BE49-F238E27FC236}">
                  <a16:creationId xmlns:a16="http://schemas.microsoft.com/office/drawing/2014/main" id="{4524D336-2EEE-036C-C9C9-0D5F156C9443}"/>
                </a:ext>
              </a:extLst>
            </p:cNvPr>
            <p:cNvSpPr>
              <a:spLocks/>
            </p:cNvSpPr>
            <p:nvPr/>
          </p:nvSpPr>
          <p:spPr bwMode="auto">
            <a:xfrm>
              <a:off x="2701926" y="-1588"/>
              <a:ext cx="80963" cy="82550"/>
            </a:xfrm>
            <a:custGeom>
              <a:avLst/>
              <a:gdLst>
                <a:gd name="T0" fmla="*/ 31 w 51"/>
                <a:gd name="T1" fmla="*/ 52 h 52"/>
                <a:gd name="T2" fmla="*/ 20 w 51"/>
                <a:gd name="T3" fmla="*/ 52 h 52"/>
                <a:gd name="T4" fmla="*/ 0 w 51"/>
                <a:gd name="T5" fmla="*/ 0 h 52"/>
                <a:gd name="T6" fmla="*/ 11 w 51"/>
                <a:gd name="T7" fmla="*/ 0 h 52"/>
                <a:gd name="T8" fmla="*/ 25 w 51"/>
                <a:gd name="T9" fmla="*/ 42 h 52"/>
                <a:gd name="T10" fmla="*/ 40 w 51"/>
                <a:gd name="T11" fmla="*/ 0 h 52"/>
                <a:gd name="T12" fmla="*/ 51 w 51"/>
                <a:gd name="T13" fmla="*/ 0 h 52"/>
                <a:gd name="T14" fmla="*/ 31 w 51"/>
                <a:gd name="T15" fmla="*/ 52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 h="52">
                  <a:moveTo>
                    <a:pt x="31" y="52"/>
                  </a:moveTo>
                  <a:lnTo>
                    <a:pt x="20" y="52"/>
                  </a:lnTo>
                  <a:lnTo>
                    <a:pt x="0" y="0"/>
                  </a:lnTo>
                  <a:lnTo>
                    <a:pt x="11" y="0"/>
                  </a:lnTo>
                  <a:lnTo>
                    <a:pt x="25" y="42"/>
                  </a:lnTo>
                  <a:lnTo>
                    <a:pt x="40" y="0"/>
                  </a:lnTo>
                  <a:lnTo>
                    <a:pt x="51" y="0"/>
                  </a:lnTo>
                  <a:lnTo>
                    <a:pt x="31"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1" name="Freeform 28">
              <a:extLst>
                <a:ext uri="{FF2B5EF4-FFF2-40B4-BE49-F238E27FC236}">
                  <a16:creationId xmlns:a16="http://schemas.microsoft.com/office/drawing/2014/main" id="{7957D02A-F6AA-E7FB-776F-5DF982079E20}"/>
                </a:ext>
              </a:extLst>
            </p:cNvPr>
            <p:cNvSpPr>
              <a:spLocks noEditPoints="1"/>
            </p:cNvSpPr>
            <p:nvPr/>
          </p:nvSpPr>
          <p:spPr bwMode="auto">
            <a:xfrm>
              <a:off x="2789238" y="-3175"/>
              <a:ext cx="74613" cy="85725"/>
            </a:xfrm>
            <a:custGeom>
              <a:avLst/>
              <a:gdLst>
                <a:gd name="T0" fmla="*/ 20 w 90"/>
                <a:gd name="T1" fmla="*/ 56 h 103"/>
                <a:gd name="T2" fmla="*/ 49 w 90"/>
                <a:gd name="T3" fmla="*/ 88 h 103"/>
                <a:gd name="T4" fmla="*/ 80 w 90"/>
                <a:gd name="T5" fmla="*/ 77 h 103"/>
                <a:gd name="T6" fmla="*/ 87 w 90"/>
                <a:gd name="T7" fmla="*/ 89 h 103"/>
                <a:gd name="T8" fmla="*/ 47 w 90"/>
                <a:gd name="T9" fmla="*/ 103 h 103"/>
                <a:gd name="T10" fmla="*/ 0 w 90"/>
                <a:gd name="T11" fmla="*/ 52 h 103"/>
                <a:gd name="T12" fmla="*/ 47 w 90"/>
                <a:gd name="T13" fmla="*/ 0 h 103"/>
                <a:gd name="T14" fmla="*/ 90 w 90"/>
                <a:gd name="T15" fmla="*/ 49 h 103"/>
                <a:gd name="T16" fmla="*/ 90 w 90"/>
                <a:gd name="T17" fmla="*/ 56 h 103"/>
                <a:gd name="T18" fmla="*/ 20 w 90"/>
                <a:gd name="T19" fmla="*/ 56 h 103"/>
                <a:gd name="T20" fmla="*/ 46 w 90"/>
                <a:gd name="T21" fmla="*/ 15 h 103"/>
                <a:gd name="T22" fmla="*/ 19 w 90"/>
                <a:gd name="T23" fmla="*/ 43 h 103"/>
                <a:gd name="T24" fmla="*/ 71 w 90"/>
                <a:gd name="T25" fmla="*/ 43 h 103"/>
                <a:gd name="T26" fmla="*/ 46 w 90"/>
                <a:gd name="T27" fmla="*/ 15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03">
                  <a:moveTo>
                    <a:pt x="20" y="56"/>
                  </a:moveTo>
                  <a:cubicBezTo>
                    <a:pt x="20" y="76"/>
                    <a:pt x="31" y="88"/>
                    <a:pt x="49" y="88"/>
                  </a:cubicBezTo>
                  <a:cubicBezTo>
                    <a:pt x="68" y="88"/>
                    <a:pt x="79" y="78"/>
                    <a:pt x="80" y="77"/>
                  </a:cubicBezTo>
                  <a:cubicBezTo>
                    <a:pt x="87" y="89"/>
                    <a:pt x="87" y="89"/>
                    <a:pt x="87" y="89"/>
                  </a:cubicBezTo>
                  <a:cubicBezTo>
                    <a:pt x="87" y="89"/>
                    <a:pt x="74" y="103"/>
                    <a:pt x="47" y="103"/>
                  </a:cubicBezTo>
                  <a:cubicBezTo>
                    <a:pt x="20" y="103"/>
                    <a:pt x="0" y="85"/>
                    <a:pt x="0" y="52"/>
                  </a:cubicBezTo>
                  <a:cubicBezTo>
                    <a:pt x="0" y="20"/>
                    <a:pt x="21" y="0"/>
                    <a:pt x="47" y="0"/>
                  </a:cubicBezTo>
                  <a:cubicBezTo>
                    <a:pt x="74" y="0"/>
                    <a:pt x="90" y="20"/>
                    <a:pt x="90" y="49"/>
                  </a:cubicBezTo>
                  <a:cubicBezTo>
                    <a:pt x="90" y="56"/>
                    <a:pt x="90" y="56"/>
                    <a:pt x="90" y="56"/>
                  </a:cubicBezTo>
                  <a:cubicBezTo>
                    <a:pt x="20" y="56"/>
                    <a:pt x="20" y="56"/>
                    <a:pt x="20" y="56"/>
                  </a:cubicBezTo>
                  <a:close/>
                  <a:moveTo>
                    <a:pt x="46" y="15"/>
                  </a:moveTo>
                  <a:cubicBezTo>
                    <a:pt x="28" y="15"/>
                    <a:pt x="20" y="30"/>
                    <a:pt x="19" y="43"/>
                  </a:cubicBezTo>
                  <a:cubicBezTo>
                    <a:pt x="71" y="43"/>
                    <a:pt x="71" y="43"/>
                    <a:pt x="71" y="43"/>
                  </a:cubicBezTo>
                  <a:cubicBezTo>
                    <a:pt x="71" y="28"/>
                    <a:pt x="64" y="15"/>
                    <a:pt x="46"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2" name="Freeform 29">
              <a:extLst>
                <a:ext uri="{FF2B5EF4-FFF2-40B4-BE49-F238E27FC236}">
                  <a16:creationId xmlns:a16="http://schemas.microsoft.com/office/drawing/2014/main" id="{C091E53F-E8FB-D219-1C2C-C8CDF3A477E2}"/>
                </a:ext>
              </a:extLst>
            </p:cNvPr>
            <p:cNvSpPr>
              <a:spLocks/>
            </p:cNvSpPr>
            <p:nvPr/>
          </p:nvSpPr>
          <p:spPr bwMode="auto">
            <a:xfrm>
              <a:off x="2882901" y="-3175"/>
              <a:ext cx="68263" cy="84138"/>
            </a:xfrm>
            <a:custGeom>
              <a:avLst/>
              <a:gdLst>
                <a:gd name="T0" fmla="*/ 65 w 84"/>
                <a:gd name="T1" fmla="*/ 101 h 101"/>
                <a:gd name="T2" fmla="*/ 65 w 84"/>
                <a:gd name="T3" fmla="*/ 42 h 101"/>
                <a:gd name="T4" fmla="*/ 45 w 84"/>
                <a:gd name="T5" fmla="*/ 16 h 101"/>
                <a:gd name="T6" fmla="*/ 18 w 84"/>
                <a:gd name="T7" fmla="*/ 42 h 101"/>
                <a:gd name="T8" fmla="*/ 18 w 84"/>
                <a:gd name="T9" fmla="*/ 101 h 101"/>
                <a:gd name="T10" fmla="*/ 0 w 84"/>
                <a:gd name="T11" fmla="*/ 101 h 101"/>
                <a:gd name="T12" fmla="*/ 0 w 84"/>
                <a:gd name="T13" fmla="*/ 2 h 101"/>
                <a:gd name="T14" fmla="*/ 17 w 84"/>
                <a:gd name="T15" fmla="*/ 2 h 101"/>
                <a:gd name="T16" fmla="*/ 18 w 84"/>
                <a:gd name="T17" fmla="*/ 20 h 101"/>
                <a:gd name="T18" fmla="*/ 51 w 84"/>
                <a:gd name="T19" fmla="*/ 0 h 101"/>
                <a:gd name="T20" fmla="*/ 84 w 84"/>
                <a:gd name="T21" fmla="*/ 37 h 101"/>
                <a:gd name="T22" fmla="*/ 84 w 84"/>
                <a:gd name="T23" fmla="*/ 101 h 101"/>
                <a:gd name="T24" fmla="*/ 65 w 84"/>
                <a:gd name="T25" fmla="*/ 10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101">
                  <a:moveTo>
                    <a:pt x="65" y="101"/>
                  </a:moveTo>
                  <a:cubicBezTo>
                    <a:pt x="65" y="42"/>
                    <a:pt x="65" y="42"/>
                    <a:pt x="65" y="42"/>
                  </a:cubicBezTo>
                  <a:cubicBezTo>
                    <a:pt x="65" y="26"/>
                    <a:pt x="60" y="16"/>
                    <a:pt x="45" y="16"/>
                  </a:cubicBezTo>
                  <a:cubicBezTo>
                    <a:pt x="30" y="16"/>
                    <a:pt x="20" y="32"/>
                    <a:pt x="18" y="42"/>
                  </a:cubicBezTo>
                  <a:cubicBezTo>
                    <a:pt x="18" y="101"/>
                    <a:pt x="18" y="101"/>
                    <a:pt x="18" y="101"/>
                  </a:cubicBezTo>
                  <a:cubicBezTo>
                    <a:pt x="0" y="101"/>
                    <a:pt x="0" y="101"/>
                    <a:pt x="0" y="101"/>
                  </a:cubicBezTo>
                  <a:cubicBezTo>
                    <a:pt x="0" y="2"/>
                    <a:pt x="0" y="2"/>
                    <a:pt x="0" y="2"/>
                  </a:cubicBezTo>
                  <a:cubicBezTo>
                    <a:pt x="17" y="2"/>
                    <a:pt x="17" y="2"/>
                    <a:pt x="17" y="2"/>
                  </a:cubicBezTo>
                  <a:cubicBezTo>
                    <a:pt x="18" y="20"/>
                    <a:pt x="18" y="20"/>
                    <a:pt x="18" y="20"/>
                  </a:cubicBezTo>
                  <a:cubicBezTo>
                    <a:pt x="24" y="10"/>
                    <a:pt x="35" y="0"/>
                    <a:pt x="51" y="0"/>
                  </a:cubicBezTo>
                  <a:cubicBezTo>
                    <a:pt x="71" y="0"/>
                    <a:pt x="84" y="11"/>
                    <a:pt x="84" y="37"/>
                  </a:cubicBezTo>
                  <a:cubicBezTo>
                    <a:pt x="84" y="101"/>
                    <a:pt x="84" y="101"/>
                    <a:pt x="84" y="101"/>
                  </a:cubicBezTo>
                  <a:cubicBezTo>
                    <a:pt x="65" y="101"/>
                    <a:pt x="65" y="101"/>
                    <a:pt x="65"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3" name="Freeform 30">
              <a:extLst>
                <a:ext uri="{FF2B5EF4-FFF2-40B4-BE49-F238E27FC236}">
                  <a16:creationId xmlns:a16="http://schemas.microsoft.com/office/drawing/2014/main" id="{D8C0F936-155F-B9D3-105E-CB4A7E9C8F31}"/>
                </a:ext>
              </a:extLst>
            </p:cNvPr>
            <p:cNvSpPr>
              <a:spLocks noEditPoints="1"/>
            </p:cNvSpPr>
            <p:nvPr/>
          </p:nvSpPr>
          <p:spPr bwMode="auto">
            <a:xfrm>
              <a:off x="3006726" y="-34925"/>
              <a:ext cx="79375" cy="117475"/>
            </a:xfrm>
            <a:custGeom>
              <a:avLst/>
              <a:gdLst>
                <a:gd name="T0" fmla="*/ 50 w 95"/>
                <a:gd name="T1" fmla="*/ 142 h 142"/>
                <a:gd name="T2" fmla="*/ 20 w 95"/>
                <a:gd name="T3" fmla="*/ 125 h 142"/>
                <a:gd name="T4" fmla="*/ 17 w 95"/>
                <a:gd name="T5" fmla="*/ 140 h 142"/>
                <a:gd name="T6" fmla="*/ 0 w 95"/>
                <a:gd name="T7" fmla="*/ 140 h 142"/>
                <a:gd name="T8" fmla="*/ 0 w 95"/>
                <a:gd name="T9" fmla="*/ 0 h 142"/>
                <a:gd name="T10" fmla="*/ 19 w 95"/>
                <a:gd name="T11" fmla="*/ 0 h 142"/>
                <a:gd name="T12" fmla="*/ 19 w 95"/>
                <a:gd name="T13" fmla="*/ 57 h 142"/>
                <a:gd name="T14" fmla="*/ 52 w 95"/>
                <a:gd name="T15" fmla="*/ 39 h 142"/>
                <a:gd name="T16" fmla="*/ 94 w 95"/>
                <a:gd name="T17" fmla="*/ 91 h 142"/>
                <a:gd name="T18" fmla="*/ 50 w 95"/>
                <a:gd name="T19" fmla="*/ 142 h 142"/>
                <a:gd name="T20" fmla="*/ 47 w 95"/>
                <a:gd name="T21" fmla="*/ 55 h 142"/>
                <a:gd name="T22" fmla="*/ 18 w 95"/>
                <a:gd name="T23" fmla="*/ 91 h 142"/>
                <a:gd name="T24" fmla="*/ 46 w 95"/>
                <a:gd name="T25" fmla="*/ 127 h 142"/>
                <a:gd name="T26" fmla="*/ 75 w 95"/>
                <a:gd name="T27" fmla="*/ 91 h 142"/>
                <a:gd name="T28" fmla="*/ 47 w 95"/>
                <a:gd name="T29" fmla="*/ 55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 h="142">
                  <a:moveTo>
                    <a:pt x="50" y="142"/>
                  </a:moveTo>
                  <a:cubicBezTo>
                    <a:pt x="31" y="142"/>
                    <a:pt x="22" y="129"/>
                    <a:pt x="20" y="125"/>
                  </a:cubicBezTo>
                  <a:cubicBezTo>
                    <a:pt x="17" y="140"/>
                    <a:pt x="17" y="140"/>
                    <a:pt x="17" y="140"/>
                  </a:cubicBezTo>
                  <a:cubicBezTo>
                    <a:pt x="0" y="140"/>
                    <a:pt x="0" y="140"/>
                    <a:pt x="0" y="140"/>
                  </a:cubicBezTo>
                  <a:cubicBezTo>
                    <a:pt x="0" y="0"/>
                    <a:pt x="0" y="0"/>
                    <a:pt x="0" y="0"/>
                  </a:cubicBezTo>
                  <a:cubicBezTo>
                    <a:pt x="19" y="0"/>
                    <a:pt x="19" y="0"/>
                    <a:pt x="19" y="0"/>
                  </a:cubicBezTo>
                  <a:cubicBezTo>
                    <a:pt x="19" y="57"/>
                    <a:pt x="19" y="57"/>
                    <a:pt x="19" y="57"/>
                  </a:cubicBezTo>
                  <a:cubicBezTo>
                    <a:pt x="20" y="55"/>
                    <a:pt x="31" y="39"/>
                    <a:pt x="52" y="39"/>
                  </a:cubicBezTo>
                  <a:cubicBezTo>
                    <a:pt x="78" y="39"/>
                    <a:pt x="94" y="61"/>
                    <a:pt x="94" y="91"/>
                  </a:cubicBezTo>
                  <a:cubicBezTo>
                    <a:pt x="95" y="121"/>
                    <a:pt x="77" y="142"/>
                    <a:pt x="50" y="142"/>
                  </a:cubicBezTo>
                  <a:close/>
                  <a:moveTo>
                    <a:pt x="47" y="55"/>
                  </a:moveTo>
                  <a:cubicBezTo>
                    <a:pt x="30" y="55"/>
                    <a:pt x="18" y="71"/>
                    <a:pt x="18" y="91"/>
                  </a:cubicBezTo>
                  <a:cubicBezTo>
                    <a:pt x="18" y="110"/>
                    <a:pt x="29" y="127"/>
                    <a:pt x="46" y="127"/>
                  </a:cubicBezTo>
                  <a:cubicBezTo>
                    <a:pt x="63" y="127"/>
                    <a:pt x="75" y="111"/>
                    <a:pt x="75" y="91"/>
                  </a:cubicBezTo>
                  <a:cubicBezTo>
                    <a:pt x="75" y="71"/>
                    <a:pt x="64" y="55"/>
                    <a:pt x="47"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4" name="Freeform 31">
              <a:extLst>
                <a:ext uri="{FF2B5EF4-FFF2-40B4-BE49-F238E27FC236}">
                  <a16:creationId xmlns:a16="http://schemas.microsoft.com/office/drawing/2014/main" id="{B3C06BAF-2606-07B2-0633-EFEFFAE9986C}"/>
                </a:ext>
              </a:extLst>
            </p:cNvPr>
            <p:cNvSpPr>
              <a:spLocks/>
            </p:cNvSpPr>
            <p:nvPr/>
          </p:nvSpPr>
          <p:spPr bwMode="auto">
            <a:xfrm>
              <a:off x="3094038" y="-1588"/>
              <a:ext cx="79375" cy="114300"/>
            </a:xfrm>
            <a:custGeom>
              <a:avLst/>
              <a:gdLst>
                <a:gd name="T0" fmla="*/ 52 w 96"/>
                <a:gd name="T1" fmla="*/ 113 h 136"/>
                <a:gd name="T2" fmla="*/ 26 w 96"/>
                <a:gd name="T3" fmla="*/ 136 h 136"/>
                <a:gd name="T4" fmla="*/ 7 w 96"/>
                <a:gd name="T5" fmla="*/ 132 h 136"/>
                <a:gd name="T6" fmla="*/ 11 w 96"/>
                <a:gd name="T7" fmla="*/ 117 h 136"/>
                <a:gd name="T8" fmla="*/ 22 w 96"/>
                <a:gd name="T9" fmla="*/ 120 h 136"/>
                <a:gd name="T10" fmla="*/ 33 w 96"/>
                <a:gd name="T11" fmla="*/ 110 h 136"/>
                <a:gd name="T12" fmla="*/ 38 w 96"/>
                <a:gd name="T13" fmla="*/ 98 h 136"/>
                <a:gd name="T14" fmla="*/ 0 w 96"/>
                <a:gd name="T15" fmla="*/ 0 h 136"/>
                <a:gd name="T16" fmla="*/ 20 w 96"/>
                <a:gd name="T17" fmla="*/ 0 h 136"/>
                <a:gd name="T18" fmla="*/ 48 w 96"/>
                <a:gd name="T19" fmla="*/ 81 h 136"/>
                <a:gd name="T20" fmla="*/ 76 w 96"/>
                <a:gd name="T21" fmla="*/ 0 h 136"/>
                <a:gd name="T22" fmla="*/ 96 w 96"/>
                <a:gd name="T23" fmla="*/ 0 h 136"/>
                <a:gd name="T24" fmla="*/ 52 w 96"/>
                <a:gd name="T25" fmla="*/ 113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6" h="136">
                  <a:moveTo>
                    <a:pt x="52" y="113"/>
                  </a:moveTo>
                  <a:cubicBezTo>
                    <a:pt x="45" y="129"/>
                    <a:pt x="38" y="136"/>
                    <a:pt x="26" y="136"/>
                  </a:cubicBezTo>
                  <a:cubicBezTo>
                    <a:pt x="13" y="136"/>
                    <a:pt x="7" y="132"/>
                    <a:pt x="7" y="132"/>
                  </a:cubicBezTo>
                  <a:cubicBezTo>
                    <a:pt x="11" y="117"/>
                    <a:pt x="11" y="117"/>
                    <a:pt x="11" y="117"/>
                  </a:cubicBezTo>
                  <a:cubicBezTo>
                    <a:pt x="11" y="117"/>
                    <a:pt x="17" y="120"/>
                    <a:pt x="22" y="120"/>
                  </a:cubicBezTo>
                  <a:cubicBezTo>
                    <a:pt x="27" y="120"/>
                    <a:pt x="30" y="118"/>
                    <a:pt x="33" y="110"/>
                  </a:cubicBezTo>
                  <a:cubicBezTo>
                    <a:pt x="38" y="98"/>
                    <a:pt x="38" y="98"/>
                    <a:pt x="38" y="98"/>
                  </a:cubicBezTo>
                  <a:cubicBezTo>
                    <a:pt x="0" y="0"/>
                    <a:pt x="0" y="0"/>
                    <a:pt x="0" y="0"/>
                  </a:cubicBezTo>
                  <a:cubicBezTo>
                    <a:pt x="20" y="0"/>
                    <a:pt x="20" y="0"/>
                    <a:pt x="20" y="0"/>
                  </a:cubicBezTo>
                  <a:cubicBezTo>
                    <a:pt x="48" y="81"/>
                    <a:pt x="48" y="81"/>
                    <a:pt x="48" y="81"/>
                  </a:cubicBezTo>
                  <a:cubicBezTo>
                    <a:pt x="76" y="0"/>
                    <a:pt x="76" y="0"/>
                    <a:pt x="76" y="0"/>
                  </a:cubicBezTo>
                  <a:cubicBezTo>
                    <a:pt x="96" y="0"/>
                    <a:pt x="96" y="0"/>
                    <a:pt x="96" y="0"/>
                  </a:cubicBezTo>
                  <a:lnTo>
                    <a:pt x="52" y="1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5" name="Rectangle 32">
              <a:extLst>
                <a:ext uri="{FF2B5EF4-FFF2-40B4-BE49-F238E27FC236}">
                  <a16:creationId xmlns:a16="http://schemas.microsoft.com/office/drawing/2014/main" id="{28E831E1-5403-0391-CFF1-44334240480E}"/>
                </a:ext>
              </a:extLst>
            </p:cNvPr>
            <p:cNvSpPr>
              <a:spLocks noChangeArrowheads="1"/>
            </p:cNvSpPr>
            <p:nvPr/>
          </p:nvSpPr>
          <p:spPr bwMode="auto">
            <a:xfrm>
              <a:off x="3219451" y="-31750"/>
              <a:ext cx="17463" cy="1127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6" name="Freeform 33">
              <a:extLst>
                <a:ext uri="{FF2B5EF4-FFF2-40B4-BE49-F238E27FC236}">
                  <a16:creationId xmlns:a16="http://schemas.microsoft.com/office/drawing/2014/main" id="{C26B6476-3E8D-9E7B-540C-E0FEFAD5DB9D}"/>
                </a:ext>
              </a:extLst>
            </p:cNvPr>
            <p:cNvSpPr>
              <a:spLocks/>
            </p:cNvSpPr>
            <p:nvPr/>
          </p:nvSpPr>
          <p:spPr bwMode="auto">
            <a:xfrm>
              <a:off x="3263901" y="-3175"/>
              <a:ext cx="69850" cy="84138"/>
            </a:xfrm>
            <a:custGeom>
              <a:avLst/>
              <a:gdLst>
                <a:gd name="T0" fmla="*/ 65 w 84"/>
                <a:gd name="T1" fmla="*/ 101 h 101"/>
                <a:gd name="T2" fmla="*/ 65 w 84"/>
                <a:gd name="T3" fmla="*/ 42 h 101"/>
                <a:gd name="T4" fmla="*/ 45 w 84"/>
                <a:gd name="T5" fmla="*/ 16 h 101"/>
                <a:gd name="T6" fmla="*/ 19 w 84"/>
                <a:gd name="T7" fmla="*/ 42 h 101"/>
                <a:gd name="T8" fmla="*/ 19 w 84"/>
                <a:gd name="T9" fmla="*/ 101 h 101"/>
                <a:gd name="T10" fmla="*/ 0 w 84"/>
                <a:gd name="T11" fmla="*/ 101 h 101"/>
                <a:gd name="T12" fmla="*/ 0 w 84"/>
                <a:gd name="T13" fmla="*/ 2 h 101"/>
                <a:gd name="T14" fmla="*/ 18 w 84"/>
                <a:gd name="T15" fmla="*/ 2 h 101"/>
                <a:gd name="T16" fmla="*/ 19 w 84"/>
                <a:gd name="T17" fmla="*/ 20 h 101"/>
                <a:gd name="T18" fmla="*/ 51 w 84"/>
                <a:gd name="T19" fmla="*/ 0 h 101"/>
                <a:gd name="T20" fmla="*/ 84 w 84"/>
                <a:gd name="T21" fmla="*/ 37 h 101"/>
                <a:gd name="T22" fmla="*/ 84 w 84"/>
                <a:gd name="T23" fmla="*/ 101 h 101"/>
                <a:gd name="T24" fmla="*/ 65 w 84"/>
                <a:gd name="T25" fmla="*/ 10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101">
                  <a:moveTo>
                    <a:pt x="65" y="101"/>
                  </a:moveTo>
                  <a:cubicBezTo>
                    <a:pt x="65" y="42"/>
                    <a:pt x="65" y="42"/>
                    <a:pt x="65" y="42"/>
                  </a:cubicBezTo>
                  <a:cubicBezTo>
                    <a:pt x="65" y="26"/>
                    <a:pt x="60" y="16"/>
                    <a:pt x="45" y="16"/>
                  </a:cubicBezTo>
                  <a:cubicBezTo>
                    <a:pt x="30" y="16"/>
                    <a:pt x="21" y="32"/>
                    <a:pt x="19" y="42"/>
                  </a:cubicBezTo>
                  <a:cubicBezTo>
                    <a:pt x="19" y="101"/>
                    <a:pt x="19" y="101"/>
                    <a:pt x="19" y="101"/>
                  </a:cubicBezTo>
                  <a:cubicBezTo>
                    <a:pt x="0" y="101"/>
                    <a:pt x="0" y="101"/>
                    <a:pt x="0" y="101"/>
                  </a:cubicBezTo>
                  <a:cubicBezTo>
                    <a:pt x="0" y="2"/>
                    <a:pt x="0" y="2"/>
                    <a:pt x="0" y="2"/>
                  </a:cubicBezTo>
                  <a:cubicBezTo>
                    <a:pt x="18" y="2"/>
                    <a:pt x="18" y="2"/>
                    <a:pt x="18" y="2"/>
                  </a:cubicBezTo>
                  <a:cubicBezTo>
                    <a:pt x="19" y="20"/>
                    <a:pt x="19" y="20"/>
                    <a:pt x="19" y="20"/>
                  </a:cubicBezTo>
                  <a:cubicBezTo>
                    <a:pt x="24" y="10"/>
                    <a:pt x="35" y="0"/>
                    <a:pt x="51" y="0"/>
                  </a:cubicBezTo>
                  <a:cubicBezTo>
                    <a:pt x="71" y="0"/>
                    <a:pt x="84" y="11"/>
                    <a:pt x="84" y="37"/>
                  </a:cubicBezTo>
                  <a:cubicBezTo>
                    <a:pt x="84" y="101"/>
                    <a:pt x="84" y="101"/>
                    <a:pt x="84" y="101"/>
                  </a:cubicBezTo>
                  <a:cubicBezTo>
                    <a:pt x="65" y="101"/>
                    <a:pt x="65" y="101"/>
                    <a:pt x="65"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7" name="Freeform 34">
              <a:extLst>
                <a:ext uri="{FF2B5EF4-FFF2-40B4-BE49-F238E27FC236}">
                  <a16:creationId xmlns:a16="http://schemas.microsoft.com/office/drawing/2014/main" id="{944C5982-3C91-7F73-09A4-D3869163BA38}"/>
                </a:ext>
              </a:extLst>
            </p:cNvPr>
            <p:cNvSpPr>
              <a:spLocks/>
            </p:cNvSpPr>
            <p:nvPr/>
          </p:nvSpPr>
          <p:spPr bwMode="auto">
            <a:xfrm>
              <a:off x="3349626" y="-3175"/>
              <a:ext cx="63500" cy="85725"/>
            </a:xfrm>
            <a:custGeom>
              <a:avLst/>
              <a:gdLst>
                <a:gd name="T0" fmla="*/ 68 w 78"/>
                <a:gd name="T1" fmla="*/ 94 h 103"/>
                <a:gd name="T2" fmla="*/ 39 w 78"/>
                <a:gd name="T3" fmla="*/ 103 h 103"/>
                <a:gd name="T4" fmla="*/ 0 w 78"/>
                <a:gd name="T5" fmla="*/ 86 h 103"/>
                <a:gd name="T6" fmla="*/ 10 w 78"/>
                <a:gd name="T7" fmla="*/ 74 h 103"/>
                <a:gd name="T8" fmla="*/ 39 w 78"/>
                <a:gd name="T9" fmla="*/ 88 h 103"/>
                <a:gd name="T10" fmla="*/ 59 w 78"/>
                <a:gd name="T11" fmla="*/ 75 h 103"/>
                <a:gd name="T12" fmla="*/ 43 w 78"/>
                <a:gd name="T13" fmla="*/ 61 h 103"/>
                <a:gd name="T14" fmla="*/ 25 w 78"/>
                <a:gd name="T15" fmla="*/ 55 h 103"/>
                <a:gd name="T16" fmla="*/ 5 w 78"/>
                <a:gd name="T17" fmla="*/ 29 h 103"/>
                <a:gd name="T18" fmla="*/ 42 w 78"/>
                <a:gd name="T19" fmla="*/ 0 h 103"/>
                <a:gd name="T20" fmla="*/ 77 w 78"/>
                <a:gd name="T21" fmla="*/ 13 h 103"/>
                <a:gd name="T22" fmla="*/ 68 w 78"/>
                <a:gd name="T23" fmla="*/ 26 h 103"/>
                <a:gd name="T24" fmla="*/ 42 w 78"/>
                <a:gd name="T25" fmla="*/ 15 h 103"/>
                <a:gd name="T26" fmla="*/ 23 w 78"/>
                <a:gd name="T27" fmla="*/ 27 h 103"/>
                <a:gd name="T28" fmla="*/ 39 w 78"/>
                <a:gd name="T29" fmla="*/ 41 h 103"/>
                <a:gd name="T30" fmla="*/ 58 w 78"/>
                <a:gd name="T31" fmla="*/ 47 h 103"/>
                <a:gd name="T32" fmla="*/ 78 w 78"/>
                <a:gd name="T33" fmla="*/ 72 h 103"/>
                <a:gd name="T34" fmla="*/ 68 w 78"/>
                <a:gd name="T35" fmla="*/ 9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8" h="103">
                  <a:moveTo>
                    <a:pt x="68" y="94"/>
                  </a:moveTo>
                  <a:cubicBezTo>
                    <a:pt x="62" y="99"/>
                    <a:pt x="54" y="103"/>
                    <a:pt x="39" y="103"/>
                  </a:cubicBezTo>
                  <a:cubicBezTo>
                    <a:pt x="19" y="103"/>
                    <a:pt x="4" y="91"/>
                    <a:pt x="0" y="86"/>
                  </a:cubicBezTo>
                  <a:cubicBezTo>
                    <a:pt x="10" y="74"/>
                    <a:pt x="10" y="74"/>
                    <a:pt x="10" y="74"/>
                  </a:cubicBezTo>
                  <a:cubicBezTo>
                    <a:pt x="16" y="80"/>
                    <a:pt x="28" y="88"/>
                    <a:pt x="39" y="88"/>
                  </a:cubicBezTo>
                  <a:cubicBezTo>
                    <a:pt x="51" y="88"/>
                    <a:pt x="59" y="84"/>
                    <a:pt x="59" y="75"/>
                  </a:cubicBezTo>
                  <a:cubicBezTo>
                    <a:pt x="59" y="66"/>
                    <a:pt x="49" y="63"/>
                    <a:pt x="43" y="61"/>
                  </a:cubicBezTo>
                  <a:cubicBezTo>
                    <a:pt x="37" y="60"/>
                    <a:pt x="30" y="57"/>
                    <a:pt x="25" y="55"/>
                  </a:cubicBezTo>
                  <a:cubicBezTo>
                    <a:pt x="21" y="53"/>
                    <a:pt x="5" y="46"/>
                    <a:pt x="5" y="29"/>
                  </a:cubicBezTo>
                  <a:cubicBezTo>
                    <a:pt x="5" y="11"/>
                    <a:pt x="20" y="0"/>
                    <a:pt x="42" y="0"/>
                  </a:cubicBezTo>
                  <a:cubicBezTo>
                    <a:pt x="63" y="0"/>
                    <a:pt x="76" y="12"/>
                    <a:pt x="77" y="13"/>
                  </a:cubicBezTo>
                  <a:cubicBezTo>
                    <a:pt x="68" y="26"/>
                    <a:pt x="68" y="26"/>
                    <a:pt x="68" y="26"/>
                  </a:cubicBezTo>
                  <a:cubicBezTo>
                    <a:pt x="62" y="20"/>
                    <a:pt x="52" y="15"/>
                    <a:pt x="42" y="15"/>
                  </a:cubicBezTo>
                  <a:cubicBezTo>
                    <a:pt x="31" y="15"/>
                    <a:pt x="23" y="18"/>
                    <a:pt x="23" y="27"/>
                  </a:cubicBezTo>
                  <a:cubicBezTo>
                    <a:pt x="23" y="36"/>
                    <a:pt x="32" y="38"/>
                    <a:pt x="39" y="41"/>
                  </a:cubicBezTo>
                  <a:cubicBezTo>
                    <a:pt x="46" y="43"/>
                    <a:pt x="54" y="45"/>
                    <a:pt x="58" y="47"/>
                  </a:cubicBezTo>
                  <a:cubicBezTo>
                    <a:pt x="62" y="49"/>
                    <a:pt x="78" y="55"/>
                    <a:pt x="78" y="72"/>
                  </a:cubicBezTo>
                  <a:cubicBezTo>
                    <a:pt x="78" y="82"/>
                    <a:pt x="73" y="89"/>
                    <a:pt x="68"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8" name="Freeform 35">
              <a:extLst>
                <a:ext uri="{FF2B5EF4-FFF2-40B4-BE49-F238E27FC236}">
                  <a16:creationId xmlns:a16="http://schemas.microsoft.com/office/drawing/2014/main" id="{948AB8FF-2BA3-9E06-B8CF-1E2C0011DA34}"/>
                </a:ext>
              </a:extLst>
            </p:cNvPr>
            <p:cNvSpPr>
              <a:spLocks noEditPoints="1"/>
            </p:cNvSpPr>
            <p:nvPr/>
          </p:nvSpPr>
          <p:spPr bwMode="auto">
            <a:xfrm>
              <a:off x="3429001" y="-36513"/>
              <a:ext cx="20638" cy="117475"/>
            </a:xfrm>
            <a:custGeom>
              <a:avLst/>
              <a:gdLst>
                <a:gd name="T0" fmla="*/ 13 w 26"/>
                <a:gd name="T1" fmla="*/ 24 h 143"/>
                <a:gd name="T2" fmla="*/ 0 w 26"/>
                <a:gd name="T3" fmla="*/ 12 h 143"/>
                <a:gd name="T4" fmla="*/ 13 w 26"/>
                <a:gd name="T5" fmla="*/ 0 h 143"/>
                <a:gd name="T6" fmla="*/ 26 w 26"/>
                <a:gd name="T7" fmla="*/ 12 h 143"/>
                <a:gd name="T8" fmla="*/ 13 w 26"/>
                <a:gd name="T9" fmla="*/ 24 h 143"/>
                <a:gd name="T10" fmla="*/ 4 w 26"/>
                <a:gd name="T11" fmla="*/ 143 h 143"/>
                <a:gd name="T12" fmla="*/ 4 w 26"/>
                <a:gd name="T13" fmla="*/ 44 h 143"/>
                <a:gd name="T14" fmla="*/ 22 w 26"/>
                <a:gd name="T15" fmla="*/ 44 h 143"/>
                <a:gd name="T16" fmla="*/ 22 w 26"/>
                <a:gd name="T17" fmla="*/ 143 h 143"/>
                <a:gd name="T18" fmla="*/ 4 w 26"/>
                <a:gd name="T19" fmla="*/ 143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143">
                  <a:moveTo>
                    <a:pt x="13" y="24"/>
                  </a:moveTo>
                  <a:cubicBezTo>
                    <a:pt x="6" y="24"/>
                    <a:pt x="0" y="19"/>
                    <a:pt x="0" y="12"/>
                  </a:cubicBezTo>
                  <a:cubicBezTo>
                    <a:pt x="0" y="5"/>
                    <a:pt x="6" y="0"/>
                    <a:pt x="13" y="0"/>
                  </a:cubicBezTo>
                  <a:cubicBezTo>
                    <a:pt x="20" y="0"/>
                    <a:pt x="26" y="5"/>
                    <a:pt x="26" y="12"/>
                  </a:cubicBezTo>
                  <a:cubicBezTo>
                    <a:pt x="26" y="18"/>
                    <a:pt x="20" y="24"/>
                    <a:pt x="13" y="24"/>
                  </a:cubicBezTo>
                  <a:close/>
                  <a:moveTo>
                    <a:pt x="4" y="143"/>
                  </a:moveTo>
                  <a:cubicBezTo>
                    <a:pt x="4" y="44"/>
                    <a:pt x="4" y="44"/>
                    <a:pt x="4" y="44"/>
                  </a:cubicBezTo>
                  <a:cubicBezTo>
                    <a:pt x="22" y="44"/>
                    <a:pt x="22" y="44"/>
                    <a:pt x="22" y="44"/>
                  </a:cubicBezTo>
                  <a:cubicBezTo>
                    <a:pt x="22" y="143"/>
                    <a:pt x="22" y="143"/>
                    <a:pt x="22" y="143"/>
                  </a:cubicBezTo>
                  <a:lnTo>
                    <a:pt x="4" y="1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9" name="Freeform 36">
              <a:extLst>
                <a:ext uri="{FF2B5EF4-FFF2-40B4-BE49-F238E27FC236}">
                  <a16:creationId xmlns:a16="http://schemas.microsoft.com/office/drawing/2014/main" id="{914FBE95-5DCD-B09C-05FA-773F884D73D9}"/>
                </a:ext>
              </a:extLst>
            </p:cNvPr>
            <p:cNvSpPr>
              <a:spLocks noEditPoints="1"/>
            </p:cNvSpPr>
            <p:nvPr/>
          </p:nvSpPr>
          <p:spPr bwMode="auto">
            <a:xfrm>
              <a:off x="3465513" y="-3175"/>
              <a:ext cx="77788" cy="115888"/>
            </a:xfrm>
            <a:custGeom>
              <a:avLst/>
              <a:gdLst>
                <a:gd name="T0" fmla="*/ 84 w 94"/>
                <a:gd name="T1" fmla="*/ 122 h 138"/>
                <a:gd name="T2" fmla="*/ 44 w 94"/>
                <a:gd name="T3" fmla="*/ 138 h 138"/>
                <a:gd name="T4" fmla="*/ 5 w 94"/>
                <a:gd name="T5" fmla="*/ 126 h 138"/>
                <a:gd name="T6" fmla="*/ 12 w 94"/>
                <a:gd name="T7" fmla="*/ 112 h 138"/>
                <a:gd name="T8" fmla="*/ 43 w 94"/>
                <a:gd name="T9" fmla="*/ 122 h 138"/>
                <a:gd name="T10" fmla="*/ 67 w 94"/>
                <a:gd name="T11" fmla="*/ 113 h 138"/>
                <a:gd name="T12" fmla="*/ 74 w 94"/>
                <a:gd name="T13" fmla="*/ 89 h 138"/>
                <a:gd name="T14" fmla="*/ 74 w 94"/>
                <a:gd name="T15" fmla="*/ 80 h 138"/>
                <a:gd name="T16" fmla="*/ 42 w 94"/>
                <a:gd name="T17" fmla="*/ 99 h 138"/>
                <a:gd name="T18" fmla="*/ 0 w 94"/>
                <a:gd name="T19" fmla="*/ 49 h 138"/>
                <a:gd name="T20" fmla="*/ 43 w 94"/>
                <a:gd name="T21" fmla="*/ 0 h 138"/>
                <a:gd name="T22" fmla="*/ 74 w 94"/>
                <a:gd name="T23" fmla="*/ 18 h 138"/>
                <a:gd name="T24" fmla="*/ 76 w 94"/>
                <a:gd name="T25" fmla="*/ 2 h 138"/>
                <a:gd name="T26" fmla="*/ 94 w 94"/>
                <a:gd name="T27" fmla="*/ 2 h 138"/>
                <a:gd name="T28" fmla="*/ 94 w 94"/>
                <a:gd name="T29" fmla="*/ 82 h 138"/>
                <a:gd name="T30" fmla="*/ 84 w 94"/>
                <a:gd name="T31" fmla="*/ 122 h 138"/>
                <a:gd name="T32" fmla="*/ 48 w 94"/>
                <a:gd name="T33" fmla="*/ 15 h 138"/>
                <a:gd name="T34" fmla="*/ 20 w 94"/>
                <a:gd name="T35" fmla="*/ 49 h 138"/>
                <a:gd name="T36" fmla="*/ 47 w 94"/>
                <a:gd name="T37" fmla="*/ 83 h 138"/>
                <a:gd name="T38" fmla="*/ 75 w 94"/>
                <a:gd name="T39" fmla="*/ 49 h 138"/>
                <a:gd name="T40" fmla="*/ 48 w 94"/>
                <a:gd name="T41" fmla="*/ 15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4" h="138">
                  <a:moveTo>
                    <a:pt x="84" y="122"/>
                  </a:moveTo>
                  <a:cubicBezTo>
                    <a:pt x="76" y="130"/>
                    <a:pt x="64" y="138"/>
                    <a:pt x="44" y="138"/>
                  </a:cubicBezTo>
                  <a:cubicBezTo>
                    <a:pt x="23" y="138"/>
                    <a:pt x="8" y="129"/>
                    <a:pt x="5" y="126"/>
                  </a:cubicBezTo>
                  <a:cubicBezTo>
                    <a:pt x="12" y="112"/>
                    <a:pt x="12" y="112"/>
                    <a:pt x="12" y="112"/>
                  </a:cubicBezTo>
                  <a:cubicBezTo>
                    <a:pt x="17" y="116"/>
                    <a:pt x="30" y="122"/>
                    <a:pt x="43" y="122"/>
                  </a:cubicBezTo>
                  <a:cubicBezTo>
                    <a:pt x="55" y="122"/>
                    <a:pt x="63" y="118"/>
                    <a:pt x="67" y="113"/>
                  </a:cubicBezTo>
                  <a:cubicBezTo>
                    <a:pt x="72" y="109"/>
                    <a:pt x="74" y="101"/>
                    <a:pt x="74" y="89"/>
                  </a:cubicBezTo>
                  <a:cubicBezTo>
                    <a:pt x="74" y="80"/>
                    <a:pt x="74" y="80"/>
                    <a:pt x="74" y="80"/>
                  </a:cubicBezTo>
                  <a:cubicBezTo>
                    <a:pt x="73" y="83"/>
                    <a:pt x="64" y="99"/>
                    <a:pt x="42" y="99"/>
                  </a:cubicBezTo>
                  <a:cubicBezTo>
                    <a:pt x="16" y="99"/>
                    <a:pt x="0" y="78"/>
                    <a:pt x="0" y="49"/>
                  </a:cubicBezTo>
                  <a:cubicBezTo>
                    <a:pt x="0" y="20"/>
                    <a:pt x="19" y="0"/>
                    <a:pt x="43" y="0"/>
                  </a:cubicBezTo>
                  <a:cubicBezTo>
                    <a:pt x="65" y="0"/>
                    <a:pt x="73" y="15"/>
                    <a:pt x="74" y="18"/>
                  </a:cubicBezTo>
                  <a:cubicBezTo>
                    <a:pt x="76" y="2"/>
                    <a:pt x="76" y="2"/>
                    <a:pt x="76" y="2"/>
                  </a:cubicBezTo>
                  <a:cubicBezTo>
                    <a:pt x="94" y="2"/>
                    <a:pt x="94" y="2"/>
                    <a:pt x="94" y="2"/>
                  </a:cubicBezTo>
                  <a:cubicBezTo>
                    <a:pt x="94" y="82"/>
                    <a:pt x="94" y="82"/>
                    <a:pt x="94" y="82"/>
                  </a:cubicBezTo>
                  <a:cubicBezTo>
                    <a:pt x="94" y="102"/>
                    <a:pt x="91" y="113"/>
                    <a:pt x="84" y="122"/>
                  </a:cubicBezTo>
                  <a:close/>
                  <a:moveTo>
                    <a:pt x="48" y="15"/>
                  </a:moveTo>
                  <a:cubicBezTo>
                    <a:pt x="31" y="15"/>
                    <a:pt x="20" y="30"/>
                    <a:pt x="20" y="49"/>
                  </a:cubicBezTo>
                  <a:cubicBezTo>
                    <a:pt x="20" y="67"/>
                    <a:pt x="30" y="83"/>
                    <a:pt x="47" y="83"/>
                  </a:cubicBezTo>
                  <a:cubicBezTo>
                    <a:pt x="64" y="83"/>
                    <a:pt x="75" y="67"/>
                    <a:pt x="75" y="49"/>
                  </a:cubicBezTo>
                  <a:cubicBezTo>
                    <a:pt x="75" y="30"/>
                    <a:pt x="65" y="15"/>
                    <a:pt x="48"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0" name="Freeform 37">
              <a:extLst>
                <a:ext uri="{FF2B5EF4-FFF2-40B4-BE49-F238E27FC236}">
                  <a16:creationId xmlns:a16="http://schemas.microsoft.com/office/drawing/2014/main" id="{DCECE63C-3BE4-E3D3-8A34-3F4C88B09AD1}"/>
                </a:ext>
              </a:extLst>
            </p:cNvPr>
            <p:cNvSpPr>
              <a:spLocks/>
            </p:cNvSpPr>
            <p:nvPr/>
          </p:nvSpPr>
          <p:spPr bwMode="auto">
            <a:xfrm>
              <a:off x="3568701" y="-34925"/>
              <a:ext cx="69850" cy="115888"/>
            </a:xfrm>
            <a:custGeom>
              <a:avLst/>
              <a:gdLst>
                <a:gd name="T0" fmla="*/ 66 w 85"/>
                <a:gd name="T1" fmla="*/ 141 h 141"/>
                <a:gd name="T2" fmla="*/ 66 w 85"/>
                <a:gd name="T3" fmla="*/ 82 h 141"/>
                <a:gd name="T4" fmla="*/ 46 w 85"/>
                <a:gd name="T5" fmla="*/ 56 h 141"/>
                <a:gd name="T6" fmla="*/ 19 w 85"/>
                <a:gd name="T7" fmla="*/ 82 h 141"/>
                <a:gd name="T8" fmla="*/ 19 w 85"/>
                <a:gd name="T9" fmla="*/ 141 h 141"/>
                <a:gd name="T10" fmla="*/ 0 w 85"/>
                <a:gd name="T11" fmla="*/ 141 h 141"/>
                <a:gd name="T12" fmla="*/ 0 w 85"/>
                <a:gd name="T13" fmla="*/ 0 h 141"/>
                <a:gd name="T14" fmla="*/ 19 w 85"/>
                <a:gd name="T15" fmla="*/ 0 h 141"/>
                <a:gd name="T16" fmla="*/ 19 w 85"/>
                <a:gd name="T17" fmla="*/ 60 h 141"/>
                <a:gd name="T18" fmla="*/ 52 w 85"/>
                <a:gd name="T19" fmla="*/ 39 h 141"/>
                <a:gd name="T20" fmla="*/ 85 w 85"/>
                <a:gd name="T21" fmla="*/ 77 h 141"/>
                <a:gd name="T22" fmla="*/ 85 w 85"/>
                <a:gd name="T23" fmla="*/ 141 h 141"/>
                <a:gd name="T24" fmla="*/ 66 w 85"/>
                <a:gd name="T25" fmla="*/ 14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141">
                  <a:moveTo>
                    <a:pt x="66" y="141"/>
                  </a:moveTo>
                  <a:cubicBezTo>
                    <a:pt x="66" y="82"/>
                    <a:pt x="66" y="82"/>
                    <a:pt x="66" y="82"/>
                  </a:cubicBezTo>
                  <a:cubicBezTo>
                    <a:pt x="66" y="66"/>
                    <a:pt x="61" y="56"/>
                    <a:pt x="46" y="56"/>
                  </a:cubicBezTo>
                  <a:cubicBezTo>
                    <a:pt x="31" y="56"/>
                    <a:pt x="21" y="72"/>
                    <a:pt x="19" y="82"/>
                  </a:cubicBezTo>
                  <a:cubicBezTo>
                    <a:pt x="19" y="141"/>
                    <a:pt x="19" y="141"/>
                    <a:pt x="19" y="141"/>
                  </a:cubicBezTo>
                  <a:cubicBezTo>
                    <a:pt x="0" y="141"/>
                    <a:pt x="0" y="141"/>
                    <a:pt x="0" y="141"/>
                  </a:cubicBezTo>
                  <a:cubicBezTo>
                    <a:pt x="0" y="0"/>
                    <a:pt x="0" y="0"/>
                    <a:pt x="0" y="0"/>
                  </a:cubicBezTo>
                  <a:cubicBezTo>
                    <a:pt x="19" y="0"/>
                    <a:pt x="19" y="0"/>
                    <a:pt x="19" y="0"/>
                  </a:cubicBezTo>
                  <a:cubicBezTo>
                    <a:pt x="19" y="60"/>
                    <a:pt x="19" y="60"/>
                    <a:pt x="19" y="60"/>
                  </a:cubicBezTo>
                  <a:cubicBezTo>
                    <a:pt x="25" y="50"/>
                    <a:pt x="36" y="39"/>
                    <a:pt x="52" y="39"/>
                  </a:cubicBezTo>
                  <a:cubicBezTo>
                    <a:pt x="72" y="39"/>
                    <a:pt x="85" y="51"/>
                    <a:pt x="85" y="77"/>
                  </a:cubicBezTo>
                  <a:cubicBezTo>
                    <a:pt x="85" y="141"/>
                    <a:pt x="85" y="141"/>
                    <a:pt x="85" y="141"/>
                  </a:cubicBezTo>
                  <a:lnTo>
                    <a:pt x="66" y="1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1" name="Freeform 38">
              <a:extLst>
                <a:ext uri="{FF2B5EF4-FFF2-40B4-BE49-F238E27FC236}">
                  <a16:creationId xmlns:a16="http://schemas.microsoft.com/office/drawing/2014/main" id="{A628084C-CF66-E7E8-A07E-637CE5D6B84C}"/>
                </a:ext>
              </a:extLst>
            </p:cNvPr>
            <p:cNvSpPr>
              <a:spLocks/>
            </p:cNvSpPr>
            <p:nvPr/>
          </p:nvSpPr>
          <p:spPr bwMode="auto">
            <a:xfrm>
              <a:off x="3654426" y="-23813"/>
              <a:ext cx="50800" cy="106363"/>
            </a:xfrm>
            <a:custGeom>
              <a:avLst/>
              <a:gdLst>
                <a:gd name="T0" fmla="*/ 33 w 61"/>
                <a:gd name="T1" fmla="*/ 41 h 128"/>
                <a:gd name="T2" fmla="*/ 33 w 61"/>
                <a:gd name="T3" fmla="*/ 92 h 128"/>
                <a:gd name="T4" fmla="*/ 37 w 61"/>
                <a:gd name="T5" fmla="*/ 109 h 128"/>
                <a:gd name="T6" fmla="*/ 47 w 61"/>
                <a:gd name="T7" fmla="*/ 113 h 128"/>
                <a:gd name="T8" fmla="*/ 58 w 61"/>
                <a:gd name="T9" fmla="*/ 111 h 128"/>
                <a:gd name="T10" fmla="*/ 60 w 61"/>
                <a:gd name="T11" fmla="*/ 125 h 128"/>
                <a:gd name="T12" fmla="*/ 42 w 61"/>
                <a:gd name="T13" fmla="*/ 128 h 128"/>
                <a:gd name="T14" fmla="*/ 21 w 61"/>
                <a:gd name="T15" fmla="*/ 121 h 128"/>
                <a:gd name="T16" fmla="*/ 15 w 61"/>
                <a:gd name="T17" fmla="*/ 95 h 128"/>
                <a:gd name="T18" fmla="*/ 15 w 61"/>
                <a:gd name="T19" fmla="*/ 41 h 128"/>
                <a:gd name="T20" fmla="*/ 0 w 61"/>
                <a:gd name="T21" fmla="*/ 41 h 128"/>
                <a:gd name="T22" fmla="*/ 0 w 61"/>
                <a:gd name="T23" fmla="*/ 27 h 128"/>
                <a:gd name="T24" fmla="*/ 14 w 61"/>
                <a:gd name="T25" fmla="*/ 27 h 128"/>
                <a:gd name="T26" fmla="*/ 16 w 61"/>
                <a:gd name="T27" fmla="*/ 0 h 128"/>
                <a:gd name="T28" fmla="*/ 33 w 61"/>
                <a:gd name="T29" fmla="*/ 0 h 128"/>
                <a:gd name="T30" fmla="*/ 33 w 61"/>
                <a:gd name="T31" fmla="*/ 27 h 128"/>
                <a:gd name="T32" fmla="*/ 61 w 61"/>
                <a:gd name="T33" fmla="*/ 27 h 128"/>
                <a:gd name="T34" fmla="*/ 61 w 61"/>
                <a:gd name="T35" fmla="*/ 41 h 128"/>
                <a:gd name="T36" fmla="*/ 33 w 61"/>
                <a:gd name="T37" fmla="*/ 4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1" h="128">
                  <a:moveTo>
                    <a:pt x="33" y="41"/>
                  </a:moveTo>
                  <a:cubicBezTo>
                    <a:pt x="33" y="92"/>
                    <a:pt x="33" y="92"/>
                    <a:pt x="33" y="92"/>
                  </a:cubicBezTo>
                  <a:cubicBezTo>
                    <a:pt x="33" y="101"/>
                    <a:pt x="34" y="106"/>
                    <a:pt x="37" y="109"/>
                  </a:cubicBezTo>
                  <a:cubicBezTo>
                    <a:pt x="40" y="112"/>
                    <a:pt x="43" y="113"/>
                    <a:pt x="47" y="113"/>
                  </a:cubicBezTo>
                  <a:cubicBezTo>
                    <a:pt x="52" y="113"/>
                    <a:pt x="56" y="112"/>
                    <a:pt x="58" y="111"/>
                  </a:cubicBezTo>
                  <a:cubicBezTo>
                    <a:pt x="60" y="125"/>
                    <a:pt x="60" y="125"/>
                    <a:pt x="60" y="125"/>
                  </a:cubicBezTo>
                  <a:cubicBezTo>
                    <a:pt x="56" y="127"/>
                    <a:pt x="48" y="128"/>
                    <a:pt x="42" y="128"/>
                  </a:cubicBezTo>
                  <a:cubicBezTo>
                    <a:pt x="33" y="128"/>
                    <a:pt x="27" y="126"/>
                    <a:pt x="21" y="121"/>
                  </a:cubicBezTo>
                  <a:cubicBezTo>
                    <a:pt x="16" y="115"/>
                    <a:pt x="15" y="108"/>
                    <a:pt x="15" y="95"/>
                  </a:cubicBezTo>
                  <a:cubicBezTo>
                    <a:pt x="15" y="41"/>
                    <a:pt x="15" y="41"/>
                    <a:pt x="15" y="41"/>
                  </a:cubicBezTo>
                  <a:cubicBezTo>
                    <a:pt x="0" y="41"/>
                    <a:pt x="0" y="41"/>
                    <a:pt x="0" y="41"/>
                  </a:cubicBezTo>
                  <a:cubicBezTo>
                    <a:pt x="0" y="27"/>
                    <a:pt x="0" y="27"/>
                    <a:pt x="0" y="27"/>
                  </a:cubicBezTo>
                  <a:cubicBezTo>
                    <a:pt x="14" y="27"/>
                    <a:pt x="14" y="27"/>
                    <a:pt x="14" y="27"/>
                  </a:cubicBezTo>
                  <a:cubicBezTo>
                    <a:pt x="16" y="0"/>
                    <a:pt x="16" y="0"/>
                    <a:pt x="16" y="0"/>
                  </a:cubicBezTo>
                  <a:cubicBezTo>
                    <a:pt x="33" y="0"/>
                    <a:pt x="33" y="0"/>
                    <a:pt x="33" y="0"/>
                  </a:cubicBezTo>
                  <a:cubicBezTo>
                    <a:pt x="33" y="27"/>
                    <a:pt x="33" y="27"/>
                    <a:pt x="33" y="27"/>
                  </a:cubicBezTo>
                  <a:cubicBezTo>
                    <a:pt x="61" y="27"/>
                    <a:pt x="61" y="27"/>
                    <a:pt x="61" y="27"/>
                  </a:cubicBezTo>
                  <a:cubicBezTo>
                    <a:pt x="61" y="41"/>
                    <a:pt x="61" y="41"/>
                    <a:pt x="61" y="41"/>
                  </a:cubicBezTo>
                  <a:cubicBezTo>
                    <a:pt x="33" y="41"/>
                    <a:pt x="33" y="41"/>
                    <a:pt x="33"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2" name="Freeform 39">
              <a:extLst>
                <a:ext uri="{FF2B5EF4-FFF2-40B4-BE49-F238E27FC236}">
                  <a16:creationId xmlns:a16="http://schemas.microsoft.com/office/drawing/2014/main" id="{644BE14E-EA94-5B64-6A69-FD38062EC86B}"/>
                </a:ext>
              </a:extLst>
            </p:cNvPr>
            <p:cNvSpPr>
              <a:spLocks/>
            </p:cNvSpPr>
            <p:nvPr/>
          </p:nvSpPr>
          <p:spPr bwMode="auto">
            <a:xfrm>
              <a:off x="3711576" y="-3175"/>
              <a:ext cx="63500" cy="85725"/>
            </a:xfrm>
            <a:custGeom>
              <a:avLst/>
              <a:gdLst>
                <a:gd name="T0" fmla="*/ 68 w 78"/>
                <a:gd name="T1" fmla="*/ 94 h 103"/>
                <a:gd name="T2" fmla="*/ 39 w 78"/>
                <a:gd name="T3" fmla="*/ 103 h 103"/>
                <a:gd name="T4" fmla="*/ 0 w 78"/>
                <a:gd name="T5" fmla="*/ 86 h 103"/>
                <a:gd name="T6" fmla="*/ 10 w 78"/>
                <a:gd name="T7" fmla="*/ 74 h 103"/>
                <a:gd name="T8" fmla="*/ 40 w 78"/>
                <a:gd name="T9" fmla="*/ 88 h 103"/>
                <a:gd name="T10" fmla="*/ 59 w 78"/>
                <a:gd name="T11" fmla="*/ 75 h 103"/>
                <a:gd name="T12" fmla="*/ 43 w 78"/>
                <a:gd name="T13" fmla="*/ 61 h 103"/>
                <a:gd name="T14" fmla="*/ 25 w 78"/>
                <a:gd name="T15" fmla="*/ 55 h 103"/>
                <a:gd name="T16" fmla="*/ 5 w 78"/>
                <a:gd name="T17" fmla="*/ 29 h 103"/>
                <a:gd name="T18" fmla="*/ 42 w 78"/>
                <a:gd name="T19" fmla="*/ 0 h 103"/>
                <a:gd name="T20" fmla="*/ 77 w 78"/>
                <a:gd name="T21" fmla="*/ 13 h 103"/>
                <a:gd name="T22" fmla="*/ 68 w 78"/>
                <a:gd name="T23" fmla="*/ 26 h 103"/>
                <a:gd name="T24" fmla="*/ 42 w 78"/>
                <a:gd name="T25" fmla="*/ 15 h 103"/>
                <a:gd name="T26" fmla="*/ 23 w 78"/>
                <a:gd name="T27" fmla="*/ 27 h 103"/>
                <a:gd name="T28" fmla="*/ 39 w 78"/>
                <a:gd name="T29" fmla="*/ 41 h 103"/>
                <a:gd name="T30" fmla="*/ 58 w 78"/>
                <a:gd name="T31" fmla="*/ 47 h 103"/>
                <a:gd name="T32" fmla="*/ 78 w 78"/>
                <a:gd name="T33" fmla="*/ 72 h 103"/>
                <a:gd name="T34" fmla="*/ 68 w 78"/>
                <a:gd name="T35" fmla="*/ 9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8" h="103">
                  <a:moveTo>
                    <a:pt x="68" y="94"/>
                  </a:moveTo>
                  <a:cubicBezTo>
                    <a:pt x="63" y="99"/>
                    <a:pt x="54" y="103"/>
                    <a:pt x="39" y="103"/>
                  </a:cubicBezTo>
                  <a:cubicBezTo>
                    <a:pt x="19" y="103"/>
                    <a:pt x="5" y="91"/>
                    <a:pt x="0" y="86"/>
                  </a:cubicBezTo>
                  <a:cubicBezTo>
                    <a:pt x="10" y="74"/>
                    <a:pt x="10" y="74"/>
                    <a:pt x="10" y="74"/>
                  </a:cubicBezTo>
                  <a:cubicBezTo>
                    <a:pt x="16" y="80"/>
                    <a:pt x="28" y="88"/>
                    <a:pt x="40" y="88"/>
                  </a:cubicBezTo>
                  <a:cubicBezTo>
                    <a:pt x="51" y="88"/>
                    <a:pt x="59" y="84"/>
                    <a:pt x="59" y="75"/>
                  </a:cubicBezTo>
                  <a:cubicBezTo>
                    <a:pt x="59" y="66"/>
                    <a:pt x="49" y="63"/>
                    <a:pt x="43" y="61"/>
                  </a:cubicBezTo>
                  <a:cubicBezTo>
                    <a:pt x="38" y="60"/>
                    <a:pt x="30" y="57"/>
                    <a:pt x="25" y="55"/>
                  </a:cubicBezTo>
                  <a:cubicBezTo>
                    <a:pt x="21" y="53"/>
                    <a:pt x="5" y="46"/>
                    <a:pt x="5" y="29"/>
                  </a:cubicBezTo>
                  <a:cubicBezTo>
                    <a:pt x="5" y="11"/>
                    <a:pt x="20" y="0"/>
                    <a:pt x="42" y="0"/>
                  </a:cubicBezTo>
                  <a:cubicBezTo>
                    <a:pt x="63" y="0"/>
                    <a:pt x="76" y="12"/>
                    <a:pt x="77" y="13"/>
                  </a:cubicBezTo>
                  <a:cubicBezTo>
                    <a:pt x="68" y="26"/>
                    <a:pt x="68" y="26"/>
                    <a:pt x="68" y="26"/>
                  </a:cubicBezTo>
                  <a:cubicBezTo>
                    <a:pt x="62" y="20"/>
                    <a:pt x="52" y="15"/>
                    <a:pt x="42" y="15"/>
                  </a:cubicBezTo>
                  <a:cubicBezTo>
                    <a:pt x="31" y="15"/>
                    <a:pt x="23" y="18"/>
                    <a:pt x="23" y="27"/>
                  </a:cubicBezTo>
                  <a:cubicBezTo>
                    <a:pt x="23" y="36"/>
                    <a:pt x="32" y="38"/>
                    <a:pt x="39" y="41"/>
                  </a:cubicBezTo>
                  <a:cubicBezTo>
                    <a:pt x="46" y="43"/>
                    <a:pt x="54" y="45"/>
                    <a:pt x="58" y="47"/>
                  </a:cubicBezTo>
                  <a:cubicBezTo>
                    <a:pt x="62" y="49"/>
                    <a:pt x="78" y="55"/>
                    <a:pt x="78" y="72"/>
                  </a:cubicBezTo>
                  <a:cubicBezTo>
                    <a:pt x="78" y="82"/>
                    <a:pt x="74" y="89"/>
                    <a:pt x="68"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3" name="Freeform 40">
              <a:extLst>
                <a:ext uri="{FF2B5EF4-FFF2-40B4-BE49-F238E27FC236}">
                  <a16:creationId xmlns:a16="http://schemas.microsoft.com/office/drawing/2014/main" id="{EF137B69-3191-B6FE-C47C-0D807733E2CB}"/>
                </a:ext>
              </a:extLst>
            </p:cNvPr>
            <p:cNvSpPr>
              <a:spLocks noEditPoints="1"/>
            </p:cNvSpPr>
            <p:nvPr/>
          </p:nvSpPr>
          <p:spPr bwMode="auto">
            <a:xfrm>
              <a:off x="2498726" y="157163"/>
              <a:ext cx="93663" cy="112713"/>
            </a:xfrm>
            <a:custGeom>
              <a:avLst/>
              <a:gdLst>
                <a:gd name="T0" fmla="*/ 92 w 113"/>
                <a:gd name="T1" fmla="*/ 119 h 136"/>
                <a:gd name="T2" fmla="*/ 45 w 113"/>
                <a:gd name="T3" fmla="*/ 136 h 136"/>
                <a:gd name="T4" fmla="*/ 0 w 113"/>
                <a:gd name="T5" fmla="*/ 136 h 136"/>
                <a:gd name="T6" fmla="*/ 0 w 113"/>
                <a:gd name="T7" fmla="*/ 0 h 136"/>
                <a:gd name="T8" fmla="*/ 45 w 113"/>
                <a:gd name="T9" fmla="*/ 0 h 136"/>
                <a:gd name="T10" fmla="*/ 92 w 113"/>
                <a:gd name="T11" fmla="*/ 16 h 136"/>
                <a:gd name="T12" fmla="*/ 113 w 113"/>
                <a:gd name="T13" fmla="*/ 68 h 136"/>
                <a:gd name="T14" fmla="*/ 92 w 113"/>
                <a:gd name="T15" fmla="*/ 119 h 136"/>
                <a:gd name="T16" fmla="*/ 78 w 113"/>
                <a:gd name="T17" fmla="*/ 28 h 136"/>
                <a:gd name="T18" fmla="*/ 45 w 113"/>
                <a:gd name="T19" fmla="*/ 15 h 136"/>
                <a:gd name="T20" fmla="*/ 20 w 113"/>
                <a:gd name="T21" fmla="*/ 15 h 136"/>
                <a:gd name="T22" fmla="*/ 20 w 113"/>
                <a:gd name="T23" fmla="*/ 119 h 136"/>
                <a:gd name="T24" fmla="*/ 45 w 113"/>
                <a:gd name="T25" fmla="*/ 119 h 136"/>
                <a:gd name="T26" fmla="*/ 78 w 113"/>
                <a:gd name="T27" fmla="*/ 107 h 136"/>
                <a:gd name="T28" fmla="*/ 92 w 113"/>
                <a:gd name="T29" fmla="*/ 68 h 136"/>
                <a:gd name="T30" fmla="*/ 78 w 113"/>
                <a:gd name="T31" fmla="*/ 28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 h="136">
                  <a:moveTo>
                    <a:pt x="92" y="119"/>
                  </a:moveTo>
                  <a:cubicBezTo>
                    <a:pt x="81" y="130"/>
                    <a:pt x="66" y="136"/>
                    <a:pt x="45" y="136"/>
                  </a:cubicBezTo>
                  <a:cubicBezTo>
                    <a:pt x="0" y="136"/>
                    <a:pt x="0" y="136"/>
                    <a:pt x="0" y="136"/>
                  </a:cubicBezTo>
                  <a:cubicBezTo>
                    <a:pt x="0" y="0"/>
                    <a:pt x="0" y="0"/>
                    <a:pt x="0" y="0"/>
                  </a:cubicBezTo>
                  <a:cubicBezTo>
                    <a:pt x="45" y="0"/>
                    <a:pt x="45" y="0"/>
                    <a:pt x="45" y="0"/>
                  </a:cubicBezTo>
                  <a:cubicBezTo>
                    <a:pt x="66" y="0"/>
                    <a:pt x="81" y="5"/>
                    <a:pt x="92" y="16"/>
                  </a:cubicBezTo>
                  <a:cubicBezTo>
                    <a:pt x="103" y="27"/>
                    <a:pt x="113" y="44"/>
                    <a:pt x="113" y="68"/>
                  </a:cubicBezTo>
                  <a:cubicBezTo>
                    <a:pt x="113" y="91"/>
                    <a:pt x="104" y="108"/>
                    <a:pt x="92" y="119"/>
                  </a:cubicBezTo>
                  <a:close/>
                  <a:moveTo>
                    <a:pt x="78" y="28"/>
                  </a:moveTo>
                  <a:cubicBezTo>
                    <a:pt x="70" y="19"/>
                    <a:pt x="59" y="15"/>
                    <a:pt x="45" y="15"/>
                  </a:cubicBezTo>
                  <a:cubicBezTo>
                    <a:pt x="20" y="15"/>
                    <a:pt x="20" y="15"/>
                    <a:pt x="20" y="15"/>
                  </a:cubicBezTo>
                  <a:cubicBezTo>
                    <a:pt x="20" y="119"/>
                    <a:pt x="20" y="119"/>
                    <a:pt x="20" y="119"/>
                  </a:cubicBezTo>
                  <a:cubicBezTo>
                    <a:pt x="45" y="119"/>
                    <a:pt x="45" y="119"/>
                    <a:pt x="45" y="119"/>
                  </a:cubicBezTo>
                  <a:cubicBezTo>
                    <a:pt x="58" y="119"/>
                    <a:pt x="69" y="116"/>
                    <a:pt x="78" y="107"/>
                  </a:cubicBezTo>
                  <a:cubicBezTo>
                    <a:pt x="87" y="98"/>
                    <a:pt x="92" y="84"/>
                    <a:pt x="92" y="68"/>
                  </a:cubicBezTo>
                  <a:cubicBezTo>
                    <a:pt x="92" y="51"/>
                    <a:pt x="87" y="36"/>
                    <a:pt x="78"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4" name="Freeform 41">
              <a:extLst>
                <a:ext uri="{FF2B5EF4-FFF2-40B4-BE49-F238E27FC236}">
                  <a16:creationId xmlns:a16="http://schemas.microsoft.com/office/drawing/2014/main" id="{821A2D0B-222A-FACB-58E1-95FBC0126991}"/>
                </a:ext>
              </a:extLst>
            </p:cNvPr>
            <p:cNvSpPr>
              <a:spLocks noEditPoints="1"/>
            </p:cNvSpPr>
            <p:nvPr/>
          </p:nvSpPr>
          <p:spPr bwMode="auto">
            <a:xfrm>
              <a:off x="2605088" y="185738"/>
              <a:ext cx="74613" cy="85725"/>
            </a:xfrm>
            <a:custGeom>
              <a:avLst/>
              <a:gdLst>
                <a:gd name="T0" fmla="*/ 20 w 90"/>
                <a:gd name="T1" fmla="*/ 56 h 103"/>
                <a:gd name="T2" fmla="*/ 50 w 90"/>
                <a:gd name="T3" fmla="*/ 88 h 103"/>
                <a:gd name="T4" fmla="*/ 80 w 90"/>
                <a:gd name="T5" fmla="*/ 77 h 103"/>
                <a:gd name="T6" fmla="*/ 88 w 90"/>
                <a:gd name="T7" fmla="*/ 89 h 103"/>
                <a:gd name="T8" fmla="*/ 47 w 90"/>
                <a:gd name="T9" fmla="*/ 103 h 103"/>
                <a:gd name="T10" fmla="*/ 0 w 90"/>
                <a:gd name="T11" fmla="*/ 52 h 103"/>
                <a:gd name="T12" fmla="*/ 47 w 90"/>
                <a:gd name="T13" fmla="*/ 0 h 103"/>
                <a:gd name="T14" fmla="*/ 90 w 90"/>
                <a:gd name="T15" fmla="*/ 48 h 103"/>
                <a:gd name="T16" fmla="*/ 90 w 90"/>
                <a:gd name="T17" fmla="*/ 56 h 103"/>
                <a:gd name="T18" fmla="*/ 20 w 90"/>
                <a:gd name="T19" fmla="*/ 56 h 103"/>
                <a:gd name="T20" fmla="*/ 46 w 90"/>
                <a:gd name="T21" fmla="*/ 14 h 103"/>
                <a:gd name="T22" fmla="*/ 19 w 90"/>
                <a:gd name="T23" fmla="*/ 42 h 103"/>
                <a:gd name="T24" fmla="*/ 71 w 90"/>
                <a:gd name="T25" fmla="*/ 42 h 103"/>
                <a:gd name="T26" fmla="*/ 46 w 90"/>
                <a:gd name="T27"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03">
                  <a:moveTo>
                    <a:pt x="20" y="56"/>
                  </a:moveTo>
                  <a:cubicBezTo>
                    <a:pt x="20" y="75"/>
                    <a:pt x="31" y="88"/>
                    <a:pt x="50" y="88"/>
                  </a:cubicBezTo>
                  <a:cubicBezTo>
                    <a:pt x="68" y="88"/>
                    <a:pt x="79" y="78"/>
                    <a:pt x="80" y="77"/>
                  </a:cubicBezTo>
                  <a:cubicBezTo>
                    <a:pt x="88" y="89"/>
                    <a:pt x="88" y="89"/>
                    <a:pt x="88" y="89"/>
                  </a:cubicBezTo>
                  <a:cubicBezTo>
                    <a:pt x="88" y="89"/>
                    <a:pt x="75" y="103"/>
                    <a:pt x="47" y="103"/>
                  </a:cubicBezTo>
                  <a:cubicBezTo>
                    <a:pt x="20" y="103"/>
                    <a:pt x="0" y="84"/>
                    <a:pt x="0" y="52"/>
                  </a:cubicBezTo>
                  <a:cubicBezTo>
                    <a:pt x="0" y="19"/>
                    <a:pt x="21" y="0"/>
                    <a:pt x="47" y="0"/>
                  </a:cubicBezTo>
                  <a:cubicBezTo>
                    <a:pt x="74" y="0"/>
                    <a:pt x="90" y="20"/>
                    <a:pt x="90" y="48"/>
                  </a:cubicBezTo>
                  <a:cubicBezTo>
                    <a:pt x="90" y="56"/>
                    <a:pt x="90" y="56"/>
                    <a:pt x="90" y="56"/>
                  </a:cubicBezTo>
                  <a:cubicBezTo>
                    <a:pt x="20" y="56"/>
                    <a:pt x="20" y="56"/>
                    <a:pt x="20" y="56"/>
                  </a:cubicBezTo>
                  <a:close/>
                  <a:moveTo>
                    <a:pt x="46" y="14"/>
                  </a:moveTo>
                  <a:cubicBezTo>
                    <a:pt x="29" y="14"/>
                    <a:pt x="20" y="29"/>
                    <a:pt x="19" y="42"/>
                  </a:cubicBezTo>
                  <a:cubicBezTo>
                    <a:pt x="71" y="42"/>
                    <a:pt x="71" y="42"/>
                    <a:pt x="71" y="42"/>
                  </a:cubicBezTo>
                  <a:cubicBezTo>
                    <a:pt x="72" y="28"/>
                    <a:pt x="64" y="14"/>
                    <a:pt x="4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5" name="Rectangle 42">
              <a:extLst>
                <a:ext uri="{FF2B5EF4-FFF2-40B4-BE49-F238E27FC236}">
                  <a16:creationId xmlns:a16="http://schemas.microsoft.com/office/drawing/2014/main" id="{7DEFDA0D-DEC0-C80E-280E-37E6A828C659}"/>
                </a:ext>
              </a:extLst>
            </p:cNvPr>
            <p:cNvSpPr>
              <a:spLocks noChangeArrowheads="1"/>
            </p:cNvSpPr>
            <p:nvPr/>
          </p:nvSpPr>
          <p:spPr bwMode="auto">
            <a:xfrm>
              <a:off x="2697163" y="153988"/>
              <a:ext cx="15875" cy="1158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6" name="Freeform 43">
              <a:extLst>
                <a:ext uri="{FF2B5EF4-FFF2-40B4-BE49-F238E27FC236}">
                  <a16:creationId xmlns:a16="http://schemas.microsoft.com/office/drawing/2014/main" id="{E1B199F1-629A-2B40-F991-6A433992CFCB}"/>
                </a:ext>
              </a:extLst>
            </p:cNvPr>
            <p:cNvSpPr>
              <a:spLocks noEditPoints="1"/>
            </p:cNvSpPr>
            <p:nvPr/>
          </p:nvSpPr>
          <p:spPr bwMode="auto">
            <a:xfrm>
              <a:off x="2736851" y="150813"/>
              <a:ext cx="20638" cy="119063"/>
            </a:xfrm>
            <a:custGeom>
              <a:avLst/>
              <a:gdLst>
                <a:gd name="T0" fmla="*/ 12 w 25"/>
                <a:gd name="T1" fmla="*/ 25 h 144"/>
                <a:gd name="T2" fmla="*/ 0 w 25"/>
                <a:gd name="T3" fmla="*/ 13 h 144"/>
                <a:gd name="T4" fmla="*/ 12 w 25"/>
                <a:gd name="T5" fmla="*/ 0 h 144"/>
                <a:gd name="T6" fmla="*/ 25 w 25"/>
                <a:gd name="T7" fmla="*/ 12 h 144"/>
                <a:gd name="T8" fmla="*/ 12 w 25"/>
                <a:gd name="T9" fmla="*/ 25 h 144"/>
                <a:gd name="T10" fmla="*/ 3 w 25"/>
                <a:gd name="T11" fmla="*/ 144 h 144"/>
                <a:gd name="T12" fmla="*/ 3 w 25"/>
                <a:gd name="T13" fmla="*/ 45 h 144"/>
                <a:gd name="T14" fmla="*/ 22 w 25"/>
                <a:gd name="T15" fmla="*/ 45 h 144"/>
                <a:gd name="T16" fmla="*/ 22 w 25"/>
                <a:gd name="T17" fmla="*/ 144 h 144"/>
                <a:gd name="T18" fmla="*/ 3 w 25"/>
                <a:gd name="T1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144">
                  <a:moveTo>
                    <a:pt x="12" y="25"/>
                  </a:moveTo>
                  <a:cubicBezTo>
                    <a:pt x="5" y="25"/>
                    <a:pt x="0" y="20"/>
                    <a:pt x="0" y="13"/>
                  </a:cubicBezTo>
                  <a:cubicBezTo>
                    <a:pt x="0" y="6"/>
                    <a:pt x="5" y="0"/>
                    <a:pt x="12" y="0"/>
                  </a:cubicBezTo>
                  <a:cubicBezTo>
                    <a:pt x="20" y="0"/>
                    <a:pt x="25" y="6"/>
                    <a:pt x="25" y="12"/>
                  </a:cubicBezTo>
                  <a:cubicBezTo>
                    <a:pt x="25" y="19"/>
                    <a:pt x="20" y="25"/>
                    <a:pt x="12" y="25"/>
                  </a:cubicBezTo>
                  <a:close/>
                  <a:moveTo>
                    <a:pt x="3" y="144"/>
                  </a:moveTo>
                  <a:cubicBezTo>
                    <a:pt x="3" y="45"/>
                    <a:pt x="3" y="45"/>
                    <a:pt x="3" y="45"/>
                  </a:cubicBezTo>
                  <a:cubicBezTo>
                    <a:pt x="22" y="45"/>
                    <a:pt x="22" y="45"/>
                    <a:pt x="22" y="45"/>
                  </a:cubicBezTo>
                  <a:cubicBezTo>
                    <a:pt x="22" y="144"/>
                    <a:pt x="22" y="144"/>
                    <a:pt x="22" y="144"/>
                  </a:cubicBezTo>
                  <a:lnTo>
                    <a:pt x="3"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7" name="Freeform 44">
              <a:extLst>
                <a:ext uri="{FF2B5EF4-FFF2-40B4-BE49-F238E27FC236}">
                  <a16:creationId xmlns:a16="http://schemas.microsoft.com/office/drawing/2014/main" id="{344578C9-CCB4-4F2D-6F97-A69FE48FE92E}"/>
                </a:ext>
              </a:extLst>
            </p:cNvPr>
            <p:cNvSpPr>
              <a:spLocks/>
            </p:cNvSpPr>
            <p:nvPr/>
          </p:nvSpPr>
          <p:spPr bwMode="auto">
            <a:xfrm>
              <a:off x="2768601" y="188913"/>
              <a:ext cx="79375" cy="80963"/>
            </a:xfrm>
            <a:custGeom>
              <a:avLst/>
              <a:gdLst>
                <a:gd name="T0" fmla="*/ 30 w 50"/>
                <a:gd name="T1" fmla="*/ 51 h 51"/>
                <a:gd name="T2" fmla="*/ 19 w 50"/>
                <a:gd name="T3" fmla="*/ 51 h 51"/>
                <a:gd name="T4" fmla="*/ 0 w 50"/>
                <a:gd name="T5" fmla="*/ 0 h 51"/>
                <a:gd name="T6" fmla="*/ 10 w 50"/>
                <a:gd name="T7" fmla="*/ 0 h 51"/>
                <a:gd name="T8" fmla="*/ 25 w 50"/>
                <a:gd name="T9" fmla="*/ 41 h 51"/>
                <a:gd name="T10" fmla="*/ 39 w 50"/>
                <a:gd name="T11" fmla="*/ 0 h 51"/>
                <a:gd name="T12" fmla="*/ 50 w 50"/>
                <a:gd name="T13" fmla="*/ 0 h 51"/>
                <a:gd name="T14" fmla="*/ 30 w 50"/>
                <a:gd name="T15" fmla="*/ 51 h 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51">
                  <a:moveTo>
                    <a:pt x="30" y="51"/>
                  </a:moveTo>
                  <a:lnTo>
                    <a:pt x="19" y="51"/>
                  </a:lnTo>
                  <a:lnTo>
                    <a:pt x="0" y="0"/>
                  </a:lnTo>
                  <a:lnTo>
                    <a:pt x="10" y="0"/>
                  </a:lnTo>
                  <a:lnTo>
                    <a:pt x="25" y="41"/>
                  </a:lnTo>
                  <a:lnTo>
                    <a:pt x="39" y="0"/>
                  </a:lnTo>
                  <a:lnTo>
                    <a:pt x="50" y="0"/>
                  </a:lnTo>
                  <a:lnTo>
                    <a:pt x="30" y="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8" name="Freeform 45">
              <a:extLst>
                <a:ext uri="{FF2B5EF4-FFF2-40B4-BE49-F238E27FC236}">
                  <a16:creationId xmlns:a16="http://schemas.microsoft.com/office/drawing/2014/main" id="{2236A563-D056-2155-A154-64F4FBDBB116}"/>
                </a:ext>
              </a:extLst>
            </p:cNvPr>
            <p:cNvSpPr>
              <a:spLocks noEditPoints="1"/>
            </p:cNvSpPr>
            <p:nvPr/>
          </p:nvSpPr>
          <p:spPr bwMode="auto">
            <a:xfrm>
              <a:off x="2855913" y="185738"/>
              <a:ext cx="74613" cy="85725"/>
            </a:xfrm>
            <a:custGeom>
              <a:avLst/>
              <a:gdLst>
                <a:gd name="T0" fmla="*/ 19 w 90"/>
                <a:gd name="T1" fmla="*/ 56 h 103"/>
                <a:gd name="T2" fmla="*/ 49 w 90"/>
                <a:gd name="T3" fmla="*/ 88 h 103"/>
                <a:gd name="T4" fmla="*/ 79 w 90"/>
                <a:gd name="T5" fmla="*/ 77 h 103"/>
                <a:gd name="T6" fmla="*/ 87 w 90"/>
                <a:gd name="T7" fmla="*/ 89 h 103"/>
                <a:gd name="T8" fmla="*/ 47 w 90"/>
                <a:gd name="T9" fmla="*/ 103 h 103"/>
                <a:gd name="T10" fmla="*/ 0 w 90"/>
                <a:gd name="T11" fmla="*/ 52 h 103"/>
                <a:gd name="T12" fmla="*/ 47 w 90"/>
                <a:gd name="T13" fmla="*/ 0 h 103"/>
                <a:gd name="T14" fmla="*/ 90 w 90"/>
                <a:gd name="T15" fmla="*/ 48 h 103"/>
                <a:gd name="T16" fmla="*/ 90 w 90"/>
                <a:gd name="T17" fmla="*/ 56 h 103"/>
                <a:gd name="T18" fmla="*/ 19 w 90"/>
                <a:gd name="T19" fmla="*/ 56 h 103"/>
                <a:gd name="T20" fmla="*/ 46 w 90"/>
                <a:gd name="T21" fmla="*/ 14 h 103"/>
                <a:gd name="T22" fmla="*/ 18 w 90"/>
                <a:gd name="T23" fmla="*/ 42 h 103"/>
                <a:gd name="T24" fmla="*/ 70 w 90"/>
                <a:gd name="T25" fmla="*/ 42 h 103"/>
                <a:gd name="T26" fmla="*/ 46 w 90"/>
                <a:gd name="T27"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03">
                  <a:moveTo>
                    <a:pt x="19" y="56"/>
                  </a:moveTo>
                  <a:cubicBezTo>
                    <a:pt x="19" y="75"/>
                    <a:pt x="30" y="88"/>
                    <a:pt x="49" y="88"/>
                  </a:cubicBezTo>
                  <a:cubicBezTo>
                    <a:pt x="67" y="88"/>
                    <a:pt x="78" y="78"/>
                    <a:pt x="79" y="77"/>
                  </a:cubicBezTo>
                  <a:cubicBezTo>
                    <a:pt x="87" y="89"/>
                    <a:pt x="87" y="89"/>
                    <a:pt x="87" y="89"/>
                  </a:cubicBezTo>
                  <a:cubicBezTo>
                    <a:pt x="87" y="89"/>
                    <a:pt x="74" y="103"/>
                    <a:pt x="47" y="103"/>
                  </a:cubicBezTo>
                  <a:cubicBezTo>
                    <a:pt x="20" y="103"/>
                    <a:pt x="0" y="84"/>
                    <a:pt x="0" y="52"/>
                  </a:cubicBezTo>
                  <a:cubicBezTo>
                    <a:pt x="0" y="19"/>
                    <a:pt x="20" y="0"/>
                    <a:pt x="47" y="0"/>
                  </a:cubicBezTo>
                  <a:cubicBezTo>
                    <a:pt x="73" y="0"/>
                    <a:pt x="90" y="20"/>
                    <a:pt x="90" y="48"/>
                  </a:cubicBezTo>
                  <a:cubicBezTo>
                    <a:pt x="90" y="56"/>
                    <a:pt x="90" y="56"/>
                    <a:pt x="90" y="56"/>
                  </a:cubicBezTo>
                  <a:cubicBezTo>
                    <a:pt x="19" y="56"/>
                    <a:pt x="19" y="56"/>
                    <a:pt x="19" y="56"/>
                  </a:cubicBezTo>
                  <a:close/>
                  <a:moveTo>
                    <a:pt x="46" y="14"/>
                  </a:moveTo>
                  <a:cubicBezTo>
                    <a:pt x="28" y="14"/>
                    <a:pt x="20" y="29"/>
                    <a:pt x="18" y="42"/>
                  </a:cubicBezTo>
                  <a:cubicBezTo>
                    <a:pt x="70" y="42"/>
                    <a:pt x="70" y="42"/>
                    <a:pt x="70" y="42"/>
                  </a:cubicBezTo>
                  <a:cubicBezTo>
                    <a:pt x="71" y="28"/>
                    <a:pt x="63" y="14"/>
                    <a:pt x="4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9" name="Freeform 46">
              <a:extLst>
                <a:ext uri="{FF2B5EF4-FFF2-40B4-BE49-F238E27FC236}">
                  <a16:creationId xmlns:a16="http://schemas.microsoft.com/office/drawing/2014/main" id="{F4BF70B8-9555-C261-D3C1-88BD30FC33CC}"/>
                </a:ext>
              </a:extLst>
            </p:cNvPr>
            <p:cNvSpPr>
              <a:spLocks/>
            </p:cNvSpPr>
            <p:nvPr/>
          </p:nvSpPr>
          <p:spPr bwMode="auto">
            <a:xfrm>
              <a:off x="2947988" y="185738"/>
              <a:ext cx="47625" cy="84138"/>
            </a:xfrm>
            <a:custGeom>
              <a:avLst/>
              <a:gdLst>
                <a:gd name="T0" fmla="*/ 53 w 56"/>
                <a:gd name="T1" fmla="*/ 19 h 101"/>
                <a:gd name="T2" fmla="*/ 46 w 56"/>
                <a:gd name="T3" fmla="*/ 18 h 101"/>
                <a:gd name="T4" fmla="*/ 32 w 56"/>
                <a:gd name="T5" fmla="*/ 22 h 101"/>
                <a:gd name="T6" fmla="*/ 18 w 56"/>
                <a:gd name="T7" fmla="*/ 45 h 101"/>
                <a:gd name="T8" fmla="*/ 18 w 56"/>
                <a:gd name="T9" fmla="*/ 101 h 101"/>
                <a:gd name="T10" fmla="*/ 0 w 56"/>
                <a:gd name="T11" fmla="*/ 101 h 101"/>
                <a:gd name="T12" fmla="*/ 0 w 56"/>
                <a:gd name="T13" fmla="*/ 2 h 101"/>
                <a:gd name="T14" fmla="*/ 17 w 56"/>
                <a:gd name="T15" fmla="*/ 2 h 101"/>
                <a:gd name="T16" fmla="*/ 18 w 56"/>
                <a:gd name="T17" fmla="*/ 21 h 101"/>
                <a:gd name="T18" fmla="*/ 48 w 56"/>
                <a:gd name="T19" fmla="*/ 0 h 101"/>
                <a:gd name="T20" fmla="*/ 56 w 56"/>
                <a:gd name="T21" fmla="*/ 1 h 101"/>
                <a:gd name="T22" fmla="*/ 53 w 56"/>
                <a:gd name="T23" fmla="*/ 1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 h="101">
                  <a:moveTo>
                    <a:pt x="53" y="19"/>
                  </a:moveTo>
                  <a:cubicBezTo>
                    <a:pt x="53" y="19"/>
                    <a:pt x="51" y="18"/>
                    <a:pt x="46" y="18"/>
                  </a:cubicBezTo>
                  <a:cubicBezTo>
                    <a:pt x="41" y="18"/>
                    <a:pt x="37" y="19"/>
                    <a:pt x="32" y="22"/>
                  </a:cubicBezTo>
                  <a:cubicBezTo>
                    <a:pt x="26" y="26"/>
                    <a:pt x="20" y="34"/>
                    <a:pt x="18" y="45"/>
                  </a:cubicBezTo>
                  <a:cubicBezTo>
                    <a:pt x="18" y="101"/>
                    <a:pt x="18" y="101"/>
                    <a:pt x="18" y="101"/>
                  </a:cubicBezTo>
                  <a:cubicBezTo>
                    <a:pt x="0" y="101"/>
                    <a:pt x="0" y="101"/>
                    <a:pt x="0" y="101"/>
                  </a:cubicBezTo>
                  <a:cubicBezTo>
                    <a:pt x="0" y="2"/>
                    <a:pt x="0" y="2"/>
                    <a:pt x="0" y="2"/>
                  </a:cubicBezTo>
                  <a:cubicBezTo>
                    <a:pt x="17" y="2"/>
                    <a:pt x="17" y="2"/>
                    <a:pt x="17" y="2"/>
                  </a:cubicBezTo>
                  <a:cubicBezTo>
                    <a:pt x="18" y="21"/>
                    <a:pt x="18" y="21"/>
                    <a:pt x="18" y="21"/>
                  </a:cubicBezTo>
                  <a:cubicBezTo>
                    <a:pt x="24" y="10"/>
                    <a:pt x="35" y="0"/>
                    <a:pt x="48" y="0"/>
                  </a:cubicBezTo>
                  <a:cubicBezTo>
                    <a:pt x="53" y="0"/>
                    <a:pt x="56" y="1"/>
                    <a:pt x="56" y="1"/>
                  </a:cubicBezTo>
                  <a:lnTo>
                    <a:pt x="53"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0" name="Freeform 47">
              <a:extLst>
                <a:ext uri="{FF2B5EF4-FFF2-40B4-BE49-F238E27FC236}">
                  <a16:creationId xmlns:a16="http://schemas.microsoft.com/office/drawing/2014/main" id="{2EFAC510-CEEE-DA5A-FAA3-F170FED7622E}"/>
                </a:ext>
              </a:extLst>
            </p:cNvPr>
            <p:cNvSpPr>
              <a:spLocks noEditPoints="1"/>
            </p:cNvSpPr>
            <p:nvPr/>
          </p:nvSpPr>
          <p:spPr bwMode="auto">
            <a:xfrm>
              <a:off x="2998788" y="185738"/>
              <a:ext cx="74613" cy="85725"/>
            </a:xfrm>
            <a:custGeom>
              <a:avLst/>
              <a:gdLst>
                <a:gd name="T0" fmla="*/ 20 w 90"/>
                <a:gd name="T1" fmla="*/ 56 h 103"/>
                <a:gd name="T2" fmla="*/ 49 w 90"/>
                <a:gd name="T3" fmla="*/ 88 h 103"/>
                <a:gd name="T4" fmla="*/ 80 w 90"/>
                <a:gd name="T5" fmla="*/ 77 h 103"/>
                <a:gd name="T6" fmla="*/ 88 w 90"/>
                <a:gd name="T7" fmla="*/ 89 h 103"/>
                <a:gd name="T8" fmla="*/ 47 w 90"/>
                <a:gd name="T9" fmla="*/ 103 h 103"/>
                <a:gd name="T10" fmla="*/ 0 w 90"/>
                <a:gd name="T11" fmla="*/ 52 h 103"/>
                <a:gd name="T12" fmla="*/ 47 w 90"/>
                <a:gd name="T13" fmla="*/ 0 h 103"/>
                <a:gd name="T14" fmla="*/ 90 w 90"/>
                <a:gd name="T15" fmla="*/ 48 h 103"/>
                <a:gd name="T16" fmla="*/ 90 w 90"/>
                <a:gd name="T17" fmla="*/ 56 h 103"/>
                <a:gd name="T18" fmla="*/ 20 w 90"/>
                <a:gd name="T19" fmla="*/ 56 h 103"/>
                <a:gd name="T20" fmla="*/ 46 w 90"/>
                <a:gd name="T21" fmla="*/ 14 h 103"/>
                <a:gd name="T22" fmla="*/ 19 w 90"/>
                <a:gd name="T23" fmla="*/ 42 h 103"/>
                <a:gd name="T24" fmla="*/ 71 w 90"/>
                <a:gd name="T25" fmla="*/ 42 h 103"/>
                <a:gd name="T26" fmla="*/ 46 w 90"/>
                <a:gd name="T27"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03">
                  <a:moveTo>
                    <a:pt x="20" y="56"/>
                  </a:moveTo>
                  <a:cubicBezTo>
                    <a:pt x="20" y="75"/>
                    <a:pt x="31" y="88"/>
                    <a:pt x="49" y="88"/>
                  </a:cubicBezTo>
                  <a:cubicBezTo>
                    <a:pt x="68" y="88"/>
                    <a:pt x="79" y="78"/>
                    <a:pt x="80" y="77"/>
                  </a:cubicBezTo>
                  <a:cubicBezTo>
                    <a:pt x="88" y="89"/>
                    <a:pt x="88" y="89"/>
                    <a:pt x="88" y="89"/>
                  </a:cubicBezTo>
                  <a:cubicBezTo>
                    <a:pt x="88" y="89"/>
                    <a:pt x="74" y="103"/>
                    <a:pt x="47" y="103"/>
                  </a:cubicBezTo>
                  <a:cubicBezTo>
                    <a:pt x="20" y="103"/>
                    <a:pt x="0" y="84"/>
                    <a:pt x="0" y="52"/>
                  </a:cubicBezTo>
                  <a:cubicBezTo>
                    <a:pt x="0" y="19"/>
                    <a:pt x="21" y="0"/>
                    <a:pt x="47" y="0"/>
                  </a:cubicBezTo>
                  <a:cubicBezTo>
                    <a:pt x="74" y="0"/>
                    <a:pt x="90" y="20"/>
                    <a:pt x="90" y="48"/>
                  </a:cubicBezTo>
                  <a:cubicBezTo>
                    <a:pt x="90" y="56"/>
                    <a:pt x="90" y="56"/>
                    <a:pt x="90" y="56"/>
                  </a:cubicBezTo>
                  <a:cubicBezTo>
                    <a:pt x="20" y="56"/>
                    <a:pt x="20" y="56"/>
                    <a:pt x="20" y="56"/>
                  </a:cubicBezTo>
                  <a:close/>
                  <a:moveTo>
                    <a:pt x="46" y="14"/>
                  </a:moveTo>
                  <a:cubicBezTo>
                    <a:pt x="28" y="14"/>
                    <a:pt x="20" y="29"/>
                    <a:pt x="19" y="42"/>
                  </a:cubicBezTo>
                  <a:cubicBezTo>
                    <a:pt x="71" y="42"/>
                    <a:pt x="71" y="42"/>
                    <a:pt x="71" y="42"/>
                  </a:cubicBezTo>
                  <a:cubicBezTo>
                    <a:pt x="71" y="28"/>
                    <a:pt x="64" y="14"/>
                    <a:pt x="4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1" name="Freeform 48">
              <a:extLst>
                <a:ext uri="{FF2B5EF4-FFF2-40B4-BE49-F238E27FC236}">
                  <a16:creationId xmlns:a16="http://schemas.microsoft.com/office/drawing/2014/main" id="{9F75901F-04A3-6B7A-4918-99E7F7C4A01F}"/>
                </a:ext>
              </a:extLst>
            </p:cNvPr>
            <p:cNvSpPr>
              <a:spLocks noEditPoints="1"/>
            </p:cNvSpPr>
            <p:nvPr/>
          </p:nvSpPr>
          <p:spPr bwMode="auto">
            <a:xfrm>
              <a:off x="3084513" y="153988"/>
              <a:ext cx="77788" cy="117475"/>
            </a:xfrm>
            <a:custGeom>
              <a:avLst/>
              <a:gdLst>
                <a:gd name="T0" fmla="*/ 78 w 94"/>
                <a:gd name="T1" fmla="*/ 141 h 143"/>
                <a:gd name="T2" fmla="*/ 75 w 94"/>
                <a:gd name="T3" fmla="*/ 125 h 143"/>
                <a:gd name="T4" fmla="*/ 42 w 94"/>
                <a:gd name="T5" fmla="*/ 143 h 143"/>
                <a:gd name="T6" fmla="*/ 0 w 94"/>
                <a:gd name="T7" fmla="*/ 91 h 143"/>
                <a:gd name="T8" fmla="*/ 44 w 94"/>
                <a:gd name="T9" fmla="*/ 40 h 143"/>
                <a:gd name="T10" fmla="*/ 75 w 94"/>
                <a:gd name="T11" fmla="*/ 58 h 143"/>
                <a:gd name="T12" fmla="*/ 75 w 94"/>
                <a:gd name="T13" fmla="*/ 0 h 143"/>
                <a:gd name="T14" fmla="*/ 94 w 94"/>
                <a:gd name="T15" fmla="*/ 0 h 143"/>
                <a:gd name="T16" fmla="*/ 94 w 94"/>
                <a:gd name="T17" fmla="*/ 141 h 143"/>
                <a:gd name="T18" fmla="*/ 78 w 94"/>
                <a:gd name="T19" fmla="*/ 141 h 143"/>
                <a:gd name="T20" fmla="*/ 48 w 94"/>
                <a:gd name="T21" fmla="*/ 54 h 143"/>
                <a:gd name="T22" fmla="*/ 19 w 94"/>
                <a:gd name="T23" fmla="*/ 90 h 143"/>
                <a:gd name="T24" fmla="*/ 47 w 94"/>
                <a:gd name="T25" fmla="*/ 127 h 143"/>
                <a:gd name="T26" fmla="*/ 75 w 94"/>
                <a:gd name="T27" fmla="*/ 90 h 143"/>
                <a:gd name="T28" fmla="*/ 48 w 94"/>
                <a:gd name="T29" fmla="*/ 5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4" h="143">
                  <a:moveTo>
                    <a:pt x="78" y="141"/>
                  </a:moveTo>
                  <a:cubicBezTo>
                    <a:pt x="75" y="125"/>
                    <a:pt x="75" y="125"/>
                    <a:pt x="75" y="125"/>
                  </a:cubicBezTo>
                  <a:cubicBezTo>
                    <a:pt x="74" y="126"/>
                    <a:pt x="65" y="143"/>
                    <a:pt x="42" y="143"/>
                  </a:cubicBezTo>
                  <a:cubicBezTo>
                    <a:pt x="16" y="143"/>
                    <a:pt x="0" y="121"/>
                    <a:pt x="0" y="91"/>
                  </a:cubicBezTo>
                  <a:cubicBezTo>
                    <a:pt x="0" y="62"/>
                    <a:pt x="18" y="40"/>
                    <a:pt x="44" y="40"/>
                  </a:cubicBezTo>
                  <a:cubicBezTo>
                    <a:pt x="65" y="40"/>
                    <a:pt x="74" y="56"/>
                    <a:pt x="75" y="58"/>
                  </a:cubicBezTo>
                  <a:cubicBezTo>
                    <a:pt x="75" y="0"/>
                    <a:pt x="75" y="0"/>
                    <a:pt x="75" y="0"/>
                  </a:cubicBezTo>
                  <a:cubicBezTo>
                    <a:pt x="94" y="0"/>
                    <a:pt x="94" y="0"/>
                    <a:pt x="94" y="0"/>
                  </a:cubicBezTo>
                  <a:cubicBezTo>
                    <a:pt x="94" y="141"/>
                    <a:pt x="94" y="141"/>
                    <a:pt x="94" y="141"/>
                  </a:cubicBezTo>
                  <a:cubicBezTo>
                    <a:pt x="78" y="141"/>
                    <a:pt x="78" y="141"/>
                    <a:pt x="78" y="141"/>
                  </a:cubicBezTo>
                  <a:close/>
                  <a:moveTo>
                    <a:pt x="48" y="54"/>
                  </a:moveTo>
                  <a:cubicBezTo>
                    <a:pt x="30" y="54"/>
                    <a:pt x="19" y="71"/>
                    <a:pt x="19" y="90"/>
                  </a:cubicBezTo>
                  <a:cubicBezTo>
                    <a:pt x="19" y="110"/>
                    <a:pt x="29" y="127"/>
                    <a:pt x="47" y="127"/>
                  </a:cubicBezTo>
                  <a:cubicBezTo>
                    <a:pt x="64" y="127"/>
                    <a:pt x="75" y="110"/>
                    <a:pt x="75" y="90"/>
                  </a:cubicBezTo>
                  <a:cubicBezTo>
                    <a:pt x="76" y="71"/>
                    <a:pt x="66" y="54"/>
                    <a:pt x="48"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2" name="Freeform 49">
              <a:extLst>
                <a:ext uri="{FF2B5EF4-FFF2-40B4-BE49-F238E27FC236}">
                  <a16:creationId xmlns:a16="http://schemas.microsoft.com/office/drawing/2014/main" id="{746411D7-FE52-9D4A-5F9C-E781E2B0A65A}"/>
                </a:ext>
              </a:extLst>
            </p:cNvPr>
            <p:cNvSpPr>
              <a:spLocks/>
            </p:cNvSpPr>
            <p:nvPr/>
          </p:nvSpPr>
          <p:spPr bwMode="auto">
            <a:xfrm>
              <a:off x="3209926" y="152400"/>
              <a:ext cx="53975" cy="117475"/>
            </a:xfrm>
            <a:custGeom>
              <a:avLst/>
              <a:gdLst>
                <a:gd name="T0" fmla="*/ 61 w 64"/>
                <a:gd name="T1" fmla="*/ 18 h 142"/>
                <a:gd name="T2" fmla="*/ 49 w 64"/>
                <a:gd name="T3" fmla="*/ 15 h 142"/>
                <a:gd name="T4" fmla="*/ 36 w 64"/>
                <a:gd name="T5" fmla="*/ 21 h 142"/>
                <a:gd name="T6" fmla="*/ 34 w 64"/>
                <a:gd name="T7" fmla="*/ 35 h 142"/>
                <a:gd name="T8" fmla="*/ 34 w 64"/>
                <a:gd name="T9" fmla="*/ 43 h 142"/>
                <a:gd name="T10" fmla="*/ 59 w 64"/>
                <a:gd name="T11" fmla="*/ 43 h 142"/>
                <a:gd name="T12" fmla="*/ 59 w 64"/>
                <a:gd name="T13" fmla="*/ 57 h 142"/>
                <a:gd name="T14" fmla="*/ 34 w 64"/>
                <a:gd name="T15" fmla="*/ 57 h 142"/>
                <a:gd name="T16" fmla="*/ 34 w 64"/>
                <a:gd name="T17" fmla="*/ 142 h 142"/>
                <a:gd name="T18" fmla="*/ 15 w 64"/>
                <a:gd name="T19" fmla="*/ 142 h 142"/>
                <a:gd name="T20" fmla="*/ 15 w 64"/>
                <a:gd name="T21" fmla="*/ 57 h 142"/>
                <a:gd name="T22" fmla="*/ 0 w 64"/>
                <a:gd name="T23" fmla="*/ 57 h 142"/>
                <a:gd name="T24" fmla="*/ 0 w 64"/>
                <a:gd name="T25" fmla="*/ 43 h 142"/>
                <a:gd name="T26" fmla="*/ 15 w 64"/>
                <a:gd name="T27" fmla="*/ 43 h 142"/>
                <a:gd name="T28" fmla="*/ 15 w 64"/>
                <a:gd name="T29" fmla="*/ 32 h 142"/>
                <a:gd name="T30" fmla="*/ 22 w 64"/>
                <a:gd name="T31" fmla="*/ 9 h 142"/>
                <a:gd name="T32" fmla="*/ 45 w 64"/>
                <a:gd name="T33" fmla="*/ 0 h 142"/>
                <a:gd name="T34" fmla="*/ 64 w 64"/>
                <a:gd name="T35" fmla="*/ 4 h 142"/>
                <a:gd name="T36" fmla="*/ 61 w 64"/>
                <a:gd name="T37" fmla="*/ 18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142">
                  <a:moveTo>
                    <a:pt x="61" y="18"/>
                  </a:moveTo>
                  <a:cubicBezTo>
                    <a:pt x="61" y="18"/>
                    <a:pt x="55" y="15"/>
                    <a:pt x="49" y="15"/>
                  </a:cubicBezTo>
                  <a:cubicBezTo>
                    <a:pt x="43" y="15"/>
                    <a:pt x="39" y="17"/>
                    <a:pt x="36" y="21"/>
                  </a:cubicBezTo>
                  <a:cubicBezTo>
                    <a:pt x="34" y="24"/>
                    <a:pt x="34" y="29"/>
                    <a:pt x="34" y="35"/>
                  </a:cubicBezTo>
                  <a:cubicBezTo>
                    <a:pt x="34" y="43"/>
                    <a:pt x="34" y="43"/>
                    <a:pt x="34" y="43"/>
                  </a:cubicBezTo>
                  <a:cubicBezTo>
                    <a:pt x="59" y="43"/>
                    <a:pt x="59" y="43"/>
                    <a:pt x="59" y="43"/>
                  </a:cubicBezTo>
                  <a:cubicBezTo>
                    <a:pt x="59" y="57"/>
                    <a:pt x="59" y="57"/>
                    <a:pt x="59" y="57"/>
                  </a:cubicBezTo>
                  <a:cubicBezTo>
                    <a:pt x="34" y="57"/>
                    <a:pt x="34" y="57"/>
                    <a:pt x="34" y="57"/>
                  </a:cubicBezTo>
                  <a:cubicBezTo>
                    <a:pt x="34" y="142"/>
                    <a:pt x="34" y="142"/>
                    <a:pt x="34" y="142"/>
                  </a:cubicBezTo>
                  <a:cubicBezTo>
                    <a:pt x="15" y="142"/>
                    <a:pt x="15" y="142"/>
                    <a:pt x="15" y="142"/>
                  </a:cubicBezTo>
                  <a:cubicBezTo>
                    <a:pt x="15" y="57"/>
                    <a:pt x="15" y="57"/>
                    <a:pt x="15" y="57"/>
                  </a:cubicBezTo>
                  <a:cubicBezTo>
                    <a:pt x="0" y="57"/>
                    <a:pt x="0" y="57"/>
                    <a:pt x="0" y="57"/>
                  </a:cubicBezTo>
                  <a:cubicBezTo>
                    <a:pt x="0" y="43"/>
                    <a:pt x="0" y="43"/>
                    <a:pt x="0" y="43"/>
                  </a:cubicBezTo>
                  <a:cubicBezTo>
                    <a:pt x="15" y="43"/>
                    <a:pt x="15" y="43"/>
                    <a:pt x="15" y="43"/>
                  </a:cubicBezTo>
                  <a:cubicBezTo>
                    <a:pt x="15" y="32"/>
                    <a:pt x="15" y="32"/>
                    <a:pt x="15" y="32"/>
                  </a:cubicBezTo>
                  <a:cubicBezTo>
                    <a:pt x="15" y="21"/>
                    <a:pt x="18" y="14"/>
                    <a:pt x="22" y="9"/>
                  </a:cubicBezTo>
                  <a:cubicBezTo>
                    <a:pt x="27" y="4"/>
                    <a:pt x="34" y="0"/>
                    <a:pt x="45" y="0"/>
                  </a:cubicBezTo>
                  <a:cubicBezTo>
                    <a:pt x="55" y="0"/>
                    <a:pt x="62" y="3"/>
                    <a:pt x="64" y="4"/>
                  </a:cubicBezTo>
                  <a:lnTo>
                    <a:pt x="61"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3" name="Freeform 50">
              <a:extLst>
                <a:ext uri="{FF2B5EF4-FFF2-40B4-BE49-F238E27FC236}">
                  <a16:creationId xmlns:a16="http://schemas.microsoft.com/office/drawing/2014/main" id="{71C2BF5D-0F27-5DC4-E839-53363129AF20}"/>
                </a:ext>
              </a:extLst>
            </p:cNvPr>
            <p:cNvSpPr>
              <a:spLocks/>
            </p:cNvSpPr>
            <p:nvPr/>
          </p:nvSpPr>
          <p:spPr bwMode="auto">
            <a:xfrm>
              <a:off x="3270251" y="185738"/>
              <a:ext cx="46038" cy="84138"/>
            </a:xfrm>
            <a:custGeom>
              <a:avLst/>
              <a:gdLst>
                <a:gd name="T0" fmla="*/ 53 w 56"/>
                <a:gd name="T1" fmla="*/ 19 h 101"/>
                <a:gd name="T2" fmla="*/ 46 w 56"/>
                <a:gd name="T3" fmla="*/ 18 h 101"/>
                <a:gd name="T4" fmla="*/ 32 w 56"/>
                <a:gd name="T5" fmla="*/ 22 h 101"/>
                <a:gd name="T6" fmla="*/ 18 w 56"/>
                <a:gd name="T7" fmla="*/ 45 h 101"/>
                <a:gd name="T8" fmla="*/ 18 w 56"/>
                <a:gd name="T9" fmla="*/ 101 h 101"/>
                <a:gd name="T10" fmla="*/ 0 w 56"/>
                <a:gd name="T11" fmla="*/ 101 h 101"/>
                <a:gd name="T12" fmla="*/ 0 w 56"/>
                <a:gd name="T13" fmla="*/ 2 h 101"/>
                <a:gd name="T14" fmla="*/ 17 w 56"/>
                <a:gd name="T15" fmla="*/ 2 h 101"/>
                <a:gd name="T16" fmla="*/ 18 w 56"/>
                <a:gd name="T17" fmla="*/ 21 h 101"/>
                <a:gd name="T18" fmla="*/ 48 w 56"/>
                <a:gd name="T19" fmla="*/ 0 h 101"/>
                <a:gd name="T20" fmla="*/ 56 w 56"/>
                <a:gd name="T21" fmla="*/ 1 h 101"/>
                <a:gd name="T22" fmla="*/ 53 w 56"/>
                <a:gd name="T23" fmla="*/ 1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 h="101">
                  <a:moveTo>
                    <a:pt x="53" y="19"/>
                  </a:moveTo>
                  <a:cubicBezTo>
                    <a:pt x="53" y="19"/>
                    <a:pt x="51" y="18"/>
                    <a:pt x="46" y="18"/>
                  </a:cubicBezTo>
                  <a:cubicBezTo>
                    <a:pt x="41" y="18"/>
                    <a:pt x="37" y="19"/>
                    <a:pt x="32" y="22"/>
                  </a:cubicBezTo>
                  <a:cubicBezTo>
                    <a:pt x="26" y="26"/>
                    <a:pt x="20" y="34"/>
                    <a:pt x="18" y="45"/>
                  </a:cubicBezTo>
                  <a:cubicBezTo>
                    <a:pt x="18" y="101"/>
                    <a:pt x="18" y="101"/>
                    <a:pt x="18" y="101"/>
                  </a:cubicBezTo>
                  <a:cubicBezTo>
                    <a:pt x="0" y="101"/>
                    <a:pt x="0" y="101"/>
                    <a:pt x="0" y="101"/>
                  </a:cubicBezTo>
                  <a:cubicBezTo>
                    <a:pt x="0" y="2"/>
                    <a:pt x="0" y="2"/>
                    <a:pt x="0" y="2"/>
                  </a:cubicBezTo>
                  <a:cubicBezTo>
                    <a:pt x="17" y="2"/>
                    <a:pt x="17" y="2"/>
                    <a:pt x="17" y="2"/>
                  </a:cubicBezTo>
                  <a:cubicBezTo>
                    <a:pt x="18" y="21"/>
                    <a:pt x="18" y="21"/>
                    <a:pt x="18" y="21"/>
                  </a:cubicBezTo>
                  <a:cubicBezTo>
                    <a:pt x="24" y="10"/>
                    <a:pt x="35" y="0"/>
                    <a:pt x="48" y="0"/>
                  </a:cubicBezTo>
                  <a:cubicBezTo>
                    <a:pt x="53" y="0"/>
                    <a:pt x="56" y="1"/>
                    <a:pt x="56" y="1"/>
                  </a:cubicBezTo>
                  <a:lnTo>
                    <a:pt x="53"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4" name="Freeform 51">
              <a:extLst>
                <a:ext uri="{FF2B5EF4-FFF2-40B4-BE49-F238E27FC236}">
                  <a16:creationId xmlns:a16="http://schemas.microsoft.com/office/drawing/2014/main" id="{6AAE8FD2-F294-9C4A-F94A-068B4B7ABCFB}"/>
                </a:ext>
              </a:extLst>
            </p:cNvPr>
            <p:cNvSpPr>
              <a:spLocks noEditPoints="1"/>
            </p:cNvSpPr>
            <p:nvPr/>
          </p:nvSpPr>
          <p:spPr bwMode="auto">
            <a:xfrm>
              <a:off x="3321051" y="185738"/>
              <a:ext cx="79375" cy="85725"/>
            </a:xfrm>
            <a:custGeom>
              <a:avLst/>
              <a:gdLst>
                <a:gd name="T0" fmla="*/ 48 w 96"/>
                <a:gd name="T1" fmla="*/ 102 h 102"/>
                <a:gd name="T2" fmla="*/ 0 w 96"/>
                <a:gd name="T3" fmla="*/ 51 h 102"/>
                <a:gd name="T4" fmla="*/ 48 w 96"/>
                <a:gd name="T5" fmla="*/ 0 h 102"/>
                <a:gd name="T6" fmla="*/ 96 w 96"/>
                <a:gd name="T7" fmla="*/ 51 h 102"/>
                <a:gd name="T8" fmla="*/ 48 w 96"/>
                <a:gd name="T9" fmla="*/ 102 h 102"/>
                <a:gd name="T10" fmla="*/ 48 w 96"/>
                <a:gd name="T11" fmla="*/ 14 h 102"/>
                <a:gd name="T12" fmla="*/ 20 w 96"/>
                <a:gd name="T13" fmla="*/ 51 h 102"/>
                <a:gd name="T14" fmla="*/ 48 w 96"/>
                <a:gd name="T15" fmla="*/ 88 h 102"/>
                <a:gd name="T16" fmla="*/ 77 w 96"/>
                <a:gd name="T17" fmla="*/ 51 h 102"/>
                <a:gd name="T18" fmla="*/ 48 w 96"/>
                <a:gd name="T19" fmla="*/ 14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102">
                  <a:moveTo>
                    <a:pt x="48" y="102"/>
                  </a:moveTo>
                  <a:cubicBezTo>
                    <a:pt x="20" y="102"/>
                    <a:pt x="0" y="82"/>
                    <a:pt x="0" y="51"/>
                  </a:cubicBezTo>
                  <a:cubicBezTo>
                    <a:pt x="0" y="20"/>
                    <a:pt x="20" y="0"/>
                    <a:pt x="48" y="0"/>
                  </a:cubicBezTo>
                  <a:cubicBezTo>
                    <a:pt x="77" y="0"/>
                    <a:pt x="96" y="20"/>
                    <a:pt x="96" y="51"/>
                  </a:cubicBezTo>
                  <a:cubicBezTo>
                    <a:pt x="96" y="82"/>
                    <a:pt x="77" y="102"/>
                    <a:pt x="48" y="102"/>
                  </a:cubicBezTo>
                  <a:close/>
                  <a:moveTo>
                    <a:pt x="48" y="14"/>
                  </a:moveTo>
                  <a:cubicBezTo>
                    <a:pt x="30" y="14"/>
                    <a:pt x="20" y="29"/>
                    <a:pt x="20" y="51"/>
                  </a:cubicBezTo>
                  <a:cubicBezTo>
                    <a:pt x="20" y="72"/>
                    <a:pt x="30" y="88"/>
                    <a:pt x="48" y="88"/>
                  </a:cubicBezTo>
                  <a:cubicBezTo>
                    <a:pt x="67" y="88"/>
                    <a:pt x="77" y="72"/>
                    <a:pt x="77" y="51"/>
                  </a:cubicBezTo>
                  <a:cubicBezTo>
                    <a:pt x="77" y="29"/>
                    <a:pt x="67" y="14"/>
                    <a:pt x="48"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5" name="Freeform 52">
              <a:extLst>
                <a:ext uri="{FF2B5EF4-FFF2-40B4-BE49-F238E27FC236}">
                  <a16:creationId xmlns:a16="http://schemas.microsoft.com/office/drawing/2014/main" id="{C590DB0F-DC19-CD6D-2F4D-61479185D8A5}"/>
                </a:ext>
              </a:extLst>
            </p:cNvPr>
            <p:cNvSpPr>
              <a:spLocks/>
            </p:cNvSpPr>
            <p:nvPr/>
          </p:nvSpPr>
          <p:spPr bwMode="auto">
            <a:xfrm>
              <a:off x="3419476" y="185738"/>
              <a:ext cx="117475" cy="84138"/>
            </a:xfrm>
            <a:custGeom>
              <a:avLst/>
              <a:gdLst>
                <a:gd name="T0" fmla="*/ 123 w 142"/>
                <a:gd name="T1" fmla="*/ 101 h 101"/>
                <a:gd name="T2" fmla="*/ 123 w 142"/>
                <a:gd name="T3" fmla="*/ 39 h 101"/>
                <a:gd name="T4" fmla="*/ 106 w 142"/>
                <a:gd name="T5" fmla="*/ 16 h 101"/>
                <a:gd name="T6" fmla="*/ 80 w 142"/>
                <a:gd name="T7" fmla="*/ 41 h 101"/>
                <a:gd name="T8" fmla="*/ 80 w 142"/>
                <a:gd name="T9" fmla="*/ 101 h 101"/>
                <a:gd name="T10" fmla="*/ 62 w 142"/>
                <a:gd name="T11" fmla="*/ 101 h 101"/>
                <a:gd name="T12" fmla="*/ 62 w 142"/>
                <a:gd name="T13" fmla="*/ 39 h 101"/>
                <a:gd name="T14" fmla="*/ 44 w 142"/>
                <a:gd name="T15" fmla="*/ 16 h 101"/>
                <a:gd name="T16" fmla="*/ 19 w 142"/>
                <a:gd name="T17" fmla="*/ 41 h 101"/>
                <a:gd name="T18" fmla="*/ 19 w 142"/>
                <a:gd name="T19" fmla="*/ 101 h 101"/>
                <a:gd name="T20" fmla="*/ 0 w 142"/>
                <a:gd name="T21" fmla="*/ 101 h 101"/>
                <a:gd name="T22" fmla="*/ 0 w 142"/>
                <a:gd name="T23" fmla="*/ 2 h 101"/>
                <a:gd name="T24" fmla="*/ 18 w 142"/>
                <a:gd name="T25" fmla="*/ 2 h 101"/>
                <a:gd name="T26" fmla="*/ 19 w 142"/>
                <a:gd name="T27" fmla="*/ 20 h 101"/>
                <a:gd name="T28" fmla="*/ 51 w 142"/>
                <a:gd name="T29" fmla="*/ 0 h 101"/>
                <a:gd name="T30" fmla="*/ 79 w 142"/>
                <a:gd name="T31" fmla="*/ 21 h 101"/>
                <a:gd name="T32" fmla="*/ 112 w 142"/>
                <a:gd name="T33" fmla="*/ 0 h 101"/>
                <a:gd name="T34" fmla="*/ 142 w 142"/>
                <a:gd name="T35" fmla="*/ 34 h 101"/>
                <a:gd name="T36" fmla="*/ 142 w 142"/>
                <a:gd name="T37" fmla="*/ 101 h 101"/>
                <a:gd name="T38" fmla="*/ 123 w 142"/>
                <a:gd name="T39" fmla="*/ 10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2" h="101">
                  <a:moveTo>
                    <a:pt x="123" y="101"/>
                  </a:moveTo>
                  <a:cubicBezTo>
                    <a:pt x="123" y="39"/>
                    <a:pt x="123" y="39"/>
                    <a:pt x="123" y="39"/>
                  </a:cubicBezTo>
                  <a:cubicBezTo>
                    <a:pt x="123" y="26"/>
                    <a:pt x="120" y="16"/>
                    <a:pt x="106" y="16"/>
                  </a:cubicBezTo>
                  <a:cubicBezTo>
                    <a:pt x="91" y="16"/>
                    <a:pt x="81" y="34"/>
                    <a:pt x="80" y="41"/>
                  </a:cubicBezTo>
                  <a:cubicBezTo>
                    <a:pt x="80" y="101"/>
                    <a:pt x="80" y="101"/>
                    <a:pt x="80" y="101"/>
                  </a:cubicBezTo>
                  <a:cubicBezTo>
                    <a:pt x="62" y="101"/>
                    <a:pt x="62" y="101"/>
                    <a:pt x="62" y="101"/>
                  </a:cubicBezTo>
                  <a:cubicBezTo>
                    <a:pt x="62" y="39"/>
                    <a:pt x="62" y="39"/>
                    <a:pt x="62" y="39"/>
                  </a:cubicBezTo>
                  <a:cubicBezTo>
                    <a:pt x="62" y="26"/>
                    <a:pt x="59" y="16"/>
                    <a:pt x="44" y="16"/>
                  </a:cubicBezTo>
                  <a:cubicBezTo>
                    <a:pt x="30" y="16"/>
                    <a:pt x="20" y="34"/>
                    <a:pt x="19" y="41"/>
                  </a:cubicBezTo>
                  <a:cubicBezTo>
                    <a:pt x="19" y="101"/>
                    <a:pt x="19" y="101"/>
                    <a:pt x="19" y="101"/>
                  </a:cubicBezTo>
                  <a:cubicBezTo>
                    <a:pt x="0" y="101"/>
                    <a:pt x="0" y="101"/>
                    <a:pt x="0" y="101"/>
                  </a:cubicBezTo>
                  <a:cubicBezTo>
                    <a:pt x="0" y="2"/>
                    <a:pt x="0" y="2"/>
                    <a:pt x="0" y="2"/>
                  </a:cubicBezTo>
                  <a:cubicBezTo>
                    <a:pt x="18" y="2"/>
                    <a:pt x="18" y="2"/>
                    <a:pt x="18" y="2"/>
                  </a:cubicBezTo>
                  <a:cubicBezTo>
                    <a:pt x="19" y="20"/>
                    <a:pt x="19" y="20"/>
                    <a:pt x="19" y="20"/>
                  </a:cubicBezTo>
                  <a:cubicBezTo>
                    <a:pt x="25" y="9"/>
                    <a:pt x="37" y="0"/>
                    <a:pt x="51" y="0"/>
                  </a:cubicBezTo>
                  <a:cubicBezTo>
                    <a:pt x="64" y="0"/>
                    <a:pt x="75" y="6"/>
                    <a:pt x="79" y="21"/>
                  </a:cubicBezTo>
                  <a:cubicBezTo>
                    <a:pt x="86" y="9"/>
                    <a:pt x="98" y="0"/>
                    <a:pt x="112" y="0"/>
                  </a:cubicBezTo>
                  <a:cubicBezTo>
                    <a:pt x="128" y="0"/>
                    <a:pt x="142" y="9"/>
                    <a:pt x="142" y="34"/>
                  </a:cubicBezTo>
                  <a:cubicBezTo>
                    <a:pt x="142" y="101"/>
                    <a:pt x="142" y="101"/>
                    <a:pt x="142" y="101"/>
                  </a:cubicBezTo>
                  <a:cubicBezTo>
                    <a:pt x="123" y="101"/>
                    <a:pt x="123" y="101"/>
                    <a:pt x="123"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6" name="Freeform 53">
              <a:extLst>
                <a:ext uri="{FF2B5EF4-FFF2-40B4-BE49-F238E27FC236}">
                  <a16:creationId xmlns:a16="http://schemas.microsoft.com/office/drawing/2014/main" id="{975A0B57-FD60-D7A6-C45A-346EA17AEAA2}"/>
                </a:ext>
              </a:extLst>
            </p:cNvPr>
            <p:cNvSpPr>
              <a:spLocks/>
            </p:cNvSpPr>
            <p:nvPr/>
          </p:nvSpPr>
          <p:spPr bwMode="auto">
            <a:xfrm>
              <a:off x="3594101" y="157163"/>
              <a:ext cx="69850" cy="112713"/>
            </a:xfrm>
            <a:custGeom>
              <a:avLst/>
              <a:gdLst>
                <a:gd name="T0" fmla="*/ 0 w 44"/>
                <a:gd name="T1" fmla="*/ 71 h 71"/>
                <a:gd name="T2" fmla="*/ 0 w 44"/>
                <a:gd name="T3" fmla="*/ 0 h 71"/>
                <a:gd name="T4" fmla="*/ 43 w 44"/>
                <a:gd name="T5" fmla="*/ 0 h 71"/>
                <a:gd name="T6" fmla="*/ 43 w 44"/>
                <a:gd name="T7" fmla="*/ 8 h 71"/>
                <a:gd name="T8" fmla="*/ 10 w 44"/>
                <a:gd name="T9" fmla="*/ 8 h 71"/>
                <a:gd name="T10" fmla="*/ 10 w 44"/>
                <a:gd name="T11" fmla="*/ 29 h 71"/>
                <a:gd name="T12" fmla="*/ 41 w 44"/>
                <a:gd name="T13" fmla="*/ 29 h 71"/>
                <a:gd name="T14" fmla="*/ 41 w 44"/>
                <a:gd name="T15" fmla="*/ 38 h 71"/>
                <a:gd name="T16" fmla="*/ 10 w 44"/>
                <a:gd name="T17" fmla="*/ 38 h 71"/>
                <a:gd name="T18" fmla="*/ 10 w 44"/>
                <a:gd name="T19" fmla="*/ 62 h 71"/>
                <a:gd name="T20" fmla="*/ 44 w 44"/>
                <a:gd name="T21" fmla="*/ 62 h 71"/>
                <a:gd name="T22" fmla="*/ 44 w 44"/>
                <a:gd name="T23" fmla="*/ 71 h 71"/>
                <a:gd name="T24" fmla="*/ 0 w 44"/>
                <a:gd name="T25" fmla="*/ 71 h 71"/>
                <a:gd name="T26" fmla="*/ 0 w 44"/>
                <a:gd name="T27" fmla="*/ 7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 h="71">
                  <a:moveTo>
                    <a:pt x="0" y="71"/>
                  </a:moveTo>
                  <a:lnTo>
                    <a:pt x="0" y="0"/>
                  </a:lnTo>
                  <a:lnTo>
                    <a:pt x="43" y="0"/>
                  </a:lnTo>
                  <a:lnTo>
                    <a:pt x="43" y="8"/>
                  </a:lnTo>
                  <a:lnTo>
                    <a:pt x="10" y="8"/>
                  </a:lnTo>
                  <a:lnTo>
                    <a:pt x="10" y="29"/>
                  </a:lnTo>
                  <a:lnTo>
                    <a:pt x="41" y="29"/>
                  </a:lnTo>
                  <a:lnTo>
                    <a:pt x="41" y="38"/>
                  </a:lnTo>
                  <a:lnTo>
                    <a:pt x="10" y="38"/>
                  </a:lnTo>
                  <a:lnTo>
                    <a:pt x="10" y="62"/>
                  </a:lnTo>
                  <a:lnTo>
                    <a:pt x="44" y="62"/>
                  </a:lnTo>
                  <a:lnTo>
                    <a:pt x="44" y="71"/>
                  </a:lnTo>
                  <a:lnTo>
                    <a:pt x="0" y="71"/>
                  </a:lnTo>
                  <a:lnTo>
                    <a:pt x="0" y="7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7" name="Freeform 54">
              <a:extLst>
                <a:ext uri="{FF2B5EF4-FFF2-40B4-BE49-F238E27FC236}">
                  <a16:creationId xmlns:a16="http://schemas.microsoft.com/office/drawing/2014/main" id="{E8018739-B110-09C4-D3DE-76CFD23BB4E9}"/>
                </a:ext>
              </a:extLst>
            </p:cNvPr>
            <p:cNvSpPr>
              <a:spLocks/>
            </p:cNvSpPr>
            <p:nvPr/>
          </p:nvSpPr>
          <p:spPr bwMode="auto">
            <a:xfrm>
              <a:off x="3671888" y="188913"/>
              <a:ext cx="77788" cy="80963"/>
            </a:xfrm>
            <a:custGeom>
              <a:avLst/>
              <a:gdLst>
                <a:gd name="T0" fmla="*/ 38 w 49"/>
                <a:gd name="T1" fmla="*/ 51 h 51"/>
                <a:gd name="T2" fmla="*/ 24 w 49"/>
                <a:gd name="T3" fmla="*/ 30 h 51"/>
                <a:gd name="T4" fmla="*/ 11 w 49"/>
                <a:gd name="T5" fmla="*/ 51 h 51"/>
                <a:gd name="T6" fmla="*/ 0 w 49"/>
                <a:gd name="T7" fmla="*/ 51 h 51"/>
                <a:gd name="T8" fmla="*/ 18 w 49"/>
                <a:gd name="T9" fmla="*/ 25 h 51"/>
                <a:gd name="T10" fmla="*/ 1 w 49"/>
                <a:gd name="T11" fmla="*/ 0 h 51"/>
                <a:gd name="T12" fmla="*/ 12 w 49"/>
                <a:gd name="T13" fmla="*/ 0 h 51"/>
                <a:gd name="T14" fmla="*/ 25 w 49"/>
                <a:gd name="T15" fmla="*/ 19 h 51"/>
                <a:gd name="T16" fmla="*/ 37 w 49"/>
                <a:gd name="T17" fmla="*/ 0 h 51"/>
                <a:gd name="T18" fmla="*/ 48 w 49"/>
                <a:gd name="T19" fmla="*/ 0 h 51"/>
                <a:gd name="T20" fmla="*/ 30 w 49"/>
                <a:gd name="T21" fmla="*/ 25 h 51"/>
                <a:gd name="T22" fmla="*/ 49 w 49"/>
                <a:gd name="T23" fmla="*/ 51 h 51"/>
                <a:gd name="T24" fmla="*/ 38 w 49"/>
                <a:gd name="T25"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 h="51">
                  <a:moveTo>
                    <a:pt x="38" y="51"/>
                  </a:moveTo>
                  <a:lnTo>
                    <a:pt x="24" y="30"/>
                  </a:lnTo>
                  <a:lnTo>
                    <a:pt x="11" y="51"/>
                  </a:lnTo>
                  <a:lnTo>
                    <a:pt x="0" y="51"/>
                  </a:lnTo>
                  <a:lnTo>
                    <a:pt x="18" y="25"/>
                  </a:lnTo>
                  <a:lnTo>
                    <a:pt x="1" y="0"/>
                  </a:lnTo>
                  <a:lnTo>
                    <a:pt x="12" y="0"/>
                  </a:lnTo>
                  <a:lnTo>
                    <a:pt x="25" y="19"/>
                  </a:lnTo>
                  <a:lnTo>
                    <a:pt x="37" y="0"/>
                  </a:lnTo>
                  <a:lnTo>
                    <a:pt x="48" y="0"/>
                  </a:lnTo>
                  <a:lnTo>
                    <a:pt x="30" y="25"/>
                  </a:lnTo>
                  <a:lnTo>
                    <a:pt x="49" y="51"/>
                  </a:lnTo>
                  <a:lnTo>
                    <a:pt x="38" y="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8" name="Freeform 55">
              <a:extLst>
                <a:ext uri="{FF2B5EF4-FFF2-40B4-BE49-F238E27FC236}">
                  <a16:creationId xmlns:a16="http://schemas.microsoft.com/office/drawing/2014/main" id="{6262A5DA-588E-44E3-D3E5-B27EFDFBA451}"/>
                </a:ext>
              </a:extLst>
            </p:cNvPr>
            <p:cNvSpPr>
              <a:spLocks noEditPoints="1"/>
            </p:cNvSpPr>
            <p:nvPr/>
          </p:nvSpPr>
          <p:spPr bwMode="auto">
            <a:xfrm>
              <a:off x="3763963" y="185738"/>
              <a:ext cx="77788" cy="114300"/>
            </a:xfrm>
            <a:custGeom>
              <a:avLst/>
              <a:gdLst>
                <a:gd name="T0" fmla="*/ 49 w 94"/>
                <a:gd name="T1" fmla="*/ 102 h 136"/>
                <a:gd name="T2" fmla="*/ 18 w 94"/>
                <a:gd name="T3" fmla="*/ 85 h 136"/>
                <a:gd name="T4" fmla="*/ 18 w 94"/>
                <a:gd name="T5" fmla="*/ 136 h 136"/>
                <a:gd name="T6" fmla="*/ 0 w 94"/>
                <a:gd name="T7" fmla="*/ 136 h 136"/>
                <a:gd name="T8" fmla="*/ 0 w 94"/>
                <a:gd name="T9" fmla="*/ 1 h 136"/>
                <a:gd name="T10" fmla="*/ 17 w 94"/>
                <a:gd name="T11" fmla="*/ 1 h 136"/>
                <a:gd name="T12" fmla="*/ 18 w 94"/>
                <a:gd name="T13" fmla="*/ 17 h 136"/>
                <a:gd name="T14" fmla="*/ 51 w 94"/>
                <a:gd name="T15" fmla="*/ 0 h 136"/>
                <a:gd name="T16" fmla="*/ 94 w 94"/>
                <a:gd name="T17" fmla="*/ 51 h 136"/>
                <a:gd name="T18" fmla="*/ 49 w 94"/>
                <a:gd name="T19" fmla="*/ 102 h 136"/>
                <a:gd name="T20" fmla="*/ 46 w 94"/>
                <a:gd name="T21" fmla="*/ 14 h 136"/>
                <a:gd name="T22" fmla="*/ 17 w 94"/>
                <a:gd name="T23" fmla="*/ 50 h 136"/>
                <a:gd name="T24" fmla="*/ 45 w 94"/>
                <a:gd name="T25" fmla="*/ 87 h 136"/>
                <a:gd name="T26" fmla="*/ 74 w 94"/>
                <a:gd name="T27" fmla="*/ 50 h 136"/>
                <a:gd name="T28" fmla="*/ 46 w 94"/>
                <a:gd name="T29" fmla="*/ 1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4" h="136">
                  <a:moveTo>
                    <a:pt x="49" y="102"/>
                  </a:moveTo>
                  <a:cubicBezTo>
                    <a:pt x="29" y="102"/>
                    <a:pt x="21" y="89"/>
                    <a:pt x="18" y="85"/>
                  </a:cubicBezTo>
                  <a:cubicBezTo>
                    <a:pt x="18" y="136"/>
                    <a:pt x="18" y="136"/>
                    <a:pt x="18" y="136"/>
                  </a:cubicBezTo>
                  <a:cubicBezTo>
                    <a:pt x="0" y="136"/>
                    <a:pt x="0" y="136"/>
                    <a:pt x="0" y="136"/>
                  </a:cubicBezTo>
                  <a:cubicBezTo>
                    <a:pt x="0" y="1"/>
                    <a:pt x="0" y="1"/>
                    <a:pt x="0" y="1"/>
                  </a:cubicBezTo>
                  <a:cubicBezTo>
                    <a:pt x="17" y="1"/>
                    <a:pt x="17" y="1"/>
                    <a:pt x="17" y="1"/>
                  </a:cubicBezTo>
                  <a:cubicBezTo>
                    <a:pt x="18" y="17"/>
                    <a:pt x="18" y="17"/>
                    <a:pt x="18" y="17"/>
                  </a:cubicBezTo>
                  <a:cubicBezTo>
                    <a:pt x="20" y="15"/>
                    <a:pt x="30" y="0"/>
                    <a:pt x="51" y="0"/>
                  </a:cubicBezTo>
                  <a:cubicBezTo>
                    <a:pt x="78" y="0"/>
                    <a:pt x="94" y="21"/>
                    <a:pt x="94" y="51"/>
                  </a:cubicBezTo>
                  <a:cubicBezTo>
                    <a:pt x="93" y="81"/>
                    <a:pt x="75" y="102"/>
                    <a:pt x="49" y="102"/>
                  </a:cubicBezTo>
                  <a:close/>
                  <a:moveTo>
                    <a:pt x="46" y="14"/>
                  </a:moveTo>
                  <a:cubicBezTo>
                    <a:pt x="29" y="14"/>
                    <a:pt x="17" y="31"/>
                    <a:pt x="17" y="50"/>
                  </a:cubicBezTo>
                  <a:cubicBezTo>
                    <a:pt x="17" y="70"/>
                    <a:pt x="28" y="87"/>
                    <a:pt x="45" y="87"/>
                  </a:cubicBezTo>
                  <a:cubicBezTo>
                    <a:pt x="62" y="87"/>
                    <a:pt x="74" y="70"/>
                    <a:pt x="74" y="50"/>
                  </a:cubicBezTo>
                  <a:cubicBezTo>
                    <a:pt x="74" y="31"/>
                    <a:pt x="63" y="14"/>
                    <a:pt x="4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9" name="Freeform 56">
              <a:extLst>
                <a:ext uri="{FF2B5EF4-FFF2-40B4-BE49-F238E27FC236}">
                  <a16:creationId xmlns:a16="http://schemas.microsoft.com/office/drawing/2014/main" id="{35512E43-0E79-8BBC-F997-A442D44277DD}"/>
                </a:ext>
              </a:extLst>
            </p:cNvPr>
            <p:cNvSpPr>
              <a:spLocks noEditPoints="1"/>
            </p:cNvSpPr>
            <p:nvPr/>
          </p:nvSpPr>
          <p:spPr bwMode="auto">
            <a:xfrm>
              <a:off x="3852863" y="185738"/>
              <a:ext cx="74613" cy="85725"/>
            </a:xfrm>
            <a:custGeom>
              <a:avLst/>
              <a:gdLst>
                <a:gd name="T0" fmla="*/ 20 w 90"/>
                <a:gd name="T1" fmla="*/ 56 h 103"/>
                <a:gd name="T2" fmla="*/ 50 w 90"/>
                <a:gd name="T3" fmla="*/ 88 h 103"/>
                <a:gd name="T4" fmla="*/ 80 w 90"/>
                <a:gd name="T5" fmla="*/ 77 h 103"/>
                <a:gd name="T6" fmla="*/ 88 w 90"/>
                <a:gd name="T7" fmla="*/ 89 h 103"/>
                <a:gd name="T8" fmla="*/ 47 w 90"/>
                <a:gd name="T9" fmla="*/ 103 h 103"/>
                <a:gd name="T10" fmla="*/ 0 w 90"/>
                <a:gd name="T11" fmla="*/ 52 h 103"/>
                <a:gd name="T12" fmla="*/ 47 w 90"/>
                <a:gd name="T13" fmla="*/ 0 h 103"/>
                <a:gd name="T14" fmla="*/ 90 w 90"/>
                <a:gd name="T15" fmla="*/ 48 h 103"/>
                <a:gd name="T16" fmla="*/ 90 w 90"/>
                <a:gd name="T17" fmla="*/ 56 h 103"/>
                <a:gd name="T18" fmla="*/ 20 w 90"/>
                <a:gd name="T19" fmla="*/ 56 h 103"/>
                <a:gd name="T20" fmla="*/ 46 w 90"/>
                <a:gd name="T21" fmla="*/ 14 h 103"/>
                <a:gd name="T22" fmla="*/ 19 w 90"/>
                <a:gd name="T23" fmla="*/ 42 h 103"/>
                <a:gd name="T24" fmla="*/ 71 w 90"/>
                <a:gd name="T25" fmla="*/ 42 h 103"/>
                <a:gd name="T26" fmla="*/ 46 w 90"/>
                <a:gd name="T27"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03">
                  <a:moveTo>
                    <a:pt x="20" y="56"/>
                  </a:moveTo>
                  <a:cubicBezTo>
                    <a:pt x="20" y="75"/>
                    <a:pt x="31" y="88"/>
                    <a:pt x="50" y="88"/>
                  </a:cubicBezTo>
                  <a:cubicBezTo>
                    <a:pt x="68" y="88"/>
                    <a:pt x="79" y="78"/>
                    <a:pt x="80" y="77"/>
                  </a:cubicBezTo>
                  <a:cubicBezTo>
                    <a:pt x="88" y="89"/>
                    <a:pt x="88" y="89"/>
                    <a:pt x="88" y="89"/>
                  </a:cubicBezTo>
                  <a:cubicBezTo>
                    <a:pt x="88" y="89"/>
                    <a:pt x="75" y="103"/>
                    <a:pt x="47" y="103"/>
                  </a:cubicBezTo>
                  <a:cubicBezTo>
                    <a:pt x="20" y="103"/>
                    <a:pt x="0" y="84"/>
                    <a:pt x="0" y="52"/>
                  </a:cubicBezTo>
                  <a:cubicBezTo>
                    <a:pt x="0" y="19"/>
                    <a:pt x="21" y="0"/>
                    <a:pt x="47" y="0"/>
                  </a:cubicBezTo>
                  <a:cubicBezTo>
                    <a:pt x="74" y="0"/>
                    <a:pt x="90" y="20"/>
                    <a:pt x="90" y="48"/>
                  </a:cubicBezTo>
                  <a:cubicBezTo>
                    <a:pt x="90" y="56"/>
                    <a:pt x="90" y="56"/>
                    <a:pt x="90" y="56"/>
                  </a:cubicBezTo>
                  <a:cubicBezTo>
                    <a:pt x="20" y="56"/>
                    <a:pt x="20" y="56"/>
                    <a:pt x="20" y="56"/>
                  </a:cubicBezTo>
                  <a:close/>
                  <a:moveTo>
                    <a:pt x="46" y="14"/>
                  </a:moveTo>
                  <a:cubicBezTo>
                    <a:pt x="29" y="14"/>
                    <a:pt x="20" y="29"/>
                    <a:pt x="19" y="42"/>
                  </a:cubicBezTo>
                  <a:cubicBezTo>
                    <a:pt x="71" y="42"/>
                    <a:pt x="71" y="42"/>
                    <a:pt x="71" y="42"/>
                  </a:cubicBezTo>
                  <a:cubicBezTo>
                    <a:pt x="72" y="28"/>
                    <a:pt x="65" y="14"/>
                    <a:pt x="4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0" name="Freeform 57">
              <a:extLst>
                <a:ext uri="{FF2B5EF4-FFF2-40B4-BE49-F238E27FC236}">
                  <a16:creationId xmlns:a16="http://schemas.microsoft.com/office/drawing/2014/main" id="{FEF6EF1B-2A95-0FAE-281F-3A8B2AACAC0B}"/>
                </a:ext>
              </a:extLst>
            </p:cNvPr>
            <p:cNvSpPr>
              <a:spLocks/>
            </p:cNvSpPr>
            <p:nvPr/>
          </p:nvSpPr>
          <p:spPr bwMode="auto">
            <a:xfrm>
              <a:off x="3946526" y="185738"/>
              <a:ext cx="47625" cy="84138"/>
            </a:xfrm>
            <a:custGeom>
              <a:avLst/>
              <a:gdLst>
                <a:gd name="T0" fmla="*/ 54 w 57"/>
                <a:gd name="T1" fmla="*/ 19 h 101"/>
                <a:gd name="T2" fmla="*/ 47 w 57"/>
                <a:gd name="T3" fmla="*/ 18 h 101"/>
                <a:gd name="T4" fmla="*/ 33 w 57"/>
                <a:gd name="T5" fmla="*/ 22 h 101"/>
                <a:gd name="T6" fmla="*/ 19 w 57"/>
                <a:gd name="T7" fmla="*/ 45 h 101"/>
                <a:gd name="T8" fmla="*/ 19 w 57"/>
                <a:gd name="T9" fmla="*/ 101 h 101"/>
                <a:gd name="T10" fmla="*/ 0 w 57"/>
                <a:gd name="T11" fmla="*/ 101 h 101"/>
                <a:gd name="T12" fmla="*/ 0 w 57"/>
                <a:gd name="T13" fmla="*/ 2 h 101"/>
                <a:gd name="T14" fmla="*/ 18 w 57"/>
                <a:gd name="T15" fmla="*/ 2 h 101"/>
                <a:gd name="T16" fmla="*/ 19 w 57"/>
                <a:gd name="T17" fmla="*/ 21 h 101"/>
                <a:gd name="T18" fmla="*/ 49 w 57"/>
                <a:gd name="T19" fmla="*/ 0 h 101"/>
                <a:gd name="T20" fmla="*/ 57 w 57"/>
                <a:gd name="T21" fmla="*/ 1 h 101"/>
                <a:gd name="T22" fmla="*/ 54 w 57"/>
                <a:gd name="T23" fmla="*/ 1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7" h="101">
                  <a:moveTo>
                    <a:pt x="54" y="19"/>
                  </a:moveTo>
                  <a:cubicBezTo>
                    <a:pt x="54" y="19"/>
                    <a:pt x="52" y="18"/>
                    <a:pt x="47" y="18"/>
                  </a:cubicBezTo>
                  <a:cubicBezTo>
                    <a:pt x="42" y="18"/>
                    <a:pt x="38" y="19"/>
                    <a:pt x="33" y="22"/>
                  </a:cubicBezTo>
                  <a:cubicBezTo>
                    <a:pt x="27" y="26"/>
                    <a:pt x="21" y="34"/>
                    <a:pt x="19" y="45"/>
                  </a:cubicBezTo>
                  <a:cubicBezTo>
                    <a:pt x="19" y="101"/>
                    <a:pt x="19" y="101"/>
                    <a:pt x="19" y="101"/>
                  </a:cubicBezTo>
                  <a:cubicBezTo>
                    <a:pt x="0" y="101"/>
                    <a:pt x="0" y="101"/>
                    <a:pt x="0" y="101"/>
                  </a:cubicBezTo>
                  <a:cubicBezTo>
                    <a:pt x="0" y="2"/>
                    <a:pt x="0" y="2"/>
                    <a:pt x="0" y="2"/>
                  </a:cubicBezTo>
                  <a:cubicBezTo>
                    <a:pt x="18" y="2"/>
                    <a:pt x="18" y="2"/>
                    <a:pt x="18" y="2"/>
                  </a:cubicBezTo>
                  <a:cubicBezTo>
                    <a:pt x="19" y="21"/>
                    <a:pt x="19" y="21"/>
                    <a:pt x="19" y="21"/>
                  </a:cubicBezTo>
                  <a:cubicBezTo>
                    <a:pt x="24" y="10"/>
                    <a:pt x="35" y="0"/>
                    <a:pt x="49" y="0"/>
                  </a:cubicBezTo>
                  <a:cubicBezTo>
                    <a:pt x="54" y="0"/>
                    <a:pt x="57" y="1"/>
                    <a:pt x="57" y="1"/>
                  </a:cubicBezTo>
                  <a:lnTo>
                    <a:pt x="54"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1" name="Freeform 58">
              <a:extLst>
                <a:ext uri="{FF2B5EF4-FFF2-40B4-BE49-F238E27FC236}">
                  <a16:creationId xmlns:a16="http://schemas.microsoft.com/office/drawing/2014/main" id="{AF31A35E-7433-891D-44E8-BEA36D454EE3}"/>
                </a:ext>
              </a:extLst>
            </p:cNvPr>
            <p:cNvSpPr>
              <a:spLocks noEditPoints="1"/>
            </p:cNvSpPr>
            <p:nvPr/>
          </p:nvSpPr>
          <p:spPr bwMode="auto">
            <a:xfrm>
              <a:off x="4005263" y="150813"/>
              <a:ext cx="20638" cy="119063"/>
            </a:xfrm>
            <a:custGeom>
              <a:avLst/>
              <a:gdLst>
                <a:gd name="T0" fmla="*/ 13 w 26"/>
                <a:gd name="T1" fmla="*/ 25 h 144"/>
                <a:gd name="T2" fmla="*/ 0 w 26"/>
                <a:gd name="T3" fmla="*/ 13 h 144"/>
                <a:gd name="T4" fmla="*/ 13 w 26"/>
                <a:gd name="T5" fmla="*/ 0 h 144"/>
                <a:gd name="T6" fmla="*/ 26 w 26"/>
                <a:gd name="T7" fmla="*/ 12 h 144"/>
                <a:gd name="T8" fmla="*/ 13 w 26"/>
                <a:gd name="T9" fmla="*/ 25 h 144"/>
                <a:gd name="T10" fmla="*/ 3 w 26"/>
                <a:gd name="T11" fmla="*/ 144 h 144"/>
                <a:gd name="T12" fmla="*/ 3 w 26"/>
                <a:gd name="T13" fmla="*/ 45 h 144"/>
                <a:gd name="T14" fmla="*/ 22 w 26"/>
                <a:gd name="T15" fmla="*/ 45 h 144"/>
                <a:gd name="T16" fmla="*/ 22 w 26"/>
                <a:gd name="T17" fmla="*/ 144 h 144"/>
                <a:gd name="T18" fmla="*/ 3 w 26"/>
                <a:gd name="T1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144">
                  <a:moveTo>
                    <a:pt x="13" y="25"/>
                  </a:moveTo>
                  <a:cubicBezTo>
                    <a:pt x="6" y="25"/>
                    <a:pt x="0" y="20"/>
                    <a:pt x="0" y="13"/>
                  </a:cubicBezTo>
                  <a:cubicBezTo>
                    <a:pt x="0" y="6"/>
                    <a:pt x="6" y="0"/>
                    <a:pt x="13" y="0"/>
                  </a:cubicBezTo>
                  <a:cubicBezTo>
                    <a:pt x="20" y="0"/>
                    <a:pt x="26" y="6"/>
                    <a:pt x="26" y="12"/>
                  </a:cubicBezTo>
                  <a:cubicBezTo>
                    <a:pt x="26" y="19"/>
                    <a:pt x="20" y="25"/>
                    <a:pt x="13" y="25"/>
                  </a:cubicBezTo>
                  <a:close/>
                  <a:moveTo>
                    <a:pt x="3" y="144"/>
                  </a:moveTo>
                  <a:cubicBezTo>
                    <a:pt x="3" y="45"/>
                    <a:pt x="3" y="45"/>
                    <a:pt x="3" y="45"/>
                  </a:cubicBezTo>
                  <a:cubicBezTo>
                    <a:pt x="22" y="45"/>
                    <a:pt x="22" y="45"/>
                    <a:pt x="22" y="45"/>
                  </a:cubicBezTo>
                  <a:cubicBezTo>
                    <a:pt x="22" y="144"/>
                    <a:pt x="22" y="144"/>
                    <a:pt x="22" y="144"/>
                  </a:cubicBezTo>
                  <a:lnTo>
                    <a:pt x="3"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2" name="Freeform 59">
              <a:extLst>
                <a:ext uri="{FF2B5EF4-FFF2-40B4-BE49-F238E27FC236}">
                  <a16:creationId xmlns:a16="http://schemas.microsoft.com/office/drawing/2014/main" id="{011AEB08-8C96-F19B-82E4-848E1AED67AD}"/>
                </a:ext>
              </a:extLst>
            </p:cNvPr>
            <p:cNvSpPr>
              <a:spLocks noEditPoints="1"/>
            </p:cNvSpPr>
            <p:nvPr/>
          </p:nvSpPr>
          <p:spPr bwMode="auto">
            <a:xfrm>
              <a:off x="4041776" y="185738"/>
              <a:ext cx="74613" cy="85725"/>
            </a:xfrm>
            <a:custGeom>
              <a:avLst/>
              <a:gdLst>
                <a:gd name="T0" fmla="*/ 20 w 90"/>
                <a:gd name="T1" fmla="*/ 56 h 103"/>
                <a:gd name="T2" fmla="*/ 50 w 90"/>
                <a:gd name="T3" fmla="*/ 88 h 103"/>
                <a:gd name="T4" fmla="*/ 80 w 90"/>
                <a:gd name="T5" fmla="*/ 77 h 103"/>
                <a:gd name="T6" fmla="*/ 88 w 90"/>
                <a:gd name="T7" fmla="*/ 89 h 103"/>
                <a:gd name="T8" fmla="*/ 47 w 90"/>
                <a:gd name="T9" fmla="*/ 103 h 103"/>
                <a:gd name="T10" fmla="*/ 0 w 90"/>
                <a:gd name="T11" fmla="*/ 52 h 103"/>
                <a:gd name="T12" fmla="*/ 47 w 90"/>
                <a:gd name="T13" fmla="*/ 0 h 103"/>
                <a:gd name="T14" fmla="*/ 90 w 90"/>
                <a:gd name="T15" fmla="*/ 48 h 103"/>
                <a:gd name="T16" fmla="*/ 90 w 90"/>
                <a:gd name="T17" fmla="*/ 56 h 103"/>
                <a:gd name="T18" fmla="*/ 20 w 90"/>
                <a:gd name="T19" fmla="*/ 56 h 103"/>
                <a:gd name="T20" fmla="*/ 46 w 90"/>
                <a:gd name="T21" fmla="*/ 14 h 103"/>
                <a:gd name="T22" fmla="*/ 19 w 90"/>
                <a:gd name="T23" fmla="*/ 42 h 103"/>
                <a:gd name="T24" fmla="*/ 71 w 90"/>
                <a:gd name="T25" fmla="*/ 42 h 103"/>
                <a:gd name="T26" fmla="*/ 46 w 90"/>
                <a:gd name="T27"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03">
                  <a:moveTo>
                    <a:pt x="20" y="56"/>
                  </a:moveTo>
                  <a:cubicBezTo>
                    <a:pt x="20" y="75"/>
                    <a:pt x="31" y="88"/>
                    <a:pt x="50" y="88"/>
                  </a:cubicBezTo>
                  <a:cubicBezTo>
                    <a:pt x="68" y="88"/>
                    <a:pt x="79" y="78"/>
                    <a:pt x="80" y="77"/>
                  </a:cubicBezTo>
                  <a:cubicBezTo>
                    <a:pt x="88" y="89"/>
                    <a:pt x="88" y="89"/>
                    <a:pt x="88" y="89"/>
                  </a:cubicBezTo>
                  <a:cubicBezTo>
                    <a:pt x="88" y="89"/>
                    <a:pt x="75" y="103"/>
                    <a:pt x="47" y="103"/>
                  </a:cubicBezTo>
                  <a:cubicBezTo>
                    <a:pt x="20" y="103"/>
                    <a:pt x="0" y="84"/>
                    <a:pt x="0" y="52"/>
                  </a:cubicBezTo>
                  <a:cubicBezTo>
                    <a:pt x="0" y="19"/>
                    <a:pt x="21" y="0"/>
                    <a:pt x="47" y="0"/>
                  </a:cubicBezTo>
                  <a:cubicBezTo>
                    <a:pt x="74" y="0"/>
                    <a:pt x="90" y="20"/>
                    <a:pt x="90" y="48"/>
                  </a:cubicBezTo>
                  <a:cubicBezTo>
                    <a:pt x="90" y="56"/>
                    <a:pt x="90" y="56"/>
                    <a:pt x="90" y="56"/>
                  </a:cubicBezTo>
                  <a:cubicBezTo>
                    <a:pt x="20" y="56"/>
                    <a:pt x="20" y="56"/>
                    <a:pt x="20" y="56"/>
                  </a:cubicBezTo>
                  <a:close/>
                  <a:moveTo>
                    <a:pt x="46" y="14"/>
                  </a:moveTo>
                  <a:cubicBezTo>
                    <a:pt x="29" y="14"/>
                    <a:pt x="20" y="29"/>
                    <a:pt x="19" y="42"/>
                  </a:cubicBezTo>
                  <a:cubicBezTo>
                    <a:pt x="71" y="42"/>
                    <a:pt x="71" y="42"/>
                    <a:pt x="71" y="42"/>
                  </a:cubicBezTo>
                  <a:cubicBezTo>
                    <a:pt x="72" y="28"/>
                    <a:pt x="64" y="14"/>
                    <a:pt x="4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3" name="Freeform 60">
              <a:extLst>
                <a:ext uri="{FF2B5EF4-FFF2-40B4-BE49-F238E27FC236}">
                  <a16:creationId xmlns:a16="http://schemas.microsoft.com/office/drawing/2014/main" id="{131EA098-7609-E572-FDAB-89536CA9855D}"/>
                </a:ext>
              </a:extLst>
            </p:cNvPr>
            <p:cNvSpPr>
              <a:spLocks/>
            </p:cNvSpPr>
            <p:nvPr/>
          </p:nvSpPr>
          <p:spPr bwMode="auto">
            <a:xfrm>
              <a:off x="4135438" y="185738"/>
              <a:ext cx="69850" cy="84138"/>
            </a:xfrm>
            <a:custGeom>
              <a:avLst/>
              <a:gdLst>
                <a:gd name="T0" fmla="*/ 65 w 84"/>
                <a:gd name="T1" fmla="*/ 101 h 101"/>
                <a:gd name="T2" fmla="*/ 65 w 84"/>
                <a:gd name="T3" fmla="*/ 41 h 101"/>
                <a:gd name="T4" fmla="*/ 45 w 84"/>
                <a:gd name="T5" fmla="*/ 16 h 101"/>
                <a:gd name="T6" fmla="*/ 19 w 84"/>
                <a:gd name="T7" fmla="*/ 41 h 101"/>
                <a:gd name="T8" fmla="*/ 19 w 84"/>
                <a:gd name="T9" fmla="*/ 101 h 101"/>
                <a:gd name="T10" fmla="*/ 0 w 84"/>
                <a:gd name="T11" fmla="*/ 101 h 101"/>
                <a:gd name="T12" fmla="*/ 0 w 84"/>
                <a:gd name="T13" fmla="*/ 2 h 101"/>
                <a:gd name="T14" fmla="*/ 18 w 84"/>
                <a:gd name="T15" fmla="*/ 2 h 101"/>
                <a:gd name="T16" fmla="*/ 19 w 84"/>
                <a:gd name="T17" fmla="*/ 20 h 101"/>
                <a:gd name="T18" fmla="*/ 52 w 84"/>
                <a:gd name="T19" fmla="*/ 0 h 101"/>
                <a:gd name="T20" fmla="*/ 84 w 84"/>
                <a:gd name="T21" fmla="*/ 37 h 101"/>
                <a:gd name="T22" fmla="*/ 84 w 84"/>
                <a:gd name="T23" fmla="*/ 101 h 101"/>
                <a:gd name="T24" fmla="*/ 65 w 84"/>
                <a:gd name="T25" fmla="*/ 10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101">
                  <a:moveTo>
                    <a:pt x="65" y="101"/>
                  </a:moveTo>
                  <a:cubicBezTo>
                    <a:pt x="65" y="41"/>
                    <a:pt x="65" y="41"/>
                    <a:pt x="65" y="41"/>
                  </a:cubicBezTo>
                  <a:cubicBezTo>
                    <a:pt x="65" y="26"/>
                    <a:pt x="60" y="16"/>
                    <a:pt x="45" y="16"/>
                  </a:cubicBezTo>
                  <a:cubicBezTo>
                    <a:pt x="30" y="16"/>
                    <a:pt x="21" y="32"/>
                    <a:pt x="19" y="41"/>
                  </a:cubicBezTo>
                  <a:cubicBezTo>
                    <a:pt x="19" y="101"/>
                    <a:pt x="19" y="101"/>
                    <a:pt x="19" y="101"/>
                  </a:cubicBezTo>
                  <a:cubicBezTo>
                    <a:pt x="0" y="101"/>
                    <a:pt x="0" y="101"/>
                    <a:pt x="0" y="101"/>
                  </a:cubicBezTo>
                  <a:cubicBezTo>
                    <a:pt x="0" y="2"/>
                    <a:pt x="0" y="2"/>
                    <a:pt x="0" y="2"/>
                  </a:cubicBezTo>
                  <a:cubicBezTo>
                    <a:pt x="18" y="2"/>
                    <a:pt x="18" y="2"/>
                    <a:pt x="18" y="2"/>
                  </a:cubicBezTo>
                  <a:cubicBezTo>
                    <a:pt x="19" y="20"/>
                    <a:pt x="19" y="20"/>
                    <a:pt x="19" y="20"/>
                  </a:cubicBezTo>
                  <a:cubicBezTo>
                    <a:pt x="24" y="10"/>
                    <a:pt x="35" y="0"/>
                    <a:pt x="52" y="0"/>
                  </a:cubicBezTo>
                  <a:cubicBezTo>
                    <a:pt x="71" y="0"/>
                    <a:pt x="84" y="11"/>
                    <a:pt x="84" y="37"/>
                  </a:cubicBezTo>
                  <a:cubicBezTo>
                    <a:pt x="84" y="101"/>
                    <a:pt x="84" y="101"/>
                    <a:pt x="84" y="101"/>
                  </a:cubicBezTo>
                  <a:cubicBezTo>
                    <a:pt x="65" y="101"/>
                    <a:pt x="65" y="101"/>
                    <a:pt x="65"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4" name="Freeform 61">
              <a:extLst>
                <a:ext uri="{FF2B5EF4-FFF2-40B4-BE49-F238E27FC236}">
                  <a16:creationId xmlns:a16="http://schemas.microsoft.com/office/drawing/2014/main" id="{8CB86734-E125-A2B2-51F8-7EC52DBF269F}"/>
                </a:ext>
              </a:extLst>
            </p:cNvPr>
            <p:cNvSpPr>
              <a:spLocks/>
            </p:cNvSpPr>
            <p:nvPr/>
          </p:nvSpPr>
          <p:spPr bwMode="auto">
            <a:xfrm>
              <a:off x="4221163" y="185738"/>
              <a:ext cx="71438" cy="85725"/>
            </a:xfrm>
            <a:custGeom>
              <a:avLst/>
              <a:gdLst>
                <a:gd name="T0" fmla="*/ 76 w 86"/>
                <a:gd name="T1" fmla="*/ 28 h 103"/>
                <a:gd name="T2" fmla="*/ 51 w 86"/>
                <a:gd name="T3" fmla="*/ 15 h 103"/>
                <a:gd name="T4" fmla="*/ 20 w 86"/>
                <a:gd name="T5" fmla="*/ 51 h 103"/>
                <a:gd name="T6" fmla="*/ 50 w 86"/>
                <a:gd name="T7" fmla="*/ 86 h 103"/>
                <a:gd name="T8" fmla="*/ 76 w 86"/>
                <a:gd name="T9" fmla="*/ 73 h 103"/>
                <a:gd name="T10" fmla="*/ 86 w 86"/>
                <a:gd name="T11" fmla="*/ 85 h 103"/>
                <a:gd name="T12" fmla="*/ 47 w 86"/>
                <a:gd name="T13" fmla="*/ 103 h 103"/>
                <a:gd name="T14" fmla="*/ 0 w 86"/>
                <a:gd name="T15" fmla="*/ 51 h 103"/>
                <a:gd name="T16" fmla="*/ 48 w 86"/>
                <a:gd name="T17" fmla="*/ 0 h 103"/>
                <a:gd name="T18" fmla="*/ 85 w 86"/>
                <a:gd name="T19" fmla="*/ 17 h 103"/>
                <a:gd name="T20" fmla="*/ 76 w 86"/>
                <a:gd name="T21" fmla="*/ 2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6" h="103">
                  <a:moveTo>
                    <a:pt x="76" y="28"/>
                  </a:moveTo>
                  <a:cubicBezTo>
                    <a:pt x="76" y="28"/>
                    <a:pt x="67" y="15"/>
                    <a:pt x="51" y="15"/>
                  </a:cubicBezTo>
                  <a:cubicBezTo>
                    <a:pt x="34" y="15"/>
                    <a:pt x="20" y="27"/>
                    <a:pt x="20" y="51"/>
                  </a:cubicBezTo>
                  <a:cubicBezTo>
                    <a:pt x="20" y="75"/>
                    <a:pt x="34" y="86"/>
                    <a:pt x="50" y="86"/>
                  </a:cubicBezTo>
                  <a:cubicBezTo>
                    <a:pt x="66" y="86"/>
                    <a:pt x="76" y="74"/>
                    <a:pt x="76" y="73"/>
                  </a:cubicBezTo>
                  <a:cubicBezTo>
                    <a:pt x="86" y="85"/>
                    <a:pt x="86" y="85"/>
                    <a:pt x="86" y="85"/>
                  </a:cubicBezTo>
                  <a:cubicBezTo>
                    <a:pt x="85" y="86"/>
                    <a:pt x="74" y="103"/>
                    <a:pt x="47" y="103"/>
                  </a:cubicBezTo>
                  <a:cubicBezTo>
                    <a:pt x="21" y="103"/>
                    <a:pt x="0" y="83"/>
                    <a:pt x="0" y="51"/>
                  </a:cubicBezTo>
                  <a:cubicBezTo>
                    <a:pt x="0" y="19"/>
                    <a:pt x="22" y="0"/>
                    <a:pt x="48" y="0"/>
                  </a:cubicBezTo>
                  <a:cubicBezTo>
                    <a:pt x="74" y="0"/>
                    <a:pt x="84" y="16"/>
                    <a:pt x="85" y="17"/>
                  </a:cubicBezTo>
                  <a:lnTo>
                    <a:pt x="76"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5" name="Freeform 62">
              <a:extLst>
                <a:ext uri="{FF2B5EF4-FFF2-40B4-BE49-F238E27FC236}">
                  <a16:creationId xmlns:a16="http://schemas.microsoft.com/office/drawing/2014/main" id="{E2BA6FAC-BC0B-955C-76C2-7569276E7C26}"/>
                </a:ext>
              </a:extLst>
            </p:cNvPr>
            <p:cNvSpPr>
              <a:spLocks noEditPoints="1"/>
            </p:cNvSpPr>
            <p:nvPr/>
          </p:nvSpPr>
          <p:spPr bwMode="auto">
            <a:xfrm>
              <a:off x="4303713" y="185738"/>
              <a:ext cx="74613" cy="85725"/>
            </a:xfrm>
            <a:custGeom>
              <a:avLst/>
              <a:gdLst>
                <a:gd name="T0" fmla="*/ 19 w 90"/>
                <a:gd name="T1" fmla="*/ 56 h 103"/>
                <a:gd name="T2" fmla="*/ 49 w 90"/>
                <a:gd name="T3" fmla="*/ 88 h 103"/>
                <a:gd name="T4" fmla="*/ 79 w 90"/>
                <a:gd name="T5" fmla="*/ 77 h 103"/>
                <a:gd name="T6" fmla="*/ 87 w 90"/>
                <a:gd name="T7" fmla="*/ 89 h 103"/>
                <a:gd name="T8" fmla="*/ 47 w 90"/>
                <a:gd name="T9" fmla="*/ 103 h 103"/>
                <a:gd name="T10" fmla="*/ 0 w 90"/>
                <a:gd name="T11" fmla="*/ 52 h 103"/>
                <a:gd name="T12" fmla="*/ 47 w 90"/>
                <a:gd name="T13" fmla="*/ 0 h 103"/>
                <a:gd name="T14" fmla="*/ 90 w 90"/>
                <a:gd name="T15" fmla="*/ 48 h 103"/>
                <a:gd name="T16" fmla="*/ 90 w 90"/>
                <a:gd name="T17" fmla="*/ 56 h 103"/>
                <a:gd name="T18" fmla="*/ 19 w 90"/>
                <a:gd name="T19" fmla="*/ 56 h 103"/>
                <a:gd name="T20" fmla="*/ 46 w 90"/>
                <a:gd name="T21" fmla="*/ 14 h 103"/>
                <a:gd name="T22" fmla="*/ 18 w 90"/>
                <a:gd name="T23" fmla="*/ 42 h 103"/>
                <a:gd name="T24" fmla="*/ 70 w 90"/>
                <a:gd name="T25" fmla="*/ 42 h 103"/>
                <a:gd name="T26" fmla="*/ 46 w 90"/>
                <a:gd name="T27"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03">
                  <a:moveTo>
                    <a:pt x="19" y="56"/>
                  </a:moveTo>
                  <a:cubicBezTo>
                    <a:pt x="19" y="75"/>
                    <a:pt x="31" y="88"/>
                    <a:pt x="49" y="88"/>
                  </a:cubicBezTo>
                  <a:cubicBezTo>
                    <a:pt x="67" y="88"/>
                    <a:pt x="78" y="78"/>
                    <a:pt x="79" y="77"/>
                  </a:cubicBezTo>
                  <a:cubicBezTo>
                    <a:pt x="87" y="89"/>
                    <a:pt x="87" y="89"/>
                    <a:pt x="87" y="89"/>
                  </a:cubicBezTo>
                  <a:cubicBezTo>
                    <a:pt x="87" y="89"/>
                    <a:pt x="74" y="103"/>
                    <a:pt x="47" y="103"/>
                  </a:cubicBezTo>
                  <a:cubicBezTo>
                    <a:pt x="20" y="103"/>
                    <a:pt x="0" y="84"/>
                    <a:pt x="0" y="52"/>
                  </a:cubicBezTo>
                  <a:cubicBezTo>
                    <a:pt x="0" y="19"/>
                    <a:pt x="20" y="0"/>
                    <a:pt x="47" y="0"/>
                  </a:cubicBezTo>
                  <a:cubicBezTo>
                    <a:pt x="73" y="0"/>
                    <a:pt x="90" y="20"/>
                    <a:pt x="90" y="48"/>
                  </a:cubicBezTo>
                  <a:cubicBezTo>
                    <a:pt x="90" y="56"/>
                    <a:pt x="90" y="56"/>
                    <a:pt x="90" y="56"/>
                  </a:cubicBezTo>
                  <a:cubicBezTo>
                    <a:pt x="19" y="56"/>
                    <a:pt x="19" y="56"/>
                    <a:pt x="19" y="56"/>
                  </a:cubicBezTo>
                  <a:close/>
                  <a:moveTo>
                    <a:pt x="46" y="14"/>
                  </a:moveTo>
                  <a:cubicBezTo>
                    <a:pt x="28" y="14"/>
                    <a:pt x="20" y="29"/>
                    <a:pt x="18" y="42"/>
                  </a:cubicBezTo>
                  <a:cubicBezTo>
                    <a:pt x="70" y="42"/>
                    <a:pt x="70" y="42"/>
                    <a:pt x="70" y="42"/>
                  </a:cubicBezTo>
                  <a:cubicBezTo>
                    <a:pt x="71" y="28"/>
                    <a:pt x="63" y="14"/>
                    <a:pt x="4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6" name="Rectangle 63">
              <a:extLst>
                <a:ext uri="{FF2B5EF4-FFF2-40B4-BE49-F238E27FC236}">
                  <a16:creationId xmlns:a16="http://schemas.microsoft.com/office/drawing/2014/main" id="{8B1668FC-ED11-4E5F-5CD7-B8AECBE72E88}"/>
                </a:ext>
              </a:extLst>
            </p:cNvPr>
            <p:cNvSpPr>
              <a:spLocks noChangeArrowheads="1"/>
            </p:cNvSpPr>
            <p:nvPr/>
          </p:nvSpPr>
          <p:spPr bwMode="auto">
            <a:xfrm>
              <a:off x="2271713" y="-269875"/>
              <a:ext cx="12700" cy="7731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7" name="Oval 64">
              <a:extLst>
                <a:ext uri="{FF2B5EF4-FFF2-40B4-BE49-F238E27FC236}">
                  <a16:creationId xmlns:a16="http://schemas.microsoft.com/office/drawing/2014/main" id="{E764F59C-9348-969F-DC4C-91400D94748F}"/>
                </a:ext>
              </a:extLst>
            </p:cNvPr>
            <p:cNvSpPr>
              <a:spLocks noChangeArrowheads="1"/>
            </p:cNvSpPr>
            <p:nvPr/>
          </p:nvSpPr>
          <p:spPr bwMode="auto">
            <a:xfrm>
              <a:off x="911226" y="-279400"/>
              <a:ext cx="119063" cy="1206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8" name="Oval 65">
              <a:extLst>
                <a:ext uri="{FF2B5EF4-FFF2-40B4-BE49-F238E27FC236}">
                  <a16:creationId xmlns:a16="http://schemas.microsoft.com/office/drawing/2014/main" id="{0C6CC64C-557B-7855-41F2-B4CCE30CCF03}"/>
                </a:ext>
              </a:extLst>
            </p:cNvPr>
            <p:cNvSpPr>
              <a:spLocks noChangeArrowheads="1"/>
            </p:cNvSpPr>
            <p:nvPr/>
          </p:nvSpPr>
          <p:spPr bwMode="auto">
            <a:xfrm>
              <a:off x="752476" y="-269875"/>
              <a:ext cx="101600" cy="1016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9" name="Oval 66">
              <a:extLst>
                <a:ext uri="{FF2B5EF4-FFF2-40B4-BE49-F238E27FC236}">
                  <a16:creationId xmlns:a16="http://schemas.microsoft.com/office/drawing/2014/main" id="{6F43F3D1-B8CB-54F6-36F7-16314257D69B}"/>
                </a:ext>
              </a:extLst>
            </p:cNvPr>
            <p:cNvSpPr>
              <a:spLocks noChangeArrowheads="1"/>
            </p:cNvSpPr>
            <p:nvPr/>
          </p:nvSpPr>
          <p:spPr bwMode="auto">
            <a:xfrm>
              <a:off x="919163" y="-103188"/>
              <a:ext cx="101600" cy="1016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0" name="Oval 67">
              <a:extLst>
                <a:ext uri="{FF2B5EF4-FFF2-40B4-BE49-F238E27FC236}">
                  <a16:creationId xmlns:a16="http://schemas.microsoft.com/office/drawing/2014/main" id="{92E571BB-D352-2156-6D4A-C44BE8B1DEC3}"/>
                </a:ext>
              </a:extLst>
            </p:cNvPr>
            <p:cNvSpPr>
              <a:spLocks noChangeArrowheads="1"/>
            </p:cNvSpPr>
            <p:nvPr/>
          </p:nvSpPr>
          <p:spPr bwMode="auto">
            <a:xfrm>
              <a:off x="927101" y="53975"/>
              <a:ext cx="85725" cy="873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1" name="Oval 68">
              <a:extLst>
                <a:ext uri="{FF2B5EF4-FFF2-40B4-BE49-F238E27FC236}">
                  <a16:creationId xmlns:a16="http://schemas.microsoft.com/office/drawing/2014/main" id="{7A8957F8-68A4-3EE6-C67A-79E4C3B0E740}"/>
                </a:ext>
              </a:extLst>
            </p:cNvPr>
            <p:cNvSpPr>
              <a:spLocks noChangeArrowheads="1"/>
            </p:cNvSpPr>
            <p:nvPr/>
          </p:nvSpPr>
          <p:spPr bwMode="auto">
            <a:xfrm>
              <a:off x="760413" y="-95250"/>
              <a:ext cx="87313" cy="873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2" name="Oval 69">
              <a:extLst>
                <a:ext uri="{FF2B5EF4-FFF2-40B4-BE49-F238E27FC236}">
                  <a16:creationId xmlns:a16="http://schemas.microsoft.com/office/drawing/2014/main" id="{E37C8ED8-118C-127C-C8D8-93DB49103625}"/>
                </a:ext>
              </a:extLst>
            </p:cNvPr>
            <p:cNvSpPr>
              <a:spLocks noChangeArrowheads="1"/>
            </p:cNvSpPr>
            <p:nvPr/>
          </p:nvSpPr>
          <p:spPr bwMode="auto">
            <a:xfrm>
              <a:off x="611188" y="-261938"/>
              <a:ext cx="85725" cy="873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 name="TextBox 2">
            <a:extLst>
              <a:ext uri="{FF2B5EF4-FFF2-40B4-BE49-F238E27FC236}">
                <a16:creationId xmlns:a16="http://schemas.microsoft.com/office/drawing/2014/main" id="{BFFC5C2C-B337-3578-4DEF-5FA5EAEA706D}"/>
              </a:ext>
            </a:extLst>
          </p:cNvPr>
          <p:cNvSpPr txBox="1"/>
          <p:nvPr/>
        </p:nvSpPr>
        <p:spPr>
          <a:xfrm>
            <a:off x="1516830" y="6334188"/>
            <a:ext cx="5719046" cy="153888"/>
          </a:xfrm>
          <a:prstGeom prst="rect">
            <a:avLst/>
          </a:prstGeom>
          <a:noFill/>
        </p:spPr>
        <p:txBody>
          <a:bodyPr wrap="square" lIns="0" tIns="0" rIns="0" bIns="0" rtlCol="0">
            <a:spAutoFit/>
          </a:bodyPr>
          <a:lstStyle/>
          <a:p>
            <a:pPr algn="ctr"/>
            <a:r>
              <a:rPr lang="en-US" sz="1000" dirty="0">
                <a:solidFill>
                  <a:schemeClr val="bg1"/>
                </a:solidFill>
              </a:rPr>
              <a:t>Includes content supplied by Sales Benchmark Index; Copyright © Sales Benchmark Index, 2022</a:t>
            </a:r>
          </a:p>
        </p:txBody>
      </p:sp>
    </p:spTree>
    <p:extLst>
      <p:ext uri="{BB962C8B-B14F-4D97-AF65-F5344CB8AC3E}">
        <p14:creationId xmlns:p14="http://schemas.microsoft.com/office/powerpoint/2010/main" val="31646013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5_Title Slide blue dots bkdg">
    <p:bg>
      <p:bgPr>
        <a:solidFill>
          <a:schemeClr val="accent1"/>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64658552-6E07-9117-0CA9-3B60B698736B}"/>
              </a:ext>
            </a:extLst>
          </p:cNvPr>
          <p:cNvGraphicFramePr>
            <a:graphicFrameLocks noChangeAspect="1"/>
          </p:cNvGraphicFramePr>
          <p:nvPr>
            <p:custDataLst>
              <p:tags r:id="rId1"/>
            </p:custDataLst>
            <p:extLst>
              <p:ext uri="{D42A27DB-BD31-4B8C-83A1-F6EECF244321}">
                <p14:modId xmlns:p14="http://schemas.microsoft.com/office/powerpoint/2010/main" val="235225173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0" imgH="409" progId="TCLayout.ActiveDocument.1">
                  <p:embed/>
                </p:oleObj>
              </mc:Choice>
              <mc:Fallback>
                <p:oleObj name="think-cell Slide" r:id="rId3" imgW="410" imgH="409" progId="TCLayout.ActiveDocument.1">
                  <p:embed/>
                  <p:pic>
                    <p:nvPicPr>
                      <p:cNvPr id="4" name="Object 3" hidden="1">
                        <a:extLst>
                          <a:ext uri="{FF2B5EF4-FFF2-40B4-BE49-F238E27FC236}">
                            <a16:creationId xmlns:a16="http://schemas.microsoft.com/office/drawing/2014/main" id="{64658552-6E07-9117-0CA9-3B60B698736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5" name="Picture 4">
            <a:extLst>
              <a:ext uri="{FF2B5EF4-FFF2-40B4-BE49-F238E27FC236}">
                <a16:creationId xmlns:a16="http://schemas.microsoft.com/office/drawing/2014/main" id="{3A320BF0-2CB7-7307-F4DF-D200AD3CD994}"/>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0" y="1"/>
            <a:ext cx="12192000" cy="6858000"/>
          </a:xfrm>
          <a:prstGeom prst="rect">
            <a:avLst/>
          </a:prstGeom>
        </p:spPr>
      </p:pic>
      <p:sp>
        <p:nvSpPr>
          <p:cNvPr id="2" name="Title 1">
            <a:extLst>
              <a:ext uri="{FF2B5EF4-FFF2-40B4-BE49-F238E27FC236}">
                <a16:creationId xmlns:a16="http://schemas.microsoft.com/office/drawing/2014/main" id="{9C5F5AEC-749C-44CA-94C1-9495903C3571}"/>
              </a:ext>
            </a:extLst>
          </p:cNvPr>
          <p:cNvSpPr>
            <a:spLocks noGrp="1"/>
          </p:cNvSpPr>
          <p:nvPr>
            <p:ph type="ctrTitle"/>
          </p:nvPr>
        </p:nvSpPr>
        <p:spPr>
          <a:xfrm>
            <a:off x="1516830" y="2523757"/>
            <a:ext cx="9139234" cy="664797"/>
          </a:xfrm>
        </p:spPr>
        <p:txBody>
          <a:bodyPr vert="horz" lIns="91440" tIns="91440" rIns="91440" bIns="91440" anchor="ctr">
            <a:noAutofit/>
          </a:bodyPr>
          <a:lstStyle>
            <a:lvl1pPr algn="l">
              <a:defRPr sz="3600">
                <a:solidFill>
                  <a:schemeClr val="bg1"/>
                </a:solidFill>
              </a:defRPr>
            </a:lvl1pPr>
          </a:lstStyle>
          <a:p>
            <a:r>
              <a:rPr lang="en-US"/>
              <a:t>Click to edit Master title style</a:t>
            </a:r>
            <a:endParaRPr lang="en-US" dirty="0"/>
          </a:p>
        </p:txBody>
      </p:sp>
      <p:sp>
        <p:nvSpPr>
          <p:cNvPr id="82" name="Text Placeholder 81">
            <a:extLst>
              <a:ext uri="{FF2B5EF4-FFF2-40B4-BE49-F238E27FC236}">
                <a16:creationId xmlns:a16="http://schemas.microsoft.com/office/drawing/2014/main" id="{B020BF28-FA10-43DE-B2FD-965A7D8594C0}"/>
              </a:ext>
            </a:extLst>
          </p:cNvPr>
          <p:cNvSpPr>
            <a:spLocks noGrp="1"/>
          </p:cNvSpPr>
          <p:nvPr>
            <p:ph type="body" sz="quarter" idx="13"/>
          </p:nvPr>
        </p:nvSpPr>
        <p:spPr>
          <a:xfrm>
            <a:off x="1520386" y="3998279"/>
            <a:ext cx="4586287" cy="323850"/>
          </a:xfrm>
        </p:spPr>
        <p:txBody>
          <a:bodyPr lIns="91440" tIns="91440" rIns="91440" bIns="91440" anchor="ctr"/>
          <a:lstStyle>
            <a:lvl1pPr>
              <a:defRPr b="0">
                <a:solidFill>
                  <a:schemeClr val="bg1"/>
                </a:solidFill>
              </a:defRPr>
            </a:lvl1pPr>
          </a:lstStyle>
          <a:p>
            <a:pPr lvl="0"/>
            <a:r>
              <a:rPr lang="en-US"/>
              <a:t>Click to edit Master text styles</a:t>
            </a:r>
          </a:p>
        </p:txBody>
      </p:sp>
      <p:sp>
        <p:nvSpPr>
          <p:cNvPr id="83" name="Subtitle 2">
            <a:extLst>
              <a:ext uri="{FF2B5EF4-FFF2-40B4-BE49-F238E27FC236}">
                <a16:creationId xmlns:a16="http://schemas.microsoft.com/office/drawing/2014/main" id="{CA420EE9-07D0-49A0-A796-E6EAA8EBDB96}"/>
              </a:ext>
            </a:extLst>
          </p:cNvPr>
          <p:cNvSpPr>
            <a:spLocks noGrp="1"/>
          </p:cNvSpPr>
          <p:nvPr>
            <p:ph type="subTitle" idx="1"/>
          </p:nvPr>
        </p:nvSpPr>
        <p:spPr>
          <a:xfrm>
            <a:off x="1516830" y="3444432"/>
            <a:ext cx="9139234" cy="297969"/>
          </a:xfrm>
        </p:spPr>
        <p:txBody>
          <a:bodyPr vert="horz" lIns="91440" tIns="91440" rIns="91440" bIns="91440" rtlCol="0" anchor="ctr">
            <a:noAutofit/>
          </a:bodyPr>
          <a:lstStyle>
            <a:lvl1pPr>
              <a:defRPr lang="en-US" sz="2200" b="0" dirty="0">
                <a:solidFill>
                  <a:schemeClr val="bg1"/>
                </a:solidFill>
              </a:defRPr>
            </a:lvl1pPr>
          </a:lstStyle>
          <a:p>
            <a:pPr lvl="0"/>
            <a:r>
              <a:rPr lang="en-US"/>
              <a:t>Click to edit Master subtitle style</a:t>
            </a:r>
            <a:endParaRPr lang="en-US" dirty="0"/>
          </a:p>
        </p:txBody>
      </p:sp>
      <p:grpSp>
        <p:nvGrpSpPr>
          <p:cNvPr id="148" name="Group 147">
            <a:extLst>
              <a:ext uri="{FF2B5EF4-FFF2-40B4-BE49-F238E27FC236}">
                <a16:creationId xmlns:a16="http://schemas.microsoft.com/office/drawing/2014/main" id="{AF47BE45-9A6B-F77A-A246-E9AD74AC3E05}"/>
              </a:ext>
            </a:extLst>
          </p:cNvPr>
          <p:cNvGrpSpPr>
            <a:grpSpLocks noChangeAspect="1"/>
          </p:cNvGrpSpPr>
          <p:nvPr/>
        </p:nvGrpSpPr>
        <p:grpSpPr>
          <a:xfrm>
            <a:off x="702214" y="780933"/>
            <a:ext cx="3494345" cy="745107"/>
            <a:chOff x="611188" y="-279400"/>
            <a:chExt cx="3767138" cy="803275"/>
          </a:xfrm>
          <a:solidFill>
            <a:schemeClr val="bg1"/>
          </a:solidFill>
        </p:grpSpPr>
        <p:sp>
          <p:nvSpPr>
            <p:cNvPr id="149" name="Freeform 5">
              <a:extLst>
                <a:ext uri="{FF2B5EF4-FFF2-40B4-BE49-F238E27FC236}">
                  <a16:creationId xmlns:a16="http://schemas.microsoft.com/office/drawing/2014/main" id="{5C5B487B-3C0A-CD7C-49B9-906DAA6B051C}"/>
                </a:ext>
              </a:extLst>
            </p:cNvPr>
            <p:cNvSpPr>
              <a:spLocks noEditPoints="1"/>
            </p:cNvSpPr>
            <p:nvPr/>
          </p:nvSpPr>
          <p:spPr bwMode="auto">
            <a:xfrm>
              <a:off x="1885951" y="438150"/>
              <a:ext cx="60325" cy="63500"/>
            </a:xfrm>
            <a:custGeom>
              <a:avLst/>
              <a:gdLst>
                <a:gd name="T0" fmla="*/ 36 w 73"/>
                <a:gd name="T1" fmla="*/ 0 h 78"/>
                <a:gd name="T2" fmla="*/ 10 w 73"/>
                <a:gd name="T3" fmla="*/ 10 h 78"/>
                <a:gd name="T4" fmla="*/ 0 w 73"/>
                <a:gd name="T5" fmla="*/ 39 h 78"/>
                <a:gd name="T6" fmla="*/ 10 w 73"/>
                <a:gd name="T7" fmla="*/ 67 h 78"/>
                <a:gd name="T8" fmla="*/ 36 w 73"/>
                <a:gd name="T9" fmla="*/ 78 h 78"/>
                <a:gd name="T10" fmla="*/ 63 w 73"/>
                <a:gd name="T11" fmla="*/ 67 h 78"/>
                <a:gd name="T12" fmla="*/ 73 w 73"/>
                <a:gd name="T13" fmla="*/ 39 h 78"/>
                <a:gd name="T14" fmla="*/ 63 w 73"/>
                <a:gd name="T15" fmla="*/ 10 h 78"/>
                <a:gd name="T16" fmla="*/ 36 w 73"/>
                <a:gd name="T17" fmla="*/ 0 h 78"/>
                <a:gd name="T18" fmla="*/ 52 w 73"/>
                <a:gd name="T19" fmla="*/ 59 h 78"/>
                <a:gd name="T20" fmla="*/ 36 w 73"/>
                <a:gd name="T21" fmla="*/ 66 h 78"/>
                <a:gd name="T22" fmla="*/ 20 w 73"/>
                <a:gd name="T23" fmla="*/ 59 h 78"/>
                <a:gd name="T24" fmla="*/ 15 w 73"/>
                <a:gd name="T25" fmla="*/ 39 h 78"/>
                <a:gd name="T26" fmla="*/ 21 w 73"/>
                <a:gd name="T27" fmla="*/ 19 h 78"/>
                <a:gd name="T28" fmla="*/ 36 w 73"/>
                <a:gd name="T29" fmla="*/ 11 h 78"/>
                <a:gd name="T30" fmla="*/ 52 w 73"/>
                <a:gd name="T31" fmla="*/ 19 h 78"/>
                <a:gd name="T32" fmla="*/ 58 w 73"/>
                <a:gd name="T33" fmla="*/ 39 h 78"/>
                <a:gd name="T34" fmla="*/ 52 w 73"/>
                <a:gd name="T35" fmla="*/ 5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3" h="78">
                  <a:moveTo>
                    <a:pt x="36" y="0"/>
                  </a:moveTo>
                  <a:cubicBezTo>
                    <a:pt x="25" y="0"/>
                    <a:pt x="17" y="3"/>
                    <a:pt x="10" y="10"/>
                  </a:cubicBezTo>
                  <a:cubicBezTo>
                    <a:pt x="3" y="17"/>
                    <a:pt x="0" y="27"/>
                    <a:pt x="0" y="39"/>
                  </a:cubicBezTo>
                  <a:cubicBezTo>
                    <a:pt x="0" y="51"/>
                    <a:pt x="3" y="60"/>
                    <a:pt x="10" y="67"/>
                  </a:cubicBezTo>
                  <a:cubicBezTo>
                    <a:pt x="17" y="74"/>
                    <a:pt x="25" y="78"/>
                    <a:pt x="36" y="78"/>
                  </a:cubicBezTo>
                  <a:cubicBezTo>
                    <a:pt x="47" y="78"/>
                    <a:pt x="56" y="74"/>
                    <a:pt x="63" y="67"/>
                  </a:cubicBezTo>
                  <a:cubicBezTo>
                    <a:pt x="69" y="60"/>
                    <a:pt x="73" y="51"/>
                    <a:pt x="73" y="39"/>
                  </a:cubicBezTo>
                  <a:cubicBezTo>
                    <a:pt x="73" y="27"/>
                    <a:pt x="69" y="17"/>
                    <a:pt x="63" y="10"/>
                  </a:cubicBezTo>
                  <a:cubicBezTo>
                    <a:pt x="56" y="3"/>
                    <a:pt x="47" y="0"/>
                    <a:pt x="36" y="0"/>
                  </a:cubicBezTo>
                  <a:close/>
                  <a:moveTo>
                    <a:pt x="52" y="59"/>
                  </a:moveTo>
                  <a:cubicBezTo>
                    <a:pt x="48" y="64"/>
                    <a:pt x="43" y="66"/>
                    <a:pt x="36" y="66"/>
                  </a:cubicBezTo>
                  <a:cubicBezTo>
                    <a:pt x="29" y="66"/>
                    <a:pt x="24" y="64"/>
                    <a:pt x="20" y="59"/>
                  </a:cubicBezTo>
                  <a:cubicBezTo>
                    <a:pt x="17" y="54"/>
                    <a:pt x="15" y="47"/>
                    <a:pt x="15" y="39"/>
                  </a:cubicBezTo>
                  <a:cubicBezTo>
                    <a:pt x="15" y="30"/>
                    <a:pt x="17" y="24"/>
                    <a:pt x="21" y="19"/>
                  </a:cubicBezTo>
                  <a:cubicBezTo>
                    <a:pt x="24" y="14"/>
                    <a:pt x="30" y="11"/>
                    <a:pt x="36" y="11"/>
                  </a:cubicBezTo>
                  <a:cubicBezTo>
                    <a:pt x="43" y="11"/>
                    <a:pt x="48" y="14"/>
                    <a:pt x="52" y="19"/>
                  </a:cubicBezTo>
                  <a:cubicBezTo>
                    <a:pt x="56" y="24"/>
                    <a:pt x="58" y="30"/>
                    <a:pt x="58" y="39"/>
                  </a:cubicBezTo>
                  <a:cubicBezTo>
                    <a:pt x="58" y="47"/>
                    <a:pt x="56" y="54"/>
                    <a:pt x="52"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0" name="Freeform 6">
              <a:extLst>
                <a:ext uri="{FF2B5EF4-FFF2-40B4-BE49-F238E27FC236}">
                  <a16:creationId xmlns:a16="http://schemas.microsoft.com/office/drawing/2014/main" id="{FC002D50-1258-94CD-A4CA-8EF05842095A}"/>
                </a:ext>
              </a:extLst>
            </p:cNvPr>
            <p:cNvSpPr>
              <a:spLocks/>
            </p:cNvSpPr>
            <p:nvPr/>
          </p:nvSpPr>
          <p:spPr bwMode="auto">
            <a:xfrm>
              <a:off x="1152526" y="414338"/>
              <a:ext cx="74613" cy="87313"/>
            </a:xfrm>
            <a:custGeom>
              <a:avLst/>
              <a:gdLst>
                <a:gd name="T0" fmla="*/ 50 w 89"/>
                <a:gd name="T1" fmla="*/ 62 h 106"/>
                <a:gd name="T2" fmla="*/ 75 w 89"/>
                <a:gd name="T3" fmla="*/ 62 h 106"/>
                <a:gd name="T4" fmla="*/ 75 w 89"/>
                <a:gd name="T5" fmla="*/ 80 h 106"/>
                <a:gd name="T6" fmla="*/ 74 w 89"/>
                <a:gd name="T7" fmla="*/ 81 h 106"/>
                <a:gd name="T8" fmla="*/ 71 w 89"/>
                <a:gd name="T9" fmla="*/ 84 h 106"/>
                <a:gd name="T10" fmla="*/ 66 w 89"/>
                <a:gd name="T11" fmla="*/ 88 h 106"/>
                <a:gd name="T12" fmla="*/ 58 w 89"/>
                <a:gd name="T13" fmla="*/ 91 h 106"/>
                <a:gd name="T14" fmla="*/ 48 w 89"/>
                <a:gd name="T15" fmla="*/ 92 h 106"/>
                <a:gd name="T16" fmla="*/ 24 w 89"/>
                <a:gd name="T17" fmla="*/ 82 h 106"/>
                <a:gd name="T18" fmla="*/ 15 w 89"/>
                <a:gd name="T19" fmla="*/ 52 h 106"/>
                <a:gd name="T20" fmla="*/ 25 w 89"/>
                <a:gd name="T21" fmla="*/ 23 h 106"/>
                <a:gd name="T22" fmla="*/ 48 w 89"/>
                <a:gd name="T23" fmla="*/ 13 h 106"/>
                <a:gd name="T24" fmla="*/ 57 w 89"/>
                <a:gd name="T25" fmla="*/ 14 h 106"/>
                <a:gd name="T26" fmla="*/ 64 w 89"/>
                <a:gd name="T27" fmla="*/ 16 h 106"/>
                <a:gd name="T28" fmla="*/ 69 w 89"/>
                <a:gd name="T29" fmla="*/ 19 h 106"/>
                <a:gd name="T30" fmla="*/ 73 w 89"/>
                <a:gd name="T31" fmla="*/ 23 h 106"/>
                <a:gd name="T32" fmla="*/ 75 w 89"/>
                <a:gd name="T33" fmla="*/ 26 h 106"/>
                <a:gd name="T34" fmla="*/ 76 w 89"/>
                <a:gd name="T35" fmla="*/ 27 h 106"/>
                <a:gd name="T36" fmla="*/ 86 w 89"/>
                <a:gd name="T37" fmla="*/ 18 h 106"/>
                <a:gd name="T38" fmla="*/ 48 w 89"/>
                <a:gd name="T39" fmla="*/ 0 h 106"/>
                <a:gd name="T40" fmla="*/ 14 w 89"/>
                <a:gd name="T41" fmla="*/ 14 h 106"/>
                <a:gd name="T42" fmla="*/ 0 w 89"/>
                <a:gd name="T43" fmla="*/ 52 h 106"/>
                <a:gd name="T44" fmla="*/ 13 w 89"/>
                <a:gd name="T45" fmla="*/ 91 h 106"/>
                <a:gd name="T46" fmla="*/ 45 w 89"/>
                <a:gd name="T47" fmla="*/ 106 h 106"/>
                <a:gd name="T48" fmla="*/ 57 w 89"/>
                <a:gd name="T49" fmla="*/ 104 h 106"/>
                <a:gd name="T50" fmla="*/ 66 w 89"/>
                <a:gd name="T51" fmla="*/ 101 h 106"/>
                <a:gd name="T52" fmla="*/ 73 w 89"/>
                <a:gd name="T53" fmla="*/ 97 h 106"/>
                <a:gd name="T54" fmla="*/ 76 w 89"/>
                <a:gd name="T55" fmla="*/ 94 h 106"/>
                <a:gd name="T56" fmla="*/ 78 w 89"/>
                <a:gd name="T57" fmla="*/ 92 h 106"/>
                <a:gd name="T58" fmla="*/ 79 w 89"/>
                <a:gd name="T59" fmla="*/ 104 h 106"/>
                <a:gd name="T60" fmla="*/ 89 w 89"/>
                <a:gd name="T61" fmla="*/ 104 h 106"/>
                <a:gd name="T62" fmla="*/ 89 w 89"/>
                <a:gd name="T63" fmla="*/ 51 h 106"/>
                <a:gd name="T64" fmla="*/ 50 w 89"/>
                <a:gd name="T65" fmla="*/ 51 h 106"/>
                <a:gd name="T66" fmla="*/ 50 w 89"/>
                <a:gd name="T67" fmla="*/ 62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9" h="106">
                  <a:moveTo>
                    <a:pt x="50" y="62"/>
                  </a:moveTo>
                  <a:cubicBezTo>
                    <a:pt x="75" y="62"/>
                    <a:pt x="75" y="62"/>
                    <a:pt x="75" y="62"/>
                  </a:cubicBezTo>
                  <a:cubicBezTo>
                    <a:pt x="75" y="80"/>
                    <a:pt x="75" y="80"/>
                    <a:pt x="75" y="80"/>
                  </a:cubicBezTo>
                  <a:cubicBezTo>
                    <a:pt x="74" y="81"/>
                    <a:pt x="74" y="81"/>
                    <a:pt x="74" y="81"/>
                  </a:cubicBezTo>
                  <a:cubicBezTo>
                    <a:pt x="73" y="82"/>
                    <a:pt x="72" y="83"/>
                    <a:pt x="71" y="84"/>
                  </a:cubicBezTo>
                  <a:cubicBezTo>
                    <a:pt x="69" y="86"/>
                    <a:pt x="68" y="87"/>
                    <a:pt x="66" y="88"/>
                  </a:cubicBezTo>
                  <a:cubicBezTo>
                    <a:pt x="64" y="89"/>
                    <a:pt x="61" y="90"/>
                    <a:pt x="58" y="91"/>
                  </a:cubicBezTo>
                  <a:cubicBezTo>
                    <a:pt x="55" y="92"/>
                    <a:pt x="51" y="92"/>
                    <a:pt x="48" y="92"/>
                  </a:cubicBezTo>
                  <a:cubicBezTo>
                    <a:pt x="38" y="92"/>
                    <a:pt x="30" y="89"/>
                    <a:pt x="24" y="82"/>
                  </a:cubicBezTo>
                  <a:cubicBezTo>
                    <a:pt x="18" y="74"/>
                    <a:pt x="15" y="65"/>
                    <a:pt x="15" y="52"/>
                  </a:cubicBezTo>
                  <a:cubicBezTo>
                    <a:pt x="15" y="40"/>
                    <a:pt x="18" y="31"/>
                    <a:pt x="25" y="23"/>
                  </a:cubicBezTo>
                  <a:cubicBezTo>
                    <a:pt x="31" y="16"/>
                    <a:pt x="39" y="13"/>
                    <a:pt x="48" y="13"/>
                  </a:cubicBezTo>
                  <a:cubicBezTo>
                    <a:pt x="51" y="13"/>
                    <a:pt x="54" y="13"/>
                    <a:pt x="57" y="14"/>
                  </a:cubicBezTo>
                  <a:cubicBezTo>
                    <a:pt x="60" y="14"/>
                    <a:pt x="62" y="15"/>
                    <a:pt x="64" y="16"/>
                  </a:cubicBezTo>
                  <a:cubicBezTo>
                    <a:pt x="66" y="17"/>
                    <a:pt x="67" y="18"/>
                    <a:pt x="69" y="19"/>
                  </a:cubicBezTo>
                  <a:cubicBezTo>
                    <a:pt x="71" y="21"/>
                    <a:pt x="72" y="22"/>
                    <a:pt x="73" y="23"/>
                  </a:cubicBezTo>
                  <a:cubicBezTo>
                    <a:pt x="74" y="24"/>
                    <a:pt x="74" y="25"/>
                    <a:pt x="75" y="26"/>
                  </a:cubicBezTo>
                  <a:cubicBezTo>
                    <a:pt x="76" y="27"/>
                    <a:pt x="76" y="27"/>
                    <a:pt x="76" y="27"/>
                  </a:cubicBezTo>
                  <a:cubicBezTo>
                    <a:pt x="86" y="18"/>
                    <a:pt x="86" y="18"/>
                    <a:pt x="86" y="18"/>
                  </a:cubicBezTo>
                  <a:cubicBezTo>
                    <a:pt x="77" y="6"/>
                    <a:pt x="64" y="0"/>
                    <a:pt x="48" y="0"/>
                  </a:cubicBezTo>
                  <a:cubicBezTo>
                    <a:pt x="35" y="0"/>
                    <a:pt x="23" y="4"/>
                    <a:pt x="14" y="14"/>
                  </a:cubicBezTo>
                  <a:cubicBezTo>
                    <a:pt x="4" y="24"/>
                    <a:pt x="0" y="36"/>
                    <a:pt x="0" y="52"/>
                  </a:cubicBezTo>
                  <a:cubicBezTo>
                    <a:pt x="0" y="69"/>
                    <a:pt x="4" y="82"/>
                    <a:pt x="13" y="91"/>
                  </a:cubicBezTo>
                  <a:cubicBezTo>
                    <a:pt x="21" y="101"/>
                    <a:pt x="32" y="106"/>
                    <a:pt x="45" y="106"/>
                  </a:cubicBezTo>
                  <a:cubicBezTo>
                    <a:pt x="50" y="106"/>
                    <a:pt x="54" y="105"/>
                    <a:pt x="57" y="104"/>
                  </a:cubicBezTo>
                  <a:cubicBezTo>
                    <a:pt x="61" y="103"/>
                    <a:pt x="64" y="102"/>
                    <a:pt x="66" y="101"/>
                  </a:cubicBezTo>
                  <a:cubicBezTo>
                    <a:pt x="69" y="100"/>
                    <a:pt x="71" y="99"/>
                    <a:pt x="73" y="97"/>
                  </a:cubicBezTo>
                  <a:cubicBezTo>
                    <a:pt x="75" y="95"/>
                    <a:pt x="76" y="94"/>
                    <a:pt x="76" y="94"/>
                  </a:cubicBezTo>
                  <a:cubicBezTo>
                    <a:pt x="77" y="93"/>
                    <a:pt x="77" y="93"/>
                    <a:pt x="78" y="92"/>
                  </a:cubicBezTo>
                  <a:cubicBezTo>
                    <a:pt x="79" y="104"/>
                    <a:pt x="79" y="104"/>
                    <a:pt x="79" y="104"/>
                  </a:cubicBezTo>
                  <a:cubicBezTo>
                    <a:pt x="89" y="104"/>
                    <a:pt x="89" y="104"/>
                    <a:pt x="89" y="104"/>
                  </a:cubicBezTo>
                  <a:cubicBezTo>
                    <a:pt x="89" y="51"/>
                    <a:pt x="89" y="51"/>
                    <a:pt x="89" y="51"/>
                  </a:cubicBezTo>
                  <a:cubicBezTo>
                    <a:pt x="50" y="51"/>
                    <a:pt x="50" y="51"/>
                    <a:pt x="50" y="51"/>
                  </a:cubicBezTo>
                  <a:lnTo>
                    <a:pt x="50"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1" name="Freeform 7">
              <a:extLst>
                <a:ext uri="{FF2B5EF4-FFF2-40B4-BE49-F238E27FC236}">
                  <a16:creationId xmlns:a16="http://schemas.microsoft.com/office/drawing/2014/main" id="{5E276722-5197-B412-82F4-CAE376DBBFED}"/>
                </a:ext>
              </a:extLst>
            </p:cNvPr>
            <p:cNvSpPr>
              <a:spLocks/>
            </p:cNvSpPr>
            <p:nvPr/>
          </p:nvSpPr>
          <p:spPr bwMode="auto">
            <a:xfrm>
              <a:off x="1246188" y="436563"/>
              <a:ext cx="34925" cy="63500"/>
            </a:xfrm>
            <a:custGeom>
              <a:avLst/>
              <a:gdLst>
                <a:gd name="T0" fmla="*/ 23 w 43"/>
                <a:gd name="T1" fmla="*/ 5 h 77"/>
                <a:gd name="T2" fmla="*/ 14 w 43"/>
                <a:gd name="T3" fmla="*/ 17 h 77"/>
                <a:gd name="T4" fmla="*/ 13 w 43"/>
                <a:gd name="T5" fmla="*/ 2 h 77"/>
                <a:gd name="T6" fmla="*/ 0 w 43"/>
                <a:gd name="T7" fmla="*/ 2 h 77"/>
                <a:gd name="T8" fmla="*/ 0 w 43"/>
                <a:gd name="T9" fmla="*/ 77 h 77"/>
                <a:gd name="T10" fmla="*/ 14 w 43"/>
                <a:gd name="T11" fmla="*/ 77 h 77"/>
                <a:gd name="T12" fmla="*/ 14 w 43"/>
                <a:gd name="T13" fmla="*/ 35 h 77"/>
                <a:gd name="T14" fmla="*/ 24 w 43"/>
                <a:gd name="T15" fmla="*/ 18 h 77"/>
                <a:gd name="T16" fmla="*/ 35 w 43"/>
                <a:gd name="T17" fmla="*/ 14 h 77"/>
                <a:gd name="T18" fmla="*/ 41 w 43"/>
                <a:gd name="T19" fmla="*/ 15 h 77"/>
                <a:gd name="T20" fmla="*/ 43 w 43"/>
                <a:gd name="T21" fmla="*/ 1 h 77"/>
                <a:gd name="T22" fmla="*/ 37 w 43"/>
                <a:gd name="T23" fmla="*/ 0 h 77"/>
                <a:gd name="T24" fmla="*/ 23 w 43"/>
                <a:gd name="T25" fmla="*/ 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77">
                  <a:moveTo>
                    <a:pt x="23" y="5"/>
                  </a:moveTo>
                  <a:cubicBezTo>
                    <a:pt x="19" y="8"/>
                    <a:pt x="16" y="12"/>
                    <a:pt x="14" y="17"/>
                  </a:cubicBezTo>
                  <a:cubicBezTo>
                    <a:pt x="13" y="2"/>
                    <a:pt x="13" y="2"/>
                    <a:pt x="13" y="2"/>
                  </a:cubicBezTo>
                  <a:cubicBezTo>
                    <a:pt x="0" y="2"/>
                    <a:pt x="0" y="2"/>
                    <a:pt x="0" y="2"/>
                  </a:cubicBezTo>
                  <a:cubicBezTo>
                    <a:pt x="0" y="77"/>
                    <a:pt x="0" y="77"/>
                    <a:pt x="0" y="77"/>
                  </a:cubicBezTo>
                  <a:cubicBezTo>
                    <a:pt x="14" y="77"/>
                    <a:pt x="14" y="77"/>
                    <a:pt x="14" y="77"/>
                  </a:cubicBezTo>
                  <a:cubicBezTo>
                    <a:pt x="14" y="35"/>
                    <a:pt x="14" y="35"/>
                    <a:pt x="14" y="35"/>
                  </a:cubicBezTo>
                  <a:cubicBezTo>
                    <a:pt x="15" y="27"/>
                    <a:pt x="19" y="22"/>
                    <a:pt x="24" y="18"/>
                  </a:cubicBezTo>
                  <a:cubicBezTo>
                    <a:pt x="28" y="16"/>
                    <a:pt x="31" y="14"/>
                    <a:pt x="35" y="14"/>
                  </a:cubicBezTo>
                  <a:cubicBezTo>
                    <a:pt x="37" y="14"/>
                    <a:pt x="39" y="15"/>
                    <a:pt x="41" y="15"/>
                  </a:cubicBezTo>
                  <a:cubicBezTo>
                    <a:pt x="43" y="1"/>
                    <a:pt x="43" y="1"/>
                    <a:pt x="43" y="1"/>
                  </a:cubicBezTo>
                  <a:cubicBezTo>
                    <a:pt x="37" y="0"/>
                    <a:pt x="37" y="0"/>
                    <a:pt x="37" y="0"/>
                  </a:cubicBezTo>
                  <a:cubicBezTo>
                    <a:pt x="32" y="0"/>
                    <a:pt x="27" y="2"/>
                    <a:pt x="23"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2" name="Freeform 8">
              <a:extLst>
                <a:ext uri="{FF2B5EF4-FFF2-40B4-BE49-F238E27FC236}">
                  <a16:creationId xmlns:a16="http://schemas.microsoft.com/office/drawing/2014/main" id="{030C0CC0-0956-B1B0-70A8-800FA865F98A}"/>
                </a:ext>
              </a:extLst>
            </p:cNvPr>
            <p:cNvSpPr>
              <a:spLocks noEditPoints="1"/>
            </p:cNvSpPr>
            <p:nvPr/>
          </p:nvSpPr>
          <p:spPr bwMode="auto">
            <a:xfrm>
              <a:off x="1284288" y="438150"/>
              <a:ext cx="60325" cy="63500"/>
            </a:xfrm>
            <a:custGeom>
              <a:avLst/>
              <a:gdLst>
                <a:gd name="T0" fmla="*/ 36 w 72"/>
                <a:gd name="T1" fmla="*/ 0 h 78"/>
                <a:gd name="T2" fmla="*/ 10 w 72"/>
                <a:gd name="T3" fmla="*/ 10 h 78"/>
                <a:gd name="T4" fmla="*/ 0 w 72"/>
                <a:gd name="T5" fmla="*/ 39 h 78"/>
                <a:gd name="T6" fmla="*/ 10 w 72"/>
                <a:gd name="T7" fmla="*/ 67 h 78"/>
                <a:gd name="T8" fmla="*/ 36 w 72"/>
                <a:gd name="T9" fmla="*/ 78 h 78"/>
                <a:gd name="T10" fmla="*/ 62 w 72"/>
                <a:gd name="T11" fmla="*/ 67 h 78"/>
                <a:gd name="T12" fmla="*/ 72 w 72"/>
                <a:gd name="T13" fmla="*/ 39 h 78"/>
                <a:gd name="T14" fmla="*/ 62 w 72"/>
                <a:gd name="T15" fmla="*/ 10 h 78"/>
                <a:gd name="T16" fmla="*/ 36 w 72"/>
                <a:gd name="T17" fmla="*/ 0 h 78"/>
                <a:gd name="T18" fmla="*/ 52 w 72"/>
                <a:gd name="T19" fmla="*/ 59 h 78"/>
                <a:gd name="T20" fmla="*/ 36 w 72"/>
                <a:gd name="T21" fmla="*/ 66 h 78"/>
                <a:gd name="T22" fmla="*/ 20 w 72"/>
                <a:gd name="T23" fmla="*/ 59 h 78"/>
                <a:gd name="T24" fmla="*/ 15 w 72"/>
                <a:gd name="T25" fmla="*/ 39 h 78"/>
                <a:gd name="T26" fmla="*/ 20 w 72"/>
                <a:gd name="T27" fmla="*/ 19 h 78"/>
                <a:gd name="T28" fmla="*/ 36 w 72"/>
                <a:gd name="T29" fmla="*/ 11 h 78"/>
                <a:gd name="T30" fmla="*/ 52 w 72"/>
                <a:gd name="T31" fmla="*/ 19 h 78"/>
                <a:gd name="T32" fmla="*/ 57 w 72"/>
                <a:gd name="T33" fmla="*/ 39 h 78"/>
                <a:gd name="T34" fmla="*/ 52 w 72"/>
                <a:gd name="T35" fmla="*/ 5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2" h="78">
                  <a:moveTo>
                    <a:pt x="36" y="0"/>
                  </a:moveTo>
                  <a:cubicBezTo>
                    <a:pt x="25" y="0"/>
                    <a:pt x="16" y="3"/>
                    <a:pt x="10" y="10"/>
                  </a:cubicBezTo>
                  <a:cubicBezTo>
                    <a:pt x="3" y="17"/>
                    <a:pt x="0" y="27"/>
                    <a:pt x="0" y="39"/>
                  </a:cubicBezTo>
                  <a:cubicBezTo>
                    <a:pt x="0" y="51"/>
                    <a:pt x="3" y="60"/>
                    <a:pt x="10" y="67"/>
                  </a:cubicBezTo>
                  <a:cubicBezTo>
                    <a:pt x="16" y="74"/>
                    <a:pt x="25" y="78"/>
                    <a:pt x="36" y="78"/>
                  </a:cubicBezTo>
                  <a:cubicBezTo>
                    <a:pt x="47" y="78"/>
                    <a:pt x="56" y="74"/>
                    <a:pt x="62" y="67"/>
                  </a:cubicBezTo>
                  <a:cubicBezTo>
                    <a:pt x="69" y="60"/>
                    <a:pt x="72" y="51"/>
                    <a:pt x="72" y="39"/>
                  </a:cubicBezTo>
                  <a:cubicBezTo>
                    <a:pt x="72" y="27"/>
                    <a:pt x="69" y="17"/>
                    <a:pt x="62" y="10"/>
                  </a:cubicBezTo>
                  <a:cubicBezTo>
                    <a:pt x="56" y="3"/>
                    <a:pt x="47" y="0"/>
                    <a:pt x="36" y="0"/>
                  </a:cubicBezTo>
                  <a:close/>
                  <a:moveTo>
                    <a:pt x="52" y="59"/>
                  </a:moveTo>
                  <a:cubicBezTo>
                    <a:pt x="48" y="64"/>
                    <a:pt x="43" y="66"/>
                    <a:pt x="36" y="66"/>
                  </a:cubicBezTo>
                  <a:cubicBezTo>
                    <a:pt x="29" y="66"/>
                    <a:pt x="24" y="64"/>
                    <a:pt x="20" y="59"/>
                  </a:cubicBezTo>
                  <a:cubicBezTo>
                    <a:pt x="17" y="54"/>
                    <a:pt x="15" y="47"/>
                    <a:pt x="15" y="39"/>
                  </a:cubicBezTo>
                  <a:cubicBezTo>
                    <a:pt x="15" y="30"/>
                    <a:pt x="17" y="24"/>
                    <a:pt x="20" y="19"/>
                  </a:cubicBezTo>
                  <a:cubicBezTo>
                    <a:pt x="24" y="14"/>
                    <a:pt x="29" y="11"/>
                    <a:pt x="36" y="11"/>
                  </a:cubicBezTo>
                  <a:cubicBezTo>
                    <a:pt x="43" y="11"/>
                    <a:pt x="48" y="14"/>
                    <a:pt x="52" y="19"/>
                  </a:cubicBezTo>
                  <a:cubicBezTo>
                    <a:pt x="56" y="24"/>
                    <a:pt x="57" y="30"/>
                    <a:pt x="57" y="39"/>
                  </a:cubicBezTo>
                  <a:cubicBezTo>
                    <a:pt x="57" y="47"/>
                    <a:pt x="56" y="54"/>
                    <a:pt x="52"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3" name="Freeform 9">
              <a:extLst>
                <a:ext uri="{FF2B5EF4-FFF2-40B4-BE49-F238E27FC236}">
                  <a16:creationId xmlns:a16="http://schemas.microsoft.com/office/drawing/2014/main" id="{88BAE485-97CC-07B4-6CBC-75F7EB1F86CD}"/>
                </a:ext>
              </a:extLst>
            </p:cNvPr>
            <p:cNvSpPr>
              <a:spLocks/>
            </p:cNvSpPr>
            <p:nvPr/>
          </p:nvSpPr>
          <p:spPr bwMode="auto">
            <a:xfrm>
              <a:off x="1350963" y="438150"/>
              <a:ext cx="90488" cy="61913"/>
            </a:xfrm>
            <a:custGeom>
              <a:avLst/>
              <a:gdLst>
                <a:gd name="T0" fmla="*/ 41 w 57"/>
                <a:gd name="T1" fmla="*/ 31 h 39"/>
                <a:gd name="T2" fmla="*/ 32 w 57"/>
                <a:gd name="T3" fmla="*/ 0 h 39"/>
                <a:gd name="T4" fmla="*/ 24 w 57"/>
                <a:gd name="T5" fmla="*/ 0 h 39"/>
                <a:gd name="T6" fmla="*/ 16 w 57"/>
                <a:gd name="T7" fmla="*/ 31 h 39"/>
                <a:gd name="T8" fmla="*/ 8 w 57"/>
                <a:gd name="T9" fmla="*/ 0 h 39"/>
                <a:gd name="T10" fmla="*/ 0 w 57"/>
                <a:gd name="T11" fmla="*/ 0 h 39"/>
                <a:gd name="T12" fmla="*/ 12 w 57"/>
                <a:gd name="T13" fmla="*/ 39 h 39"/>
                <a:gd name="T14" fmla="*/ 20 w 57"/>
                <a:gd name="T15" fmla="*/ 39 h 39"/>
                <a:gd name="T16" fmla="*/ 28 w 57"/>
                <a:gd name="T17" fmla="*/ 9 h 39"/>
                <a:gd name="T18" fmla="*/ 37 w 57"/>
                <a:gd name="T19" fmla="*/ 39 h 39"/>
                <a:gd name="T20" fmla="*/ 45 w 57"/>
                <a:gd name="T21" fmla="*/ 39 h 39"/>
                <a:gd name="T22" fmla="*/ 57 w 57"/>
                <a:gd name="T23" fmla="*/ 0 h 39"/>
                <a:gd name="T24" fmla="*/ 49 w 57"/>
                <a:gd name="T25" fmla="*/ 0 h 39"/>
                <a:gd name="T26" fmla="*/ 41 w 57"/>
                <a:gd name="T27" fmla="*/ 3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7" h="39">
                  <a:moveTo>
                    <a:pt x="41" y="31"/>
                  </a:moveTo>
                  <a:lnTo>
                    <a:pt x="32" y="0"/>
                  </a:lnTo>
                  <a:lnTo>
                    <a:pt x="24" y="0"/>
                  </a:lnTo>
                  <a:lnTo>
                    <a:pt x="16" y="31"/>
                  </a:lnTo>
                  <a:lnTo>
                    <a:pt x="8" y="0"/>
                  </a:lnTo>
                  <a:lnTo>
                    <a:pt x="0" y="0"/>
                  </a:lnTo>
                  <a:lnTo>
                    <a:pt x="12" y="39"/>
                  </a:lnTo>
                  <a:lnTo>
                    <a:pt x="20" y="39"/>
                  </a:lnTo>
                  <a:lnTo>
                    <a:pt x="28" y="9"/>
                  </a:lnTo>
                  <a:lnTo>
                    <a:pt x="37" y="39"/>
                  </a:lnTo>
                  <a:lnTo>
                    <a:pt x="45" y="39"/>
                  </a:lnTo>
                  <a:lnTo>
                    <a:pt x="57" y="0"/>
                  </a:lnTo>
                  <a:lnTo>
                    <a:pt x="49" y="0"/>
                  </a:lnTo>
                  <a:lnTo>
                    <a:pt x="41"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4" name="Freeform 10">
              <a:extLst>
                <a:ext uri="{FF2B5EF4-FFF2-40B4-BE49-F238E27FC236}">
                  <a16:creationId xmlns:a16="http://schemas.microsoft.com/office/drawing/2014/main" id="{E0EE8424-6820-BE0B-2C64-487E7DD59BC7}"/>
                </a:ext>
              </a:extLst>
            </p:cNvPr>
            <p:cNvSpPr>
              <a:spLocks/>
            </p:cNvSpPr>
            <p:nvPr/>
          </p:nvSpPr>
          <p:spPr bwMode="auto">
            <a:xfrm>
              <a:off x="1446213" y="422275"/>
              <a:ext cx="38100" cy="79375"/>
            </a:xfrm>
            <a:custGeom>
              <a:avLst/>
              <a:gdLst>
                <a:gd name="T0" fmla="*/ 26 w 46"/>
                <a:gd name="T1" fmla="*/ 0 h 97"/>
                <a:gd name="T2" fmla="*/ 13 w 46"/>
                <a:gd name="T3" fmla="*/ 0 h 97"/>
                <a:gd name="T4" fmla="*/ 11 w 46"/>
                <a:gd name="T5" fmla="*/ 20 h 97"/>
                <a:gd name="T6" fmla="*/ 0 w 46"/>
                <a:gd name="T7" fmla="*/ 20 h 97"/>
                <a:gd name="T8" fmla="*/ 0 w 46"/>
                <a:gd name="T9" fmla="*/ 31 h 97"/>
                <a:gd name="T10" fmla="*/ 11 w 46"/>
                <a:gd name="T11" fmla="*/ 31 h 97"/>
                <a:gd name="T12" fmla="*/ 11 w 46"/>
                <a:gd name="T13" fmla="*/ 72 h 97"/>
                <a:gd name="T14" fmla="*/ 16 w 46"/>
                <a:gd name="T15" fmla="*/ 91 h 97"/>
                <a:gd name="T16" fmla="*/ 32 w 46"/>
                <a:gd name="T17" fmla="*/ 97 h 97"/>
                <a:gd name="T18" fmla="*/ 46 w 46"/>
                <a:gd name="T19" fmla="*/ 95 h 97"/>
                <a:gd name="T20" fmla="*/ 44 w 46"/>
                <a:gd name="T21" fmla="*/ 84 h 97"/>
                <a:gd name="T22" fmla="*/ 36 w 46"/>
                <a:gd name="T23" fmla="*/ 85 h 97"/>
                <a:gd name="T24" fmla="*/ 28 w 46"/>
                <a:gd name="T25" fmla="*/ 82 h 97"/>
                <a:gd name="T26" fmla="*/ 26 w 46"/>
                <a:gd name="T27" fmla="*/ 70 h 97"/>
                <a:gd name="T28" fmla="*/ 26 w 46"/>
                <a:gd name="T29" fmla="*/ 31 h 97"/>
                <a:gd name="T30" fmla="*/ 46 w 46"/>
                <a:gd name="T31" fmla="*/ 31 h 97"/>
                <a:gd name="T32" fmla="*/ 46 w 46"/>
                <a:gd name="T33" fmla="*/ 20 h 97"/>
                <a:gd name="T34" fmla="*/ 26 w 46"/>
                <a:gd name="T35" fmla="*/ 20 h 97"/>
                <a:gd name="T36" fmla="*/ 26 w 46"/>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6" h="97">
                  <a:moveTo>
                    <a:pt x="26" y="0"/>
                  </a:moveTo>
                  <a:cubicBezTo>
                    <a:pt x="13" y="0"/>
                    <a:pt x="13" y="0"/>
                    <a:pt x="13" y="0"/>
                  </a:cubicBezTo>
                  <a:cubicBezTo>
                    <a:pt x="11" y="20"/>
                    <a:pt x="11" y="20"/>
                    <a:pt x="11" y="20"/>
                  </a:cubicBezTo>
                  <a:cubicBezTo>
                    <a:pt x="0" y="20"/>
                    <a:pt x="0" y="20"/>
                    <a:pt x="0" y="20"/>
                  </a:cubicBezTo>
                  <a:cubicBezTo>
                    <a:pt x="0" y="31"/>
                    <a:pt x="0" y="31"/>
                    <a:pt x="0" y="31"/>
                  </a:cubicBezTo>
                  <a:cubicBezTo>
                    <a:pt x="11" y="31"/>
                    <a:pt x="11" y="31"/>
                    <a:pt x="11" y="31"/>
                  </a:cubicBezTo>
                  <a:cubicBezTo>
                    <a:pt x="11" y="72"/>
                    <a:pt x="11" y="72"/>
                    <a:pt x="11" y="72"/>
                  </a:cubicBezTo>
                  <a:cubicBezTo>
                    <a:pt x="11" y="81"/>
                    <a:pt x="13" y="88"/>
                    <a:pt x="16" y="91"/>
                  </a:cubicBezTo>
                  <a:cubicBezTo>
                    <a:pt x="20" y="95"/>
                    <a:pt x="25" y="97"/>
                    <a:pt x="32" y="97"/>
                  </a:cubicBezTo>
                  <a:cubicBezTo>
                    <a:pt x="38" y="97"/>
                    <a:pt x="42" y="96"/>
                    <a:pt x="46" y="95"/>
                  </a:cubicBezTo>
                  <a:cubicBezTo>
                    <a:pt x="44" y="84"/>
                    <a:pt x="44" y="84"/>
                    <a:pt x="44" y="84"/>
                  </a:cubicBezTo>
                  <a:cubicBezTo>
                    <a:pt x="42" y="85"/>
                    <a:pt x="39" y="85"/>
                    <a:pt x="36" y="85"/>
                  </a:cubicBezTo>
                  <a:cubicBezTo>
                    <a:pt x="33" y="85"/>
                    <a:pt x="30" y="84"/>
                    <a:pt x="28" y="82"/>
                  </a:cubicBezTo>
                  <a:cubicBezTo>
                    <a:pt x="27" y="80"/>
                    <a:pt x="26" y="76"/>
                    <a:pt x="26" y="70"/>
                  </a:cubicBezTo>
                  <a:cubicBezTo>
                    <a:pt x="26" y="31"/>
                    <a:pt x="26" y="31"/>
                    <a:pt x="26" y="31"/>
                  </a:cubicBezTo>
                  <a:cubicBezTo>
                    <a:pt x="46" y="31"/>
                    <a:pt x="46" y="31"/>
                    <a:pt x="46" y="31"/>
                  </a:cubicBezTo>
                  <a:cubicBezTo>
                    <a:pt x="46" y="20"/>
                    <a:pt x="46" y="20"/>
                    <a:pt x="46" y="20"/>
                  </a:cubicBezTo>
                  <a:cubicBezTo>
                    <a:pt x="26" y="20"/>
                    <a:pt x="26" y="20"/>
                    <a:pt x="26" y="20"/>
                  </a:cubicBezTo>
                  <a:lnTo>
                    <a:pt x="2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5" name="Freeform 11">
              <a:extLst>
                <a:ext uri="{FF2B5EF4-FFF2-40B4-BE49-F238E27FC236}">
                  <a16:creationId xmlns:a16="http://schemas.microsoft.com/office/drawing/2014/main" id="{493BFF13-D216-7236-ADB3-513803D7A451}"/>
                </a:ext>
              </a:extLst>
            </p:cNvPr>
            <p:cNvSpPr>
              <a:spLocks/>
            </p:cNvSpPr>
            <p:nvPr/>
          </p:nvSpPr>
          <p:spPr bwMode="auto">
            <a:xfrm>
              <a:off x="1497013" y="412750"/>
              <a:ext cx="52388" cy="87313"/>
            </a:xfrm>
            <a:custGeom>
              <a:avLst/>
              <a:gdLst>
                <a:gd name="T0" fmla="*/ 39 w 64"/>
                <a:gd name="T1" fmla="*/ 30 h 106"/>
                <a:gd name="T2" fmla="*/ 14 w 64"/>
                <a:gd name="T3" fmla="*/ 45 h 106"/>
                <a:gd name="T4" fmla="*/ 14 w 64"/>
                <a:gd name="T5" fmla="*/ 0 h 106"/>
                <a:gd name="T6" fmla="*/ 0 w 64"/>
                <a:gd name="T7" fmla="*/ 0 h 106"/>
                <a:gd name="T8" fmla="*/ 0 w 64"/>
                <a:gd name="T9" fmla="*/ 106 h 106"/>
                <a:gd name="T10" fmla="*/ 14 w 64"/>
                <a:gd name="T11" fmla="*/ 106 h 106"/>
                <a:gd name="T12" fmla="*/ 14 w 64"/>
                <a:gd name="T13" fmla="*/ 62 h 106"/>
                <a:gd name="T14" fmla="*/ 21 w 64"/>
                <a:gd name="T15" fmla="*/ 49 h 106"/>
                <a:gd name="T16" fmla="*/ 34 w 64"/>
                <a:gd name="T17" fmla="*/ 42 h 106"/>
                <a:gd name="T18" fmla="*/ 46 w 64"/>
                <a:gd name="T19" fmla="*/ 47 h 106"/>
                <a:gd name="T20" fmla="*/ 49 w 64"/>
                <a:gd name="T21" fmla="*/ 62 h 106"/>
                <a:gd name="T22" fmla="*/ 49 w 64"/>
                <a:gd name="T23" fmla="*/ 106 h 106"/>
                <a:gd name="T24" fmla="*/ 64 w 64"/>
                <a:gd name="T25" fmla="*/ 106 h 106"/>
                <a:gd name="T26" fmla="*/ 64 w 64"/>
                <a:gd name="T27" fmla="*/ 58 h 106"/>
                <a:gd name="T28" fmla="*/ 57 w 64"/>
                <a:gd name="T29" fmla="*/ 37 h 106"/>
                <a:gd name="T30" fmla="*/ 39 w 64"/>
                <a:gd name="T31" fmla="*/ 3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4" h="106">
                  <a:moveTo>
                    <a:pt x="39" y="30"/>
                  </a:moveTo>
                  <a:cubicBezTo>
                    <a:pt x="29" y="30"/>
                    <a:pt x="20" y="35"/>
                    <a:pt x="14" y="45"/>
                  </a:cubicBezTo>
                  <a:cubicBezTo>
                    <a:pt x="14" y="0"/>
                    <a:pt x="14" y="0"/>
                    <a:pt x="14" y="0"/>
                  </a:cubicBezTo>
                  <a:cubicBezTo>
                    <a:pt x="0" y="0"/>
                    <a:pt x="0" y="0"/>
                    <a:pt x="0" y="0"/>
                  </a:cubicBezTo>
                  <a:cubicBezTo>
                    <a:pt x="0" y="106"/>
                    <a:pt x="0" y="106"/>
                    <a:pt x="0" y="106"/>
                  </a:cubicBezTo>
                  <a:cubicBezTo>
                    <a:pt x="14" y="106"/>
                    <a:pt x="14" y="106"/>
                    <a:pt x="14" y="106"/>
                  </a:cubicBezTo>
                  <a:cubicBezTo>
                    <a:pt x="14" y="62"/>
                    <a:pt x="14" y="62"/>
                    <a:pt x="14" y="62"/>
                  </a:cubicBezTo>
                  <a:cubicBezTo>
                    <a:pt x="15" y="57"/>
                    <a:pt x="17" y="53"/>
                    <a:pt x="21" y="49"/>
                  </a:cubicBezTo>
                  <a:cubicBezTo>
                    <a:pt x="25" y="44"/>
                    <a:pt x="29" y="42"/>
                    <a:pt x="34" y="42"/>
                  </a:cubicBezTo>
                  <a:cubicBezTo>
                    <a:pt x="40" y="42"/>
                    <a:pt x="44" y="44"/>
                    <a:pt x="46" y="47"/>
                  </a:cubicBezTo>
                  <a:cubicBezTo>
                    <a:pt x="48" y="50"/>
                    <a:pt x="49" y="55"/>
                    <a:pt x="49" y="62"/>
                  </a:cubicBezTo>
                  <a:cubicBezTo>
                    <a:pt x="49" y="106"/>
                    <a:pt x="49" y="106"/>
                    <a:pt x="49" y="106"/>
                  </a:cubicBezTo>
                  <a:cubicBezTo>
                    <a:pt x="64" y="106"/>
                    <a:pt x="64" y="106"/>
                    <a:pt x="64" y="106"/>
                  </a:cubicBezTo>
                  <a:cubicBezTo>
                    <a:pt x="64" y="58"/>
                    <a:pt x="64" y="58"/>
                    <a:pt x="64" y="58"/>
                  </a:cubicBezTo>
                  <a:cubicBezTo>
                    <a:pt x="64" y="48"/>
                    <a:pt x="62" y="41"/>
                    <a:pt x="57" y="37"/>
                  </a:cubicBezTo>
                  <a:cubicBezTo>
                    <a:pt x="53" y="32"/>
                    <a:pt x="47" y="30"/>
                    <a:pt x="39"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6" name="Freeform 12">
              <a:extLst>
                <a:ext uri="{FF2B5EF4-FFF2-40B4-BE49-F238E27FC236}">
                  <a16:creationId xmlns:a16="http://schemas.microsoft.com/office/drawing/2014/main" id="{A2FBFC85-5630-8BC3-A583-1DEC58BBCCA5}"/>
                </a:ext>
              </a:extLst>
            </p:cNvPr>
            <p:cNvSpPr>
              <a:spLocks noEditPoints="1"/>
            </p:cNvSpPr>
            <p:nvPr/>
          </p:nvSpPr>
          <p:spPr bwMode="auto">
            <a:xfrm>
              <a:off x="1581151" y="415925"/>
              <a:ext cx="77788" cy="84138"/>
            </a:xfrm>
            <a:custGeom>
              <a:avLst/>
              <a:gdLst>
                <a:gd name="T0" fmla="*/ 20 w 49"/>
                <a:gd name="T1" fmla="*/ 0 h 53"/>
                <a:gd name="T2" fmla="*/ 0 w 49"/>
                <a:gd name="T3" fmla="*/ 53 h 53"/>
                <a:gd name="T4" fmla="*/ 8 w 49"/>
                <a:gd name="T5" fmla="*/ 53 h 53"/>
                <a:gd name="T6" fmla="*/ 13 w 49"/>
                <a:gd name="T7" fmla="*/ 40 h 53"/>
                <a:gd name="T8" fmla="*/ 36 w 49"/>
                <a:gd name="T9" fmla="*/ 40 h 53"/>
                <a:gd name="T10" fmla="*/ 40 w 49"/>
                <a:gd name="T11" fmla="*/ 53 h 53"/>
                <a:gd name="T12" fmla="*/ 49 w 49"/>
                <a:gd name="T13" fmla="*/ 53 h 53"/>
                <a:gd name="T14" fmla="*/ 29 w 49"/>
                <a:gd name="T15" fmla="*/ 0 h 53"/>
                <a:gd name="T16" fmla="*/ 20 w 49"/>
                <a:gd name="T17" fmla="*/ 0 h 53"/>
                <a:gd name="T18" fmla="*/ 15 w 49"/>
                <a:gd name="T19" fmla="*/ 34 h 53"/>
                <a:gd name="T20" fmla="*/ 24 w 49"/>
                <a:gd name="T21" fmla="*/ 7 h 53"/>
                <a:gd name="T22" fmla="*/ 34 w 49"/>
                <a:gd name="T23" fmla="*/ 34 h 53"/>
                <a:gd name="T24" fmla="*/ 15 w 49"/>
                <a:gd name="T25" fmla="*/ 34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 h="53">
                  <a:moveTo>
                    <a:pt x="20" y="0"/>
                  </a:moveTo>
                  <a:lnTo>
                    <a:pt x="0" y="53"/>
                  </a:lnTo>
                  <a:lnTo>
                    <a:pt x="8" y="53"/>
                  </a:lnTo>
                  <a:lnTo>
                    <a:pt x="13" y="40"/>
                  </a:lnTo>
                  <a:lnTo>
                    <a:pt x="36" y="40"/>
                  </a:lnTo>
                  <a:lnTo>
                    <a:pt x="40" y="53"/>
                  </a:lnTo>
                  <a:lnTo>
                    <a:pt x="49" y="53"/>
                  </a:lnTo>
                  <a:lnTo>
                    <a:pt x="29" y="0"/>
                  </a:lnTo>
                  <a:lnTo>
                    <a:pt x="20" y="0"/>
                  </a:lnTo>
                  <a:close/>
                  <a:moveTo>
                    <a:pt x="15" y="34"/>
                  </a:moveTo>
                  <a:lnTo>
                    <a:pt x="24" y="7"/>
                  </a:lnTo>
                  <a:lnTo>
                    <a:pt x="34" y="34"/>
                  </a:lnTo>
                  <a:lnTo>
                    <a:pt x="15"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7" name="Freeform 14">
              <a:extLst>
                <a:ext uri="{FF2B5EF4-FFF2-40B4-BE49-F238E27FC236}">
                  <a16:creationId xmlns:a16="http://schemas.microsoft.com/office/drawing/2014/main" id="{FF83A1F9-4D22-902B-230C-EA48637DF2D8}"/>
                </a:ext>
              </a:extLst>
            </p:cNvPr>
            <p:cNvSpPr>
              <a:spLocks noEditPoints="1"/>
            </p:cNvSpPr>
            <p:nvPr/>
          </p:nvSpPr>
          <p:spPr bwMode="auto">
            <a:xfrm>
              <a:off x="1663701" y="412750"/>
              <a:ext cx="58738" cy="88900"/>
            </a:xfrm>
            <a:custGeom>
              <a:avLst/>
              <a:gdLst>
                <a:gd name="T0" fmla="*/ 57 w 71"/>
                <a:gd name="T1" fmla="*/ 43 h 108"/>
                <a:gd name="T2" fmla="*/ 55 w 71"/>
                <a:gd name="T3" fmla="*/ 40 h 108"/>
                <a:gd name="T4" fmla="*/ 51 w 71"/>
                <a:gd name="T5" fmla="*/ 36 h 108"/>
                <a:gd name="T6" fmla="*/ 43 w 71"/>
                <a:gd name="T7" fmla="*/ 31 h 108"/>
                <a:gd name="T8" fmla="*/ 33 w 71"/>
                <a:gd name="T9" fmla="*/ 30 h 108"/>
                <a:gd name="T10" fmla="*/ 9 w 71"/>
                <a:gd name="T11" fmla="*/ 41 h 108"/>
                <a:gd name="T12" fmla="*/ 0 w 71"/>
                <a:gd name="T13" fmla="*/ 69 h 108"/>
                <a:gd name="T14" fmla="*/ 8 w 71"/>
                <a:gd name="T15" fmla="*/ 97 h 108"/>
                <a:gd name="T16" fmla="*/ 32 w 71"/>
                <a:gd name="T17" fmla="*/ 108 h 108"/>
                <a:gd name="T18" fmla="*/ 37 w 71"/>
                <a:gd name="T19" fmla="*/ 107 h 108"/>
                <a:gd name="T20" fmla="*/ 42 w 71"/>
                <a:gd name="T21" fmla="*/ 106 h 108"/>
                <a:gd name="T22" fmla="*/ 46 w 71"/>
                <a:gd name="T23" fmla="*/ 104 h 108"/>
                <a:gd name="T24" fmla="*/ 49 w 71"/>
                <a:gd name="T25" fmla="*/ 103 h 108"/>
                <a:gd name="T26" fmla="*/ 52 w 71"/>
                <a:gd name="T27" fmla="*/ 100 h 108"/>
                <a:gd name="T28" fmla="*/ 54 w 71"/>
                <a:gd name="T29" fmla="*/ 98 h 108"/>
                <a:gd name="T30" fmla="*/ 55 w 71"/>
                <a:gd name="T31" fmla="*/ 97 h 108"/>
                <a:gd name="T32" fmla="*/ 56 w 71"/>
                <a:gd name="T33" fmla="*/ 95 h 108"/>
                <a:gd name="T34" fmla="*/ 57 w 71"/>
                <a:gd name="T35" fmla="*/ 95 h 108"/>
                <a:gd name="T36" fmla="*/ 59 w 71"/>
                <a:gd name="T37" fmla="*/ 106 h 108"/>
                <a:gd name="T38" fmla="*/ 71 w 71"/>
                <a:gd name="T39" fmla="*/ 106 h 108"/>
                <a:gd name="T40" fmla="*/ 71 w 71"/>
                <a:gd name="T41" fmla="*/ 0 h 108"/>
                <a:gd name="T42" fmla="*/ 57 w 71"/>
                <a:gd name="T43" fmla="*/ 0 h 108"/>
                <a:gd name="T44" fmla="*/ 57 w 71"/>
                <a:gd name="T45" fmla="*/ 43 h 108"/>
                <a:gd name="T46" fmla="*/ 51 w 71"/>
                <a:gd name="T47" fmla="*/ 88 h 108"/>
                <a:gd name="T48" fmla="*/ 36 w 71"/>
                <a:gd name="T49" fmla="*/ 96 h 108"/>
                <a:gd name="T50" fmla="*/ 20 w 71"/>
                <a:gd name="T51" fmla="*/ 88 h 108"/>
                <a:gd name="T52" fmla="*/ 15 w 71"/>
                <a:gd name="T53" fmla="*/ 68 h 108"/>
                <a:gd name="T54" fmla="*/ 21 w 71"/>
                <a:gd name="T55" fmla="*/ 49 h 108"/>
                <a:gd name="T56" fmla="*/ 36 w 71"/>
                <a:gd name="T57" fmla="*/ 41 h 108"/>
                <a:gd name="T58" fmla="*/ 51 w 71"/>
                <a:gd name="T59" fmla="*/ 49 h 108"/>
                <a:gd name="T60" fmla="*/ 57 w 71"/>
                <a:gd name="T61" fmla="*/ 68 h 108"/>
                <a:gd name="T62" fmla="*/ 51 w 71"/>
                <a:gd name="T63" fmla="*/ 8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1" h="108">
                  <a:moveTo>
                    <a:pt x="57" y="43"/>
                  </a:moveTo>
                  <a:cubicBezTo>
                    <a:pt x="56" y="42"/>
                    <a:pt x="56" y="41"/>
                    <a:pt x="55" y="40"/>
                  </a:cubicBezTo>
                  <a:cubicBezTo>
                    <a:pt x="54" y="39"/>
                    <a:pt x="53" y="38"/>
                    <a:pt x="51" y="36"/>
                  </a:cubicBezTo>
                  <a:cubicBezTo>
                    <a:pt x="49" y="34"/>
                    <a:pt x="46" y="33"/>
                    <a:pt x="43" y="31"/>
                  </a:cubicBezTo>
                  <a:cubicBezTo>
                    <a:pt x="40" y="30"/>
                    <a:pt x="37" y="30"/>
                    <a:pt x="33" y="30"/>
                  </a:cubicBezTo>
                  <a:cubicBezTo>
                    <a:pt x="23" y="30"/>
                    <a:pt x="15" y="33"/>
                    <a:pt x="9" y="41"/>
                  </a:cubicBezTo>
                  <a:cubicBezTo>
                    <a:pt x="3" y="48"/>
                    <a:pt x="0" y="57"/>
                    <a:pt x="0" y="69"/>
                  </a:cubicBezTo>
                  <a:cubicBezTo>
                    <a:pt x="0" y="80"/>
                    <a:pt x="3" y="90"/>
                    <a:pt x="8" y="97"/>
                  </a:cubicBezTo>
                  <a:cubicBezTo>
                    <a:pt x="14" y="104"/>
                    <a:pt x="22" y="108"/>
                    <a:pt x="32" y="108"/>
                  </a:cubicBezTo>
                  <a:cubicBezTo>
                    <a:pt x="34" y="108"/>
                    <a:pt x="35" y="108"/>
                    <a:pt x="37" y="107"/>
                  </a:cubicBezTo>
                  <a:cubicBezTo>
                    <a:pt x="39" y="107"/>
                    <a:pt x="41" y="107"/>
                    <a:pt x="42" y="106"/>
                  </a:cubicBezTo>
                  <a:cubicBezTo>
                    <a:pt x="43" y="106"/>
                    <a:pt x="45" y="105"/>
                    <a:pt x="46" y="104"/>
                  </a:cubicBezTo>
                  <a:cubicBezTo>
                    <a:pt x="47" y="104"/>
                    <a:pt x="48" y="103"/>
                    <a:pt x="49" y="103"/>
                  </a:cubicBezTo>
                  <a:cubicBezTo>
                    <a:pt x="50" y="102"/>
                    <a:pt x="51" y="101"/>
                    <a:pt x="52" y="100"/>
                  </a:cubicBezTo>
                  <a:cubicBezTo>
                    <a:pt x="53" y="100"/>
                    <a:pt x="53" y="99"/>
                    <a:pt x="54" y="98"/>
                  </a:cubicBezTo>
                  <a:cubicBezTo>
                    <a:pt x="54" y="98"/>
                    <a:pt x="55" y="97"/>
                    <a:pt x="55" y="97"/>
                  </a:cubicBezTo>
                  <a:cubicBezTo>
                    <a:pt x="56" y="96"/>
                    <a:pt x="56" y="96"/>
                    <a:pt x="56" y="95"/>
                  </a:cubicBezTo>
                  <a:cubicBezTo>
                    <a:pt x="57" y="95"/>
                    <a:pt x="57" y="95"/>
                    <a:pt x="57" y="95"/>
                  </a:cubicBezTo>
                  <a:cubicBezTo>
                    <a:pt x="59" y="106"/>
                    <a:pt x="59" y="106"/>
                    <a:pt x="59" y="106"/>
                  </a:cubicBezTo>
                  <a:cubicBezTo>
                    <a:pt x="71" y="106"/>
                    <a:pt x="71" y="106"/>
                    <a:pt x="71" y="106"/>
                  </a:cubicBezTo>
                  <a:cubicBezTo>
                    <a:pt x="71" y="0"/>
                    <a:pt x="71" y="0"/>
                    <a:pt x="71" y="0"/>
                  </a:cubicBezTo>
                  <a:cubicBezTo>
                    <a:pt x="57" y="0"/>
                    <a:pt x="57" y="0"/>
                    <a:pt x="57" y="0"/>
                  </a:cubicBezTo>
                  <a:lnTo>
                    <a:pt x="57" y="43"/>
                  </a:lnTo>
                  <a:close/>
                  <a:moveTo>
                    <a:pt x="51" y="88"/>
                  </a:moveTo>
                  <a:cubicBezTo>
                    <a:pt x="47" y="93"/>
                    <a:pt x="42" y="96"/>
                    <a:pt x="36" y="96"/>
                  </a:cubicBezTo>
                  <a:cubicBezTo>
                    <a:pt x="29" y="96"/>
                    <a:pt x="24" y="93"/>
                    <a:pt x="20" y="88"/>
                  </a:cubicBezTo>
                  <a:cubicBezTo>
                    <a:pt x="17" y="83"/>
                    <a:pt x="15" y="76"/>
                    <a:pt x="15" y="68"/>
                  </a:cubicBezTo>
                  <a:cubicBezTo>
                    <a:pt x="15" y="61"/>
                    <a:pt x="17" y="54"/>
                    <a:pt x="21" y="49"/>
                  </a:cubicBezTo>
                  <a:cubicBezTo>
                    <a:pt x="25" y="44"/>
                    <a:pt x="30" y="41"/>
                    <a:pt x="36" y="41"/>
                  </a:cubicBezTo>
                  <a:cubicBezTo>
                    <a:pt x="43" y="41"/>
                    <a:pt x="48" y="44"/>
                    <a:pt x="51" y="49"/>
                  </a:cubicBezTo>
                  <a:cubicBezTo>
                    <a:pt x="55" y="54"/>
                    <a:pt x="57" y="61"/>
                    <a:pt x="57" y="68"/>
                  </a:cubicBezTo>
                  <a:cubicBezTo>
                    <a:pt x="57" y="76"/>
                    <a:pt x="55" y="83"/>
                    <a:pt x="51" y="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8" name="Freeform 15">
              <a:extLst>
                <a:ext uri="{FF2B5EF4-FFF2-40B4-BE49-F238E27FC236}">
                  <a16:creationId xmlns:a16="http://schemas.microsoft.com/office/drawing/2014/main" id="{B67964F5-8081-A3D8-089C-A081B2E521A9}"/>
                </a:ext>
              </a:extLst>
            </p:cNvPr>
            <p:cNvSpPr>
              <a:spLocks/>
            </p:cNvSpPr>
            <p:nvPr/>
          </p:nvSpPr>
          <p:spPr bwMode="auto">
            <a:xfrm>
              <a:off x="1733551" y="438150"/>
              <a:ext cx="60325" cy="61913"/>
            </a:xfrm>
            <a:custGeom>
              <a:avLst/>
              <a:gdLst>
                <a:gd name="T0" fmla="*/ 18 w 38"/>
                <a:gd name="T1" fmla="*/ 32 h 39"/>
                <a:gd name="T2" fmla="*/ 8 w 38"/>
                <a:gd name="T3" fmla="*/ 0 h 39"/>
                <a:gd name="T4" fmla="*/ 0 w 38"/>
                <a:gd name="T5" fmla="*/ 0 h 39"/>
                <a:gd name="T6" fmla="*/ 15 w 38"/>
                <a:gd name="T7" fmla="*/ 39 h 39"/>
                <a:gd name="T8" fmla="*/ 23 w 38"/>
                <a:gd name="T9" fmla="*/ 39 h 39"/>
                <a:gd name="T10" fmla="*/ 38 w 38"/>
                <a:gd name="T11" fmla="*/ 0 h 39"/>
                <a:gd name="T12" fmla="*/ 29 w 38"/>
                <a:gd name="T13" fmla="*/ 0 h 39"/>
                <a:gd name="T14" fmla="*/ 18 w 38"/>
                <a:gd name="T15" fmla="*/ 32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39">
                  <a:moveTo>
                    <a:pt x="18" y="32"/>
                  </a:moveTo>
                  <a:lnTo>
                    <a:pt x="8" y="0"/>
                  </a:lnTo>
                  <a:lnTo>
                    <a:pt x="0" y="0"/>
                  </a:lnTo>
                  <a:lnTo>
                    <a:pt x="15" y="39"/>
                  </a:lnTo>
                  <a:lnTo>
                    <a:pt x="23" y="39"/>
                  </a:lnTo>
                  <a:lnTo>
                    <a:pt x="38" y="0"/>
                  </a:lnTo>
                  <a:lnTo>
                    <a:pt x="29" y="0"/>
                  </a:lnTo>
                  <a:lnTo>
                    <a:pt x="18"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9" name="Freeform 16">
              <a:extLst>
                <a:ext uri="{FF2B5EF4-FFF2-40B4-BE49-F238E27FC236}">
                  <a16:creationId xmlns:a16="http://schemas.microsoft.com/office/drawing/2014/main" id="{C73E25E4-139B-A180-CBFD-59414A4BD238}"/>
                </a:ext>
              </a:extLst>
            </p:cNvPr>
            <p:cNvSpPr>
              <a:spLocks/>
            </p:cNvSpPr>
            <p:nvPr/>
          </p:nvSpPr>
          <p:spPr bwMode="auto">
            <a:xfrm>
              <a:off x="1801813" y="411163"/>
              <a:ext cx="15875" cy="14288"/>
            </a:xfrm>
            <a:custGeom>
              <a:avLst/>
              <a:gdLst>
                <a:gd name="T0" fmla="*/ 10 w 19"/>
                <a:gd name="T1" fmla="*/ 0 h 18"/>
                <a:gd name="T2" fmla="*/ 3 w 19"/>
                <a:gd name="T3" fmla="*/ 2 h 18"/>
                <a:gd name="T4" fmla="*/ 0 w 19"/>
                <a:gd name="T5" fmla="*/ 9 h 18"/>
                <a:gd name="T6" fmla="*/ 3 w 19"/>
                <a:gd name="T7" fmla="*/ 16 h 18"/>
                <a:gd name="T8" fmla="*/ 10 w 19"/>
                <a:gd name="T9" fmla="*/ 18 h 18"/>
                <a:gd name="T10" fmla="*/ 17 w 19"/>
                <a:gd name="T11" fmla="*/ 16 h 18"/>
                <a:gd name="T12" fmla="*/ 19 w 19"/>
                <a:gd name="T13" fmla="*/ 9 h 18"/>
                <a:gd name="T14" fmla="*/ 17 w 19"/>
                <a:gd name="T15" fmla="*/ 2 h 18"/>
                <a:gd name="T16" fmla="*/ 10 w 19"/>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8">
                  <a:moveTo>
                    <a:pt x="10" y="0"/>
                  </a:moveTo>
                  <a:cubicBezTo>
                    <a:pt x="7" y="0"/>
                    <a:pt x="5" y="1"/>
                    <a:pt x="3" y="2"/>
                  </a:cubicBezTo>
                  <a:cubicBezTo>
                    <a:pt x="1" y="4"/>
                    <a:pt x="0" y="7"/>
                    <a:pt x="0" y="9"/>
                  </a:cubicBezTo>
                  <a:cubicBezTo>
                    <a:pt x="0" y="12"/>
                    <a:pt x="1" y="14"/>
                    <a:pt x="3" y="16"/>
                  </a:cubicBezTo>
                  <a:cubicBezTo>
                    <a:pt x="5" y="17"/>
                    <a:pt x="7" y="18"/>
                    <a:pt x="10" y="18"/>
                  </a:cubicBezTo>
                  <a:cubicBezTo>
                    <a:pt x="13" y="18"/>
                    <a:pt x="15" y="17"/>
                    <a:pt x="17" y="16"/>
                  </a:cubicBezTo>
                  <a:cubicBezTo>
                    <a:pt x="18" y="14"/>
                    <a:pt x="19" y="12"/>
                    <a:pt x="19" y="9"/>
                  </a:cubicBezTo>
                  <a:cubicBezTo>
                    <a:pt x="19" y="6"/>
                    <a:pt x="18" y="4"/>
                    <a:pt x="17" y="2"/>
                  </a:cubicBezTo>
                  <a:cubicBezTo>
                    <a:pt x="15" y="1"/>
                    <a:pt x="12" y="0"/>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0" name="Rectangle 17">
              <a:extLst>
                <a:ext uri="{FF2B5EF4-FFF2-40B4-BE49-F238E27FC236}">
                  <a16:creationId xmlns:a16="http://schemas.microsoft.com/office/drawing/2014/main" id="{7B6F8562-C3CB-5305-FB0B-63FF8D97092D}"/>
                </a:ext>
              </a:extLst>
            </p:cNvPr>
            <p:cNvSpPr>
              <a:spLocks noChangeArrowheads="1"/>
            </p:cNvSpPr>
            <p:nvPr/>
          </p:nvSpPr>
          <p:spPr bwMode="auto">
            <a:xfrm>
              <a:off x="1804988" y="438150"/>
              <a:ext cx="11113" cy="619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1" name="Freeform 18">
              <a:extLst>
                <a:ext uri="{FF2B5EF4-FFF2-40B4-BE49-F238E27FC236}">
                  <a16:creationId xmlns:a16="http://schemas.microsoft.com/office/drawing/2014/main" id="{AAAB2CA3-ACC4-BAB9-7B09-8D2F882AE852}"/>
                </a:ext>
              </a:extLst>
            </p:cNvPr>
            <p:cNvSpPr>
              <a:spLocks/>
            </p:cNvSpPr>
            <p:nvPr/>
          </p:nvSpPr>
          <p:spPr bwMode="auto">
            <a:xfrm>
              <a:off x="1828801" y="436563"/>
              <a:ext cx="47625" cy="65088"/>
            </a:xfrm>
            <a:custGeom>
              <a:avLst/>
              <a:gdLst>
                <a:gd name="T0" fmla="*/ 44 w 59"/>
                <a:gd name="T1" fmla="*/ 36 h 79"/>
                <a:gd name="T2" fmla="*/ 37 w 59"/>
                <a:gd name="T3" fmla="*/ 34 h 79"/>
                <a:gd name="T4" fmla="*/ 30 w 59"/>
                <a:gd name="T5" fmla="*/ 31 h 79"/>
                <a:gd name="T6" fmla="*/ 24 w 59"/>
                <a:gd name="T7" fmla="*/ 29 h 79"/>
                <a:gd name="T8" fmla="*/ 20 w 59"/>
                <a:gd name="T9" fmla="*/ 26 h 79"/>
                <a:gd name="T10" fmla="*/ 18 w 59"/>
                <a:gd name="T11" fmla="*/ 21 h 79"/>
                <a:gd name="T12" fmla="*/ 22 w 59"/>
                <a:gd name="T13" fmla="*/ 14 h 79"/>
                <a:gd name="T14" fmla="*/ 32 w 59"/>
                <a:gd name="T15" fmla="*/ 12 h 79"/>
                <a:gd name="T16" fmla="*/ 52 w 59"/>
                <a:gd name="T17" fmla="*/ 20 h 79"/>
                <a:gd name="T18" fmla="*/ 58 w 59"/>
                <a:gd name="T19" fmla="*/ 10 h 79"/>
                <a:gd name="T20" fmla="*/ 55 w 59"/>
                <a:gd name="T21" fmla="*/ 8 h 79"/>
                <a:gd name="T22" fmla="*/ 46 w 59"/>
                <a:gd name="T23" fmla="*/ 3 h 79"/>
                <a:gd name="T24" fmla="*/ 32 w 59"/>
                <a:gd name="T25" fmla="*/ 0 h 79"/>
                <a:gd name="T26" fmla="*/ 12 w 59"/>
                <a:gd name="T27" fmla="*/ 7 h 79"/>
                <a:gd name="T28" fmla="*/ 4 w 59"/>
                <a:gd name="T29" fmla="*/ 23 h 79"/>
                <a:gd name="T30" fmla="*/ 6 w 59"/>
                <a:gd name="T31" fmla="*/ 31 h 79"/>
                <a:gd name="T32" fmla="*/ 11 w 59"/>
                <a:gd name="T33" fmla="*/ 37 h 79"/>
                <a:gd name="T34" fmla="*/ 15 w 59"/>
                <a:gd name="T35" fmla="*/ 40 h 79"/>
                <a:gd name="T36" fmla="*/ 19 w 59"/>
                <a:gd name="T37" fmla="*/ 42 h 79"/>
                <a:gd name="T38" fmla="*/ 23 w 59"/>
                <a:gd name="T39" fmla="*/ 44 h 79"/>
                <a:gd name="T40" fmla="*/ 29 w 59"/>
                <a:gd name="T41" fmla="*/ 45 h 79"/>
                <a:gd name="T42" fmla="*/ 33 w 59"/>
                <a:gd name="T43" fmla="*/ 47 h 79"/>
                <a:gd name="T44" fmla="*/ 38 w 59"/>
                <a:gd name="T45" fmla="*/ 49 h 79"/>
                <a:gd name="T46" fmla="*/ 42 w 59"/>
                <a:gd name="T47" fmla="*/ 52 h 79"/>
                <a:gd name="T48" fmla="*/ 45 w 59"/>
                <a:gd name="T49" fmla="*/ 57 h 79"/>
                <a:gd name="T50" fmla="*/ 41 w 59"/>
                <a:gd name="T51" fmla="*/ 65 h 79"/>
                <a:gd name="T52" fmla="*/ 30 w 59"/>
                <a:gd name="T53" fmla="*/ 67 h 79"/>
                <a:gd name="T54" fmla="*/ 18 w 59"/>
                <a:gd name="T55" fmla="*/ 64 h 79"/>
                <a:gd name="T56" fmla="*/ 8 w 59"/>
                <a:gd name="T57" fmla="*/ 57 h 79"/>
                <a:gd name="T58" fmla="*/ 0 w 59"/>
                <a:gd name="T59" fmla="*/ 66 h 79"/>
                <a:gd name="T60" fmla="*/ 12 w 59"/>
                <a:gd name="T61" fmla="*/ 74 h 79"/>
                <a:gd name="T62" fmla="*/ 30 w 59"/>
                <a:gd name="T63" fmla="*/ 79 h 79"/>
                <a:gd name="T64" fmla="*/ 52 w 59"/>
                <a:gd name="T65" fmla="*/ 72 h 79"/>
                <a:gd name="T66" fmla="*/ 59 w 59"/>
                <a:gd name="T67" fmla="*/ 55 h 79"/>
                <a:gd name="T68" fmla="*/ 44 w 59"/>
                <a:gd name="T69" fmla="*/ 36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9" h="79">
                  <a:moveTo>
                    <a:pt x="44" y="36"/>
                  </a:moveTo>
                  <a:cubicBezTo>
                    <a:pt x="43" y="36"/>
                    <a:pt x="41" y="35"/>
                    <a:pt x="37" y="34"/>
                  </a:cubicBezTo>
                  <a:cubicBezTo>
                    <a:pt x="34" y="33"/>
                    <a:pt x="31" y="32"/>
                    <a:pt x="30" y="31"/>
                  </a:cubicBezTo>
                  <a:cubicBezTo>
                    <a:pt x="27" y="30"/>
                    <a:pt x="25" y="30"/>
                    <a:pt x="24" y="29"/>
                  </a:cubicBezTo>
                  <a:cubicBezTo>
                    <a:pt x="23" y="29"/>
                    <a:pt x="22" y="28"/>
                    <a:pt x="20" y="26"/>
                  </a:cubicBezTo>
                  <a:cubicBezTo>
                    <a:pt x="19" y="25"/>
                    <a:pt x="18" y="23"/>
                    <a:pt x="18" y="21"/>
                  </a:cubicBezTo>
                  <a:cubicBezTo>
                    <a:pt x="18" y="18"/>
                    <a:pt x="19" y="15"/>
                    <a:pt x="22" y="14"/>
                  </a:cubicBezTo>
                  <a:cubicBezTo>
                    <a:pt x="24" y="12"/>
                    <a:pt x="28" y="12"/>
                    <a:pt x="32" y="12"/>
                  </a:cubicBezTo>
                  <a:cubicBezTo>
                    <a:pt x="39" y="12"/>
                    <a:pt x="46" y="14"/>
                    <a:pt x="52" y="20"/>
                  </a:cubicBezTo>
                  <a:cubicBezTo>
                    <a:pt x="58" y="10"/>
                    <a:pt x="58" y="10"/>
                    <a:pt x="58" y="10"/>
                  </a:cubicBezTo>
                  <a:cubicBezTo>
                    <a:pt x="58" y="10"/>
                    <a:pt x="57" y="9"/>
                    <a:pt x="55" y="8"/>
                  </a:cubicBezTo>
                  <a:cubicBezTo>
                    <a:pt x="53" y="6"/>
                    <a:pt x="50" y="5"/>
                    <a:pt x="46" y="3"/>
                  </a:cubicBezTo>
                  <a:cubicBezTo>
                    <a:pt x="41" y="1"/>
                    <a:pt x="37" y="0"/>
                    <a:pt x="32" y="0"/>
                  </a:cubicBezTo>
                  <a:cubicBezTo>
                    <a:pt x="23" y="0"/>
                    <a:pt x="17" y="3"/>
                    <a:pt x="12" y="7"/>
                  </a:cubicBezTo>
                  <a:cubicBezTo>
                    <a:pt x="7" y="11"/>
                    <a:pt x="4" y="16"/>
                    <a:pt x="4" y="23"/>
                  </a:cubicBezTo>
                  <a:cubicBezTo>
                    <a:pt x="4" y="26"/>
                    <a:pt x="5" y="29"/>
                    <a:pt x="6" y="31"/>
                  </a:cubicBezTo>
                  <a:cubicBezTo>
                    <a:pt x="7" y="33"/>
                    <a:pt x="8" y="35"/>
                    <a:pt x="11" y="37"/>
                  </a:cubicBezTo>
                  <a:cubicBezTo>
                    <a:pt x="13" y="39"/>
                    <a:pt x="14" y="40"/>
                    <a:pt x="15" y="40"/>
                  </a:cubicBezTo>
                  <a:cubicBezTo>
                    <a:pt x="16" y="41"/>
                    <a:pt x="18" y="41"/>
                    <a:pt x="19" y="42"/>
                  </a:cubicBezTo>
                  <a:cubicBezTo>
                    <a:pt x="20" y="43"/>
                    <a:pt x="22" y="43"/>
                    <a:pt x="23" y="44"/>
                  </a:cubicBezTo>
                  <a:cubicBezTo>
                    <a:pt x="25" y="44"/>
                    <a:pt x="27" y="45"/>
                    <a:pt x="29" y="45"/>
                  </a:cubicBezTo>
                  <a:cubicBezTo>
                    <a:pt x="31" y="46"/>
                    <a:pt x="32" y="47"/>
                    <a:pt x="33" y="47"/>
                  </a:cubicBezTo>
                  <a:cubicBezTo>
                    <a:pt x="35" y="48"/>
                    <a:pt x="37" y="48"/>
                    <a:pt x="38" y="49"/>
                  </a:cubicBezTo>
                  <a:cubicBezTo>
                    <a:pt x="39" y="49"/>
                    <a:pt x="41" y="50"/>
                    <a:pt x="42" y="52"/>
                  </a:cubicBezTo>
                  <a:cubicBezTo>
                    <a:pt x="44" y="53"/>
                    <a:pt x="45" y="55"/>
                    <a:pt x="45" y="57"/>
                  </a:cubicBezTo>
                  <a:cubicBezTo>
                    <a:pt x="45" y="61"/>
                    <a:pt x="44" y="63"/>
                    <a:pt x="41" y="65"/>
                  </a:cubicBezTo>
                  <a:cubicBezTo>
                    <a:pt x="38" y="66"/>
                    <a:pt x="35" y="67"/>
                    <a:pt x="30" y="67"/>
                  </a:cubicBezTo>
                  <a:cubicBezTo>
                    <a:pt x="26" y="67"/>
                    <a:pt x="22" y="66"/>
                    <a:pt x="18" y="64"/>
                  </a:cubicBezTo>
                  <a:cubicBezTo>
                    <a:pt x="14" y="62"/>
                    <a:pt x="10" y="59"/>
                    <a:pt x="8" y="57"/>
                  </a:cubicBezTo>
                  <a:cubicBezTo>
                    <a:pt x="0" y="66"/>
                    <a:pt x="0" y="66"/>
                    <a:pt x="0" y="66"/>
                  </a:cubicBezTo>
                  <a:cubicBezTo>
                    <a:pt x="3" y="69"/>
                    <a:pt x="7" y="71"/>
                    <a:pt x="12" y="74"/>
                  </a:cubicBezTo>
                  <a:cubicBezTo>
                    <a:pt x="17" y="77"/>
                    <a:pt x="23" y="79"/>
                    <a:pt x="30" y="79"/>
                  </a:cubicBezTo>
                  <a:cubicBezTo>
                    <a:pt x="39" y="79"/>
                    <a:pt x="47" y="76"/>
                    <a:pt x="52" y="72"/>
                  </a:cubicBezTo>
                  <a:cubicBezTo>
                    <a:pt x="57" y="67"/>
                    <a:pt x="59" y="62"/>
                    <a:pt x="59" y="55"/>
                  </a:cubicBezTo>
                  <a:cubicBezTo>
                    <a:pt x="59" y="47"/>
                    <a:pt x="54" y="40"/>
                    <a:pt x="44"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2" name="Freeform 19">
              <a:extLst>
                <a:ext uri="{FF2B5EF4-FFF2-40B4-BE49-F238E27FC236}">
                  <a16:creationId xmlns:a16="http://schemas.microsoft.com/office/drawing/2014/main" id="{995386EE-0219-9B59-3015-DA98004633E3}"/>
                </a:ext>
              </a:extLst>
            </p:cNvPr>
            <p:cNvSpPr>
              <a:spLocks/>
            </p:cNvSpPr>
            <p:nvPr/>
          </p:nvSpPr>
          <p:spPr bwMode="auto">
            <a:xfrm>
              <a:off x="1960563" y="436563"/>
              <a:ext cx="36513" cy="63500"/>
            </a:xfrm>
            <a:custGeom>
              <a:avLst/>
              <a:gdLst>
                <a:gd name="T0" fmla="*/ 24 w 43"/>
                <a:gd name="T1" fmla="*/ 5 h 77"/>
                <a:gd name="T2" fmla="*/ 15 w 43"/>
                <a:gd name="T3" fmla="*/ 17 h 77"/>
                <a:gd name="T4" fmla="*/ 14 w 43"/>
                <a:gd name="T5" fmla="*/ 2 h 77"/>
                <a:gd name="T6" fmla="*/ 0 w 43"/>
                <a:gd name="T7" fmla="*/ 2 h 77"/>
                <a:gd name="T8" fmla="*/ 0 w 43"/>
                <a:gd name="T9" fmla="*/ 77 h 77"/>
                <a:gd name="T10" fmla="*/ 15 w 43"/>
                <a:gd name="T11" fmla="*/ 77 h 77"/>
                <a:gd name="T12" fmla="*/ 15 w 43"/>
                <a:gd name="T13" fmla="*/ 35 h 77"/>
                <a:gd name="T14" fmla="*/ 25 w 43"/>
                <a:gd name="T15" fmla="*/ 18 h 77"/>
                <a:gd name="T16" fmla="*/ 35 w 43"/>
                <a:gd name="T17" fmla="*/ 14 h 77"/>
                <a:gd name="T18" fmla="*/ 41 w 43"/>
                <a:gd name="T19" fmla="*/ 15 h 77"/>
                <a:gd name="T20" fmla="*/ 43 w 43"/>
                <a:gd name="T21" fmla="*/ 1 h 77"/>
                <a:gd name="T22" fmla="*/ 37 w 43"/>
                <a:gd name="T23" fmla="*/ 0 h 77"/>
                <a:gd name="T24" fmla="*/ 24 w 43"/>
                <a:gd name="T25" fmla="*/ 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77">
                  <a:moveTo>
                    <a:pt x="24" y="5"/>
                  </a:moveTo>
                  <a:cubicBezTo>
                    <a:pt x="20" y="8"/>
                    <a:pt x="17" y="12"/>
                    <a:pt x="15" y="17"/>
                  </a:cubicBezTo>
                  <a:cubicBezTo>
                    <a:pt x="14" y="2"/>
                    <a:pt x="14" y="2"/>
                    <a:pt x="14" y="2"/>
                  </a:cubicBezTo>
                  <a:cubicBezTo>
                    <a:pt x="0" y="2"/>
                    <a:pt x="0" y="2"/>
                    <a:pt x="0" y="2"/>
                  </a:cubicBezTo>
                  <a:cubicBezTo>
                    <a:pt x="0" y="77"/>
                    <a:pt x="0" y="77"/>
                    <a:pt x="0" y="77"/>
                  </a:cubicBezTo>
                  <a:cubicBezTo>
                    <a:pt x="15" y="77"/>
                    <a:pt x="15" y="77"/>
                    <a:pt x="15" y="77"/>
                  </a:cubicBezTo>
                  <a:cubicBezTo>
                    <a:pt x="15" y="35"/>
                    <a:pt x="15" y="35"/>
                    <a:pt x="15" y="35"/>
                  </a:cubicBezTo>
                  <a:cubicBezTo>
                    <a:pt x="16" y="27"/>
                    <a:pt x="19" y="22"/>
                    <a:pt x="25" y="18"/>
                  </a:cubicBezTo>
                  <a:cubicBezTo>
                    <a:pt x="28" y="16"/>
                    <a:pt x="32" y="14"/>
                    <a:pt x="35" y="14"/>
                  </a:cubicBezTo>
                  <a:cubicBezTo>
                    <a:pt x="38" y="14"/>
                    <a:pt x="40" y="15"/>
                    <a:pt x="41" y="15"/>
                  </a:cubicBezTo>
                  <a:cubicBezTo>
                    <a:pt x="43" y="1"/>
                    <a:pt x="43" y="1"/>
                    <a:pt x="43" y="1"/>
                  </a:cubicBezTo>
                  <a:cubicBezTo>
                    <a:pt x="37" y="0"/>
                    <a:pt x="37" y="0"/>
                    <a:pt x="37" y="0"/>
                  </a:cubicBezTo>
                  <a:cubicBezTo>
                    <a:pt x="32" y="0"/>
                    <a:pt x="28" y="2"/>
                    <a:pt x="24"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3" name="Freeform 20">
              <a:extLst>
                <a:ext uri="{FF2B5EF4-FFF2-40B4-BE49-F238E27FC236}">
                  <a16:creationId xmlns:a16="http://schemas.microsoft.com/office/drawing/2014/main" id="{2960E1C6-F590-264A-344E-7EF84C9D9013}"/>
                </a:ext>
              </a:extLst>
            </p:cNvPr>
            <p:cNvSpPr>
              <a:spLocks/>
            </p:cNvSpPr>
            <p:nvPr/>
          </p:nvSpPr>
          <p:spPr bwMode="auto">
            <a:xfrm>
              <a:off x="2000251" y="438150"/>
              <a:ext cx="58738" cy="85725"/>
            </a:xfrm>
            <a:custGeom>
              <a:avLst/>
              <a:gdLst>
                <a:gd name="T0" fmla="*/ 57 w 72"/>
                <a:gd name="T1" fmla="*/ 0 h 103"/>
                <a:gd name="T2" fmla="*/ 36 w 72"/>
                <a:gd name="T3" fmla="*/ 61 h 103"/>
                <a:gd name="T4" fmla="*/ 15 w 72"/>
                <a:gd name="T5" fmla="*/ 0 h 103"/>
                <a:gd name="T6" fmla="*/ 0 w 72"/>
                <a:gd name="T7" fmla="*/ 0 h 103"/>
                <a:gd name="T8" fmla="*/ 28 w 72"/>
                <a:gd name="T9" fmla="*/ 74 h 103"/>
                <a:gd name="T10" fmla="*/ 25 w 72"/>
                <a:gd name="T11" fmla="*/ 83 h 103"/>
                <a:gd name="T12" fmla="*/ 21 w 72"/>
                <a:gd name="T13" fmla="*/ 90 h 103"/>
                <a:gd name="T14" fmla="*/ 16 w 72"/>
                <a:gd name="T15" fmla="*/ 91 h 103"/>
                <a:gd name="T16" fmla="*/ 8 w 72"/>
                <a:gd name="T17" fmla="*/ 89 h 103"/>
                <a:gd name="T18" fmla="*/ 5 w 72"/>
                <a:gd name="T19" fmla="*/ 100 h 103"/>
                <a:gd name="T20" fmla="*/ 6 w 72"/>
                <a:gd name="T21" fmla="*/ 101 h 103"/>
                <a:gd name="T22" fmla="*/ 12 w 72"/>
                <a:gd name="T23" fmla="*/ 103 h 103"/>
                <a:gd name="T24" fmla="*/ 19 w 72"/>
                <a:gd name="T25" fmla="*/ 103 h 103"/>
                <a:gd name="T26" fmla="*/ 31 w 72"/>
                <a:gd name="T27" fmla="*/ 100 h 103"/>
                <a:gd name="T28" fmla="*/ 39 w 72"/>
                <a:gd name="T29" fmla="*/ 87 h 103"/>
                <a:gd name="T30" fmla="*/ 72 w 72"/>
                <a:gd name="T31" fmla="*/ 0 h 103"/>
                <a:gd name="T32" fmla="*/ 57 w 72"/>
                <a:gd name="T33"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 h="103">
                  <a:moveTo>
                    <a:pt x="57" y="0"/>
                  </a:moveTo>
                  <a:cubicBezTo>
                    <a:pt x="36" y="61"/>
                    <a:pt x="36" y="61"/>
                    <a:pt x="36" y="61"/>
                  </a:cubicBezTo>
                  <a:cubicBezTo>
                    <a:pt x="15" y="0"/>
                    <a:pt x="15" y="0"/>
                    <a:pt x="15" y="0"/>
                  </a:cubicBezTo>
                  <a:cubicBezTo>
                    <a:pt x="0" y="0"/>
                    <a:pt x="0" y="0"/>
                    <a:pt x="0" y="0"/>
                  </a:cubicBezTo>
                  <a:cubicBezTo>
                    <a:pt x="28" y="74"/>
                    <a:pt x="28" y="74"/>
                    <a:pt x="28" y="74"/>
                  </a:cubicBezTo>
                  <a:cubicBezTo>
                    <a:pt x="25" y="83"/>
                    <a:pt x="25" y="83"/>
                    <a:pt x="25" y="83"/>
                  </a:cubicBezTo>
                  <a:cubicBezTo>
                    <a:pt x="24" y="87"/>
                    <a:pt x="22" y="89"/>
                    <a:pt x="21" y="90"/>
                  </a:cubicBezTo>
                  <a:cubicBezTo>
                    <a:pt x="20" y="91"/>
                    <a:pt x="18" y="91"/>
                    <a:pt x="16" y="91"/>
                  </a:cubicBezTo>
                  <a:cubicBezTo>
                    <a:pt x="14" y="91"/>
                    <a:pt x="11" y="91"/>
                    <a:pt x="8" y="89"/>
                  </a:cubicBezTo>
                  <a:cubicBezTo>
                    <a:pt x="5" y="100"/>
                    <a:pt x="5" y="100"/>
                    <a:pt x="5" y="100"/>
                  </a:cubicBezTo>
                  <a:cubicBezTo>
                    <a:pt x="6" y="101"/>
                    <a:pt x="6" y="101"/>
                    <a:pt x="6" y="101"/>
                  </a:cubicBezTo>
                  <a:cubicBezTo>
                    <a:pt x="7" y="102"/>
                    <a:pt x="9" y="102"/>
                    <a:pt x="12" y="103"/>
                  </a:cubicBezTo>
                  <a:cubicBezTo>
                    <a:pt x="14" y="103"/>
                    <a:pt x="17" y="103"/>
                    <a:pt x="19" y="103"/>
                  </a:cubicBezTo>
                  <a:cubicBezTo>
                    <a:pt x="24" y="103"/>
                    <a:pt x="28" y="102"/>
                    <a:pt x="31" y="100"/>
                  </a:cubicBezTo>
                  <a:cubicBezTo>
                    <a:pt x="34" y="97"/>
                    <a:pt x="36" y="93"/>
                    <a:pt x="39" y="87"/>
                  </a:cubicBezTo>
                  <a:cubicBezTo>
                    <a:pt x="72" y="0"/>
                    <a:pt x="72" y="0"/>
                    <a:pt x="72" y="0"/>
                  </a:cubicBezTo>
                  <a:lnTo>
                    <a:pt x="5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4" name="Freeform 21">
              <a:extLst>
                <a:ext uri="{FF2B5EF4-FFF2-40B4-BE49-F238E27FC236}">
                  <a16:creationId xmlns:a16="http://schemas.microsoft.com/office/drawing/2014/main" id="{8279F213-F01D-0BA8-7DEC-BF8F2017D953}"/>
                </a:ext>
              </a:extLst>
            </p:cNvPr>
            <p:cNvSpPr>
              <a:spLocks noEditPoints="1"/>
            </p:cNvSpPr>
            <p:nvPr/>
          </p:nvSpPr>
          <p:spPr bwMode="auto">
            <a:xfrm>
              <a:off x="1547813" y="-96838"/>
              <a:ext cx="352425" cy="422275"/>
            </a:xfrm>
            <a:custGeom>
              <a:avLst/>
              <a:gdLst>
                <a:gd name="T0" fmla="*/ 327 w 425"/>
                <a:gd name="T1" fmla="*/ 247 h 510"/>
                <a:gd name="T2" fmla="*/ 415 w 425"/>
                <a:gd name="T3" fmla="*/ 130 h 510"/>
                <a:gd name="T4" fmla="*/ 268 w 425"/>
                <a:gd name="T5" fmla="*/ 0 h 510"/>
                <a:gd name="T6" fmla="*/ 0 w 425"/>
                <a:gd name="T7" fmla="*/ 0 h 510"/>
                <a:gd name="T8" fmla="*/ 0 w 425"/>
                <a:gd name="T9" fmla="*/ 510 h 510"/>
                <a:gd name="T10" fmla="*/ 277 w 425"/>
                <a:gd name="T11" fmla="*/ 510 h 510"/>
                <a:gd name="T12" fmla="*/ 425 w 425"/>
                <a:gd name="T13" fmla="*/ 373 h 510"/>
                <a:gd name="T14" fmla="*/ 327 w 425"/>
                <a:gd name="T15" fmla="*/ 247 h 510"/>
                <a:gd name="T16" fmla="*/ 109 w 425"/>
                <a:gd name="T17" fmla="*/ 92 h 510"/>
                <a:gd name="T18" fmla="*/ 245 w 425"/>
                <a:gd name="T19" fmla="*/ 92 h 510"/>
                <a:gd name="T20" fmla="*/ 304 w 425"/>
                <a:gd name="T21" fmla="*/ 148 h 510"/>
                <a:gd name="T22" fmla="*/ 245 w 425"/>
                <a:gd name="T23" fmla="*/ 205 h 510"/>
                <a:gd name="T24" fmla="*/ 109 w 425"/>
                <a:gd name="T25" fmla="*/ 205 h 510"/>
                <a:gd name="T26" fmla="*/ 109 w 425"/>
                <a:gd name="T27" fmla="*/ 92 h 510"/>
                <a:gd name="T28" fmla="*/ 249 w 425"/>
                <a:gd name="T29" fmla="*/ 417 h 510"/>
                <a:gd name="T30" fmla="*/ 249 w 425"/>
                <a:gd name="T31" fmla="*/ 418 h 510"/>
                <a:gd name="T32" fmla="*/ 109 w 425"/>
                <a:gd name="T33" fmla="*/ 418 h 510"/>
                <a:gd name="T34" fmla="*/ 109 w 425"/>
                <a:gd name="T35" fmla="*/ 298 h 510"/>
                <a:gd name="T36" fmla="*/ 249 w 425"/>
                <a:gd name="T37" fmla="*/ 298 h 510"/>
                <a:gd name="T38" fmla="*/ 315 w 425"/>
                <a:gd name="T39" fmla="*/ 357 h 510"/>
                <a:gd name="T40" fmla="*/ 249 w 425"/>
                <a:gd name="T41" fmla="*/ 417 h 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25" h="510">
                  <a:moveTo>
                    <a:pt x="327" y="247"/>
                  </a:moveTo>
                  <a:cubicBezTo>
                    <a:pt x="375" y="237"/>
                    <a:pt x="415" y="194"/>
                    <a:pt x="415" y="130"/>
                  </a:cubicBezTo>
                  <a:cubicBezTo>
                    <a:pt x="415" y="62"/>
                    <a:pt x="365" y="0"/>
                    <a:pt x="268" y="0"/>
                  </a:cubicBezTo>
                  <a:cubicBezTo>
                    <a:pt x="0" y="0"/>
                    <a:pt x="0" y="0"/>
                    <a:pt x="0" y="0"/>
                  </a:cubicBezTo>
                  <a:cubicBezTo>
                    <a:pt x="0" y="510"/>
                    <a:pt x="0" y="510"/>
                    <a:pt x="0" y="510"/>
                  </a:cubicBezTo>
                  <a:cubicBezTo>
                    <a:pt x="277" y="510"/>
                    <a:pt x="277" y="510"/>
                    <a:pt x="277" y="510"/>
                  </a:cubicBezTo>
                  <a:cubicBezTo>
                    <a:pt x="374" y="510"/>
                    <a:pt x="425" y="449"/>
                    <a:pt x="425" y="373"/>
                  </a:cubicBezTo>
                  <a:cubicBezTo>
                    <a:pt x="425" y="309"/>
                    <a:pt x="381" y="256"/>
                    <a:pt x="327" y="247"/>
                  </a:cubicBezTo>
                  <a:close/>
                  <a:moveTo>
                    <a:pt x="109" y="92"/>
                  </a:moveTo>
                  <a:cubicBezTo>
                    <a:pt x="245" y="92"/>
                    <a:pt x="245" y="92"/>
                    <a:pt x="245" y="92"/>
                  </a:cubicBezTo>
                  <a:cubicBezTo>
                    <a:pt x="281" y="92"/>
                    <a:pt x="304" y="117"/>
                    <a:pt x="304" y="148"/>
                  </a:cubicBezTo>
                  <a:cubicBezTo>
                    <a:pt x="304" y="181"/>
                    <a:pt x="281" y="205"/>
                    <a:pt x="245" y="205"/>
                  </a:cubicBezTo>
                  <a:cubicBezTo>
                    <a:pt x="109" y="205"/>
                    <a:pt x="109" y="205"/>
                    <a:pt x="109" y="205"/>
                  </a:cubicBezTo>
                  <a:lnTo>
                    <a:pt x="109" y="92"/>
                  </a:lnTo>
                  <a:close/>
                  <a:moveTo>
                    <a:pt x="249" y="417"/>
                  </a:moveTo>
                  <a:cubicBezTo>
                    <a:pt x="249" y="418"/>
                    <a:pt x="249" y="418"/>
                    <a:pt x="249" y="418"/>
                  </a:cubicBezTo>
                  <a:cubicBezTo>
                    <a:pt x="109" y="418"/>
                    <a:pt x="109" y="418"/>
                    <a:pt x="109" y="418"/>
                  </a:cubicBezTo>
                  <a:cubicBezTo>
                    <a:pt x="109" y="298"/>
                    <a:pt x="109" y="298"/>
                    <a:pt x="109" y="298"/>
                  </a:cubicBezTo>
                  <a:cubicBezTo>
                    <a:pt x="249" y="298"/>
                    <a:pt x="249" y="298"/>
                    <a:pt x="249" y="298"/>
                  </a:cubicBezTo>
                  <a:cubicBezTo>
                    <a:pt x="292" y="298"/>
                    <a:pt x="315" y="325"/>
                    <a:pt x="315" y="357"/>
                  </a:cubicBezTo>
                  <a:cubicBezTo>
                    <a:pt x="315" y="394"/>
                    <a:pt x="290" y="417"/>
                    <a:pt x="249" y="4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5" name="Freeform 22">
              <a:extLst>
                <a:ext uri="{FF2B5EF4-FFF2-40B4-BE49-F238E27FC236}">
                  <a16:creationId xmlns:a16="http://schemas.microsoft.com/office/drawing/2014/main" id="{05C0F3AF-1E64-F4C9-5564-207AB298F6B9}"/>
                </a:ext>
              </a:extLst>
            </p:cNvPr>
            <p:cNvSpPr>
              <a:spLocks/>
            </p:cNvSpPr>
            <p:nvPr/>
          </p:nvSpPr>
          <p:spPr bwMode="auto">
            <a:xfrm>
              <a:off x="1139826" y="-103188"/>
              <a:ext cx="347663" cy="436563"/>
            </a:xfrm>
            <a:custGeom>
              <a:avLst/>
              <a:gdLst>
                <a:gd name="T0" fmla="*/ 59 w 420"/>
                <a:gd name="T1" fmla="*/ 363 h 527"/>
                <a:gd name="T2" fmla="*/ 221 w 420"/>
                <a:gd name="T3" fmla="*/ 431 h 527"/>
                <a:gd name="T4" fmla="*/ 310 w 420"/>
                <a:gd name="T5" fmla="*/ 374 h 527"/>
                <a:gd name="T6" fmla="*/ 207 w 420"/>
                <a:gd name="T7" fmla="*/ 309 h 527"/>
                <a:gd name="T8" fmla="*/ 17 w 420"/>
                <a:gd name="T9" fmla="*/ 154 h 527"/>
                <a:gd name="T10" fmla="*/ 210 w 420"/>
                <a:gd name="T11" fmla="*/ 0 h 527"/>
                <a:gd name="T12" fmla="*/ 409 w 420"/>
                <a:gd name="T13" fmla="*/ 71 h 527"/>
                <a:gd name="T14" fmla="*/ 349 w 420"/>
                <a:gd name="T15" fmla="*/ 151 h 527"/>
                <a:gd name="T16" fmla="*/ 203 w 420"/>
                <a:gd name="T17" fmla="*/ 95 h 527"/>
                <a:gd name="T18" fmla="*/ 128 w 420"/>
                <a:gd name="T19" fmla="*/ 147 h 527"/>
                <a:gd name="T20" fmla="*/ 229 w 420"/>
                <a:gd name="T21" fmla="*/ 206 h 527"/>
                <a:gd name="T22" fmla="*/ 420 w 420"/>
                <a:gd name="T23" fmla="*/ 363 h 527"/>
                <a:gd name="T24" fmla="*/ 216 w 420"/>
                <a:gd name="T25" fmla="*/ 527 h 527"/>
                <a:gd name="T26" fmla="*/ 0 w 420"/>
                <a:gd name="T27" fmla="*/ 446 h 527"/>
                <a:gd name="T28" fmla="*/ 59 w 420"/>
                <a:gd name="T29" fmla="*/ 363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20" h="527">
                  <a:moveTo>
                    <a:pt x="59" y="363"/>
                  </a:moveTo>
                  <a:cubicBezTo>
                    <a:pt x="95" y="400"/>
                    <a:pt x="151" y="431"/>
                    <a:pt x="221" y="431"/>
                  </a:cubicBezTo>
                  <a:cubicBezTo>
                    <a:pt x="281" y="431"/>
                    <a:pt x="310" y="403"/>
                    <a:pt x="310" y="374"/>
                  </a:cubicBezTo>
                  <a:cubicBezTo>
                    <a:pt x="310" y="336"/>
                    <a:pt x="266" y="323"/>
                    <a:pt x="207" y="309"/>
                  </a:cubicBezTo>
                  <a:cubicBezTo>
                    <a:pt x="124" y="290"/>
                    <a:pt x="17" y="267"/>
                    <a:pt x="17" y="154"/>
                  </a:cubicBezTo>
                  <a:cubicBezTo>
                    <a:pt x="17" y="69"/>
                    <a:pt x="90" y="0"/>
                    <a:pt x="210" y="0"/>
                  </a:cubicBezTo>
                  <a:cubicBezTo>
                    <a:pt x="291" y="0"/>
                    <a:pt x="359" y="24"/>
                    <a:pt x="409" y="71"/>
                  </a:cubicBezTo>
                  <a:cubicBezTo>
                    <a:pt x="349" y="151"/>
                    <a:pt x="349" y="151"/>
                    <a:pt x="349" y="151"/>
                  </a:cubicBezTo>
                  <a:cubicBezTo>
                    <a:pt x="308" y="113"/>
                    <a:pt x="253" y="95"/>
                    <a:pt x="203" y="95"/>
                  </a:cubicBezTo>
                  <a:cubicBezTo>
                    <a:pt x="154" y="95"/>
                    <a:pt x="128" y="117"/>
                    <a:pt x="128" y="147"/>
                  </a:cubicBezTo>
                  <a:cubicBezTo>
                    <a:pt x="128" y="182"/>
                    <a:pt x="170" y="192"/>
                    <a:pt x="229" y="206"/>
                  </a:cubicBezTo>
                  <a:cubicBezTo>
                    <a:pt x="313" y="225"/>
                    <a:pt x="420" y="250"/>
                    <a:pt x="420" y="363"/>
                  </a:cubicBezTo>
                  <a:cubicBezTo>
                    <a:pt x="420" y="457"/>
                    <a:pt x="353" y="527"/>
                    <a:pt x="216" y="527"/>
                  </a:cubicBezTo>
                  <a:cubicBezTo>
                    <a:pt x="118" y="527"/>
                    <a:pt x="48" y="494"/>
                    <a:pt x="0" y="446"/>
                  </a:cubicBezTo>
                  <a:lnTo>
                    <a:pt x="59" y="3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6" name="Rectangle 23">
              <a:extLst>
                <a:ext uri="{FF2B5EF4-FFF2-40B4-BE49-F238E27FC236}">
                  <a16:creationId xmlns:a16="http://schemas.microsoft.com/office/drawing/2014/main" id="{5308E799-0736-BCF1-CC1A-3F3E2248F93B}"/>
                </a:ext>
              </a:extLst>
            </p:cNvPr>
            <p:cNvSpPr>
              <a:spLocks noChangeArrowheads="1"/>
            </p:cNvSpPr>
            <p:nvPr/>
          </p:nvSpPr>
          <p:spPr bwMode="auto">
            <a:xfrm>
              <a:off x="1968501" y="-96838"/>
              <a:ext cx="88900" cy="422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7" name="Freeform 24">
              <a:extLst>
                <a:ext uri="{FF2B5EF4-FFF2-40B4-BE49-F238E27FC236}">
                  <a16:creationId xmlns:a16="http://schemas.microsoft.com/office/drawing/2014/main" id="{D9308C71-8329-D144-E136-1D34018B4D56}"/>
                </a:ext>
              </a:extLst>
            </p:cNvPr>
            <p:cNvSpPr>
              <a:spLocks noEditPoints="1"/>
            </p:cNvSpPr>
            <p:nvPr/>
          </p:nvSpPr>
          <p:spPr bwMode="auto">
            <a:xfrm>
              <a:off x="2498726" y="-31750"/>
              <a:ext cx="93663" cy="112713"/>
            </a:xfrm>
            <a:custGeom>
              <a:avLst/>
              <a:gdLst>
                <a:gd name="T0" fmla="*/ 92 w 113"/>
                <a:gd name="T1" fmla="*/ 119 h 136"/>
                <a:gd name="T2" fmla="*/ 45 w 113"/>
                <a:gd name="T3" fmla="*/ 136 h 136"/>
                <a:gd name="T4" fmla="*/ 0 w 113"/>
                <a:gd name="T5" fmla="*/ 136 h 136"/>
                <a:gd name="T6" fmla="*/ 0 w 113"/>
                <a:gd name="T7" fmla="*/ 0 h 136"/>
                <a:gd name="T8" fmla="*/ 45 w 113"/>
                <a:gd name="T9" fmla="*/ 0 h 136"/>
                <a:gd name="T10" fmla="*/ 92 w 113"/>
                <a:gd name="T11" fmla="*/ 17 h 136"/>
                <a:gd name="T12" fmla="*/ 113 w 113"/>
                <a:gd name="T13" fmla="*/ 68 h 136"/>
                <a:gd name="T14" fmla="*/ 92 w 113"/>
                <a:gd name="T15" fmla="*/ 119 h 136"/>
                <a:gd name="T16" fmla="*/ 78 w 113"/>
                <a:gd name="T17" fmla="*/ 28 h 136"/>
                <a:gd name="T18" fmla="*/ 45 w 113"/>
                <a:gd name="T19" fmla="*/ 16 h 136"/>
                <a:gd name="T20" fmla="*/ 20 w 113"/>
                <a:gd name="T21" fmla="*/ 16 h 136"/>
                <a:gd name="T22" fmla="*/ 20 w 113"/>
                <a:gd name="T23" fmla="*/ 120 h 136"/>
                <a:gd name="T24" fmla="*/ 45 w 113"/>
                <a:gd name="T25" fmla="*/ 120 h 136"/>
                <a:gd name="T26" fmla="*/ 78 w 113"/>
                <a:gd name="T27" fmla="*/ 107 h 136"/>
                <a:gd name="T28" fmla="*/ 92 w 113"/>
                <a:gd name="T29" fmla="*/ 68 h 136"/>
                <a:gd name="T30" fmla="*/ 78 w 113"/>
                <a:gd name="T31" fmla="*/ 28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 h="136">
                  <a:moveTo>
                    <a:pt x="92" y="119"/>
                  </a:moveTo>
                  <a:cubicBezTo>
                    <a:pt x="81" y="130"/>
                    <a:pt x="66" y="136"/>
                    <a:pt x="45" y="136"/>
                  </a:cubicBezTo>
                  <a:cubicBezTo>
                    <a:pt x="0" y="136"/>
                    <a:pt x="0" y="136"/>
                    <a:pt x="0" y="136"/>
                  </a:cubicBezTo>
                  <a:cubicBezTo>
                    <a:pt x="0" y="0"/>
                    <a:pt x="0" y="0"/>
                    <a:pt x="0" y="0"/>
                  </a:cubicBezTo>
                  <a:cubicBezTo>
                    <a:pt x="45" y="0"/>
                    <a:pt x="45" y="0"/>
                    <a:pt x="45" y="0"/>
                  </a:cubicBezTo>
                  <a:cubicBezTo>
                    <a:pt x="66" y="0"/>
                    <a:pt x="81" y="6"/>
                    <a:pt x="92" y="17"/>
                  </a:cubicBezTo>
                  <a:cubicBezTo>
                    <a:pt x="103" y="28"/>
                    <a:pt x="113" y="44"/>
                    <a:pt x="113" y="68"/>
                  </a:cubicBezTo>
                  <a:cubicBezTo>
                    <a:pt x="113" y="91"/>
                    <a:pt x="104" y="108"/>
                    <a:pt x="92" y="119"/>
                  </a:cubicBezTo>
                  <a:close/>
                  <a:moveTo>
                    <a:pt x="78" y="28"/>
                  </a:moveTo>
                  <a:cubicBezTo>
                    <a:pt x="70" y="20"/>
                    <a:pt x="59" y="16"/>
                    <a:pt x="45" y="16"/>
                  </a:cubicBezTo>
                  <a:cubicBezTo>
                    <a:pt x="20" y="16"/>
                    <a:pt x="20" y="16"/>
                    <a:pt x="20" y="16"/>
                  </a:cubicBezTo>
                  <a:cubicBezTo>
                    <a:pt x="20" y="120"/>
                    <a:pt x="20" y="120"/>
                    <a:pt x="20" y="120"/>
                  </a:cubicBezTo>
                  <a:cubicBezTo>
                    <a:pt x="45" y="120"/>
                    <a:pt x="45" y="120"/>
                    <a:pt x="45" y="120"/>
                  </a:cubicBezTo>
                  <a:cubicBezTo>
                    <a:pt x="58" y="120"/>
                    <a:pt x="69" y="116"/>
                    <a:pt x="78" y="107"/>
                  </a:cubicBezTo>
                  <a:cubicBezTo>
                    <a:pt x="87" y="98"/>
                    <a:pt x="92" y="85"/>
                    <a:pt x="92" y="68"/>
                  </a:cubicBezTo>
                  <a:cubicBezTo>
                    <a:pt x="92" y="51"/>
                    <a:pt x="87" y="37"/>
                    <a:pt x="78"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8" name="Freeform 25">
              <a:extLst>
                <a:ext uri="{FF2B5EF4-FFF2-40B4-BE49-F238E27FC236}">
                  <a16:creationId xmlns:a16="http://schemas.microsoft.com/office/drawing/2014/main" id="{9B065B41-2B00-5183-95B8-2C97D2776E9F}"/>
                </a:ext>
              </a:extLst>
            </p:cNvPr>
            <p:cNvSpPr>
              <a:spLocks/>
            </p:cNvSpPr>
            <p:nvPr/>
          </p:nvSpPr>
          <p:spPr bwMode="auto">
            <a:xfrm>
              <a:off x="2611438" y="-3175"/>
              <a:ext cx="47625" cy="84138"/>
            </a:xfrm>
            <a:custGeom>
              <a:avLst/>
              <a:gdLst>
                <a:gd name="T0" fmla="*/ 54 w 57"/>
                <a:gd name="T1" fmla="*/ 19 h 101"/>
                <a:gd name="T2" fmla="*/ 47 w 57"/>
                <a:gd name="T3" fmla="*/ 18 h 101"/>
                <a:gd name="T4" fmla="*/ 33 w 57"/>
                <a:gd name="T5" fmla="*/ 22 h 101"/>
                <a:gd name="T6" fmla="*/ 19 w 57"/>
                <a:gd name="T7" fmla="*/ 45 h 101"/>
                <a:gd name="T8" fmla="*/ 19 w 57"/>
                <a:gd name="T9" fmla="*/ 101 h 101"/>
                <a:gd name="T10" fmla="*/ 0 w 57"/>
                <a:gd name="T11" fmla="*/ 101 h 101"/>
                <a:gd name="T12" fmla="*/ 0 w 57"/>
                <a:gd name="T13" fmla="*/ 2 h 101"/>
                <a:gd name="T14" fmla="*/ 18 w 57"/>
                <a:gd name="T15" fmla="*/ 2 h 101"/>
                <a:gd name="T16" fmla="*/ 19 w 57"/>
                <a:gd name="T17" fmla="*/ 21 h 101"/>
                <a:gd name="T18" fmla="*/ 49 w 57"/>
                <a:gd name="T19" fmla="*/ 0 h 101"/>
                <a:gd name="T20" fmla="*/ 57 w 57"/>
                <a:gd name="T21" fmla="*/ 1 h 101"/>
                <a:gd name="T22" fmla="*/ 54 w 57"/>
                <a:gd name="T23" fmla="*/ 1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7" h="101">
                  <a:moveTo>
                    <a:pt x="54" y="19"/>
                  </a:moveTo>
                  <a:cubicBezTo>
                    <a:pt x="54" y="19"/>
                    <a:pt x="52" y="18"/>
                    <a:pt x="47" y="18"/>
                  </a:cubicBezTo>
                  <a:cubicBezTo>
                    <a:pt x="42" y="18"/>
                    <a:pt x="38" y="19"/>
                    <a:pt x="33" y="22"/>
                  </a:cubicBezTo>
                  <a:cubicBezTo>
                    <a:pt x="27" y="26"/>
                    <a:pt x="21" y="34"/>
                    <a:pt x="19" y="45"/>
                  </a:cubicBezTo>
                  <a:cubicBezTo>
                    <a:pt x="19" y="101"/>
                    <a:pt x="19" y="101"/>
                    <a:pt x="19" y="101"/>
                  </a:cubicBezTo>
                  <a:cubicBezTo>
                    <a:pt x="0" y="101"/>
                    <a:pt x="0" y="101"/>
                    <a:pt x="0" y="101"/>
                  </a:cubicBezTo>
                  <a:cubicBezTo>
                    <a:pt x="0" y="2"/>
                    <a:pt x="0" y="2"/>
                    <a:pt x="0" y="2"/>
                  </a:cubicBezTo>
                  <a:cubicBezTo>
                    <a:pt x="18" y="2"/>
                    <a:pt x="18" y="2"/>
                    <a:pt x="18" y="2"/>
                  </a:cubicBezTo>
                  <a:cubicBezTo>
                    <a:pt x="19" y="21"/>
                    <a:pt x="19" y="21"/>
                    <a:pt x="19" y="21"/>
                  </a:cubicBezTo>
                  <a:cubicBezTo>
                    <a:pt x="24" y="10"/>
                    <a:pt x="35" y="0"/>
                    <a:pt x="49" y="0"/>
                  </a:cubicBezTo>
                  <a:cubicBezTo>
                    <a:pt x="54" y="0"/>
                    <a:pt x="57" y="1"/>
                    <a:pt x="57" y="1"/>
                  </a:cubicBezTo>
                  <a:lnTo>
                    <a:pt x="54"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9" name="Freeform 26">
              <a:extLst>
                <a:ext uri="{FF2B5EF4-FFF2-40B4-BE49-F238E27FC236}">
                  <a16:creationId xmlns:a16="http://schemas.microsoft.com/office/drawing/2014/main" id="{AEBBA209-4388-44E3-1F5D-110C6416935E}"/>
                </a:ext>
              </a:extLst>
            </p:cNvPr>
            <p:cNvSpPr>
              <a:spLocks noEditPoints="1"/>
            </p:cNvSpPr>
            <p:nvPr/>
          </p:nvSpPr>
          <p:spPr bwMode="auto">
            <a:xfrm>
              <a:off x="2670176" y="-36513"/>
              <a:ext cx="20638" cy="117475"/>
            </a:xfrm>
            <a:custGeom>
              <a:avLst/>
              <a:gdLst>
                <a:gd name="T0" fmla="*/ 13 w 25"/>
                <a:gd name="T1" fmla="*/ 24 h 143"/>
                <a:gd name="T2" fmla="*/ 0 w 25"/>
                <a:gd name="T3" fmla="*/ 12 h 143"/>
                <a:gd name="T4" fmla="*/ 13 w 25"/>
                <a:gd name="T5" fmla="*/ 0 h 143"/>
                <a:gd name="T6" fmla="*/ 25 w 25"/>
                <a:gd name="T7" fmla="*/ 12 h 143"/>
                <a:gd name="T8" fmla="*/ 13 w 25"/>
                <a:gd name="T9" fmla="*/ 24 h 143"/>
                <a:gd name="T10" fmla="*/ 4 w 25"/>
                <a:gd name="T11" fmla="*/ 143 h 143"/>
                <a:gd name="T12" fmla="*/ 4 w 25"/>
                <a:gd name="T13" fmla="*/ 44 h 143"/>
                <a:gd name="T14" fmla="*/ 22 w 25"/>
                <a:gd name="T15" fmla="*/ 44 h 143"/>
                <a:gd name="T16" fmla="*/ 22 w 25"/>
                <a:gd name="T17" fmla="*/ 143 h 143"/>
                <a:gd name="T18" fmla="*/ 4 w 25"/>
                <a:gd name="T19" fmla="*/ 143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143">
                  <a:moveTo>
                    <a:pt x="13" y="24"/>
                  </a:moveTo>
                  <a:cubicBezTo>
                    <a:pt x="6" y="24"/>
                    <a:pt x="0" y="19"/>
                    <a:pt x="0" y="12"/>
                  </a:cubicBezTo>
                  <a:cubicBezTo>
                    <a:pt x="0" y="5"/>
                    <a:pt x="6" y="0"/>
                    <a:pt x="13" y="0"/>
                  </a:cubicBezTo>
                  <a:cubicBezTo>
                    <a:pt x="20" y="0"/>
                    <a:pt x="25" y="5"/>
                    <a:pt x="25" y="12"/>
                  </a:cubicBezTo>
                  <a:cubicBezTo>
                    <a:pt x="25" y="18"/>
                    <a:pt x="20" y="24"/>
                    <a:pt x="13" y="24"/>
                  </a:cubicBezTo>
                  <a:close/>
                  <a:moveTo>
                    <a:pt x="4" y="143"/>
                  </a:moveTo>
                  <a:cubicBezTo>
                    <a:pt x="4" y="44"/>
                    <a:pt x="4" y="44"/>
                    <a:pt x="4" y="44"/>
                  </a:cubicBezTo>
                  <a:cubicBezTo>
                    <a:pt x="22" y="44"/>
                    <a:pt x="22" y="44"/>
                    <a:pt x="22" y="44"/>
                  </a:cubicBezTo>
                  <a:cubicBezTo>
                    <a:pt x="22" y="143"/>
                    <a:pt x="22" y="143"/>
                    <a:pt x="22" y="143"/>
                  </a:cubicBezTo>
                  <a:lnTo>
                    <a:pt x="4" y="1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0" name="Freeform 27">
              <a:extLst>
                <a:ext uri="{FF2B5EF4-FFF2-40B4-BE49-F238E27FC236}">
                  <a16:creationId xmlns:a16="http://schemas.microsoft.com/office/drawing/2014/main" id="{4524D336-2EEE-036C-C9C9-0D5F156C9443}"/>
                </a:ext>
              </a:extLst>
            </p:cNvPr>
            <p:cNvSpPr>
              <a:spLocks/>
            </p:cNvSpPr>
            <p:nvPr/>
          </p:nvSpPr>
          <p:spPr bwMode="auto">
            <a:xfrm>
              <a:off x="2701926" y="-1588"/>
              <a:ext cx="80963" cy="82550"/>
            </a:xfrm>
            <a:custGeom>
              <a:avLst/>
              <a:gdLst>
                <a:gd name="T0" fmla="*/ 31 w 51"/>
                <a:gd name="T1" fmla="*/ 52 h 52"/>
                <a:gd name="T2" fmla="*/ 20 w 51"/>
                <a:gd name="T3" fmla="*/ 52 h 52"/>
                <a:gd name="T4" fmla="*/ 0 w 51"/>
                <a:gd name="T5" fmla="*/ 0 h 52"/>
                <a:gd name="T6" fmla="*/ 11 w 51"/>
                <a:gd name="T7" fmla="*/ 0 h 52"/>
                <a:gd name="T8" fmla="*/ 25 w 51"/>
                <a:gd name="T9" fmla="*/ 42 h 52"/>
                <a:gd name="T10" fmla="*/ 40 w 51"/>
                <a:gd name="T11" fmla="*/ 0 h 52"/>
                <a:gd name="T12" fmla="*/ 51 w 51"/>
                <a:gd name="T13" fmla="*/ 0 h 52"/>
                <a:gd name="T14" fmla="*/ 31 w 51"/>
                <a:gd name="T15" fmla="*/ 52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 h="52">
                  <a:moveTo>
                    <a:pt x="31" y="52"/>
                  </a:moveTo>
                  <a:lnTo>
                    <a:pt x="20" y="52"/>
                  </a:lnTo>
                  <a:lnTo>
                    <a:pt x="0" y="0"/>
                  </a:lnTo>
                  <a:lnTo>
                    <a:pt x="11" y="0"/>
                  </a:lnTo>
                  <a:lnTo>
                    <a:pt x="25" y="42"/>
                  </a:lnTo>
                  <a:lnTo>
                    <a:pt x="40" y="0"/>
                  </a:lnTo>
                  <a:lnTo>
                    <a:pt x="51" y="0"/>
                  </a:lnTo>
                  <a:lnTo>
                    <a:pt x="31"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1" name="Freeform 28">
              <a:extLst>
                <a:ext uri="{FF2B5EF4-FFF2-40B4-BE49-F238E27FC236}">
                  <a16:creationId xmlns:a16="http://schemas.microsoft.com/office/drawing/2014/main" id="{7957D02A-F6AA-E7FB-776F-5DF982079E20}"/>
                </a:ext>
              </a:extLst>
            </p:cNvPr>
            <p:cNvSpPr>
              <a:spLocks noEditPoints="1"/>
            </p:cNvSpPr>
            <p:nvPr/>
          </p:nvSpPr>
          <p:spPr bwMode="auto">
            <a:xfrm>
              <a:off x="2789238" y="-3175"/>
              <a:ext cx="74613" cy="85725"/>
            </a:xfrm>
            <a:custGeom>
              <a:avLst/>
              <a:gdLst>
                <a:gd name="T0" fmla="*/ 20 w 90"/>
                <a:gd name="T1" fmla="*/ 56 h 103"/>
                <a:gd name="T2" fmla="*/ 49 w 90"/>
                <a:gd name="T3" fmla="*/ 88 h 103"/>
                <a:gd name="T4" fmla="*/ 80 w 90"/>
                <a:gd name="T5" fmla="*/ 77 h 103"/>
                <a:gd name="T6" fmla="*/ 87 w 90"/>
                <a:gd name="T7" fmla="*/ 89 h 103"/>
                <a:gd name="T8" fmla="*/ 47 w 90"/>
                <a:gd name="T9" fmla="*/ 103 h 103"/>
                <a:gd name="T10" fmla="*/ 0 w 90"/>
                <a:gd name="T11" fmla="*/ 52 h 103"/>
                <a:gd name="T12" fmla="*/ 47 w 90"/>
                <a:gd name="T13" fmla="*/ 0 h 103"/>
                <a:gd name="T14" fmla="*/ 90 w 90"/>
                <a:gd name="T15" fmla="*/ 49 h 103"/>
                <a:gd name="T16" fmla="*/ 90 w 90"/>
                <a:gd name="T17" fmla="*/ 56 h 103"/>
                <a:gd name="T18" fmla="*/ 20 w 90"/>
                <a:gd name="T19" fmla="*/ 56 h 103"/>
                <a:gd name="T20" fmla="*/ 46 w 90"/>
                <a:gd name="T21" fmla="*/ 15 h 103"/>
                <a:gd name="T22" fmla="*/ 19 w 90"/>
                <a:gd name="T23" fmla="*/ 43 h 103"/>
                <a:gd name="T24" fmla="*/ 71 w 90"/>
                <a:gd name="T25" fmla="*/ 43 h 103"/>
                <a:gd name="T26" fmla="*/ 46 w 90"/>
                <a:gd name="T27" fmla="*/ 15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03">
                  <a:moveTo>
                    <a:pt x="20" y="56"/>
                  </a:moveTo>
                  <a:cubicBezTo>
                    <a:pt x="20" y="76"/>
                    <a:pt x="31" y="88"/>
                    <a:pt x="49" y="88"/>
                  </a:cubicBezTo>
                  <a:cubicBezTo>
                    <a:pt x="68" y="88"/>
                    <a:pt x="79" y="78"/>
                    <a:pt x="80" y="77"/>
                  </a:cubicBezTo>
                  <a:cubicBezTo>
                    <a:pt x="87" y="89"/>
                    <a:pt x="87" y="89"/>
                    <a:pt x="87" y="89"/>
                  </a:cubicBezTo>
                  <a:cubicBezTo>
                    <a:pt x="87" y="89"/>
                    <a:pt x="74" y="103"/>
                    <a:pt x="47" y="103"/>
                  </a:cubicBezTo>
                  <a:cubicBezTo>
                    <a:pt x="20" y="103"/>
                    <a:pt x="0" y="85"/>
                    <a:pt x="0" y="52"/>
                  </a:cubicBezTo>
                  <a:cubicBezTo>
                    <a:pt x="0" y="20"/>
                    <a:pt x="21" y="0"/>
                    <a:pt x="47" y="0"/>
                  </a:cubicBezTo>
                  <a:cubicBezTo>
                    <a:pt x="74" y="0"/>
                    <a:pt x="90" y="20"/>
                    <a:pt x="90" y="49"/>
                  </a:cubicBezTo>
                  <a:cubicBezTo>
                    <a:pt x="90" y="56"/>
                    <a:pt x="90" y="56"/>
                    <a:pt x="90" y="56"/>
                  </a:cubicBezTo>
                  <a:cubicBezTo>
                    <a:pt x="20" y="56"/>
                    <a:pt x="20" y="56"/>
                    <a:pt x="20" y="56"/>
                  </a:cubicBezTo>
                  <a:close/>
                  <a:moveTo>
                    <a:pt x="46" y="15"/>
                  </a:moveTo>
                  <a:cubicBezTo>
                    <a:pt x="28" y="15"/>
                    <a:pt x="20" y="30"/>
                    <a:pt x="19" y="43"/>
                  </a:cubicBezTo>
                  <a:cubicBezTo>
                    <a:pt x="71" y="43"/>
                    <a:pt x="71" y="43"/>
                    <a:pt x="71" y="43"/>
                  </a:cubicBezTo>
                  <a:cubicBezTo>
                    <a:pt x="71" y="28"/>
                    <a:pt x="64" y="15"/>
                    <a:pt x="46"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2" name="Freeform 29">
              <a:extLst>
                <a:ext uri="{FF2B5EF4-FFF2-40B4-BE49-F238E27FC236}">
                  <a16:creationId xmlns:a16="http://schemas.microsoft.com/office/drawing/2014/main" id="{C091E53F-E8FB-D219-1C2C-C8CDF3A477E2}"/>
                </a:ext>
              </a:extLst>
            </p:cNvPr>
            <p:cNvSpPr>
              <a:spLocks/>
            </p:cNvSpPr>
            <p:nvPr/>
          </p:nvSpPr>
          <p:spPr bwMode="auto">
            <a:xfrm>
              <a:off x="2882901" y="-3175"/>
              <a:ext cx="68263" cy="84138"/>
            </a:xfrm>
            <a:custGeom>
              <a:avLst/>
              <a:gdLst>
                <a:gd name="T0" fmla="*/ 65 w 84"/>
                <a:gd name="T1" fmla="*/ 101 h 101"/>
                <a:gd name="T2" fmla="*/ 65 w 84"/>
                <a:gd name="T3" fmla="*/ 42 h 101"/>
                <a:gd name="T4" fmla="*/ 45 w 84"/>
                <a:gd name="T5" fmla="*/ 16 h 101"/>
                <a:gd name="T6" fmla="*/ 18 w 84"/>
                <a:gd name="T7" fmla="*/ 42 h 101"/>
                <a:gd name="T8" fmla="*/ 18 w 84"/>
                <a:gd name="T9" fmla="*/ 101 h 101"/>
                <a:gd name="T10" fmla="*/ 0 w 84"/>
                <a:gd name="T11" fmla="*/ 101 h 101"/>
                <a:gd name="T12" fmla="*/ 0 w 84"/>
                <a:gd name="T13" fmla="*/ 2 h 101"/>
                <a:gd name="T14" fmla="*/ 17 w 84"/>
                <a:gd name="T15" fmla="*/ 2 h 101"/>
                <a:gd name="T16" fmla="*/ 18 w 84"/>
                <a:gd name="T17" fmla="*/ 20 h 101"/>
                <a:gd name="T18" fmla="*/ 51 w 84"/>
                <a:gd name="T19" fmla="*/ 0 h 101"/>
                <a:gd name="T20" fmla="*/ 84 w 84"/>
                <a:gd name="T21" fmla="*/ 37 h 101"/>
                <a:gd name="T22" fmla="*/ 84 w 84"/>
                <a:gd name="T23" fmla="*/ 101 h 101"/>
                <a:gd name="T24" fmla="*/ 65 w 84"/>
                <a:gd name="T25" fmla="*/ 10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101">
                  <a:moveTo>
                    <a:pt x="65" y="101"/>
                  </a:moveTo>
                  <a:cubicBezTo>
                    <a:pt x="65" y="42"/>
                    <a:pt x="65" y="42"/>
                    <a:pt x="65" y="42"/>
                  </a:cubicBezTo>
                  <a:cubicBezTo>
                    <a:pt x="65" y="26"/>
                    <a:pt x="60" y="16"/>
                    <a:pt x="45" y="16"/>
                  </a:cubicBezTo>
                  <a:cubicBezTo>
                    <a:pt x="30" y="16"/>
                    <a:pt x="20" y="32"/>
                    <a:pt x="18" y="42"/>
                  </a:cubicBezTo>
                  <a:cubicBezTo>
                    <a:pt x="18" y="101"/>
                    <a:pt x="18" y="101"/>
                    <a:pt x="18" y="101"/>
                  </a:cubicBezTo>
                  <a:cubicBezTo>
                    <a:pt x="0" y="101"/>
                    <a:pt x="0" y="101"/>
                    <a:pt x="0" y="101"/>
                  </a:cubicBezTo>
                  <a:cubicBezTo>
                    <a:pt x="0" y="2"/>
                    <a:pt x="0" y="2"/>
                    <a:pt x="0" y="2"/>
                  </a:cubicBezTo>
                  <a:cubicBezTo>
                    <a:pt x="17" y="2"/>
                    <a:pt x="17" y="2"/>
                    <a:pt x="17" y="2"/>
                  </a:cubicBezTo>
                  <a:cubicBezTo>
                    <a:pt x="18" y="20"/>
                    <a:pt x="18" y="20"/>
                    <a:pt x="18" y="20"/>
                  </a:cubicBezTo>
                  <a:cubicBezTo>
                    <a:pt x="24" y="10"/>
                    <a:pt x="35" y="0"/>
                    <a:pt x="51" y="0"/>
                  </a:cubicBezTo>
                  <a:cubicBezTo>
                    <a:pt x="71" y="0"/>
                    <a:pt x="84" y="11"/>
                    <a:pt x="84" y="37"/>
                  </a:cubicBezTo>
                  <a:cubicBezTo>
                    <a:pt x="84" y="101"/>
                    <a:pt x="84" y="101"/>
                    <a:pt x="84" y="101"/>
                  </a:cubicBezTo>
                  <a:cubicBezTo>
                    <a:pt x="65" y="101"/>
                    <a:pt x="65" y="101"/>
                    <a:pt x="65"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3" name="Freeform 30">
              <a:extLst>
                <a:ext uri="{FF2B5EF4-FFF2-40B4-BE49-F238E27FC236}">
                  <a16:creationId xmlns:a16="http://schemas.microsoft.com/office/drawing/2014/main" id="{D8C0F936-155F-B9D3-105E-CB4A7E9C8F31}"/>
                </a:ext>
              </a:extLst>
            </p:cNvPr>
            <p:cNvSpPr>
              <a:spLocks noEditPoints="1"/>
            </p:cNvSpPr>
            <p:nvPr/>
          </p:nvSpPr>
          <p:spPr bwMode="auto">
            <a:xfrm>
              <a:off x="3006726" y="-34925"/>
              <a:ext cx="79375" cy="117475"/>
            </a:xfrm>
            <a:custGeom>
              <a:avLst/>
              <a:gdLst>
                <a:gd name="T0" fmla="*/ 50 w 95"/>
                <a:gd name="T1" fmla="*/ 142 h 142"/>
                <a:gd name="T2" fmla="*/ 20 w 95"/>
                <a:gd name="T3" fmla="*/ 125 h 142"/>
                <a:gd name="T4" fmla="*/ 17 w 95"/>
                <a:gd name="T5" fmla="*/ 140 h 142"/>
                <a:gd name="T6" fmla="*/ 0 w 95"/>
                <a:gd name="T7" fmla="*/ 140 h 142"/>
                <a:gd name="T8" fmla="*/ 0 w 95"/>
                <a:gd name="T9" fmla="*/ 0 h 142"/>
                <a:gd name="T10" fmla="*/ 19 w 95"/>
                <a:gd name="T11" fmla="*/ 0 h 142"/>
                <a:gd name="T12" fmla="*/ 19 w 95"/>
                <a:gd name="T13" fmla="*/ 57 h 142"/>
                <a:gd name="T14" fmla="*/ 52 w 95"/>
                <a:gd name="T15" fmla="*/ 39 h 142"/>
                <a:gd name="T16" fmla="*/ 94 w 95"/>
                <a:gd name="T17" fmla="*/ 91 h 142"/>
                <a:gd name="T18" fmla="*/ 50 w 95"/>
                <a:gd name="T19" fmla="*/ 142 h 142"/>
                <a:gd name="T20" fmla="*/ 47 w 95"/>
                <a:gd name="T21" fmla="*/ 55 h 142"/>
                <a:gd name="T22" fmla="*/ 18 w 95"/>
                <a:gd name="T23" fmla="*/ 91 h 142"/>
                <a:gd name="T24" fmla="*/ 46 w 95"/>
                <a:gd name="T25" fmla="*/ 127 h 142"/>
                <a:gd name="T26" fmla="*/ 75 w 95"/>
                <a:gd name="T27" fmla="*/ 91 h 142"/>
                <a:gd name="T28" fmla="*/ 47 w 95"/>
                <a:gd name="T29" fmla="*/ 55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 h="142">
                  <a:moveTo>
                    <a:pt x="50" y="142"/>
                  </a:moveTo>
                  <a:cubicBezTo>
                    <a:pt x="31" y="142"/>
                    <a:pt x="22" y="129"/>
                    <a:pt x="20" y="125"/>
                  </a:cubicBezTo>
                  <a:cubicBezTo>
                    <a:pt x="17" y="140"/>
                    <a:pt x="17" y="140"/>
                    <a:pt x="17" y="140"/>
                  </a:cubicBezTo>
                  <a:cubicBezTo>
                    <a:pt x="0" y="140"/>
                    <a:pt x="0" y="140"/>
                    <a:pt x="0" y="140"/>
                  </a:cubicBezTo>
                  <a:cubicBezTo>
                    <a:pt x="0" y="0"/>
                    <a:pt x="0" y="0"/>
                    <a:pt x="0" y="0"/>
                  </a:cubicBezTo>
                  <a:cubicBezTo>
                    <a:pt x="19" y="0"/>
                    <a:pt x="19" y="0"/>
                    <a:pt x="19" y="0"/>
                  </a:cubicBezTo>
                  <a:cubicBezTo>
                    <a:pt x="19" y="57"/>
                    <a:pt x="19" y="57"/>
                    <a:pt x="19" y="57"/>
                  </a:cubicBezTo>
                  <a:cubicBezTo>
                    <a:pt x="20" y="55"/>
                    <a:pt x="31" y="39"/>
                    <a:pt x="52" y="39"/>
                  </a:cubicBezTo>
                  <a:cubicBezTo>
                    <a:pt x="78" y="39"/>
                    <a:pt x="94" y="61"/>
                    <a:pt x="94" y="91"/>
                  </a:cubicBezTo>
                  <a:cubicBezTo>
                    <a:pt x="95" y="121"/>
                    <a:pt x="77" y="142"/>
                    <a:pt x="50" y="142"/>
                  </a:cubicBezTo>
                  <a:close/>
                  <a:moveTo>
                    <a:pt x="47" y="55"/>
                  </a:moveTo>
                  <a:cubicBezTo>
                    <a:pt x="30" y="55"/>
                    <a:pt x="18" y="71"/>
                    <a:pt x="18" y="91"/>
                  </a:cubicBezTo>
                  <a:cubicBezTo>
                    <a:pt x="18" y="110"/>
                    <a:pt x="29" y="127"/>
                    <a:pt x="46" y="127"/>
                  </a:cubicBezTo>
                  <a:cubicBezTo>
                    <a:pt x="63" y="127"/>
                    <a:pt x="75" y="111"/>
                    <a:pt x="75" y="91"/>
                  </a:cubicBezTo>
                  <a:cubicBezTo>
                    <a:pt x="75" y="71"/>
                    <a:pt x="64" y="55"/>
                    <a:pt x="47"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4" name="Freeform 31">
              <a:extLst>
                <a:ext uri="{FF2B5EF4-FFF2-40B4-BE49-F238E27FC236}">
                  <a16:creationId xmlns:a16="http://schemas.microsoft.com/office/drawing/2014/main" id="{B3C06BAF-2606-07B2-0633-EFEFFAE9986C}"/>
                </a:ext>
              </a:extLst>
            </p:cNvPr>
            <p:cNvSpPr>
              <a:spLocks/>
            </p:cNvSpPr>
            <p:nvPr/>
          </p:nvSpPr>
          <p:spPr bwMode="auto">
            <a:xfrm>
              <a:off x="3094038" y="-1588"/>
              <a:ext cx="79375" cy="114300"/>
            </a:xfrm>
            <a:custGeom>
              <a:avLst/>
              <a:gdLst>
                <a:gd name="T0" fmla="*/ 52 w 96"/>
                <a:gd name="T1" fmla="*/ 113 h 136"/>
                <a:gd name="T2" fmla="*/ 26 w 96"/>
                <a:gd name="T3" fmla="*/ 136 h 136"/>
                <a:gd name="T4" fmla="*/ 7 w 96"/>
                <a:gd name="T5" fmla="*/ 132 h 136"/>
                <a:gd name="T6" fmla="*/ 11 w 96"/>
                <a:gd name="T7" fmla="*/ 117 h 136"/>
                <a:gd name="T8" fmla="*/ 22 w 96"/>
                <a:gd name="T9" fmla="*/ 120 h 136"/>
                <a:gd name="T10" fmla="*/ 33 w 96"/>
                <a:gd name="T11" fmla="*/ 110 h 136"/>
                <a:gd name="T12" fmla="*/ 38 w 96"/>
                <a:gd name="T13" fmla="*/ 98 h 136"/>
                <a:gd name="T14" fmla="*/ 0 w 96"/>
                <a:gd name="T15" fmla="*/ 0 h 136"/>
                <a:gd name="T16" fmla="*/ 20 w 96"/>
                <a:gd name="T17" fmla="*/ 0 h 136"/>
                <a:gd name="T18" fmla="*/ 48 w 96"/>
                <a:gd name="T19" fmla="*/ 81 h 136"/>
                <a:gd name="T20" fmla="*/ 76 w 96"/>
                <a:gd name="T21" fmla="*/ 0 h 136"/>
                <a:gd name="T22" fmla="*/ 96 w 96"/>
                <a:gd name="T23" fmla="*/ 0 h 136"/>
                <a:gd name="T24" fmla="*/ 52 w 96"/>
                <a:gd name="T25" fmla="*/ 113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6" h="136">
                  <a:moveTo>
                    <a:pt x="52" y="113"/>
                  </a:moveTo>
                  <a:cubicBezTo>
                    <a:pt x="45" y="129"/>
                    <a:pt x="38" y="136"/>
                    <a:pt x="26" y="136"/>
                  </a:cubicBezTo>
                  <a:cubicBezTo>
                    <a:pt x="13" y="136"/>
                    <a:pt x="7" y="132"/>
                    <a:pt x="7" y="132"/>
                  </a:cubicBezTo>
                  <a:cubicBezTo>
                    <a:pt x="11" y="117"/>
                    <a:pt x="11" y="117"/>
                    <a:pt x="11" y="117"/>
                  </a:cubicBezTo>
                  <a:cubicBezTo>
                    <a:pt x="11" y="117"/>
                    <a:pt x="17" y="120"/>
                    <a:pt x="22" y="120"/>
                  </a:cubicBezTo>
                  <a:cubicBezTo>
                    <a:pt x="27" y="120"/>
                    <a:pt x="30" y="118"/>
                    <a:pt x="33" y="110"/>
                  </a:cubicBezTo>
                  <a:cubicBezTo>
                    <a:pt x="38" y="98"/>
                    <a:pt x="38" y="98"/>
                    <a:pt x="38" y="98"/>
                  </a:cubicBezTo>
                  <a:cubicBezTo>
                    <a:pt x="0" y="0"/>
                    <a:pt x="0" y="0"/>
                    <a:pt x="0" y="0"/>
                  </a:cubicBezTo>
                  <a:cubicBezTo>
                    <a:pt x="20" y="0"/>
                    <a:pt x="20" y="0"/>
                    <a:pt x="20" y="0"/>
                  </a:cubicBezTo>
                  <a:cubicBezTo>
                    <a:pt x="48" y="81"/>
                    <a:pt x="48" y="81"/>
                    <a:pt x="48" y="81"/>
                  </a:cubicBezTo>
                  <a:cubicBezTo>
                    <a:pt x="76" y="0"/>
                    <a:pt x="76" y="0"/>
                    <a:pt x="76" y="0"/>
                  </a:cubicBezTo>
                  <a:cubicBezTo>
                    <a:pt x="96" y="0"/>
                    <a:pt x="96" y="0"/>
                    <a:pt x="96" y="0"/>
                  </a:cubicBezTo>
                  <a:lnTo>
                    <a:pt x="52" y="1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5" name="Rectangle 32">
              <a:extLst>
                <a:ext uri="{FF2B5EF4-FFF2-40B4-BE49-F238E27FC236}">
                  <a16:creationId xmlns:a16="http://schemas.microsoft.com/office/drawing/2014/main" id="{28E831E1-5403-0391-CFF1-44334240480E}"/>
                </a:ext>
              </a:extLst>
            </p:cNvPr>
            <p:cNvSpPr>
              <a:spLocks noChangeArrowheads="1"/>
            </p:cNvSpPr>
            <p:nvPr/>
          </p:nvSpPr>
          <p:spPr bwMode="auto">
            <a:xfrm>
              <a:off x="3219451" y="-31750"/>
              <a:ext cx="17463" cy="1127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6" name="Freeform 33">
              <a:extLst>
                <a:ext uri="{FF2B5EF4-FFF2-40B4-BE49-F238E27FC236}">
                  <a16:creationId xmlns:a16="http://schemas.microsoft.com/office/drawing/2014/main" id="{C26B6476-3E8D-9E7B-540C-E0FEFAD5DB9D}"/>
                </a:ext>
              </a:extLst>
            </p:cNvPr>
            <p:cNvSpPr>
              <a:spLocks/>
            </p:cNvSpPr>
            <p:nvPr/>
          </p:nvSpPr>
          <p:spPr bwMode="auto">
            <a:xfrm>
              <a:off x="3263901" y="-3175"/>
              <a:ext cx="69850" cy="84138"/>
            </a:xfrm>
            <a:custGeom>
              <a:avLst/>
              <a:gdLst>
                <a:gd name="T0" fmla="*/ 65 w 84"/>
                <a:gd name="T1" fmla="*/ 101 h 101"/>
                <a:gd name="T2" fmla="*/ 65 w 84"/>
                <a:gd name="T3" fmla="*/ 42 h 101"/>
                <a:gd name="T4" fmla="*/ 45 w 84"/>
                <a:gd name="T5" fmla="*/ 16 h 101"/>
                <a:gd name="T6" fmla="*/ 19 w 84"/>
                <a:gd name="T7" fmla="*/ 42 h 101"/>
                <a:gd name="T8" fmla="*/ 19 w 84"/>
                <a:gd name="T9" fmla="*/ 101 h 101"/>
                <a:gd name="T10" fmla="*/ 0 w 84"/>
                <a:gd name="T11" fmla="*/ 101 h 101"/>
                <a:gd name="T12" fmla="*/ 0 w 84"/>
                <a:gd name="T13" fmla="*/ 2 h 101"/>
                <a:gd name="T14" fmla="*/ 18 w 84"/>
                <a:gd name="T15" fmla="*/ 2 h 101"/>
                <a:gd name="T16" fmla="*/ 19 w 84"/>
                <a:gd name="T17" fmla="*/ 20 h 101"/>
                <a:gd name="T18" fmla="*/ 51 w 84"/>
                <a:gd name="T19" fmla="*/ 0 h 101"/>
                <a:gd name="T20" fmla="*/ 84 w 84"/>
                <a:gd name="T21" fmla="*/ 37 h 101"/>
                <a:gd name="T22" fmla="*/ 84 w 84"/>
                <a:gd name="T23" fmla="*/ 101 h 101"/>
                <a:gd name="T24" fmla="*/ 65 w 84"/>
                <a:gd name="T25" fmla="*/ 10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101">
                  <a:moveTo>
                    <a:pt x="65" y="101"/>
                  </a:moveTo>
                  <a:cubicBezTo>
                    <a:pt x="65" y="42"/>
                    <a:pt x="65" y="42"/>
                    <a:pt x="65" y="42"/>
                  </a:cubicBezTo>
                  <a:cubicBezTo>
                    <a:pt x="65" y="26"/>
                    <a:pt x="60" y="16"/>
                    <a:pt x="45" y="16"/>
                  </a:cubicBezTo>
                  <a:cubicBezTo>
                    <a:pt x="30" y="16"/>
                    <a:pt x="21" y="32"/>
                    <a:pt x="19" y="42"/>
                  </a:cubicBezTo>
                  <a:cubicBezTo>
                    <a:pt x="19" y="101"/>
                    <a:pt x="19" y="101"/>
                    <a:pt x="19" y="101"/>
                  </a:cubicBezTo>
                  <a:cubicBezTo>
                    <a:pt x="0" y="101"/>
                    <a:pt x="0" y="101"/>
                    <a:pt x="0" y="101"/>
                  </a:cubicBezTo>
                  <a:cubicBezTo>
                    <a:pt x="0" y="2"/>
                    <a:pt x="0" y="2"/>
                    <a:pt x="0" y="2"/>
                  </a:cubicBezTo>
                  <a:cubicBezTo>
                    <a:pt x="18" y="2"/>
                    <a:pt x="18" y="2"/>
                    <a:pt x="18" y="2"/>
                  </a:cubicBezTo>
                  <a:cubicBezTo>
                    <a:pt x="19" y="20"/>
                    <a:pt x="19" y="20"/>
                    <a:pt x="19" y="20"/>
                  </a:cubicBezTo>
                  <a:cubicBezTo>
                    <a:pt x="24" y="10"/>
                    <a:pt x="35" y="0"/>
                    <a:pt x="51" y="0"/>
                  </a:cubicBezTo>
                  <a:cubicBezTo>
                    <a:pt x="71" y="0"/>
                    <a:pt x="84" y="11"/>
                    <a:pt x="84" y="37"/>
                  </a:cubicBezTo>
                  <a:cubicBezTo>
                    <a:pt x="84" y="101"/>
                    <a:pt x="84" y="101"/>
                    <a:pt x="84" y="101"/>
                  </a:cubicBezTo>
                  <a:cubicBezTo>
                    <a:pt x="65" y="101"/>
                    <a:pt x="65" y="101"/>
                    <a:pt x="65"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7" name="Freeform 34">
              <a:extLst>
                <a:ext uri="{FF2B5EF4-FFF2-40B4-BE49-F238E27FC236}">
                  <a16:creationId xmlns:a16="http://schemas.microsoft.com/office/drawing/2014/main" id="{944C5982-3C91-7F73-09A4-D3869163BA38}"/>
                </a:ext>
              </a:extLst>
            </p:cNvPr>
            <p:cNvSpPr>
              <a:spLocks/>
            </p:cNvSpPr>
            <p:nvPr/>
          </p:nvSpPr>
          <p:spPr bwMode="auto">
            <a:xfrm>
              <a:off x="3349626" y="-3175"/>
              <a:ext cx="63500" cy="85725"/>
            </a:xfrm>
            <a:custGeom>
              <a:avLst/>
              <a:gdLst>
                <a:gd name="T0" fmla="*/ 68 w 78"/>
                <a:gd name="T1" fmla="*/ 94 h 103"/>
                <a:gd name="T2" fmla="*/ 39 w 78"/>
                <a:gd name="T3" fmla="*/ 103 h 103"/>
                <a:gd name="T4" fmla="*/ 0 w 78"/>
                <a:gd name="T5" fmla="*/ 86 h 103"/>
                <a:gd name="T6" fmla="*/ 10 w 78"/>
                <a:gd name="T7" fmla="*/ 74 h 103"/>
                <a:gd name="T8" fmla="*/ 39 w 78"/>
                <a:gd name="T9" fmla="*/ 88 h 103"/>
                <a:gd name="T10" fmla="*/ 59 w 78"/>
                <a:gd name="T11" fmla="*/ 75 h 103"/>
                <a:gd name="T12" fmla="*/ 43 w 78"/>
                <a:gd name="T13" fmla="*/ 61 h 103"/>
                <a:gd name="T14" fmla="*/ 25 w 78"/>
                <a:gd name="T15" fmla="*/ 55 h 103"/>
                <a:gd name="T16" fmla="*/ 5 w 78"/>
                <a:gd name="T17" fmla="*/ 29 h 103"/>
                <a:gd name="T18" fmla="*/ 42 w 78"/>
                <a:gd name="T19" fmla="*/ 0 h 103"/>
                <a:gd name="T20" fmla="*/ 77 w 78"/>
                <a:gd name="T21" fmla="*/ 13 h 103"/>
                <a:gd name="T22" fmla="*/ 68 w 78"/>
                <a:gd name="T23" fmla="*/ 26 h 103"/>
                <a:gd name="T24" fmla="*/ 42 w 78"/>
                <a:gd name="T25" fmla="*/ 15 h 103"/>
                <a:gd name="T26" fmla="*/ 23 w 78"/>
                <a:gd name="T27" fmla="*/ 27 h 103"/>
                <a:gd name="T28" fmla="*/ 39 w 78"/>
                <a:gd name="T29" fmla="*/ 41 h 103"/>
                <a:gd name="T30" fmla="*/ 58 w 78"/>
                <a:gd name="T31" fmla="*/ 47 h 103"/>
                <a:gd name="T32" fmla="*/ 78 w 78"/>
                <a:gd name="T33" fmla="*/ 72 h 103"/>
                <a:gd name="T34" fmla="*/ 68 w 78"/>
                <a:gd name="T35" fmla="*/ 9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8" h="103">
                  <a:moveTo>
                    <a:pt x="68" y="94"/>
                  </a:moveTo>
                  <a:cubicBezTo>
                    <a:pt x="62" y="99"/>
                    <a:pt x="54" y="103"/>
                    <a:pt x="39" y="103"/>
                  </a:cubicBezTo>
                  <a:cubicBezTo>
                    <a:pt x="19" y="103"/>
                    <a:pt x="4" y="91"/>
                    <a:pt x="0" y="86"/>
                  </a:cubicBezTo>
                  <a:cubicBezTo>
                    <a:pt x="10" y="74"/>
                    <a:pt x="10" y="74"/>
                    <a:pt x="10" y="74"/>
                  </a:cubicBezTo>
                  <a:cubicBezTo>
                    <a:pt x="16" y="80"/>
                    <a:pt x="28" y="88"/>
                    <a:pt x="39" y="88"/>
                  </a:cubicBezTo>
                  <a:cubicBezTo>
                    <a:pt x="51" y="88"/>
                    <a:pt x="59" y="84"/>
                    <a:pt x="59" y="75"/>
                  </a:cubicBezTo>
                  <a:cubicBezTo>
                    <a:pt x="59" y="66"/>
                    <a:pt x="49" y="63"/>
                    <a:pt x="43" y="61"/>
                  </a:cubicBezTo>
                  <a:cubicBezTo>
                    <a:pt x="37" y="60"/>
                    <a:pt x="30" y="57"/>
                    <a:pt x="25" y="55"/>
                  </a:cubicBezTo>
                  <a:cubicBezTo>
                    <a:pt x="21" y="53"/>
                    <a:pt x="5" y="46"/>
                    <a:pt x="5" y="29"/>
                  </a:cubicBezTo>
                  <a:cubicBezTo>
                    <a:pt x="5" y="11"/>
                    <a:pt x="20" y="0"/>
                    <a:pt x="42" y="0"/>
                  </a:cubicBezTo>
                  <a:cubicBezTo>
                    <a:pt x="63" y="0"/>
                    <a:pt x="76" y="12"/>
                    <a:pt x="77" y="13"/>
                  </a:cubicBezTo>
                  <a:cubicBezTo>
                    <a:pt x="68" y="26"/>
                    <a:pt x="68" y="26"/>
                    <a:pt x="68" y="26"/>
                  </a:cubicBezTo>
                  <a:cubicBezTo>
                    <a:pt x="62" y="20"/>
                    <a:pt x="52" y="15"/>
                    <a:pt x="42" y="15"/>
                  </a:cubicBezTo>
                  <a:cubicBezTo>
                    <a:pt x="31" y="15"/>
                    <a:pt x="23" y="18"/>
                    <a:pt x="23" y="27"/>
                  </a:cubicBezTo>
                  <a:cubicBezTo>
                    <a:pt x="23" y="36"/>
                    <a:pt x="32" y="38"/>
                    <a:pt x="39" y="41"/>
                  </a:cubicBezTo>
                  <a:cubicBezTo>
                    <a:pt x="46" y="43"/>
                    <a:pt x="54" y="45"/>
                    <a:pt x="58" y="47"/>
                  </a:cubicBezTo>
                  <a:cubicBezTo>
                    <a:pt x="62" y="49"/>
                    <a:pt x="78" y="55"/>
                    <a:pt x="78" y="72"/>
                  </a:cubicBezTo>
                  <a:cubicBezTo>
                    <a:pt x="78" y="82"/>
                    <a:pt x="73" y="89"/>
                    <a:pt x="68"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8" name="Freeform 35">
              <a:extLst>
                <a:ext uri="{FF2B5EF4-FFF2-40B4-BE49-F238E27FC236}">
                  <a16:creationId xmlns:a16="http://schemas.microsoft.com/office/drawing/2014/main" id="{948AB8FF-2BA3-9E06-B8CF-1E2C0011DA34}"/>
                </a:ext>
              </a:extLst>
            </p:cNvPr>
            <p:cNvSpPr>
              <a:spLocks noEditPoints="1"/>
            </p:cNvSpPr>
            <p:nvPr/>
          </p:nvSpPr>
          <p:spPr bwMode="auto">
            <a:xfrm>
              <a:off x="3429001" y="-36513"/>
              <a:ext cx="20638" cy="117475"/>
            </a:xfrm>
            <a:custGeom>
              <a:avLst/>
              <a:gdLst>
                <a:gd name="T0" fmla="*/ 13 w 26"/>
                <a:gd name="T1" fmla="*/ 24 h 143"/>
                <a:gd name="T2" fmla="*/ 0 w 26"/>
                <a:gd name="T3" fmla="*/ 12 h 143"/>
                <a:gd name="T4" fmla="*/ 13 w 26"/>
                <a:gd name="T5" fmla="*/ 0 h 143"/>
                <a:gd name="T6" fmla="*/ 26 w 26"/>
                <a:gd name="T7" fmla="*/ 12 h 143"/>
                <a:gd name="T8" fmla="*/ 13 w 26"/>
                <a:gd name="T9" fmla="*/ 24 h 143"/>
                <a:gd name="T10" fmla="*/ 4 w 26"/>
                <a:gd name="T11" fmla="*/ 143 h 143"/>
                <a:gd name="T12" fmla="*/ 4 w 26"/>
                <a:gd name="T13" fmla="*/ 44 h 143"/>
                <a:gd name="T14" fmla="*/ 22 w 26"/>
                <a:gd name="T15" fmla="*/ 44 h 143"/>
                <a:gd name="T16" fmla="*/ 22 w 26"/>
                <a:gd name="T17" fmla="*/ 143 h 143"/>
                <a:gd name="T18" fmla="*/ 4 w 26"/>
                <a:gd name="T19" fmla="*/ 143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143">
                  <a:moveTo>
                    <a:pt x="13" y="24"/>
                  </a:moveTo>
                  <a:cubicBezTo>
                    <a:pt x="6" y="24"/>
                    <a:pt x="0" y="19"/>
                    <a:pt x="0" y="12"/>
                  </a:cubicBezTo>
                  <a:cubicBezTo>
                    <a:pt x="0" y="5"/>
                    <a:pt x="6" y="0"/>
                    <a:pt x="13" y="0"/>
                  </a:cubicBezTo>
                  <a:cubicBezTo>
                    <a:pt x="20" y="0"/>
                    <a:pt x="26" y="5"/>
                    <a:pt x="26" y="12"/>
                  </a:cubicBezTo>
                  <a:cubicBezTo>
                    <a:pt x="26" y="18"/>
                    <a:pt x="20" y="24"/>
                    <a:pt x="13" y="24"/>
                  </a:cubicBezTo>
                  <a:close/>
                  <a:moveTo>
                    <a:pt x="4" y="143"/>
                  </a:moveTo>
                  <a:cubicBezTo>
                    <a:pt x="4" y="44"/>
                    <a:pt x="4" y="44"/>
                    <a:pt x="4" y="44"/>
                  </a:cubicBezTo>
                  <a:cubicBezTo>
                    <a:pt x="22" y="44"/>
                    <a:pt x="22" y="44"/>
                    <a:pt x="22" y="44"/>
                  </a:cubicBezTo>
                  <a:cubicBezTo>
                    <a:pt x="22" y="143"/>
                    <a:pt x="22" y="143"/>
                    <a:pt x="22" y="143"/>
                  </a:cubicBezTo>
                  <a:lnTo>
                    <a:pt x="4" y="1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9" name="Freeform 36">
              <a:extLst>
                <a:ext uri="{FF2B5EF4-FFF2-40B4-BE49-F238E27FC236}">
                  <a16:creationId xmlns:a16="http://schemas.microsoft.com/office/drawing/2014/main" id="{914FBE95-5DCD-B09C-05FA-773F884D73D9}"/>
                </a:ext>
              </a:extLst>
            </p:cNvPr>
            <p:cNvSpPr>
              <a:spLocks noEditPoints="1"/>
            </p:cNvSpPr>
            <p:nvPr/>
          </p:nvSpPr>
          <p:spPr bwMode="auto">
            <a:xfrm>
              <a:off x="3465513" y="-3175"/>
              <a:ext cx="77788" cy="115888"/>
            </a:xfrm>
            <a:custGeom>
              <a:avLst/>
              <a:gdLst>
                <a:gd name="T0" fmla="*/ 84 w 94"/>
                <a:gd name="T1" fmla="*/ 122 h 138"/>
                <a:gd name="T2" fmla="*/ 44 w 94"/>
                <a:gd name="T3" fmla="*/ 138 h 138"/>
                <a:gd name="T4" fmla="*/ 5 w 94"/>
                <a:gd name="T5" fmla="*/ 126 h 138"/>
                <a:gd name="T6" fmla="*/ 12 w 94"/>
                <a:gd name="T7" fmla="*/ 112 h 138"/>
                <a:gd name="T8" fmla="*/ 43 w 94"/>
                <a:gd name="T9" fmla="*/ 122 h 138"/>
                <a:gd name="T10" fmla="*/ 67 w 94"/>
                <a:gd name="T11" fmla="*/ 113 h 138"/>
                <a:gd name="T12" fmla="*/ 74 w 94"/>
                <a:gd name="T13" fmla="*/ 89 h 138"/>
                <a:gd name="T14" fmla="*/ 74 w 94"/>
                <a:gd name="T15" fmla="*/ 80 h 138"/>
                <a:gd name="T16" fmla="*/ 42 w 94"/>
                <a:gd name="T17" fmla="*/ 99 h 138"/>
                <a:gd name="T18" fmla="*/ 0 w 94"/>
                <a:gd name="T19" fmla="*/ 49 h 138"/>
                <a:gd name="T20" fmla="*/ 43 w 94"/>
                <a:gd name="T21" fmla="*/ 0 h 138"/>
                <a:gd name="T22" fmla="*/ 74 w 94"/>
                <a:gd name="T23" fmla="*/ 18 h 138"/>
                <a:gd name="T24" fmla="*/ 76 w 94"/>
                <a:gd name="T25" fmla="*/ 2 h 138"/>
                <a:gd name="T26" fmla="*/ 94 w 94"/>
                <a:gd name="T27" fmla="*/ 2 h 138"/>
                <a:gd name="T28" fmla="*/ 94 w 94"/>
                <a:gd name="T29" fmla="*/ 82 h 138"/>
                <a:gd name="T30" fmla="*/ 84 w 94"/>
                <a:gd name="T31" fmla="*/ 122 h 138"/>
                <a:gd name="T32" fmla="*/ 48 w 94"/>
                <a:gd name="T33" fmla="*/ 15 h 138"/>
                <a:gd name="T34" fmla="*/ 20 w 94"/>
                <a:gd name="T35" fmla="*/ 49 h 138"/>
                <a:gd name="T36" fmla="*/ 47 w 94"/>
                <a:gd name="T37" fmla="*/ 83 h 138"/>
                <a:gd name="T38" fmla="*/ 75 w 94"/>
                <a:gd name="T39" fmla="*/ 49 h 138"/>
                <a:gd name="T40" fmla="*/ 48 w 94"/>
                <a:gd name="T41" fmla="*/ 15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4" h="138">
                  <a:moveTo>
                    <a:pt x="84" y="122"/>
                  </a:moveTo>
                  <a:cubicBezTo>
                    <a:pt x="76" y="130"/>
                    <a:pt x="64" y="138"/>
                    <a:pt x="44" y="138"/>
                  </a:cubicBezTo>
                  <a:cubicBezTo>
                    <a:pt x="23" y="138"/>
                    <a:pt x="8" y="129"/>
                    <a:pt x="5" y="126"/>
                  </a:cubicBezTo>
                  <a:cubicBezTo>
                    <a:pt x="12" y="112"/>
                    <a:pt x="12" y="112"/>
                    <a:pt x="12" y="112"/>
                  </a:cubicBezTo>
                  <a:cubicBezTo>
                    <a:pt x="17" y="116"/>
                    <a:pt x="30" y="122"/>
                    <a:pt x="43" y="122"/>
                  </a:cubicBezTo>
                  <a:cubicBezTo>
                    <a:pt x="55" y="122"/>
                    <a:pt x="63" y="118"/>
                    <a:pt x="67" y="113"/>
                  </a:cubicBezTo>
                  <a:cubicBezTo>
                    <a:pt x="72" y="109"/>
                    <a:pt x="74" y="101"/>
                    <a:pt x="74" y="89"/>
                  </a:cubicBezTo>
                  <a:cubicBezTo>
                    <a:pt x="74" y="80"/>
                    <a:pt x="74" y="80"/>
                    <a:pt x="74" y="80"/>
                  </a:cubicBezTo>
                  <a:cubicBezTo>
                    <a:pt x="73" y="83"/>
                    <a:pt x="64" y="99"/>
                    <a:pt x="42" y="99"/>
                  </a:cubicBezTo>
                  <a:cubicBezTo>
                    <a:pt x="16" y="99"/>
                    <a:pt x="0" y="78"/>
                    <a:pt x="0" y="49"/>
                  </a:cubicBezTo>
                  <a:cubicBezTo>
                    <a:pt x="0" y="20"/>
                    <a:pt x="19" y="0"/>
                    <a:pt x="43" y="0"/>
                  </a:cubicBezTo>
                  <a:cubicBezTo>
                    <a:pt x="65" y="0"/>
                    <a:pt x="73" y="15"/>
                    <a:pt x="74" y="18"/>
                  </a:cubicBezTo>
                  <a:cubicBezTo>
                    <a:pt x="76" y="2"/>
                    <a:pt x="76" y="2"/>
                    <a:pt x="76" y="2"/>
                  </a:cubicBezTo>
                  <a:cubicBezTo>
                    <a:pt x="94" y="2"/>
                    <a:pt x="94" y="2"/>
                    <a:pt x="94" y="2"/>
                  </a:cubicBezTo>
                  <a:cubicBezTo>
                    <a:pt x="94" y="82"/>
                    <a:pt x="94" y="82"/>
                    <a:pt x="94" y="82"/>
                  </a:cubicBezTo>
                  <a:cubicBezTo>
                    <a:pt x="94" y="102"/>
                    <a:pt x="91" y="113"/>
                    <a:pt x="84" y="122"/>
                  </a:cubicBezTo>
                  <a:close/>
                  <a:moveTo>
                    <a:pt x="48" y="15"/>
                  </a:moveTo>
                  <a:cubicBezTo>
                    <a:pt x="31" y="15"/>
                    <a:pt x="20" y="30"/>
                    <a:pt x="20" y="49"/>
                  </a:cubicBezTo>
                  <a:cubicBezTo>
                    <a:pt x="20" y="67"/>
                    <a:pt x="30" y="83"/>
                    <a:pt x="47" y="83"/>
                  </a:cubicBezTo>
                  <a:cubicBezTo>
                    <a:pt x="64" y="83"/>
                    <a:pt x="75" y="67"/>
                    <a:pt x="75" y="49"/>
                  </a:cubicBezTo>
                  <a:cubicBezTo>
                    <a:pt x="75" y="30"/>
                    <a:pt x="65" y="15"/>
                    <a:pt x="48"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0" name="Freeform 37">
              <a:extLst>
                <a:ext uri="{FF2B5EF4-FFF2-40B4-BE49-F238E27FC236}">
                  <a16:creationId xmlns:a16="http://schemas.microsoft.com/office/drawing/2014/main" id="{DCECE63C-3BE4-E3D3-8A34-3F4C88B09AD1}"/>
                </a:ext>
              </a:extLst>
            </p:cNvPr>
            <p:cNvSpPr>
              <a:spLocks/>
            </p:cNvSpPr>
            <p:nvPr/>
          </p:nvSpPr>
          <p:spPr bwMode="auto">
            <a:xfrm>
              <a:off x="3568701" y="-34925"/>
              <a:ext cx="69850" cy="115888"/>
            </a:xfrm>
            <a:custGeom>
              <a:avLst/>
              <a:gdLst>
                <a:gd name="T0" fmla="*/ 66 w 85"/>
                <a:gd name="T1" fmla="*/ 141 h 141"/>
                <a:gd name="T2" fmla="*/ 66 w 85"/>
                <a:gd name="T3" fmla="*/ 82 h 141"/>
                <a:gd name="T4" fmla="*/ 46 w 85"/>
                <a:gd name="T5" fmla="*/ 56 h 141"/>
                <a:gd name="T6" fmla="*/ 19 w 85"/>
                <a:gd name="T7" fmla="*/ 82 h 141"/>
                <a:gd name="T8" fmla="*/ 19 w 85"/>
                <a:gd name="T9" fmla="*/ 141 h 141"/>
                <a:gd name="T10" fmla="*/ 0 w 85"/>
                <a:gd name="T11" fmla="*/ 141 h 141"/>
                <a:gd name="T12" fmla="*/ 0 w 85"/>
                <a:gd name="T13" fmla="*/ 0 h 141"/>
                <a:gd name="T14" fmla="*/ 19 w 85"/>
                <a:gd name="T15" fmla="*/ 0 h 141"/>
                <a:gd name="T16" fmla="*/ 19 w 85"/>
                <a:gd name="T17" fmla="*/ 60 h 141"/>
                <a:gd name="T18" fmla="*/ 52 w 85"/>
                <a:gd name="T19" fmla="*/ 39 h 141"/>
                <a:gd name="T20" fmla="*/ 85 w 85"/>
                <a:gd name="T21" fmla="*/ 77 h 141"/>
                <a:gd name="T22" fmla="*/ 85 w 85"/>
                <a:gd name="T23" fmla="*/ 141 h 141"/>
                <a:gd name="T24" fmla="*/ 66 w 85"/>
                <a:gd name="T25" fmla="*/ 14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141">
                  <a:moveTo>
                    <a:pt x="66" y="141"/>
                  </a:moveTo>
                  <a:cubicBezTo>
                    <a:pt x="66" y="82"/>
                    <a:pt x="66" y="82"/>
                    <a:pt x="66" y="82"/>
                  </a:cubicBezTo>
                  <a:cubicBezTo>
                    <a:pt x="66" y="66"/>
                    <a:pt x="61" y="56"/>
                    <a:pt x="46" y="56"/>
                  </a:cubicBezTo>
                  <a:cubicBezTo>
                    <a:pt x="31" y="56"/>
                    <a:pt x="21" y="72"/>
                    <a:pt x="19" y="82"/>
                  </a:cubicBezTo>
                  <a:cubicBezTo>
                    <a:pt x="19" y="141"/>
                    <a:pt x="19" y="141"/>
                    <a:pt x="19" y="141"/>
                  </a:cubicBezTo>
                  <a:cubicBezTo>
                    <a:pt x="0" y="141"/>
                    <a:pt x="0" y="141"/>
                    <a:pt x="0" y="141"/>
                  </a:cubicBezTo>
                  <a:cubicBezTo>
                    <a:pt x="0" y="0"/>
                    <a:pt x="0" y="0"/>
                    <a:pt x="0" y="0"/>
                  </a:cubicBezTo>
                  <a:cubicBezTo>
                    <a:pt x="19" y="0"/>
                    <a:pt x="19" y="0"/>
                    <a:pt x="19" y="0"/>
                  </a:cubicBezTo>
                  <a:cubicBezTo>
                    <a:pt x="19" y="60"/>
                    <a:pt x="19" y="60"/>
                    <a:pt x="19" y="60"/>
                  </a:cubicBezTo>
                  <a:cubicBezTo>
                    <a:pt x="25" y="50"/>
                    <a:pt x="36" y="39"/>
                    <a:pt x="52" y="39"/>
                  </a:cubicBezTo>
                  <a:cubicBezTo>
                    <a:pt x="72" y="39"/>
                    <a:pt x="85" y="51"/>
                    <a:pt x="85" y="77"/>
                  </a:cubicBezTo>
                  <a:cubicBezTo>
                    <a:pt x="85" y="141"/>
                    <a:pt x="85" y="141"/>
                    <a:pt x="85" y="141"/>
                  </a:cubicBezTo>
                  <a:lnTo>
                    <a:pt x="66" y="1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1" name="Freeform 38">
              <a:extLst>
                <a:ext uri="{FF2B5EF4-FFF2-40B4-BE49-F238E27FC236}">
                  <a16:creationId xmlns:a16="http://schemas.microsoft.com/office/drawing/2014/main" id="{A628084C-CF66-E7E8-A07E-637CE5D6B84C}"/>
                </a:ext>
              </a:extLst>
            </p:cNvPr>
            <p:cNvSpPr>
              <a:spLocks/>
            </p:cNvSpPr>
            <p:nvPr/>
          </p:nvSpPr>
          <p:spPr bwMode="auto">
            <a:xfrm>
              <a:off x="3654426" y="-23813"/>
              <a:ext cx="50800" cy="106363"/>
            </a:xfrm>
            <a:custGeom>
              <a:avLst/>
              <a:gdLst>
                <a:gd name="T0" fmla="*/ 33 w 61"/>
                <a:gd name="T1" fmla="*/ 41 h 128"/>
                <a:gd name="T2" fmla="*/ 33 w 61"/>
                <a:gd name="T3" fmla="*/ 92 h 128"/>
                <a:gd name="T4" fmla="*/ 37 w 61"/>
                <a:gd name="T5" fmla="*/ 109 h 128"/>
                <a:gd name="T6" fmla="*/ 47 w 61"/>
                <a:gd name="T7" fmla="*/ 113 h 128"/>
                <a:gd name="T8" fmla="*/ 58 w 61"/>
                <a:gd name="T9" fmla="*/ 111 h 128"/>
                <a:gd name="T10" fmla="*/ 60 w 61"/>
                <a:gd name="T11" fmla="*/ 125 h 128"/>
                <a:gd name="T12" fmla="*/ 42 w 61"/>
                <a:gd name="T13" fmla="*/ 128 h 128"/>
                <a:gd name="T14" fmla="*/ 21 w 61"/>
                <a:gd name="T15" fmla="*/ 121 h 128"/>
                <a:gd name="T16" fmla="*/ 15 w 61"/>
                <a:gd name="T17" fmla="*/ 95 h 128"/>
                <a:gd name="T18" fmla="*/ 15 w 61"/>
                <a:gd name="T19" fmla="*/ 41 h 128"/>
                <a:gd name="T20" fmla="*/ 0 w 61"/>
                <a:gd name="T21" fmla="*/ 41 h 128"/>
                <a:gd name="T22" fmla="*/ 0 w 61"/>
                <a:gd name="T23" fmla="*/ 27 h 128"/>
                <a:gd name="T24" fmla="*/ 14 w 61"/>
                <a:gd name="T25" fmla="*/ 27 h 128"/>
                <a:gd name="T26" fmla="*/ 16 w 61"/>
                <a:gd name="T27" fmla="*/ 0 h 128"/>
                <a:gd name="T28" fmla="*/ 33 w 61"/>
                <a:gd name="T29" fmla="*/ 0 h 128"/>
                <a:gd name="T30" fmla="*/ 33 w 61"/>
                <a:gd name="T31" fmla="*/ 27 h 128"/>
                <a:gd name="T32" fmla="*/ 61 w 61"/>
                <a:gd name="T33" fmla="*/ 27 h 128"/>
                <a:gd name="T34" fmla="*/ 61 w 61"/>
                <a:gd name="T35" fmla="*/ 41 h 128"/>
                <a:gd name="T36" fmla="*/ 33 w 61"/>
                <a:gd name="T37" fmla="*/ 4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1" h="128">
                  <a:moveTo>
                    <a:pt x="33" y="41"/>
                  </a:moveTo>
                  <a:cubicBezTo>
                    <a:pt x="33" y="92"/>
                    <a:pt x="33" y="92"/>
                    <a:pt x="33" y="92"/>
                  </a:cubicBezTo>
                  <a:cubicBezTo>
                    <a:pt x="33" y="101"/>
                    <a:pt x="34" y="106"/>
                    <a:pt x="37" y="109"/>
                  </a:cubicBezTo>
                  <a:cubicBezTo>
                    <a:pt x="40" y="112"/>
                    <a:pt x="43" y="113"/>
                    <a:pt x="47" y="113"/>
                  </a:cubicBezTo>
                  <a:cubicBezTo>
                    <a:pt x="52" y="113"/>
                    <a:pt x="56" y="112"/>
                    <a:pt x="58" y="111"/>
                  </a:cubicBezTo>
                  <a:cubicBezTo>
                    <a:pt x="60" y="125"/>
                    <a:pt x="60" y="125"/>
                    <a:pt x="60" y="125"/>
                  </a:cubicBezTo>
                  <a:cubicBezTo>
                    <a:pt x="56" y="127"/>
                    <a:pt x="48" y="128"/>
                    <a:pt x="42" y="128"/>
                  </a:cubicBezTo>
                  <a:cubicBezTo>
                    <a:pt x="33" y="128"/>
                    <a:pt x="27" y="126"/>
                    <a:pt x="21" y="121"/>
                  </a:cubicBezTo>
                  <a:cubicBezTo>
                    <a:pt x="16" y="115"/>
                    <a:pt x="15" y="108"/>
                    <a:pt x="15" y="95"/>
                  </a:cubicBezTo>
                  <a:cubicBezTo>
                    <a:pt x="15" y="41"/>
                    <a:pt x="15" y="41"/>
                    <a:pt x="15" y="41"/>
                  </a:cubicBezTo>
                  <a:cubicBezTo>
                    <a:pt x="0" y="41"/>
                    <a:pt x="0" y="41"/>
                    <a:pt x="0" y="41"/>
                  </a:cubicBezTo>
                  <a:cubicBezTo>
                    <a:pt x="0" y="27"/>
                    <a:pt x="0" y="27"/>
                    <a:pt x="0" y="27"/>
                  </a:cubicBezTo>
                  <a:cubicBezTo>
                    <a:pt x="14" y="27"/>
                    <a:pt x="14" y="27"/>
                    <a:pt x="14" y="27"/>
                  </a:cubicBezTo>
                  <a:cubicBezTo>
                    <a:pt x="16" y="0"/>
                    <a:pt x="16" y="0"/>
                    <a:pt x="16" y="0"/>
                  </a:cubicBezTo>
                  <a:cubicBezTo>
                    <a:pt x="33" y="0"/>
                    <a:pt x="33" y="0"/>
                    <a:pt x="33" y="0"/>
                  </a:cubicBezTo>
                  <a:cubicBezTo>
                    <a:pt x="33" y="27"/>
                    <a:pt x="33" y="27"/>
                    <a:pt x="33" y="27"/>
                  </a:cubicBezTo>
                  <a:cubicBezTo>
                    <a:pt x="61" y="27"/>
                    <a:pt x="61" y="27"/>
                    <a:pt x="61" y="27"/>
                  </a:cubicBezTo>
                  <a:cubicBezTo>
                    <a:pt x="61" y="41"/>
                    <a:pt x="61" y="41"/>
                    <a:pt x="61" y="41"/>
                  </a:cubicBezTo>
                  <a:cubicBezTo>
                    <a:pt x="33" y="41"/>
                    <a:pt x="33" y="41"/>
                    <a:pt x="33"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2" name="Freeform 39">
              <a:extLst>
                <a:ext uri="{FF2B5EF4-FFF2-40B4-BE49-F238E27FC236}">
                  <a16:creationId xmlns:a16="http://schemas.microsoft.com/office/drawing/2014/main" id="{644BE14E-EA94-5B64-6A69-FD38062EC86B}"/>
                </a:ext>
              </a:extLst>
            </p:cNvPr>
            <p:cNvSpPr>
              <a:spLocks/>
            </p:cNvSpPr>
            <p:nvPr/>
          </p:nvSpPr>
          <p:spPr bwMode="auto">
            <a:xfrm>
              <a:off x="3711576" y="-3175"/>
              <a:ext cx="63500" cy="85725"/>
            </a:xfrm>
            <a:custGeom>
              <a:avLst/>
              <a:gdLst>
                <a:gd name="T0" fmla="*/ 68 w 78"/>
                <a:gd name="T1" fmla="*/ 94 h 103"/>
                <a:gd name="T2" fmla="*/ 39 w 78"/>
                <a:gd name="T3" fmla="*/ 103 h 103"/>
                <a:gd name="T4" fmla="*/ 0 w 78"/>
                <a:gd name="T5" fmla="*/ 86 h 103"/>
                <a:gd name="T6" fmla="*/ 10 w 78"/>
                <a:gd name="T7" fmla="*/ 74 h 103"/>
                <a:gd name="T8" fmla="*/ 40 w 78"/>
                <a:gd name="T9" fmla="*/ 88 h 103"/>
                <a:gd name="T10" fmla="*/ 59 w 78"/>
                <a:gd name="T11" fmla="*/ 75 h 103"/>
                <a:gd name="T12" fmla="*/ 43 w 78"/>
                <a:gd name="T13" fmla="*/ 61 h 103"/>
                <a:gd name="T14" fmla="*/ 25 w 78"/>
                <a:gd name="T15" fmla="*/ 55 h 103"/>
                <a:gd name="T16" fmla="*/ 5 w 78"/>
                <a:gd name="T17" fmla="*/ 29 h 103"/>
                <a:gd name="T18" fmla="*/ 42 w 78"/>
                <a:gd name="T19" fmla="*/ 0 h 103"/>
                <a:gd name="T20" fmla="*/ 77 w 78"/>
                <a:gd name="T21" fmla="*/ 13 h 103"/>
                <a:gd name="T22" fmla="*/ 68 w 78"/>
                <a:gd name="T23" fmla="*/ 26 h 103"/>
                <a:gd name="T24" fmla="*/ 42 w 78"/>
                <a:gd name="T25" fmla="*/ 15 h 103"/>
                <a:gd name="T26" fmla="*/ 23 w 78"/>
                <a:gd name="T27" fmla="*/ 27 h 103"/>
                <a:gd name="T28" fmla="*/ 39 w 78"/>
                <a:gd name="T29" fmla="*/ 41 h 103"/>
                <a:gd name="T30" fmla="*/ 58 w 78"/>
                <a:gd name="T31" fmla="*/ 47 h 103"/>
                <a:gd name="T32" fmla="*/ 78 w 78"/>
                <a:gd name="T33" fmla="*/ 72 h 103"/>
                <a:gd name="T34" fmla="*/ 68 w 78"/>
                <a:gd name="T35" fmla="*/ 9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8" h="103">
                  <a:moveTo>
                    <a:pt x="68" y="94"/>
                  </a:moveTo>
                  <a:cubicBezTo>
                    <a:pt x="63" y="99"/>
                    <a:pt x="54" y="103"/>
                    <a:pt x="39" y="103"/>
                  </a:cubicBezTo>
                  <a:cubicBezTo>
                    <a:pt x="19" y="103"/>
                    <a:pt x="5" y="91"/>
                    <a:pt x="0" y="86"/>
                  </a:cubicBezTo>
                  <a:cubicBezTo>
                    <a:pt x="10" y="74"/>
                    <a:pt x="10" y="74"/>
                    <a:pt x="10" y="74"/>
                  </a:cubicBezTo>
                  <a:cubicBezTo>
                    <a:pt x="16" y="80"/>
                    <a:pt x="28" y="88"/>
                    <a:pt x="40" y="88"/>
                  </a:cubicBezTo>
                  <a:cubicBezTo>
                    <a:pt x="51" y="88"/>
                    <a:pt x="59" y="84"/>
                    <a:pt x="59" y="75"/>
                  </a:cubicBezTo>
                  <a:cubicBezTo>
                    <a:pt x="59" y="66"/>
                    <a:pt x="49" y="63"/>
                    <a:pt x="43" y="61"/>
                  </a:cubicBezTo>
                  <a:cubicBezTo>
                    <a:pt x="38" y="60"/>
                    <a:pt x="30" y="57"/>
                    <a:pt x="25" y="55"/>
                  </a:cubicBezTo>
                  <a:cubicBezTo>
                    <a:pt x="21" y="53"/>
                    <a:pt x="5" y="46"/>
                    <a:pt x="5" y="29"/>
                  </a:cubicBezTo>
                  <a:cubicBezTo>
                    <a:pt x="5" y="11"/>
                    <a:pt x="20" y="0"/>
                    <a:pt x="42" y="0"/>
                  </a:cubicBezTo>
                  <a:cubicBezTo>
                    <a:pt x="63" y="0"/>
                    <a:pt x="76" y="12"/>
                    <a:pt x="77" y="13"/>
                  </a:cubicBezTo>
                  <a:cubicBezTo>
                    <a:pt x="68" y="26"/>
                    <a:pt x="68" y="26"/>
                    <a:pt x="68" y="26"/>
                  </a:cubicBezTo>
                  <a:cubicBezTo>
                    <a:pt x="62" y="20"/>
                    <a:pt x="52" y="15"/>
                    <a:pt x="42" y="15"/>
                  </a:cubicBezTo>
                  <a:cubicBezTo>
                    <a:pt x="31" y="15"/>
                    <a:pt x="23" y="18"/>
                    <a:pt x="23" y="27"/>
                  </a:cubicBezTo>
                  <a:cubicBezTo>
                    <a:pt x="23" y="36"/>
                    <a:pt x="32" y="38"/>
                    <a:pt x="39" y="41"/>
                  </a:cubicBezTo>
                  <a:cubicBezTo>
                    <a:pt x="46" y="43"/>
                    <a:pt x="54" y="45"/>
                    <a:pt x="58" y="47"/>
                  </a:cubicBezTo>
                  <a:cubicBezTo>
                    <a:pt x="62" y="49"/>
                    <a:pt x="78" y="55"/>
                    <a:pt x="78" y="72"/>
                  </a:cubicBezTo>
                  <a:cubicBezTo>
                    <a:pt x="78" y="82"/>
                    <a:pt x="74" y="89"/>
                    <a:pt x="68"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3" name="Freeform 40">
              <a:extLst>
                <a:ext uri="{FF2B5EF4-FFF2-40B4-BE49-F238E27FC236}">
                  <a16:creationId xmlns:a16="http://schemas.microsoft.com/office/drawing/2014/main" id="{EF137B69-3191-B6FE-C47C-0D807733E2CB}"/>
                </a:ext>
              </a:extLst>
            </p:cNvPr>
            <p:cNvSpPr>
              <a:spLocks noEditPoints="1"/>
            </p:cNvSpPr>
            <p:nvPr/>
          </p:nvSpPr>
          <p:spPr bwMode="auto">
            <a:xfrm>
              <a:off x="2498726" y="157163"/>
              <a:ext cx="93663" cy="112713"/>
            </a:xfrm>
            <a:custGeom>
              <a:avLst/>
              <a:gdLst>
                <a:gd name="T0" fmla="*/ 92 w 113"/>
                <a:gd name="T1" fmla="*/ 119 h 136"/>
                <a:gd name="T2" fmla="*/ 45 w 113"/>
                <a:gd name="T3" fmla="*/ 136 h 136"/>
                <a:gd name="T4" fmla="*/ 0 w 113"/>
                <a:gd name="T5" fmla="*/ 136 h 136"/>
                <a:gd name="T6" fmla="*/ 0 w 113"/>
                <a:gd name="T7" fmla="*/ 0 h 136"/>
                <a:gd name="T8" fmla="*/ 45 w 113"/>
                <a:gd name="T9" fmla="*/ 0 h 136"/>
                <a:gd name="T10" fmla="*/ 92 w 113"/>
                <a:gd name="T11" fmla="*/ 16 h 136"/>
                <a:gd name="T12" fmla="*/ 113 w 113"/>
                <a:gd name="T13" fmla="*/ 68 h 136"/>
                <a:gd name="T14" fmla="*/ 92 w 113"/>
                <a:gd name="T15" fmla="*/ 119 h 136"/>
                <a:gd name="T16" fmla="*/ 78 w 113"/>
                <a:gd name="T17" fmla="*/ 28 h 136"/>
                <a:gd name="T18" fmla="*/ 45 w 113"/>
                <a:gd name="T19" fmla="*/ 15 h 136"/>
                <a:gd name="T20" fmla="*/ 20 w 113"/>
                <a:gd name="T21" fmla="*/ 15 h 136"/>
                <a:gd name="T22" fmla="*/ 20 w 113"/>
                <a:gd name="T23" fmla="*/ 119 h 136"/>
                <a:gd name="T24" fmla="*/ 45 w 113"/>
                <a:gd name="T25" fmla="*/ 119 h 136"/>
                <a:gd name="T26" fmla="*/ 78 w 113"/>
                <a:gd name="T27" fmla="*/ 107 h 136"/>
                <a:gd name="T28" fmla="*/ 92 w 113"/>
                <a:gd name="T29" fmla="*/ 68 h 136"/>
                <a:gd name="T30" fmla="*/ 78 w 113"/>
                <a:gd name="T31" fmla="*/ 28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 h="136">
                  <a:moveTo>
                    <a:pt x="92" y="119"/>
                  </a:moveTo>
                  <a:cubicBezTo>
                    <a:pt x="81" y="130"/>
                    <a:pt x="66" y="136"/>
                    <a:pt x="45" y="136"/>
                  </a:cubicBezTo>
                  <a:cubicBezTo>
                    <a:pt x="0" y="136"/>
                    <a:pt x="0" y="136"/>
                    <a:pt x="0" y="136"/>
                  </a:cubicBezTo>
                  <a:cubicBezTo>
                    <a:pt x="0" y="0"/>
                    <a:pt x="0" y="0"/>
                    <a:pt x="0" y="0"/>
                  </a:cubicBezTo>
                  <a:cubicBezTo>
                    <a:pt x="45" y="0"/>
                    <a:pt x="45" y="0"/>
                    <a:pt x="45" y="0"/>
                  </a:cubicBezTo>
                  <a:cubicBezTo>
                    <a:pt x="66" y="0"/>
                    <a:pt x="81" y="5"/>
                    <a:pt x="92" y="16"/>
                  </a:cubicBezTo>
                  <a:cubicBezTo>
                    <a:pt x="103" y="27"/>
                    <a:pt x="113" y="44"/>
                    <a:pt x="113" y="68"/>
                  </a:cubicBezTo>
                  <a:cubicBezTo>
                    <a:pt x="113" y="91"/>
                    <a:pt x="104" y="108"/>
                    <a:pt x="92" y="119"/>
                  </a:cubicBezTo>
                  <a:close/>
                  <a:moveTo>
                    <a:pt x="78" y="28"/>
                  </a:moveTo>
                  <a:cubicBezTo>
                    <a:pt x="70" y="19"/>
                    <a:pt x="59" y="15"/>
                    <a:pt x="45" y="15"/>
                  </a:cubicBezTo>
                  <a:cubicBezTo>
                    <a:pt x="20" y="15"/>
                    <a:pt x="20" y="15"/>
                    <a:pt x="20" y="15"/>
                  </a:cubicBezTo>
                  <a:cubicBezTo>
                    <a:pt x="20" y="119"/>
                    <a:pt x="20" y="119"/>
                    <a:pt x="20" y="119"/>
                  </a:cubicBezTo>
                  <a:cubicBezTo>
                    <a:pt x="45" y="119"/>
                    <a:pt x="45" y="119"/>
                    <a:pt x="45" y="119"/>
                  </a:cubicBezTo>
                  <a:cubicBezTo>
                    <a:pt x="58" y="119"/>
                    <a:pt x="69" y="116"/>
                    <a:pt x="78" y="107"/>
                  </a:cubicBezTo>
                  <a:cubicBezTo>
                    <a:pt x="87" y="98"/>
                    <a:pt x="92" y="84"/>
                    <a:pt x="92" y="68"/>
                  </a:cubicBezTo>
                  <a:cubicBezTo>
                    <a:pt x="92" y="51"/>
                    <a:pt x="87" y="36"/>
                    <a:pt x="78"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4" name="Freeform 41">
              <a:extLst>
                <a:ext uri="{FF2B5EF4-FFF2-40B4-BE49-F238E27FC236}">
                  <a16:creationId xmlns:a16="http://schemas.microsoft.com/office/drawing/2014/main" id="{821A2D0B-222A-FACB-58E1-95FBC0126991}"/>
                </a:ext>
              </a:extLst>
            </p:cNvPr>
            <p:cNvSpPr>
              <a:spLocks noEditPoints="1"/>
            </p:cNvSpPr>
            <p:nvPr/>
          </p:nvSpPr>
          <p:spPr bwMode="auto">
            <a:xfrm>
              <a:off x="2605088" y="185738"/>
              <a:ext cx="74613" cy="85725"/>
            </a:xfrm>
            <a:custGeom>
              <a:avLst/>
              <a:gdLst>
                <a:gd name="T0" fmla="*/ 20 w 90"/>
                <a:gd name="T1" fmla="*/ 56 h 103"/>
                <a:gd name="T2" fmla="*/ 50 w 90"/>
                <a:gd name="T3" fmla="*/ 88 h 103"/>
                <a:gd name="T4" fmla="*/ 80 w 90"/>
                <a:gd name="T5" fmla="*/ 77 h 103"/>
                <a:gd name="T6" fmla="*/ 88 w 90"/>
                <a:gd name="T7" fmla="*/ 89 h 103"/>
                <a:gd name="T8" fmla="*/ 47 w 90"/>
                <a:gd name="T9" fmla="*/ 103 h 103"/>
                <a:gd name="T10" fmla="*/ 0 w 90"/>
                <a:gd name="T11" fmla="*/ 52 h 103"/>
                <a:gd name="T12" fmla="*/ 47 w 90"/>
                <a:gd name="T13" fmla="*/ 0 h 103"/>
                <a:gd name="T14" fmla="*/ 90 w 90"/>
                <a:gd name="T15" fmla="*/ 48 h 103"/>
                <a:gd name="T16" fmla="*/ 90 w 90"/>
                <a:gd name="T17" fmla="*/ 56 h 103"/>
                <a:gd name="T18" fmla="*/ 20 w 90"/>
                <a:gd name="T19" fmla="*/ 56 h 103"/>
                <a:gd name="T20" fmla="*/ 46 w 90"/>
                <a:gd name="T21" fmla="*/ 14 h 103"/>
                <a:gd name="T22" fmla="*/ 19 w 90"/>
                <a:gd name="T23" fmla="*/ 42 h 103"/>
                <a:gd name="T24" fmla="*/ 71 w 90"/>
                <a:gd name="T25" fmla="*/ 42 h 103"/>
                <a:gd name="T26" fmla="*/ 46 w 90"/>
                <a:gd name="T27"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03">
                  <a:moveTo>
                    <a:pt x="20" y="56"/>
                  </a:moveTo>
                  <a:cubicBezTo>
                    <a:pt x="20" y="75"/>
                    <a:pt x="31" y="88"/>
                    <a:pt x="50" y="88"/>
                  </a:cubicBezTo>
                  <a:cubicBezTo>
                    <a:pt x="68" y="88"/>
                    <a:pt x="79" y="78"/>
                    <a:pt x="80" y="77"/>
                  </a:cubicBezTo>
                  <a:cubicBezTo>
                    <a:pt x="88" y="89"/>
                    <a:pt x="88" y="89"/>
                    <a:pt x="88" y="89"/>
                  </a:cubicBezTo>
                  <a:cubicBezTo>
                    <a:pt x="88" y="89"/>
                    <a:pt x="75" y="103"/>
                    <a:pt x="47" y="103"/>
                  </a:cubicBezTo>
                  <a:cubicBezTo>
                    <a:pt x="20" y="103"/>
                    <a:pt x="0" y="84"/>
                    <a:pt x="0" y="52"/>
                  </a:cubicBezTo>
                  <a:cubicBezTo>
                    <a:pt x="0" y="19"/>
                    <a:pt x="21" y="0"/>
                    <a:pt x="47" y="0"/>
                  </a:cubicBezTo>
                  <a:cubicBezTo>
                    <a:pt x="74" y="0"/>
                    <a:pt x="90" y="20"/>
                    <a:pt x="90" y="48"/>
                  </a:cubicBezTo>
                  <a:cubicBezTo>
                    <a:pt x="90" y="56"/>
                    <a:pt x="90" y="56"/>
                    <a:pt x="90" y="56"/>
                  </a:cubicBezTo>
                  <a:cubicBezTo>
                    <a:pt x="20" y="56"/>
                    <a:pt x="20" y="56"/>
                    <a:pt x="20" y="56"/>
                  </a:cubicBezTo>
                  <a:close/>
                  <a:moveTo>
                    <a:pt x="46" y="14"/>
                  </a:moveTo>
                  <a:cubicBezTo>
                    <a:pt x="29" y="14"/>
                    <a:pt x="20" y="29"/>
                    <a:pt x="19" y="42"/>
                  </a:cubicBezTo>
                  <a:cubicBezTo>
                    <a:pt x="71" y="42"/>
                    <a:pt x="71" y="42"/>
                    <a:pt x="71" y="42"/>
                  </a:cubicBezTo>
                  <a:cubicBezTo>
                    <a:pt x="72" y="28"/>
                    <a:pt x="64" y="14"/>
                    <a:pt x="4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5" name="Rectangle 42">
              <a:extLst>
                <a:ext uri="{FF2B5EF4-FFF2-40B4-BE49-F238E27FC236}">
                  <a16:creationId xmlns:a16="http://schemas.microsoft.com/office/drawing/2014/main" id="{7DEFDA0D-DEC0-C80E-280E-37E6A828C659}"/>
                </a:ext>
              </a:extLst>
            </p:cNvPr>
            <p:cNvSpPr>
              <a:spLocks noChangeArrowheads="1"/>
            </p:cNvSpPr>
            <p:nvPr/>
          </p:nvSpPr>
          <p:spPr bwMode="auto">
            <a:xfrm>
              <a:off x="2697163" y="153988"/>
              <a:ext cx="15875" cy="1158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6" name="Freeform 43">
              <a:extLst>
                <a:ext uri="{FF2B5EF4-FFF2-40B4-BE49-F238E27FC236}">
                  <a16:creationId xmlns:a16="http://schemas.microsoft.com/office/drawing/2014/main" id="{E1B199F1-629A-2B40-F991-6A433992CFCB}"/>
                </a:ext>
              </a:extLst>
            </p:cNvPr>
            <p:cNvSpPr>
              <a:spLocks noEditPoints="1"/>
            </p:cNvSpPr>
            <p:nvPr/>
          </p:nvSpPr>
          <p:spPr bwMode="auto">
            <a:xfrm>
              <a:off x="2736851" y="150813"/>
              <a:ext cx="20638" cy="119063"/>
            </a:xfrm>
            <a:custGeom>
              <a:avLst/>
              <a:gdLst>
                <a:gd name="T0" fmla="*/ 12 w 25"/>
                <a:gd name="T1" fmla="*/ 25 h 144"/>
                <a:gd name="T2" fmla="*/ 0 w 25"/>
                <a:gd name="T3" fmla="*/ 13 h 144"/>
                <a:gd name="T4" fmla="*/ 12 w 25"/>
                <a:gd name="T5" fmla="*/ 0 h 144"/>
                <a:gd name="T6" fmla="*/ 25 w 25"/>
                <a:gd name="T7" fmla="*/ 12 h 144"/>
                <a:gd name="T8" fmla="*/ 12 w 25"/>
                <a:gd name="T9" fmla="*/ 25 h 144"/>
                <a:gd name="T10" fmla="*/ 3 w 25"/>
                <a:gd name="T11" fmla="*/ 144 h 144"/>
                <a:gd name="T12" fmla="*/ 3 w 25"/>
                <a:gd name="T13" fmla="*/ 45 h 144"/>
                <a:gd name="T14" fmla="*/ 22 w 25"/>
                <a:gd name="T15" fmla="*/ 45 h 144"/>
                <a:gd name="T16" fmla="*/ 22 w 25"/>
                <a:gd name="T17" fmla="*/ 144 h 144"/>
                <a:gd name="T18" fmla="*/ 3 w 25"/>
                <a:gd name="T1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144">
                  <a:moveTo>
                    <a:pt x="12" y="25"/>
                  </a:moveTo>
                  <a:cubicBezTo>
                    <a:pt x="5" y="25"/>
                    <a:pt x="0" y="20"/>
                    <a:pt x="0" y="13"/>
                  </a:cubicBezTo>
                  <a:cubicBezTo>
                    <a:pt x="0" y="6"/>
                    <a:pt x="5" y="0"/>
                    <a:pt x="12" y="0"/>
                  </a:cubicBezTo>
                  <a:cubicBezTo>
                    <a:pt x="20" y="0"/>
                    <a:pt x="25" y="6"/>
                    <a:pt x="25" y="12"/>
                  </a:cubicBezTo>
                  <a:cubicBezTo>
                    <a:pt x="25" y="19"/>
                    <a:pt x="20" y="25"/>
                    <a:pt x="12" y="25"/>
                  </a:cubicBezTo>
                  <a:close/>
                  <a:moveTo>
                    <a:pt x="3" y="144"/>
                  </a:moveTo>
                  <a:cubicBezTo>
                    <a:pt x="3" y="45"/>
                    <a:pt x="3" y="45"/>
                    <a:pt x="3" y="45"/>
                  </a:cubicBezTo>
                  <a:cubicBezTo>
                    <a:pt x="22" y="45"/>
                    <a:pt x="22" y="45"/>
                    <a:pt x="22" y="45"/>
                  </a:cubicBezTo>
                  <a:cubicBezTo>
                    <a:pt x="22" y="144"/>
                    <a:pt x="22" y="144"/>
                    <a:pt x="22" y="144"/>
                  </a:cubicBezTo>
                  <a:lnTo>
                    <a:pt x="3"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7" name="Freeform 44">
              <a:extLst>
                <a:ext uri="{FF2B5EF4-FFF2-40B4-BE49-F238E27FC236}">
                  <a16:creationId xmlns:a16="http://schemas.microsoft.com/office/drawing/2014/main" id="{344578C9-CCB4-4F2D-6F97-A69FE48FE92E}"/>
                </a:ext>
              </a:extLst>
            </p:cNvPr>
            <p:cNvSpPr>
              <a:spLocks/>
            </p:cNvSpPr>
            <p:nvPr/>
          </p:nvSpPr>
          <p:spPr bwMode="auto">
            <a:xfrm>
              <a:off x="2768601" y="188913"/>
              <a:ext cx="79375" cy="80963"/>
            </a:xfrm>
            <a:custGeom>
              <a:avLst/>
              <a:gdLst>
                <a:gd name="T0" fmla="*/ 30 w 50"/>
                <a:gd name="T1" fmla="*/ 51 h 51"/>
                <a:gd name="T2" fmla="*/ 19 w 50"/>
                <a:gd name="T3" fmla="*/ 51 h 51"/>
                <a:gd name="T4" fmla="*/ 0 w 50"/>
                <a:gd name="T5" fmla="*/ 0 h 51"/>
                <a:gd name="T6" fmla="*/ 10 w 50"/>
                <a:gd name="T7" fmla="*/ 0 h 51"/>
                <a:gd name="T8" fmla="*/ 25 w 50"/>
                <a:gd name="T9" fmla="*/ 41 h 51"/>
                <a:gd name="T10" fmla="*/ 39 w 50"/>
                <a:gd name="T11" fmla="*/ 0 h 51"/>
                <a:gd name="T12" fmla="*/ 50 w 50"/>
                <a:gd name="T13" fmla="*/ 0 h 51"/>
                <a:gd name="T14" fmla="*/ 30 w 50"/>
                <a:gd name="T15" fmla="*/ 51 h 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51">
                  <a:moveTo>
                    <a:pt x="30" y="51"/>
                  </a:moveTo>
                  <a:lnTo>
                    <a:pt x="19" y="51"/>
                  </a:lnTo>
                  <a:lnTo>
                    <a:pt x="0" y="0"/>
                  </a:lnTo>
                  <a:lnTo>
                    <a:pt x="10" y="0"/>
                  </a:lnTo>
                  <a:lnTo>
                    <a:pt x="25" y="41"/>
                  </a:lnTo>
                  <a:lnTo>
                    <a:pt x="39" y="0"/>
                  </a:lnTo>
                  <a:lnTo>
                    <a:pt x="50" y="0"/>
                  </a:lnTo>
                  <a:lnTo>
                    <a:pt x="30" y="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8" name="Freeform 45">
              <a:extLst>
                <a:ext uri="{FF2B5EF4-FFF2-40B4-BE49-F238E27FC236}">
                  <a16:creationId xmlns:a16="http://schemas.microsoft.com/office/drawing/2014/main" id="{2236A563-D056-2155-A154-64F4FBDBB116}"/>
                </a:ext>
              </a:extLst>
            </p:cNvPr>
            <p:cNvSpPr>
              <a:spLocks noEditPoints="1"/>
            </p:cNvSpPr>
            <p:nvPr/>
          </p:nvSpPr>
          <p:spPr bwMode="auto">
            <a:xfrm>
              <a:off x="2855913" y="185738"/>
              <a:ext cx="74613" cy="85725"/>
            </a:xfrm>
            <a:custGeom>
              <a:avLst/>
              <a:gdLst>
                <a:gd name="T0" fmla="*/ 19 w 90"/>
                <a:gd name="T1" fmla="*/ 56 h 103"/>
                <a:gd name="T2" fmla="*/ 49 w 90"/>
                <a:gd name="T3" fmla="*/ 88 h 103"/>
                <a:gd name="T4" fmla="*/ 79 w 90"/>
                <a:gd name="T5" fmla="*/ 77 h 103"/>
                <a:gd name="T6" fmla="*/ 87 w 90"/>
                <a:gd name="T7" fmla="*/ 89 h 103"/>
                <a:gd name="T8" fmla="*/ 47 w 90"/>
                <a:gd name="T9" fmla="*/ 103 h 103"/>
                <a:gd name="T10" fmla="*/ 0 w 90"/>
                <a:gd name="T11" fmla="*/ 52 h 103"/>
                <a:gd name="T12" fmla="*/ 47 w 90"/>
                <a:gd name="T13" fmla="*/ 0 h 103"/>
                <a:gd name="T14" fmla="*/ 90 w 90"/>
                <a:gd name="T15" fmla="*/ 48 h 103"/>
                <a:gd name="T16" fmla="*/ 90 w 90"/>
                <a:gd name="T17" fmla="*/ 56 h 103"/>
                <a:gd name="T18" fmla="*/ 19 w 90"/>
                <a:gd name="T19" fmla="*/ 56 h 103"/>
                <a:gd name="T20" fmla="*/ 46 w 90"/>
                <a:gd name="T21" fmla="*/ 14 h 103"/>
                <a:gd name="T22" fmla="*/ 18 w 90"/>
                <a:gd name="T23" fmla="*/ 42 h 103"/>
                <a:gd name="T24" fmla="*/ 70 w 90"/>
                <a:gd name="T25" fmla="*/ 42 h 103"/>
                <a:gd name="T26" fmla="*/ 46 w 90"/>
                <a:gd name="T27"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03">
                  <a:moveTo>
                    <a:pt x="19" y="56"/>
                  </a:moveTo>
                  <a:cubicBezTo>
                    <a:pt x="19" y="75"/>
                    <a:pt x="30" y="88"/>
                    <a:pt x="49" y="88"/>
                  </a:cubicBezTo>
                  <a:cubicBezTo>
                    <a:pt x="67" y="88"/>
                    <a:pt x="78" y="78"/>
                    <a:pt x="79" y="77"/>
                  </a:cubicBezTo>
                  <a:cubicBezTo>
                    <a:pt x="87" y="89"/>
                    <a:pt x="87" y="89"/>
                    <a:pt x="87" y="89"/>
                  </a:cubicBezTo>
                  <a:cubicBezTo>
                    <a:pt x="87" y="89"/>
                    <a:pt x="74" y="103"/>
                    <a:pt x="47" y="103"/>
                  </a:cubicBezTo>
                  <a:cubicBezTo>
                    <a:pt x="20" y="103"/>
                    <a:pt x="0" y="84"/>
                    <a:pt x="0" y="52"/>
                  </a:cubicBezTo>
                  <a:cubicBezTo>
                    <a:pt x="0" y="19"/>
                    <a:pt x="20" y="0"/>
                    <a:pt x="47" y="0"/>
                  </a:cubicBezTo>
                  <a:cubicBezTo>
                    <a:pt x="73" y="0"/>
                    <a:pt x="90" y="20"/>
                    <a:pt x="90" y="48"/>
                  </a:cubicBezTo>
                  <a:cubicBezTo>
                    <a:pt x="90" y="56"/>
                    <a:pt x="90" y="56"/>
                    <a:pt x="90" y="56"/>
                  </a:cubicBezTo>
                  <a:cubicBezTo>
                    <a:pt x="19" y="56"/>
                    <a:pt x="19" y="56"/>
                    <a:pt x="19" y="56"/>
                  </a:cubicBezTo>
                  <a:close/>
                  <a:moveTo>
                    <a:pt x="46" y="14"/>
                  </a:moveTo>
                  <a:cubicBezTo>
                    <a:pt x="28" y="14"/>
                    <a:pt x="20" y="29"/>
                    <a:pt x="18" y="42"/>
                  </a:cubicBezTo>
                  <a:cubicBezTo>
                    <a:pt x="70" y="42"/>
                    <a:pt x="70" y="42"/>
                    <a:pt x="70" y="42"/>
                  </a:cubicBezTo>
                  <a:cubicBezTo>
                    <a:pt x="71" y="28"/>
                    <a:pt x="63" y="14"/>
                    <a:pt x="4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9" name="Freeform 46">
              <a:extLst>
                <a:ext uri="{FF2B5EF4-FFF2-40B4-BE49-F238E27FC236}">
                  <a16:creationId xmlns:a16="http://schemas.microsoft.com/office/drawing/2014/main" id="{F4BF70B8-9555-C261-D3C1-88BD30FC33CC}"/>
                </a:ext>
              </a:extLst>
            </p:cNvPr>
            <p:cNvSpPr>
              <a:spLocks/>
            </p:cNvSpPr>
            <p:nvPr/>
          </p:nvSpPr>
          <p:spPr bwMode="auto">
            <a:xfrm>
              <a:off x="2947988" y="185738"/>
              <a:ext cx="47625" cy="84138"/>
            </a:xfrm>
            <a:custGeom>
              <a:avLst/>
              <a:gdLst>
                <a:gd name="T0" fmla="*/ 53 w 56"/>
                <a:gd name="T1" fmla="*/ 19 h 101"/>
                <a:gd name="T2" fmla="*/ 46 w 56"/>
                <a:gd name="T3" fmla="*/ 18 h 101"/>
                <a:gd name="T4" fmla="*/ 32 w 56"/>
                <a:gd name="T5" fmla="*/ 22 h 101"/>
                <a:gd name="T6" fmla="*/ 18 w 56"/>
                <a:gd name="T7" fmla="*/ 45 h 101"/>
                <a:gd name="T8" fmla="*/ 18 w 56"/>
                <a:gd name="T9" fmla="*/ 101 h 101"/>
                <a:gd name="T10" fmla="*/ 0 w 56"/>
                <a:gd name="T11" fmla="*/ 101 h 101"/>
                <a:gd name="T12" fmla="*/ 0 w 56"/>
                <a:gd name="T13" fmla="*/ 2 h 101"/>
                <a:gd name="T14" fmla="*/ 17 w 56"/>
                <a:gd name="T15" fmla="*/ 2 h 101"/>
                <a:gd name="T16" fmla="*/ 18 w 56"/>
                <a:gd name="T17" fmla="*/ 21 h 101"/>
                <a:gd name="T18" fmla="*/ 48 w 56"/>
                <a:gd name="T19" fmla="*/ 0 h 101"/>
                <a:gd name="T20" fmla="*/ 56 w 56"/>
                <a:gd name="T21" fmla="*/ 1 h 101"/>
                <a:gd name="T22" fmla="*/ 53 w 56"/>
                <a:gd name="T23" fmla="*/ 1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 h="101">
                  <a:moveTo>
                    <a:pt x="53" y="19"/>
                  </a:moveTo>
                  <a:cubicBezTo>
                    <a:pt x="53" y="19"/>
                    <a:pt x="51" y="18"/>
                    <a:pt x="46" y="18"/>
                  </a:cubicBezTo>
                  <a:cubicBezTo>
                    <a:pt x="41" y="18"/>
                    <a:pt x="37" y="19"/>
                    <a:pt x="32" y="22"/>
                  </a:cubicBezTo>
                  <a:cubicBezTo>
                    <a:pt x="26" y="26"/>
                    <a:pt x="20" y="34"/>
                    <a:pt x="18" y="45"/>
                  </a:cubicBezTo>
                  <a:cubicBezTo>
                    <a:pt x="18" y="101"/>
                    <a:pt x="18" y="101"/>
                    <a:pt x="18" y="101"/>
                  </a:cubicBezTo>
                  <a:cubicBezTo>
                    <a:pt x="0" y="101"/>
                    <a:pt x="0" y="101"/>
                    <a:pt x="0" y="101"/>
                  </a:cubicBezTo>
                  <a:cubicBezTo>
                    <a:pt x="0" y="2"/>
                    <a:pt x="0" y="2"/>
                    <a:pt x="0" y="2"/>
                  </a:cubicBezTo>
                  <a:cubicBezTo>
                    <a:pt x="17" y="2"/>
                    <a:pt x="17" y="2"/>
                    <a:pt x="17" y="2"/>
                  </a:cubicBezTo>
                  <a:cubicBezTo>
                    <a:pt x="18" y="21"/>
                    <a:pt x="18" y="21"/>
                    <a:pt x="18" y="21"/>
                  </a:cubicBezTo>
                  <a:cubicBezTo>
                    <a:pt x="24" y="10"/>
                    <a:pt x="35" y="0"/>
                    <a:pt x="48" y="0"/>
                  </a:cubicBezTo>
                  <a:cubicBezTo>
                    <a:pt x="53" y="0"/>
                    <a:pt x="56" y="1"/>
                    <a:pt x="56" y="1"/>
                  </a:cubicBezTo>
                  <a:lnTo>
                    <a:pt x="53"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0" name="Freeform 47">
              <a:extLst>
                <a:ext uri="{FF2B5EF4-FFF2-40B4-BE49-F238E27FC236}">
                  <a16:creationId xmlns:a16="http://schemas.microsoft.com/office/drawing/2014/main" id="{2EFAC510-CEEE-DA5A-FAA3-F170FED7622E}"/>
                </a:ext>
              </a:extLst>
            </p:cNvPr>
            <p:cNvSpPr>
              <a:spLocks noEditPoints="1"/>
            </p:cNvSpPr>
            <p:nvPr/>
          </p:nvSpPr>
          <p:spPr bwMode="auto">
            <a:xfrm>
              <a:off x="2998788" y="185738"/>
              <a:ext cx="74613" cy="85725"/>
            </a:xfrm>
            <a:custGeom>
              <a:avLst/>
              <a:gdLst>
                <a:gd name="T0" fmla="*/ 20 w 90"/>
                <a:gd name="T1" fmla="*/ 56 h 103"/>
                <a:gd name="T2" fmla="*/ 49 w 90"/>
                <a:gd name="T3" fmla="*/ 88 h 103"/>
                <a:gd name="T4" fmla="*/ 80 w 90"/>
                <a:gd name="T5" fmla="*/ 77 h 103"/>
                <a:gd name="T6" fmla="*/ 88 w 90"/>
                <a:gd name="T7" fmla="*/ 89 h 103"/>
                <a:gd name="T8" fmla="*/ 47 w 90"/>
                <a:gd name="T9" fmla="*/ 103 h 103"/>
                <a:gd name="T10" fmla="*/ 0 w 90"/>
                <a:gd name="T11" fmla="*/ 52 h 103"/>
                <a:gd name="T12" fmla="*/ 47 w 90"/>
                <a:gd name="T13" fmla="*/ 0 h 103"/>
                <a:gd name="T14" fmla="*/ 90 w 90"/>
                <a:gd name="T15" fmla="*/ 48 h 103"/>
                <a:gd name="T16" fmla="*/ 90 w 90"/>
                <a:gd name="T17" fmla="*/ 56 h 103"/>
                <a:gd name="T18" fmla="*/ 20 w 90"/>
                <a:gd name="T19" fmla="*/ 56 h 103"/>
                <a:gd name="T20" fmla="*/ 46 w 90"/>
                <a:gd name="T21" fmla="*/ 14 h 103"/>
                <a:gd name="T22" fmla="*/ 19 w 90"/>
                <a:gd name="T23" fmla="*/ 42 h 103"/>
                <a:gd name="T24" fmla="*/ 71 w 90"/>
                <a:gd name="T25" fmla="*/ 42 h 103"/>
                <a:gd name="T26" fmla="*/ 46 w 90"/>
                <a:gd name="T27"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03">
                  <a:moveTo>
                    <a:pt x="20" y="56"/>
                  </a:moveTo>
                  <a:cubicBezTo>
                    <a:pt x="20" y="75"/>
                    <a:pt x="31" y="88"/>
                    <a:pt x="49" y="88"/>
                  </a:cubicBezTo>
                  <a:cubicBezTo>
                    <a:pt x="68" y="88"/>
                    <a:pt x="79" y="78"/>
                    <a:pt x="80" y="77"/>
                  </a:cubicBezTo>
                  <a:cubicBezTo>
                    <a:pt x="88" y="89"/>
                    <a:pt x="88" y="89"/>
                    <a:pt x="88" y="89"/>
                  </a:cubicBezTo>
                  <a:cubicBezTo>
                    <a:pt x="88" y="89"/>
                    <a:pt x="74" y="103"/>
                    <a:pt x="47" y="103"/>
                  </a:cubicBezTo>
                  <a:cubicBezTo>
                    <a:pt x="20" y="103"/>
                    <a:pt x="0" y="84"/>
                    <a:pt x="0" y="52"/>
                  </a:cubicBezTo>
                  <a:cubicBezTo>
                    <a:pt x="0" y="19"/>
                    <a:pt x="21" y="0"/>
                    <a:pt x="47" y="0"/>
                  </a:cubicBezTo>
                  <a:cubicBezTo>
                    <a:pt x="74" y="0"/>
                    <a:pt x="90" y="20"/>
                    <a:pt x="90" y="48"/>
                  </a:cubicBezTo>
                  <a:cubicBezTo>
                    <a:pt x="90" y="56"/>
                    <a:pt x="90" y="56"/>
                    <a:pt x="90" y="56"/>
                  </a:cubicBezTo>
                  <a:cubicBezTo>
                    <a:pt x="20" y="56"/>
                    <a:pt x="20" y="56"/>
                    <a:pt x="20" y="56"/>
                  </a:cubicBezTo>
                  <a:close/>
                  <a:moveTo>
                    <a:pt x="46" y="14"/>
                  </a:moveTo>
                  <a:cubicBezTo>
                    <a:pt x="28" y="14"/>
                    <a:pt x="20" y="29"/>
                    <a:pt x="19" y="42"/>
                  </a:cubicBezTo>
                  <a:cubicBezTo>
                    <a:pt x="71" y="42"/>
                    <a:pt x="71" y="42"/>
                    <a:pt x="71" y="42"/>
                  </a:cubicBezTo>
                  <a:cubicBezTo>
                    <a:pt x="71" y="28"/>
                    <a:pt x="64" y="14"/>
                    <a:pt x="4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1" name="Freeform 48">
              <a:extLst>
                <a:ext uri="{FF2B5EF4-FFF2-40B4-BE49-F238E27FC236}">
                  <a16:creationId xmlns:a16="http://schemas.microsoft.com/office/drawing/2014/main" id="{9F75901F-04A3-6B7A-4918-99E7F7C4A01F}"/>
                </a:ext>
              </a:extLst>
            </p:cNvPr>
            <p:cNvSpPr>
              <a:spLocks noEditPoints="1"/>
            </p:cNvSpPr>
            <p:nvPr/>
          </p:nvSpPr>
          <p:spPr bwMode="auto">
            <a:xfrm>
              <a:off x="3084513" y="153988"/>
              <a:ext cx="77788" cy="117475"/>
            </a:xfrm>
            <a:custGeom>
              <a:avLst/>
              <a:gdLst>
                <a:gd name="T0" fmla="*/ 78 w 94"/>
                <a:gd name="T1" fmla="*/ 141 h 143"/>
                <a:gd name="T2" fmla="*/ 75 w 94"/>
                <a:gd name="T3" fmla="*/ 125 h 143"/>
                <a:gd name="T4" fmla="*/ 42 w 94"/>
                <a:gd name="T5" fmla="*/ 143 h 143"/>
                <a:gd name="T6" fmla="*/ 0 w 94"/>
                <a:gd name="T7" fmla="*/ 91 h 143"/>
                <a:gd name="T8" fmla="*/ 44 w 94"/>
                <a:gd name="T9" fmla="*/ 40 h 143"/>
                <a:gd name="T10" fmla="*/ 75 w 94"/>
                <a:gd name="T11" fmla="*/ 58 h 143"/>
                <a:gd name="T12" fmla="*/ 75 w 94"/>
                <a:gd name="T13" fmla="*/ 0 h 143"/>
                <a:gd name="T14" fmla="*/ 94 w 94"/>
                <a:gd name="T15" fmla="*/ 0 h 143"/>
                <a:gd name="T16" fmla="*/ 94 w 94"/>
                <a:gd name="T17" fmla="*/ 141 h 143"/>
                <a:gd name="T18" fmla="*/ 78 w 94"/>
                <a:gd name="T19" fmla="*/ 141 h 143"/>
                <a:gd name="T20" fmla="*/ 48 w 94"/>
                <a:gd name="T21" fmla="*/ 54 h 143"/>
                <a:gd name="T22" fmla="*/ 19 w 94"/>
                <a:gd name="T23" fmla="*/ 90 h 143"/>
                <a:gd name="T24" fmla="*/ 47 w 94"/>
                <a:gd name="T25" fmla="*/ 127 h 143"/>
                <a:gd name="T26" fmla="*/ 75 w 94"/>
                <a:gd name="T27" fmla="*/ 90 h 143"/>
                <a:gd name="T28" fmla="*/ 48 w 94"/>
                <a:gd name="T29" fmla="*/ 5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4" h="143">
                  <a:moveTo>
                    <a:pt x="78" y="141"/>
                  </a:moveTo>
                  <a:cubicBezTo>
                    <a:pt x="75" y="125"/>
                    <a:pt x="75" y="125"/>
                    <a:pt x="75" y="125"/>
                  </a:cubicBezTo>
                  <a:cubicBezTo>
                    <a:pt x="74" y="126"/>
                    <a:pt x="65" y="143"/>
                    <a:pt x="42" y="143"/>
                  </a:cubicBezTo>
                  <a:cubicBezTo>
                    <a:pt x="16" y="143"/>
                    <a:pt x="0" y="121"/>
                    <a:pt x="0" y="91"/>
                  </a:cubicBezTo>
                  <a:cubicBezTo>
                    <a:pt x="0" y="62"/>
                    <a:pt x="18" y="40"/>
                    <a:pt x="44" y="40"/>
                  </a:cubicBezTo>
                  <a:cubicBezTo>
                    <a:pt x="65" y="40"/>
                    <a:pt x="74" y="56"/>
                    <a:pt x="75" y="58"/>
                  </a:cubicBezTo>
                  <a:cubicBezTo>
                    <a:pt x="75" y="0"/>
                    <a:pt x="75" y="0"/>
                    <a:pt x="75" y="0"/>
                  </a:cubicBezTo>
                  <a:cubicBezTo>
                    <a:pt x="94" y="0"/>
                    <a:pt x="94" y="0"/>
                    <a:pt x="94" y="0"/>
                  </a:cubicBezTo>
                  <a:cubicBezTo>
                    <a:pt x="94" y="141"/>
                    <a:pt x="94" y="141"/>
                    <a:pt x="94" y="141"/>
                  </a:cubicBezTo>
                  <a:cubicBezTo>
                    <a:pt x="78" y="141"/>
                    <a:pt x="78" y="141"/>
                    <a:pt x="78" y="141"/>
                  </a:cubicBezTo>
                  <a:close/>
                  <a:moveTo>
                    <a:pt x="48" y="54"/>
                  </a:moveTo>
                  <a:cubicBezTo>
                    <a:pt x="30" y="54"/>
                    <a:pt x="19" y="71"/>
                    <a:pt x="19" y="90"/>
                  </a:cubicBezTo>
                  <a:cubicBezTo>
                    <a:pt x="19" y="110"/>
                    <a:pt x="29" y="127"/>
                    <a:pt x="47" y="127"/>
                  </a:cubicBezTo>
                  <a:cubicBezTo>
                    <a:pt x="64" y="127"/>
                    <a:pt x="75" y="110"/>
                    <a:pt x="75" y="90"/>
                  </a:cubicBezTo>
                  <a:cubicBezTo>
                    <a:pt x="76" y="71"/>
                    <a:pt x="66" y="54"/>
                    <a:pt x="48"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2" name="Freeform 49">
              <a:extLst>
                <a:ext uri="{FF2B5EF4-FFF2-40B4-BE49-F238E27FC236}">
                  <a16:creationId xmlns:a16="http://schemas.microsoft.com/office/drawing/2014/main" id="{746411D7-FE52-9D4A-5F9C-E781E2B0A65A}"/>
                </a:ext>
              </a:extLst>
            </p:cNvPr>
            <p:cNvSpPr>
              <a:spLocks/>
            </p:cNvSpPr>
            <p:nvPr/>
          </p:nvSpPr>
          <p:spPr bwMode="auto">
            <a:xfrm>
              <a:off x="3209926" y="152400"/>
              <a:ext cx="53975" cy="117475"/>
            </a:xfrm>
            <a:custGeom>
              <a:avLst/>
              <a:gdLst>
                <a:gd name="T0" fmla="*/ 61 w 64"/>
                <a:gd name="T1" fmla="*/ 18 h 142"/>
                <a:gd name="T2" fmla="*/ 49 w 64"/>
                <a:gd name="T3" fmla="*/ 15 h 142"/>
                <a:gd name="T4" fmla="*/ 36 w 64"/>
                <a:gd name="T5" fmla="*/ 21 h 142"/>
                <a:gd name="T6" fmla="*/ 34 w 64"/>
                <a:gd name="T7" fmla="*/ 35 h 142"/>
                <a:gd name="T8" fmla="*/ 34 w 64"/>
                <a:gd name="T9" fmla="*/ 43 h 142"/>
                <a:gd name="T10" fmla="*/ 59 w 64"/>
                <a:gd name="T11" fmla="*/ 43 h 142"/>
                <a:gd name="T12" fmla="*/ 59 w 64"/>
                <a:gd name="T13" fmla="*/ 57 h 142"/>
                <a:gd name="T14" fmla="*/ 34 w 64"/>
                <a:gd name="T15" fmla="*/ 57 h 142"/>
                <a:gd name="T16" fmla="*/ 34 w 64"/>
                <a:gd name="T17" fmla="*/ 142 h 142"/>
                <a:gd name="T18" fmla="*/ 15 w 64"/>
                <a:gd name="T19" fmla="*/ 142 h 142"/>
                <a:gd name="T20" fmla="*/ 15 w 64"/>
                <a:gd name="T21" fmla="*/ 57 h 142"/>
                <a:gd name="T22" fmla="*/ 0 w 64"/>
                <a:gd name="T23" fmla="*/ 57 h 142"/>
                <a:gd name="T24" fmla="*/ 0 w 64"/>
                <a:gd name="T25" fmla="*/ 43 h 142"/>
                <a:gd name="T26" fmla="*/ 15 w 64"/>
                <a:gd name="T27" fmla="*/ 43 h 142"/>
                <a:gd name="T28" fmla="*/ 15 w 64"/>
                <a:gd name="T29" fmla="*/ 32 h 142"/>
                <a:gd name="T30" fmla="*/ 22 w 64"/>
                <a:gd name="T31" fmla="*/ 9 h 142"/>
                <a:gd name="T32" fmla="*/ 45 w 64"/>
                <a:gd name="T33" fmla="*/ 0 h 142"/>
                <a:gd name="T34" fmla="*/ 64 w 64"/>
                <a:gd name="T35" fmla="*/ 4 h 142"/>
                <a:gd name="T36" fmla="*/ 61 w 64"/>
                <a:gd name="T37" fmla="*/ 18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142">
                  <a:moveTo>
                    <a:pt x="61" y="18"/>
                  </a:moveTo>
                  <a:cubicBezTo>
                    <a:pt x="61" y="18"/>
                    <a:pt x="55" y="15"/>
                    <a:pt x="49" y="15"/>
                  </a:cubicBezTo>
                  <a:cubicBezTo>
                    <a:pt x="43" y="15"/>
                    <a:pt x="39" y="17"/>
                    <a:pt x="36" y="21"/>
                  </a:cubicBezTo>
                  <a:cubicBezTo>
                    <a:pt x="34" y="24"/>
                    <a:pt x="34" y="29"/>
                    <a:pt x="34" y="35"/>
                  </a:cubicBezTo>
                  <a:cubicBezTo>
                    <a:pt x="34" y="43"/>
                    <a:pt x="34" y="43"/>
                    <a:pt x="34" y="43"/>
                  </a:cubicBezTo>
                  <a:cubicBezTo>
                    <a:pt x="59" y="43"/>
                    <a:pt x="59" y="43"/>
                    <a:pt x="59" y="43"/>
                  </a:cubicBezTo>
                  <a:cubicBezTo>
                    <a:pt x="59" y="57"/>
                    <a:pt x="59" y="57"/>
                    <a:pt x="59" y="57"/>
                  </a:cubicBezTo>
                  <a:cubicBezTo>
                    <a:pt x="34" y="57"/>
                    <a:pt x="34" y="57"/>
                    <a:pt x="34" y="57"/>
                  </a:cubicBezTo>
                  <a:cubicBezTo>
                    <a:pt x="34" y="142"/>
                    <a:pt x="34" y="142"/>
                    <a:pt x="34" y="142"/>
                  </a:cubicBezTo>
                  <a:cubicBezTo>
                    <a:pt x="15" y="142"/>
                    <a:pt x="15" y="142"/>
                    <a:pt x="15" y="142"/>
                  </a:cubicBezTo>
                  <a:cubicBezTo>
                    <a:pt x="15" y="57"/>
                    <a:pt x="15" y="57"/>
                    <a:pt x="15" y="57"/>
                  </a:cubicBezTo>
                  <a:cubicBezTo>
                    <a:pt x="0" y="57"/>
                    <a:pt x="0" y="57"/>
                    <a:pt x="0" y="57"/>
                  </a:cubicBezTo>
                  <a:cubicBezTo>
                    <a:pt x="0" y="43"/>
                    <a:pt x="0" y="43"/>
                    <a:pt x="0" y="43"/>
                  </a:cubicBezTo>
                  <a:cubicBezTo>
                    <a:pt x="15" y="43"/>
                    <a:pt x="15" y="43"/>
                    <a:pt x="15" y="43"/>
                  </a:cubicBezTo>
                  <a:cubicBezTo>
                    <a:pt x="15" y="32"/>
                    <a:pt x="15" y="32"/>
                    <a:pt x="15" y="32"/>
                  </a:cubicBezTo>
                  <a:cubicBezTo>
                    <a:pt x="15" y="21"/>
                    <a:pt x="18" y="14"/>
                    <a:pt x="22" y="9"/>
                  </a:cubicBezTo>
                  <a:cubicBezTo>
                    <a:pt x="27" y="4"/>
                    <a:pt x="34" y="0"/>
                    <a:pt x="45" y="0"/>
                  </a:cubicBezTo>
                  <a:cubicBezTo>
                    <a:pt x="55" y="0"/>
                    <a:pt x="62" y="3"/>
                    <a:pt x="64" y="4"/>
                  </a:cubicBezTo>
                  <a:lnTo>
                    <a:pt x="61"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3" name="Freeform 50">
              <a:extLst>
                <a:ext uri="{FF2B5EF4-FFF2-40B4-BE49-F238E27FC236}">
                  <a16:creationId xmlns:a16="http://schemas.microsoft.com/office/drawing/2014/main" id="{71C2BF5D-0F27-5DC4-E839-53363129AF20}"/>
                </a:ext>
              </a:extLst>
            </p:cNvPr>
            <p:cNvSpPr>
              <a:spLocks/>
            </p:cNvSpPr>
            <p:nvPr/>
          </p:nvSpPr>
          <p:spPr bwMode="auto">
            <a:xfrm>
              <a:off x="3270251" y="185738"/>
              <a:ext cx="46038" cy="84138"/>
            </a:xfrm>
            <a:custGeom>
              <a:avLst/>
              <a:gdLst>
                <a:gd name="T0" fmla="*/ 53 w 56"/>
                <a:gd name="T1" fmla="*/ 19 h 101"/>
                <a:gd name="T2" fmla="*/ 46 w 56"/>
                <a:gd name="T3" fmla="*/ 18 h 101"/>
                <a:gd name="T4" fmla="*/ 32 w 56"/>
                <a:gd name="T5" fmla="*/ 22 h 101"/>
                <a:gd name="T6" fmla="*/ 18 w 56"/>
                <a:gd name="T7" fmla="*/ 45 h 101"/>
                <a:gd name="T8" fmla="*/ 18 w 56"/>
                <a:gd name="T9" fmla="*/ 101 h 101"/>
                <a:gd name="T10" fmla="*/ 0 w 56"/>
                <a:gd name="T11" fmla="*/ 101 h 101"/>
                <a:gd name="T12" fmla="*/ 0 w 56"/>
                <a:gd name="T13" fmla="*/ 2 h 101"/>
                <a:gd name="T14" fmla="*/ 17 w 56"/>
                <a:gd name="T15" fmla="*/ 2 h 101"/>
                <a:gd name="T16" fmla="*/ 18 w 56"/>
                <a:gd name="T17" fmla="*/ 21 h 101"/>
                <a:gd name="T18" fmla="*/ 48 w 56"/>
                <a:gd name="T19" fmla="*/ 0 h 101"/>
                <a:gd name="T20" fmla="*/ 56 w 56"/>
                <a:gd name="T21" fmla="*/ 1 h 101"/>
                <a:gd name="T22" fmla="*/ 53 w 56"/>
                <a:gd name="T23" fmla="*/ 1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 h="101">
                  <a:moveTo>
                    <a:pt x="53" y="19"/>
                  </a:moveTo>
                  <a:cubicBezTo>
                    <a:pt x="53" y="19"/>
                    <a:pt x="51" y="18"/>
                    <a:pt x="46" y="18"/>
                  </a:cubicBezTo>
                  <a:cubicBezTo>
                    <a:pt x="41" y="18"/>
                    <a:pt x="37" y="19"/>
                    <a:pt x="32" y="22"/>
                  </a:cubicBezTo>
                  <a:cubicBezTo>
                    <a:pt x="26" y="26"/>
                    <a:pt x="20" y="34"/>
                    <a:pt x="18" y="45"/>
                  </a:cubicBezTo>
                  <a:cubicBezTo>
                    <a:pt x="18" y="101"/>
                    <a:pt x="18" y="101"/>
                    <a:pt x="18" y="101"/>
                  </a:cubicBezTo>
                  <a:cubicBezTo>
                    <a:pt x="0" y="101"/>
                    <a:pt x="0" y="101"/>
                    <a:pt x="0" y="101"/>
                  </a:cubicBezTo>
                  <a:cubicBezTo>
                    <a:pt x="0" y="2"/>
                    <a:pt x="0" y="2"/>
                    <a:pt x="0" y="2"/>
                  </a:cubicBezTo>
                  <a:cubicBezTo>
                    <a:pt x="17" y="2"/>
                    <a:pt x="17" y="2"/>
                    <a:pt x="17" y="2"/>
                  </a:cubicBezTo>
                  <a:cubicBezTo>
                    <a:pt x="18" y="21"/>
                    <a:pt x="18" y="21"/>
                    <a:pt x="18" y="21"/>
                  </a:cubicBezTo>
                  <a:cubicBezTo>
                    <a:pt x="24" y="10"/>
                    <a:pt x="35" y="0"/>
                    <a:pt x="48" y="0"/>
                  </a:cubicBezTo>
                  <a:cubicBezTo>
                    <a:pt x="53" y="0"/>
                    <a:pt x="56" y="1"/>
                    <a:pt x="56" y="1"/>
                  </a:cubicBezTo>
                  <a:lnTo>
                    <a:pt x="53"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4" name="Freeform 51">
              <a:extLst>
                <a:ext uri="{FF2B5EF4-FFF2-40B4-BE49-F238E27FC236}">
                  <a16:creationId xmlns:a16="http://schemas.microsoft.com/office/drawing/2014/main" id="{6AAE8FD2-F294-9C4A-F94A-068B4B7ABCFB}"/>
                </a:ext>
              </a:extLst>
            </p:cNvPr>
            <p:cNvSpPr>
              <a:spLocks noEditPoints="1"/>
            </p:cNvSpPr>
            <p:nvPr/>
          </p:nvSpPr>
          <p:spPr bwMode="auto">
            <a:xfrm>
              <a:off x="3321051" y="185738"/>
              <a:ext cx="79375" cy="85725"/>
            </a:xfrm>
            <a:custGeom>
              <a:avLst/>
              <a:gdLst>
                <a:gd name="T0" fmla="*/ 48 w 96"/>
                <a:gd name="T1" fmla="*/ 102 h 102"/>
                <a:gd name="T2" fmla="*/ 0 w 96"/>
                <a:gd name="T3" fmla="*/ 51 h 102"/>
                <a:gd name="T4" fmla="*/ 48 w 96"/>
                <a:gd name="T5" fmla="*/ 0 h 102"/>
                <a:gd name="T6" fmla="*/ 96 w 96"/>
                <a:gd name="T7" fmla="*/ 51 h 102"/>
                <a:gd name="T8" fmla="*/ 48 w 96"/>
                <a:gd name="T9" fmla="*/ 102 h 102"/>
                <a:gd name="T10" fmla="*/ 48 w 96"/>
                <a:gd name="T11" fmla="*/ 14 h 102"/>
                <a:gd name="T12" fmla="*/ 20 w 96"/>
                <a:gd name="T13" fmla="*/ 51 h 102"/>
                <a:gd name="T14" fmla="*/ 48 w 96"/>
                <a:gd name="T15" fmla="*/ 88 h 102"/>
                <a:gd name="T16" fmla="*/ 77 w 96"/>
                <a:gd name="T17" fmla="*/ 51 h 102"/>
                <a:gd name="T18" fmla="*/ 48 w 96"/>
                <a:gd name="T19" fmla="*/ 14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102">
                  <a:moveTo>
                    <a:pt x="48" y="102"/>
                  </a:moveTo>
                  <a:cubicBezTo>
                    <a:pt x="20" y="102"/>
                    <a:pt x="0" y="82"/>
                    <a:pt x="0" y="51"/>
                  </a:cubicBezTo>
                  <a:cubicBezTo>
                    <a:pt x="0" y="20"/>
                    <a:pt x="20" y="0"/>
                    <a:pt x="48" y="0"/>
                  </a:cubicBezTo>
                  <a:cubicBezTo>
                    <a:pt x="77" y="0"/>
                    <a:pt x="96" y="20"/>
                    <a:pt x="96" y="51"/>
                  </a:cubicBezTo>
                  <a:cubicBezTo>
                    <a:pt x="96" y="82"/>
                    <a:pt x="77" y="102"/>
                    <a:pt x="48" y="102"/>
                  </a:cubicBezTo>
                  <a:close/>
                  <a:moveTo>
                    <a:pt x="48" y="14"/>
                  </a:moveTo>
                  <a:cubicBezTo>
                    <a:pt x="30" y="14"/>
                    <a:pt x="20" y="29"/>
                    <a:pt x="20" y="51"/>
                  </a:cubicBezTo>
                  <a:cubicBezTo>
                    <a:pt x="20" y="72"/>
                    <a:pt x="30" y="88"/>
                    <a:pt x="48" y="88"/>
                  </a:cubicBezTo>
                  <a:cubicBezTo>
                    <a:pt x="67" y="88"/>
                    <a:pt x="77" y="72"/>
                    <a:pt x="77" y="51"/>
                  </a:cubicBezTo>
                  <a:cubicBezTo>
                    <a:pt x="77" y="29"/>
                    <a:pt x="67" y="14"/>
                    <a:pt x="48"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5" name="Freeform 52">
              <a:extLst>
                <a:ext uri="{FF2B5EF4-FFF2-40B4-BE49-F238E27FC236}">
                  <a16:creationId xmlns:a16="http://schemas.microsoft.com/office/drawing/2014/main" id="{C590DB0F-DC19-CD6D-2F4D-61479185D8A5}"/>
                </a:ext>
              </a:extLst>
            </p:cNvPr>
            <p:cNvSpPr>
              <a:spLocks/>
            </p:cNvSpPr>
            <p:nvPr/>
          </p:nvSpPr>
          <p:spPr bwMode="auto">
            <a:xfrm>
              <a:off x="3419476" y="185738"/>
              <a:ext cx="117475" cy="84138"/>
            </a:xfrm>
            <a:custGeom>
              <a:avLst/>
              <a:gdLst>
                <a:gd name="T0" fmla="*/ 123 w 142"/>
                <a:gd name="T1" fmla="*/ 101 h 101"/>
                <a:gd name="T2" fmla="*/ 123 w 142"/>
                <a:gd name="T3" fmla="*/ 39 h 101"/>
                <a:gd name="T4" fmla="*/ 106 w 142"/>
                <a:gd name="T5" fmla="*/ 16 h 101"/>
                <a:gd name="T6" fmla="*/ 80 w 142"/>
                <a:gd name="T7" fmla="*/ 41 h 101"/>
                <a:gd name="T8" fmla="*/ 80 w 142"/>
                <a:gd name="T9" fmla="*/ 101 h 101"/>
                <a:gd name="T10" fmla="*/ 62 w 142"/>
                <a:gd name="T11" fmla="*/ 101 h 101"/>
                <a:gd name="T12" fmla="*/ 62 w 142"/>
                <a:gd name="T13" fmla="*/ 39 h 101"/>
                <a:gd name="T14" fmla="*/ 44 w 142"/>
                <a:gd name="T15" fmla="*/ 16 h 101"/>
                <a:gd name="T16" fmla="*/ 19 w 142"/>
                <a:gd name="T17" fmla="*/ 41 h 101"/>
                <a:gd name="T18" fmla="*/ 19 w 142"/>
                <a:gd name="T19" fmla="*/ 101 h 101"/>
                <a:gd name="T20" fmla="*/ 0 w 142"/>
                <a:gd name="T21" fmla="*/ 101 h 101"/>
                <a:gd name="T22" fmla="*/ 0 w 142"/>
                <a:gd name="T23" fmla="*/ 2 h 101"/>
                <a:gd name="T24" fmla="*/ 18 w 142"/>
                <a:gd name="T25" fmla="*/ 2 h 101"/>
                <a:gd name="T26" fmla="*/ 19 w 142"/>
                <a:gd name="T27" fmla="*/ 20 h 101"/>
                <a:gd name="T28" fmla="*/ 51 w 142"/>
                <a:gd name="T29" fmla="*/ 0 h 101"/>
                <a:gd name="T30" fmla="*/ 79 w 142"/>
                <a:gd name="T31" fmla="*/ 21 h 101"/>
                <a:gd name="T32" fmla="*/ 112 w 142"/>
                <a:gd name="T33" fmla="*/ 0 h 101"/>
                <a:gd name="T34" fmla="*/ 142 w 142"/>
                <a:gd name="T35" fmla="*/ 34 h 101"/>
                <a:gd name="T36" fmla="*/ 142 w 142"/>
                <a:gd name="T37" fmla="*/ 101 h 101"/>
                <a:gd name="T38" fmla="*/ 123 w 142"/>
                <a:gd name="T39" fmla="*/ 10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2" h="101">
                  <a:moveTo>
                    <a:pt x="123" y="101"/>
                  </a:moveTo>
                  <a:cubicBezTo>
                    <a:pt x="123" y="39"/>
                    <a:pt x="123" y="39"/>
                    <a:pt x="123" y="39"/>
                  </a:cubicBezTo>
                  <a:cubicBezTo>
                    <a:pt x="123" y="26"/>
                    <a:pt x="120" y="16"/>
                    <a:pt x="106" y="16"/>
                  </a:cubicBezTo>
                  <a:cubicBezTo>
                    <a:pt x="91" y="16"/>
                    <a:pt x="81" y="34"/>
                    <a:pt x="80" y="41"/>
                  </a:cubicBezTo>
                  <a:cubicBezTo>
                    <a:pt x="80" y="101"/>
                    <a:pt x="80" y="101"/>
                    <a:pt x="80" y="101"/>
                  </a:cubicBezTo>
                  <a:cubicBezTo>
                    <a:pt x="62" y="101"/>
                    <a:pt x="62" y="101"/>
                    <a:pt x="62" y="101"/>
                  </a:cubicBezTo>
                  <a:cubicBezTo>
                    <a:pt x="62" y="39"/>
                    <a:pt x="62" y="39"/>
                    <a:pt x="62" y="39"/>
                  </a:cubicBezTo>
                  <a:cubicBezTo>
                    <a:pt x="62" y="26"/>
                    <a:pt x="59" y="16"/>
                    <a:pt x="44" y="16"/>
                  </a:cubicBezTo>
                  <a:cubicBezTo>
                    <a:pt x="30" y="16"/>
                    <a:pt x="20" y="34"/>
                    <a:pt x="19" y="41"/>
                  </a:cubicBezTo>
                  <a:cubicBezTo>
                    <a:pt x="19" y="101"/>
                    <a:pt x="19" y="101"/>
                    <a:pt x="19" y="101"/>
                  </a:cubicBezTo>
                  <a:cubicBezTo>
                    <a:pt x="0" y="101"/>
                    <a:pt x="0" y="101"/>
                    <a:pt x="0" y="101"/>
                  </a:cubicBezTo>
                  <a:cubicBezTo>
                    <a:pt x="0" y="2"/>
                    <a:pt x="0" y="2"/>
                    <a:pt x="0" y="2"/>
                  </a:cubicBezTo>
                  <a:cubicBezTo>
                    <a:pt x="18" y="2"/>
                    <a:pt x="18" y="2"/>
                    <a:pt x="18" y="2"/>
                  </a:cubicBezTo>
                  <a:cubicBezTo>
                    <a:pt x="19" y="20"/>
                    <a:pt x="19" y="20"/>
                    <a:pt x="19" y="20"/>
                  </a:cubicBezTo>
                  <a:cubicBezTo>
                    <a:pt x="25" y="9"/>
                    <a:pt x="37" y="0"/>
                    <a:pt x="51" y="0"/>
                  </a:cubicBezTo>
                  <a:cubicBezTo>
                    <a:pt x="64" y="0"/>
                    <a:pt x="75" y="6"/>
                    <a:pt x="79" y="21"/>
                  </a:cubicBezTo>
                  <a:cubicBezTo>
                    <a:pt x="86" y="9"/>
                    <a:pt x="98" y="0"/>
                    <a:pt x="112" y="0"/>
                  </a:cubicBezTo>
                  <a:cubicBezTo>
                    <a:pt x="128" y="0"/>
                    <a:pt x="142" y="9"/>
                    <a:pt x="142" y="34"/>
                  </a:cubicBezTo>
                  <a:cubicBezTo>
                    <a:pt x="142" y="101"/>
                    <a:pt x="142" y="101"/>
                    <a:pt x="142" y="101"/>
                  </a:cubicBezTo>
                  <a:cubicBezTo>
                    <a:pt x="123" y="101"/>
                    <a:pt x="123" y="101"/>
                    <a:pt x="123"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6" name="Freeform 53">
              <a:extLst>
                <a:ext uri="{FF2B5EF4-FFF2-40B4-BE49-F238E27FC236}">
                  <a16:creationId xmlns:a16="http://schemas.microsoft.com/office/drawing/2014/main" id="{975A0B57-FD60-D7A6-C45A-346EA17AEAA2}"/>
                </a:ext>
              </a:extLst>
            </p:cNvPr>
            <p:cNvSpPr>
              <a:spLocks/>
            </p:cNvSpPr>
            <p:nvPr/>
          </p:nvSpPr>
          <p:spPr bwMode="auto">
            <a:xfrm>
              <a:off x="3594101" y="157163"/>
              <a:ext cx="69850" cy="112713"/>
            </a:xfrm>
            <a:custGeom>
              <a:avLst/>
              <a:gdLst>
                <a:gd name="T0" fmla="*/ 0 w 44"/>
                <a:gd name="T1" fmla="*/ 71 h 71"/>
                <a:gd name="T2" fmla="*/ 0 w 44"/>
                <a:gd name="T3" fmla="*/ 0 h 71"/>
                <a:gd name="T4" fmla="*/ 43 w 44"/>
                <a:gd name="T5" fmla="*/ 0 h 71"/>
                <a:gd name="T6" fmla="*/ 43 w 44"/>
                <a:gd name="T7" fmla="*/ 8 h 71"/>
                <a:gd name="T8" fmla="*/ 10 w 44"/>
                <a:gd name="T9" fmla="*/ 8 h 71"/>
                <a:gd name="T10" fmla="*/ 10 w 44"/>
                <a:gd name="T11" fmla="*/ 29 h 71"/>
                <a:gd name="T12" fmla="*/ 41 w 44"/>
                <a:gd name="T13" fmla="*/ 29 h 71"/>
                <a:gd name="T14" fmla="*/ 41 w 44"/>
                <a:gd name="T15" fmla="*/ 38 h 71"/>
                <a:gd name="T16" fmla="*/ 10 w 44"/>
                <a:gd name="T17" fmla="*/ 38 h 71"/>
                <a:gd name="T18" fmla="*/ 10 w 44"/>
                <a:gd name="T19" fmla="*/ 62 h 71"/>
                <a:gd name="T20" fmla="*/ 44 w 44"/>
                <a:gd name="T21" fmla="*/ 62 h 71"/>
                <a:gd name="T22" fmla="*/ 44 w 44"/>
                <a:gd name="T23" fmla="*/ 71 h 71"/>
                <a:gd name="T24" fmla="*/ 0 w 44"/>
                <a:gd name="T25" fmla="*/ 71 h 71"/>
                <a:gd name="T26" fmla="*/ 0 w 44"/>
                <a:gd name="T27" fmla="*/ 7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 h="71">
                  <a:moveTo>
                    <a:pt x="0" y="71"/>
                  </a:moveTo>
                  <a:lnTo>
                    <a:pt x="0" y="0"/>
                  </a:lnTo>
                  <a:lnTo>
                    <a:pt x="43" y="0"/>
                  </a:lnTo>
                  <a:lnTo>
                    <a:pt x="43" y="8"/>
                  </a:lnTo>
                  <a:lnTo>
                    <a:pt x="10" y="8"/>
                  </a:lnTo>
                  <a:lnTo>
                    <a:pt x="10" y="29"/>
                  </a:lnTo>
                  <a:lnTo>
                    <a:pt x="41" y="29"/>
                  </a:lnTo>
                  <a:lnTo>
                    <a:pt x="41" y="38"/>
                  </a:lnTo>
                  <a:lnTo>
                    <a:pt x="10" y="38"/>
                  </a:lnTo>
                  <a:lnTo>
                    <a:pt x="10" y="62"/>
                  </a:lnTo>
                  <a:lnTo>
                    <a:pt x="44" y="62"/>
                  </a:lnTo>
                  <a:lnTo>
                    <a:pt x="44" y="71"/>
                  </a:lnTo>
                  <a:lnTo>
                    <a:pt x="0" y="71"/>
                  </a:lnTo>
                  <a:lnTo>
                    <a:pt x="0" y="7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7" name="Freeform 54">
              <a:extLst>
                <a:ext uri="{FF2B5EF4-FFF2-40B4-BE49-F238E27FC236}">
                  <a16:creationId xmlns:a16="http://schemas.microsoft.com/office/drawing/2014/main" id="{E8018739-B110-09C4-D3DE-76CFD23BB4E9}"/>
                </a:ext>
              </a:extLst>
            </p:cNvPr>
            <p:cNvSpPr>
              <a:spLocks/>
            </p:cNvSpPr>
            <p:nvPr/>
          </p:nvSpPr>
          <p:spPr bwMode="auto">
            <a:xfrm>
              <a:off x="3671888" y="188913"/>
              <a:ext cx="77788" cy="80963"/>
            </a:xfrm>
            <a:custGeom>
              <a:avLst/>
              <a:gdLst>
                <a:gd name="T0" fmla="*/ 38 w 49"/>
                <a:gd name="T1" fmla="*/ 51 h 51"/>
                <a:gd name="T2" fmla="*/ 24 w 49"/>
                <a:gd name="T3" fmla="*/ 30 h 51"/>
                <a:gd name="T4" fmla="*/ 11 w 49"/>
                <a:gd name="T5" fmla="*/ 51 h 51"/>
                <a:gd name="T6" fmla="*/ 0 w 49"/>
                <a:gd name="T7" fmla="*/ 51 h 51"/>
                <a:gd name="T8" fmla="*/ 18 w 49"/>
                <a:gd name="T9" fmla="*/ 25 h 51"/>
                <a:gd name="T10" fmla="*/ 1 w 49"/>
                <a:gd name="T11" fmla="*/ 0 h 51"/>
                <a:gd name="T12" fmla="*/ 12 w 49"/>
                <a:gd name="T13" fmla="*/ 0 h 51"/>
                <a:gd name="T14" fmla="*/ 25 w 49"/>
                <a:gd name="T15" fmla="*/ 19 h 51"/>
                <a:gd name="T16" fmla="*/ 37 w 49"/>
                <a:gd name="T17" fmla="*/ 0 h 51"/>
                <a:gd name="T18" fmla="*/ 48 w 49"/>
                <a:gd name="T19" fmla="*/ 0 h 51"/>
                <a:gd name="T20" fmla="*/ 30 w 49"/>
                <a:gd name="T21" fmla="*/ 25 h 51"/>
                <a:gd name="T22" fmla="*/ 49 w 49"/>
                <a:gd name="T23" fmla="*/ 51 h 51"/>
                <a:gd name="T24" fmla="*/ 38 w 49"/>
                <a:gd name="T25"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 h="51">
                  <a:moveTo>
                    <a:pt x="38" y="51"/>
                  </a:moveTo>
                  <a:lnTo>
                    <a:pt x="24" y="30"/>
                  </a:lnTo>
                  <a:lnTo>
                    <a:pt x="11" y="51"/>
                  </a:lnTo>
                  <a:lnTo>
                    <a:pt x="0" y="51"/>
                  </a:lnTo>
                  <a:lnTo>
                    <a:pt x="18" y="25"/>
                  </a:lnTo>
                  <a:lnTo>
                    <a:pt x="1" y="0"/>
                  </a:lnTo>
                  <a:lnTo>
                    <a:pt x="12" y="0"/>
                  </a:lnTo>
                  <a:lnTo>
                    <a:pt x="25" y="19"/>
                  </a:lnTo>
                  <a:lnTo>
                    <a:pt x="37" y="0"/>
                  </a:lnTo>
                  <a:lnTo>
                    <a:pt x="48" y="0"/>
                  </a:lnTo>
                  <a:lnTo>
                    <a:pt x="30" y="25"/>
                  </a:lnTo>
                  <a:lnTo>
                    <a:pt x="49" y="51"/>
                  </a:lnTo>
                  <a:lnTo>
                    <a:pt x="38" y="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8" name="Freeform 55">
              <a:extLst>
                <a:ext uri="{FF2B5EF4-FFF2-40B4-BE49-F238E27FC236}">
                  <a16:creationId xmlns:a16="http://schemas.microsoft.com/office/drawing/2014/main" id="{6262A5DA-588E-44E3-D3E5-B27EFDFBA451}"/>
                </a:ext>
              </a:extLst>
            </p:cNvPr>
            <p:cNvSpPr>
              <a:spLocks noEditPoints="1"/>
            </p:cNvSpPr>
            <p:nvPr/>
          </p:nvSpPr>
          <p:spPr bwMode="auto">
            <a:xfrm>
              <a:off x="3763963" y="185738"/>
              <a:ext cx="77788" cy="114300"/>
            </a:xfrm>
            <a:custGeom>
              <a:avLst/>
              <a:gdLst>
                <a:gd name="T0" fmla="*/ 49 w 94"/>
                <a:gd name="T1" fmla="*/ 102 h 136"/>
                <a:gd name="T2" fmla="*/ 18 w 94"/>
                <a:gd name="T3" fmla="*/ 85 h 136"/>
                <a:gd name="T4" fmla="*/ 18 w 94"/>
                <a:gd name="T5" fmla="*/ 136 h 136"/>
                <a:gd name="T6" fmla="*/ 0 w 94"/>
                <a:gd name="T7" fmla="*/ 136 h 136"/>
                <a:gd name="T8" fmla="*/ 0 w 94"/>
                <a:gd name="T9" fmla="*/ 1 h 136"/>
                <a:gd name="T10" fmla="*/ 17 w 94"/>
                <a:gd name="T11" fmla="*/ 1 h 136"/>
                <a:gd name="T12" fmla="*/ 18 w 94"/>
                <a:gd name="T13" fmla="*/ 17 h 136"/>
                <a:gd name="T14" fmla="*/ 51 w 94"/>
                <a:gd name="T15" fmla="*/ 0 h 136"/>
                <a:gd name="T16" fmla="*/ 94 w 94"/>
                <a:gd name="T17" fmla="*/ 51 h 136"/>
                <a:gd name="T18" fmla="*/ 49 w 94"/>
                <a:gd name="T19" fmla="*/ 102 h 136"/>
                <a:gd name="T20" fmla="*/ 46 w 94"/>
                <a:gd name="T21" fmla="*/ 14 h 136"/>
                <a:gd name="T22" fmla="*/ 17 w 94"/>
                <a:gd name="T23" fmla="*/ 50 h 136"/>
                <a:gd name="T24" fmla="*/ 45 w 94"/>
                <a:gd name="T25" fmla="*/ 87 h 136"/>
                <a:gd name="T26" fmla="*/ 74 w 94"/>
                <a:gd name="T27" fmla="*/ 50 h 136"/>
                <a:gd name="T28" fmla="*/ 46 w 94"/>
                <a:gd name="T29" fmla="*/ 1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4" h="136">
                  <a:moveTo>
                    <a:pt x="49" y="102"/>
                  </a:moveTo>
                  <a:cubicBezTo>
                    <a:pt x="29" y="102"/>
                    <a:pt x="21" y="89"/>
                    <a:pt x="18" y="85"/>
                  </a:cubicBezTo>
                  <a:cubicBezTo>
                    <a:pt x="18" y="136"/>
                    <a:pt x="18" y="136"/>
                    <a:pt x="18" y="136"/>
                  </a:cubicBezTo>
                  <a:cubicBezTo>
                    <a:pt x="0" y="136"/>
                    <a:pt x="0" y="136"/>
                    <a:pt x="0" y="136"/>
                  </a:cubicBezTo>
                  <a:cubicBezTo>
                    <a:pt x="0" y="1"/>
                    <a:pt x="0" y="1"/>
                    <a:pt x="0" y="1"/>
                  </a:cubicBezTo>
                  <a:cubicBezTo>
                    <a:pt x="17" y="1"/>
                    <a:pt x="17" y="1"/>
                    <a:pt x="17" y="1"/>
                  </a:cubicBezTo>
                  <a:cubicBezTo>
                    <a:pt x="18" y="17"/>
                    <a:pt x="18" y="17"/>
                    <a:pt x="18" y="17"/>
                  </a:cubicBezTo>
                  <a:cubicBezTo>
                    <a:pt x="20" y="15"/>
                    <a:pt x="30" y="0"/>
                    <a:pt x="51" y="0"/>
                  </a:cubicBezTo>
                  <a:cubicBezTo>
                    <a:pt x="78" y="0"/>
                    <a:pt x="94" y="21"/>
                    <a:pt x="94" y="51"/>
                  </a:cubicBezTo>
                  <a:cubicBezTo>
                    <a:pt x="93" y="81"/>
                    <a:pt x="75" y="102"/>
                    <a:pt x="49" y="102"/>
                  </a:cubicBezTo>
                  <a:close/>
                  <a:moveTo>
                    <a:pt x="46" y="14"/>
                  </a:moveTo>
                  <a:cubicBezTo>
                    <a:pt x="29" y="14"/>
                    <a:pt x="17" y="31"/>
                    <a:pt x="17" y="50"/>
                  </a:cubicBezTo>
                  <a:cubicBezTo>
                    <a:pt x="17" y="70"/>
                    <a:pt x="28" y="87"/>
                    <a:pt x="45" y="87"/>
                  </a:cubicBezTo>
                  <a:cubicBezTo>
                    <a:pt x="62" y="87"/>
                    <a:pt x="74" y="70"/>
                    <a:pt x="74" y="50"/>
                  </a:cubicBezTo>
                  <a:cubicBezTo>
                    <a:pt x="74" y="31"/>
                    <a:pt x="63" y="14"/>
                    <a:pt x="4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9" name="Freeform 56">
              <a:extLst>
                <a:ext uri="{FF2B5EF4-FFF2-40B4-BE49-F238E27FC236}">
                  <a16:creationId xmlns:a16="http://schemas.microsoft.com/office/drawing/2014/main" id="{35512E43-0E79-8BBC-F997-A442D44277DD}"/>
                </a:ext>
              </a:extLst>
            </p:cNvPr>
            <p:cNvSpPr>
              <a:spLocks noEditPoints="1"/>
            </p:cNvSpPr>
            <p:nvPr/>
          </p:nvSpPr>
          <p:spPr bwMode="auto">
            <a:xfrm>
              <a:off x="3852863" y="185738"/>
              <a:ext cx="74613" cy="85725"/>
            </a:xfrm>
            <a:custGeom>
              <a:avLst/>
              <a:gdLst>
                <a:gd name="T0" fmla="*/ 20 w 90"/>
                <a:gd name="T1" fmla="*/ 56 h 103"/>
                <a:gd name="T2" fmla="*/ 50 w 90"/>
                <a:gd name="T3" fmla="*/ 88 h 103"/>
                <a:gd name="T4" fmla="*/ 80 w 90"/>
                <a:gd name="T5" fmla="*/ 77 h 103"/>
                <a:gd name="T6" fmla="*/ 88 w 90"/>
                <a:gd name="T7" fmla="*/ 89 h 103"/>
                <a:gd name="T8" fmla="*/ 47 w 90"/>
                <a:gd name="T9" fmla="*/ 103 h 103"/>
                <a:gd name="T10" fmla="*/ 0 w 90"/>
                <a:gd name="T11" fmla="*/ 52 h 103"/>
                <a:gd name="T12" fmla="*/ 47 w 90"/>
                <a:gd name="T13" fmla="*/ 0 h 103"/>
                <a:gd name="T14" fmla="*/ 90 w 90"/>
                <a:gd name="T15" fmla="*/ 48 h 103"/>
                <a:gd name="T16" fmla="*/ 90 w 90"/>
                <a:gd name="T17" fmla="*/ 56 h 103"/>
                <a:gd name="T18" fmla="*/ 20 w 90"/>
                <a:gd name="T19" fmla="*/ 56 h 103"/>
                <a:gd name="T20" fmla="*/ 46 w 90"/>
                <a:gd name="T21" fmla="*/ 14 h 103"/>
                <a:gd name="T22" fmla="*/ 19 w 90"/>
                <a:gd name="T23" fmla="*/ 42 h 103"/>
                <a:gd name="T24" fmla="*/ 71 w 90"/>
                <a:gd name="T25" fmla="*/ 42 h 103"/>
                <a:gd name="T26" fmla="*/ 46 w 90"/>
                <a:gd name="T27"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03">
                  <a:moveTo>
                    <a:pt x="20" y="56"/>
                  </a:moveTo>
                  <a:cubicBezTo>
                    <a:pt x="20" y="75"/>
                    <a:pt x="31" y="88"/>
                    <a:pt x="50" y="88"/>
                  </a:cubicBezTo>
                  <a:cubicBezTo>
                    <a:pt x="68" y="88"/>
                    <a:pt x="79" y="78"/>
                    <a:pt x="80" y="77"/>
                  </a:cubicBezTo>
                  <a:cubicBezTo>
                    <a:pt x="88" y="89"/>
                    <a:pt x="88" y="89"/>
                    <a:pt x="88" y="89"/>
                  </a:cubicBezTo>
                  <a:cubicBezTo>
                    <a:pt x="88" y="89"/>
                    <a:pt x="75" y="103"/>
                    <a:pt x="47" y="103"/>
                  </a:cubicBezTo>
                  <a:cubicBezTo>
                    <a:pt x="20" y="103"/>
                    <a:pt x="0" y="84"/>
                    <a:pt x="0" y="52"/>
                  </a:cubicBezTo>
                  <a:cubicBezTo>
                    <a:pt x="0" y="19"/>
                    <a:pt x="21" y="0"/>
                    <a:pt x="47" y="0"/>
                  </a:cubicBezTo>
                  <a:cubicBezTo>
                    <a:pt x="74" y="0"/>
                    <a:pt x="90" y="20"/>
                    <a:pt x="90" y="48"/>
                  </a:cubicBezTo>
                  <a:cubicBezTo>
                    <a:pt x="90" y="56"/>
                    <a:pt x="90" y="56"/>
                    <a:pt x="90" y="56"/>
                  </a:cubicBezTo>
                  <a:cubicBezTo>
                    <a:pt x="20" y="56"/>
                    <a:pt x="20" y="56"/>
                    <a:pt x="20" y="56"/>
                  </a:cubicBezTo>
                  <a:close/>
                  <a:moveTo>
                    <a:pt x="46" y="14"/>
                  </a:moveTo>
                  <a:cubicBezTo>
                    <a:pt x="29" y="14"/>
                    <a:pt x="20" y="29"/>
                    <a:pt x="19" y="42"/>
                  </a:cubicBezTo>
                  <a:cubicBezTo>
                    <a:pt x="71" y="42"/>
                    <a:pt x="71" y="42"/>
                    <a:pt x="71" y="42"/>
                  </a:cubicBezTo>
                  <a:cubicBezTo>
                    <a:pt x="72" y="28"/>
                    <a:pt x="65" y="14"/>
                    <a:pt x="4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0" name="Freeform 57">
              <a:extLst>
                <a:ext uri="{FF2B5EF4-FFF2-40B4-BE49-F238E27FC236}">
                  <a16:creationId xmlns:a16="http://schemas.microsoft.com/office/drawing/2014/main" id="{FEF6EF1B-2A95-0FAE-281F-3A8B2AACAC0B}"/>
                </a:ext>
              </a:extLst>
            </p:cNvPr>
            <p:cNvSpPr>
              <a:spLocks/>
            </p:cNvSpPr>
            <p:nvPr/>
          </p:nvSpPr>
          <p:spPr bwMode="auto">
            <a:xfrm>
              <a:off x="3946526" y="185738"/>
              <a:ext cx="47625" cy="84138"/>
            </a:xfrm>
            <a:custGeom>
              <a:avLst/>
              <a:gdLst>
                <a:gd name="T0" fmla="*/ 54 w 57"/>
                <a:gd name="T1" fmla="*/ 19 h 101"/>
                <a:gd name="T2" fmla="*/ 47 w 57"/>
                <a:gd name="T3" fmla="*/ 18 h 101"/>
                <a:gd name="T4" fmla="*/ 33 w 57"/>
                <a:gd name="T5" fmla="*/ 22 h 101"/>
                <a:gd name="T6" fmla="*/ 19 w 57"/>
                <a:gd name="T7" fmla="*/ 45 h 101"/>
                <a:gd name="T8" fmla="*/ 19 w 57"/>
                <a:gd name="T9" fmla="*/ 101 h 101"/>
                <a:gd name="T10" fmla="*/ 0 w 57"/>
                <a:gd name="T11" fmla="*/ 101 h 101"/>
                <a:gd name="T12" fmla="*/ 0 w 57"/>
                <a:gd name="T13" fmla="*/ 2 h 101"/>
                <a:gd name="T14" fmla="*/ 18 w 57"/>
                <a:gd name="T15" fmla="*/ 2 h 101"/>
                <a:gd name="T16" fmla="*/ 19 w 57"/>
                <a:gd name="T17" fmla="*/ 21 h 101"/>
                <a:gd name="T18" fmla="*/ 49 w 57"/>
                <a:gd name="T19" fmla="*/ 0 h 101"/>
                <a:gd name="T20" fmla="*/ 57 w 57"/>
                <a:gd name="T21" fmla="*/ 1 h 101"/>
                <a:gd name="T22" fmla="*/ 54 w 57"/>
                <a:gd name="T23" fmla="*/ 1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7" h="101">
                  <a:moveTo>
                    <a:pt x="54" y="19"/>
                  </a:moveTo>
                  <a:cubicBezTo>
                    <a:pt x="54" y="19"/>
                    <a:pt x="52" y="18"/>
                    <a:pt x="47" y="18"/>
                  </a:cubicBezTo>
                  <a:cubicBezTo>
                    <a:pt x="42" y="18"/>
                    <a:pt x="38" y="19"/>
                    <a:pt x="33" y="22"/>
                  </a:cubicBezTo>
                  <a:cubicBezTo>
                    <a:pt x="27" y="26"/>
                    <a:pt x="21" y="34"/>
                    <a:pt x="19" y="45"/>
                  </a:cubicBezTo>
                  <a:cubicBezTo>
                    <a:pt x="19" y="101"/>
                    <a:pt x="19" y="101"/>
                    <a:pt x="19" y="101"/>
                  </a:cubicBezTo>
                  <a:cubicBezTo>
                    <a:pt x="0" y="101"/>
                    <a:pt x="0" y="101"/>
                    <a:pt x="0" y="101"/>
                  </a:cubicBezTo>
                  <a:cubicBezTo>
                    <a:pt x="0" y="2"/>
                    <a:pt x="0" y="2"/>
                    <a:pt x="0" y="2"/>
                  </a:cubicBezTo>
                  <a:cubicBezTo>
                    <a:pt x="18" y="2"/>
                    <a:pt x="18" y="2"/>
                    <a:pt x="18" y="2"/>
                  </a:cubicBezTo>
                  <a:cubicBezTo>
                    <a:pt x="19" y="21"/>
                    <a:pt x="19" y="21"/>
                    <a:pt x="19" y="21"/>
                  </a:cubicBezTo>
                  <a:cubicBezTo>
                    <a:pt x="24" y="10"/>
                    <a:pt x="35" y="0"/>
                    <a:pt x="49" y="0"/>
                  </a:cubicBezTo>
                  <a:cubicBezTo>
                    <a:pt x="54" y="0"/>
                    <a:pt x="57" y="1"/>
                    <a:pt x="57" y="1"/>
                  </a:cubicBezTo>
                  <a:lnTo>
                    <a:pt x="54"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1" name="Freeform 58">
              <a:extLst>
                <a:ext uri="{FF2B5EF4-FFF2-40B4-BE49-F238E27FC236}">
                  <a16:creationId xmlns:a16="http://schemas.microsoft.com/office/drawing/2014/main" id="{AF31A35E-7433-891D-44E8-BEA36D454EE3}"/>
                </a:ext>
              </a:extLst>
            </p:cNvPr>
            <p:cNvSpPr>
              <a:spLocks noEditPoints="1"/>
            </p:cNvSpPr>
            <p:nvPr/>
          </p:nvSpPr>
          <p:spPr bwMode="auto">
            <a:xfrm>
              <a:off x="4005263" y="150813"/>
              <a:ext cx="20638" cy="119063"/>
            </a:xfrm>
            <a:custGeom>
              <a:avLst/>
              <a:gdLst>
                <a:gd name="T0" fmla="*/ 13 w 26"/>
                <a:gd name="T1" fmla="*/ 25 h 144"/>
                <a:gd name="T2" fmla="*/ 0 w 26"/>
                <a:gd name="T3" fmla="*/ 13 h 144"/>
                <a:gd name="T4" fmla="*/ 13 w 26"/>
                <a:gd name="T5" fmla="*/ 0 h 144"/>
                <a:gd name="T6" fmla="*/ 26 w 26"/>
                <a:gd name="T7" fmla="*/ 12 h 144"/>
                <a:gd name="T8" fmla="*/ 13 w 26"/>
                <a:gd name="T9" fmla="*/ 25 h 144"/>
                <a:gd name="T10" fmla="*/ 3 w 26"/>
                <a:gd name="T11" fmla="*/ 144 h 144"/>
                <a:gd name="T12" fmla="*/ 3 w 26"/>
                <a:gd name="T13" fmla="*/ 45 h 144"/>
                <a:gd name="T14" fmla="*/ 22 w 26"/>
                <a:gd name="T15" fmla="*/ 45 h 144"/>
                <a:gd name="T16" fmla="*/ 22 w 26"/>
                <a:gd name="T17" fmla="*/ 144 h 144"/>
                <a:gd name="T18" fmla="*/ 3 w 26"/>
                <a:gd name="T1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144">
                  <a:moveTo>
                    <a:pt x="13" y="25"/>
                  </a:moveTo>
                  <a:cubicBezTo>
                    <a:pt x="6" y="25"/>
                    <a:pt x="0" y="20"/>
                    <a:pt x="0" y="13"/>
                  </a:cubicBezTo>
                  <a:cubicBezTo>
                    <a:pt x="0" y="6"/>
                    <a:pt x="6" y="0"/>
                    <a:pt x="13" y="0"/>
                  </a:cubicBezTo>
                  <a:cubicBezTo>
                    <a:pt x="20" y="0"/>
                    <a:pt x="26" y="6"/>
                    <a:pt x="26" y="12"/>
                  </a:cubicBezTo>
                  <a:cubicBezTo>
                    <a:pt x="26" y="19"/>
                    <a:pt x="20" y="25"/>
                    <a:pt x="13" y="25"/>
                  </a:cubicBezTo>
                  <a:close/>
                  <a:moveTo>
                    <a:pt x="3" y="144"/>
                  </a:moveTo>
                  <a:cubicBezTo>
                    <a:pt x="3" y="45"/>
                    <a:pt x="3" y="45"/>
                    <a:pt x="3" y="45"/>
                  </a:cubicBezTo>
                  <a:cubicBezTo>
                    <a:pt x="22" y="45"/>
                    <a:pt x="22" y="45"/>
                    <a:pt x="22" y="45"/>
                  </a:cubicBezTo>
                  <a:cubicBezTo>
                    <a:pt x="22" y="144"/>
                    <a:pt x="22" y="144"/>
                    <a:pt x="22" y="144"/>
                  </a:cubicBezTo>
                  <a:lnTo>
                    <a:pt x="3"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2" name="Freeform 59">
              <a:extLst>
                <a:ext uri="{FF2B5EF4-FFF2-40B4-BE49-F238E27FC236}">
                  <a16:creationId xmlns:a16="http://schemas.microsoft.com/office/drawing/2014/main" id="{011AEB08-8C96-F19B-82E4-848E1AED67AD}"/>
                </a:ext>
              </a:extLst>
            </p:cNvPr>
            <p:cNvSpPr>
              <a:spLocks noEditPoints="1"/>
            </p:cNvSpPr>
            <p:nvPr/>
          </p:nvSpPr>
          <p:spPr bwMode="auto">
            <a:xfrm>
              <a:off x="4041776" y="185738"/>
              <a:ext cx="74613" cy="85725"/>
            </a:xfrm>
            <a:custGeom>
              <a:avLst/>
              <a:gdLst>
                <a:gd name="T0" fmla="*/ 20 w 90"/>
                <a:gd name="T1" fmla="*/ 56 h 103"/>
                <a:gd name="T2" fmla="*/ 50 w 90"/>
                <a:gd name="T3" fmla="*/ 88 h 103"/>
                <a:gd name="T4" fmla="*/ 80 w 90"/>
                <a:gd name="T5" fmla="*/ 77 h 103"/>
                <a:gd name="T6" fmla="*/ 88 w 90"/>
                <a:gd name="T7" fmla="*/ 89 h 103"/>
                <a:gd name="T8" fmla="*/ 47 w 90"/>
                <a:gd name="T9" fmla="*/ 103 h 103"/>
                <a:gd name="T10" fmla="*/ 0 w 90"/>
                <a:gd name="T11" fmla="*/ 52 h 103"/>
                <a:gd name="T12" fmla="*/ 47 w 90"/>
                <a:gd name="T13" fmla="*/ 0 h 103"/>
                <a:gd name="T14" fmla="*/ 90 w 90"/>
                <a:gd name="T15" fmla="*/ 48 h 103"/>
                <a:gd name="T16" fmla="*/ 90 w 90"/>
                <a:gd name="T17" fmla="*/ 56 h 103"/>
                <a:gd name="T18" fmla="*/ 20 w 90"/>
                <a:gd name="T19" fmla="*/ 56 h 103"/>
                <a:gd name="T20" fmla="*/ 46 w 90"/>
                <a:gd name="T21" fmla="*/ 14 h 103"/>
                <a:gd name="T22" fmla="*/ 19 w 90"/>
                <a:gd name="T23" fmla="*/ 42 h 103"/>
                <a:gd name="T24" fmla="*/ 71 w 90"/>
                <a:gd name="T25" fmla="*/ 42 h 103"/>
                <a:gd name="T26" fmla="*/ 46 w 90"/>
                <a:gd name="T27"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03">
                  <a:moveTo>
                    <a:pt x="20" y="56"/>
                  </a:moveTo>
                  <a:cubicBezTo>
                    <a:pt x="20" y="75"/>
                    <a:pt x="31" y="88"/>
                    <a:pt x="50" y="88"/>
                  </a:cubicBezTo>
                  <a:cubicBezTo>
                    <a:pt x="68" y="88"/>
                    <a:pt x="79" y="78"/>
                    <a:pt x="80" y="77"/>
                  </a:cubicBezTo>
                  <a:cubicBezTo>
                    <a:pt x="88" y="89"/>
                    <a:pt x="88" y="89"/>
                    <a:pt x="88" y="89"/>
                  </a:cubicBezTo>
                  <a:cubicBezTo>
                    <a:pt x="88" y="89"/>
                    <a:pt x="75" y="103"/>
                    <a:pt x="47" y="103"/>
                  </a:cubicBezTo>
                  <a:cubicBezTo>
                    <a:pt x="20" y="103"/>
                    <a:pt x="0" y="84"/>
                    <a:pt x="0" y="52"/>
                  </a:cubicBezTo>
                  <a:cubicBezTo>
                    <a:pt x="0" y="19"/>
                    <a:pt x="21" y="0"/>
                    <a:pt x="47" y="0"/>
                  </a:cubicBezTo>
                  <a:cubicBezTo>
                    <a:pt x="74" y="0"/>
                    <a:pt x="90" y="20"/>
                    <a:pt x="90" y="48"/>
                  </a:cubicBezTo>
                  <a:cubicBezTo>
                    <a:pt x="90" y="56"/>
                    <a:pt x="90" y="56"/>
                    <a:pt x="90" y="56"/>
                  </a:cubicBezTo>
                  <a:cubicBezTo>
                    <a:pt x="20" y="56"/>
                    <a:pt x="20" y="56"/>
                    <a:pt x="20" y="56"/>
                  </a:cubicBezTo>
                  <a:close/>
                  <a:moveTo>
                    <a:pt x="46" y="14"/>
                  </a:moveTo>
                  <a:cubicBezTo>
                    <a:pt x="29" y="14"/>
                    <a:pt x="20" y="29"/>
                    <a:pt x="19" y="42"/>
                  </a:cubicBezTo>
                  <a:cubicBezTo>
                    <a:pt x="71" y="42"/>
                    <a:pt x="71" y="42"/>
                    <a:pt x="71" y="42"/>
                  </a:cubicBezTo>
                  <a:cubicBezTo>
                    <a:pt x="72" y="28"/>
                    <a:pt x="64" y="14"/>
                    <a:pt x="4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3" name="Freeform 60">
              <a:extLst>
                <a:ext uri="{FF2B5EF4-FFF2-40B4-BE49-F238E27FC236}">
                  <a16:creationId xmlns:a16="http://schemas.microsoft.com/office/drawing/2014/main" id="{131EA098-7609-E572-FDAB-89536CA9855D}"/>
                </a:ext>
              </a:extLst>
            </p:cNvPr>
            <p:cNvSpPr>
              <a:spLocks/>
            </p:cNvSpPr>
            <p:nvPr/>
          </p:nvSpPr>
          <p:spPr bwMode="auto">
            <a:xfrm>
              <a:off x="4135438" y="185738"/>
              <a:ext cx="69850" cy="84138"/>
            </a:xfrm>
            <a:custGeom>
              <a:avLst/>
              <a:gdLst>
                <a:gd name="T0" fmla="*/ 65 w 84"/>
                <a:gd name="T1" fmla="*/ 101 h 101"/>
                <a:gd name="T2" fmla="*/ 65 w 84"/>
                <a:gd name="T3" fmla="*/ 41 h 101"/>
                <a:gd name="T4" fmla="*/ 45 w 84"/>
                <a:gd name="T5" fmla="*/ 16 h 101"/>
                <a:gd name="T6" fmla="*/ 19 w 84"/>
                <a:gd name="T7" fmla="*/ 41 h 101"/>
                <a:gd name="T8" fmla="*/ 19 w 84"/>
                <a:gd name="T9" fmla="*/ 101 h 101"/>
                <a:gd name="T10" fmla="*/ 0 w 84"/>
                <a:gd name="T11" fmla="*/ 101 h 101"/>
                <a:gd name="T12" fmla="*/ 0 w 84"/>
                <a:gd name="T13" fmla="*/ 2 h 101"/>
                <a:gd name="T14" fmla="*/ 18 w 84"/>
                <a:gd name="T15" fmla="*/ 2 h 101"/>
                <a:gd name="T16" fmla="*/ 19 w 84"/>
                <a:gd name="T17" fmla="*/ 20 h 101"/>
                <a:gd name="T18" fmla="*/ 52 w 84"/>
                <a:gd name="T19" fmla="*/ 0 h 101"/>
                <a:gd name="T20" fmla="*/ 84 w 84"/>
                <a:gd name="T21" fmla="*/ 37 h 101"/>
                <a:gd name="T22" fmla="*/ 84 w 84"/>
                <a:gd name="T23" fmla="*/ 101 h 101"/>
                <a:gd name="T24" fmla="*/ 65 w 84"/>
                <a:gd name="T25" fmla="*/ 10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101">
                  <a:moveTo>
                    <a:pt x="65" y="101"/>
                  </a:moveTo>
                  <a:cubicBezTo>
                    <a:pt x="65" y="41"/>
                    <a:pt x="65" y="41"/>
                    <a:pt x="65" y="41"/>
                  </a:cubicBezTo>
                  <a:cubicBezTo>
                    <a:pt x="65" y="26"/>
                    <a:pt x="60" y="16"/>
                    <a:pt x="45" y="16"/>
                  </a:cubicBezTo>
                  <a:cubicBezTo>
                    <a:pt x="30" y="16"/>
                    <a:pt x="21" y="32"/>
                    <a:pt x="19" y="41"/>
                  </a:cubicBezTo>
                  <a:cubicBezTo>
                    <a:pt x="19" y="101"/>
                    <a:pt x="19" y="101"/>
                    <a:pt x="19" y="101"/>
                  </a:cubicBezTo>
                  <a:cubicBezTo>
                    <a:pt x="0" y="101"/>
                    <a:pt x="0" y="101"/>
                    <a:pt x="0" y="101"/>
                  </a:cubicBezTo>
                  <a:cubicBezTo>
                    <a:pt x="0" y="2"/>
                    <a:pt x="0" y="2"/>
                    <a:pt x="0" y="2"/>
                  </a:cubicBezTo>
                  <a:cubicBezTo>
                    <a:pt x="18" y="2"/>
                    <a:pt x="18" y="2"/>
                    <a:pt x="18" y="2"/>
                  </a:cubicBezTo>
                  <a:cubicBezTo>
                    <a:pt x="19" y="20"/>
                    <a:pt x="19" y="20"/>
                    <a:pt x="19" y="20"/>
                  </a:cubicBezTo>
                  <a:cubicBezTo>
                    <a:pt x="24" y="10"/>
                    <a:pt x="35" y="0"/>
                    <a:pt x="52" y="0"/>
                  </a:cubicBezTo>
                  <a:cubicBezTo>
                    <a:pt x="71" y="0"/>
                    <a:pt x="84" y="11"/>
                    <a:pt x="84" y="37"/>
                  </a:cubicBezTo>
                  <a:cubicBezTo>
                    <a:pt x="84" y="101"/>
                    <a:pt x="84" y="101"/>
                    <a:pt x="84" y="101"/>
                  </a:cubicBezTo>
                  <a:cubicBezTo>
                    <a:pt x="65" y="101"/>
                    <a:pt x="65" y="101"/>
                    <a:pt x="65"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4" name="Freeform 61">
              <a:extLst>
                <a:ext uri="{FF2B5EF4-FFF2-40B4-BE49-F238E27FC236}">
                  <a16:creationId xmlns:a16="http://schemas.microsoft.com/office/drawing/2014/main" id="{8CB86734-E125-A2B2-51F8-7EC52DBF269F}"/>
                </a:ext>
              </a:extLst>
            </p:cNvPr>
            <p:cNvSpPr>
              <a:spLocks/>
            </p:cNvSpPr>
            <p:nvPr/>
          </p:nvSpPr>
          <p:spPr bwMode="auto">
            <a:xfrm>
              <a:off x="4221163" y="185738"/>
              <a:ext cx="71438" cy="85725"/>
            </a:xfrm>
            <a:custGeom>
              <a:avLst/>
              <a:gdLst>
                <a:gd name="T0" fmla="*/ 76 w 86"/>
                <a:gd name="T1" fmla="*/ 28 h 103"/>
                <a:gd name="T2" fmla="*/ 51 w 86"/>
                <a:gd name="T3" fmla="*/ 15 h 103"/>
                <a:gd name="T4" fmla="*/ 20 w 86"/>
                <a:gd name="T5" fmla="*/ 51 h 103"/>
                <a:gd name="T6" fmla="*/ 50 w 86"/>
                <a:gd name="T7" fmla="*/ 86 h 103"/>
                <a:gd name="T8" fmla="*/ 76 w 86"/>
                <a:gd name="T9" fmla="*/ 73 h 103"/>
                <a:gd name="T10" fmla="*/ 86 w 86"/>
                <a:gd name="T11" fmla="*/ 85 h 103"/>
                <a:gd name="T12" fmla="*/ 47 w 86"/>
                <a:gd name="T13" fmla="*/ 103 h 103"/>
                <a:gd name="T14" fmla="*/ 0 w 86"/>
                <a:gd name="T15" fmla="*/ 51 h 103"/>
                <a:gd name="T16" fmla="*/ 48 w 86"/>
                <a:gd name="T17" fmla="*/ 0 h 103"/>
                <a:gd name="T18" fmla="*/ 85 w 86"/>
                <a:gd name="T19" fmla="*/ 17 h 103"/>
                <a:gd name="T20" fmla="*/ 76 w 86"/>
                <a:gd name="T21" fmla="*/ 2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6" h="103">
                  <a:moveTo>
                    <a:pt x="76" y="28"/>
                  </a:moveTo>
                  <a:cubicBezTo>
                    <a:pt x="76" y="28"/>
                    <a:pt x="67" y="15"/>
                    <a:pt x="51" y="15"/>
                  </a:cubicBezTo>
                  <a:cubicBezTo>
                    <a:pt x="34" y="15"/>
                    <a:pt x="20" y="27"/>
                    <a:pt x="20" y="51"/>
                  </a:cubicBezTo>
                  <a:cubicBezTo>
                    <a:pt x="20" y="75"/>
                    <a:pt x="34" y="86"/>
                    <a:pt x="50" y="86"/>
                  </a:cubicBezTo>
                  <a:cubicBezTo>
                    <a:pt x="66" y="86"/>
                    <a:pt x="76" y="74"/>
                    <a:pt x="76" y="73"/>
                  </a:cubicBezTo>
                  <a:cubicBezTo>
                    <a:pt x="86" y="85"/>
                    <a:pt x="86" y="85"/>
                    <a:pt x="86" y="85"/>
                  </a:cubicBezTo>
                  <a:cubicBezTo>
                    <a:pt x="85" y="86"/>
                    <a:pt x="74" y="103"/>
                    <a:pt x="47" y="103"/>
                  </a:cubicBezTo>
                  <a:cubicBezTo>
                    <a:pt x="21" y="103"/>
                    <a:pt x="0" y="83"/>
                    <a:pt x="0" y="51"/>
                  </a:cubicBezTo>
                  <a:cubicBezTo>
                    <a:pt x="0" y="19"/>
                    <a:pt x="22" y="0"/>
                    <a:pt x="48" y="0"/>
                  </a:cubicBezTo>
                  <a:cubicBezTo>
                    <a:pt x="74" y="0"/>
                    <a:pt x="84" y="16"/>
                    <a:pt x="85" y="17"/>
                  </a:cubicBezTo>
                  <a:lnTo>
                    <a:pt x="76"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5" name="Freeform 62">
              <a:extLst>
                <a:ext uri="{FF2B5EF4-FFF2-40B4-BE49-F238E27FC236}">
                  <a16:creationId xmlns:a16="http://schemas.microsoft.com/office/drawing/2014/main" id="{E2BA6FAC-BC0B-955C-76C2-7569276E7C26}"/>
                </a:ext>
              </a:extLst>
            </p:cNvPr>
            <p:cNvSpPr>
              <a:spLocks noEditPoints="1"/>
            </p:cNvSpPr>
            <p:nvPr/>
          </p:nvSpPr>
          <p:spPr bwMode="auto">
            <a:xfrm>
              <a:off x="4303713" y="185738"/>
              <a:ext cx="74613" cy="85725"/>
            </a:xfrm>
            <a:custGeom>
              <a:avLst/>
              <a:gdLst>
                <a:gd name="T0" fmla="*/ 19 w 90"/>
                <a:gd name="T1" fmla="*/ 56 h 103"/>
                <a:gd name="T2" fmla="*/ 49 w 90"/>
                <a:gd name="T3" fmla="*/ 88 h 103"/>
                <a:gd name="T4" fmla="*/ 79 w 90"/>
                <a:gd name="T5" fmla="*/ 77 h 103"/>
                <a:gd name="T6" fmla="*/ 87 w 90"/>
                <a:gd name="T7" fmla="*/ 89 h 103"/>
                <a:gd name="T8" fmla="*/ 47 w 90"/>
                <a:gd name="T9" fmla="*/ 103 h 103"/>
                <a:gd name="T10" fmla="*/ 0 w 90"/>
                <a:gd name="T11" fmla="*/ 52 h 103"/>
                <a:gd name="T12" fmla="*/ 47 w 90"/>
                <a:gd name="T13" fmla="*/ 0 h 103"/>
                <a:gd name="T14" fmla="*/ 90 w 90"/>
                <a:gd name="T15" fmla="*/ 48 h 103"/>
                <a:gd name="T16" fmla="*/ 90 w 90"/>
                <a:gd name="T17" fmla="*/ 56 h 103"/>
                <a:gd name="T18" fmla="*/ 19 w 90"/>
                <a:gd name="T19" fmla="*/ 56 h 103"/>
                <a:gd name="T20" fmla="*/ 46 w 90"/>
                <a:gd name="T21" fmla="*/ 14 h 103"/>
                <a:gd name="T22" fmla="*/ 18 w 90"/>
                <a:gd name="T23" fmla="*/ 42 h 103"/>
                <a:gd name="T24" fmla="*/ 70 w 90"/>
                <a:gd name="T25" fmla="*/ 42 h 103"/>
                <a:gd name="T26" fmla="*/ 46 w 90"/>
                <a:gd name="T27"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03">
                  <a:moveTo>
                    <a:pt x="19" y="56"/>
                  </a:moveTo>
                  <a:cubicBezTo>
                    <a:pt x="19" y="75"/>
                    <a:pt x="31" y="88"/>
                    <a:pt x="49" y="88"/>
                  </a:cubicBezTo>
                  <a:cubicBezTo>
                    <a:pt x="67" y="88"/>
                    <a:pt x="78" y="78"/>
                    <a:pt x="79" y="77"/>
                  </a:cubicBezTo>
                  <a:cubicBezTo>
                    <a:pt x="87" y="89"/>
                    <a:pt x="87" y="89"/>
                    <a:pt x="87" y="89"/>
                  </a:cubicBezTo>
                  <a:cubicBezTo>
                    <a:pt x="87" y="89"/>
                    <a:pt x="74" y="103"/>
                    <a:pt x="47" y="103"/>
                  </a:cubicBezTo>
                  <a:cubicBezTo>
                    <a:pt x="20" y="103"/>
                    <a:pt x="0" y="84"/>
                    <a:pt x="0" y="52"/>
                  </a:cubicBezTo>
                  <a:cubicBezTo>
                    <a:pt x="0" y="19"/>
                    <a:pt x="20" y="0"/>
                    <a:pt x="47" y="0"/>
                  </a:cubicBezTo>
                  <a:cubicBezTo>
                    <a:pt x="73" y="0"/>
                    <a:pt x="90" y="20"/>
                    <a:pt x="90" y="48"/>
                  </a:cubicBezTo>
                  <a:cubicBezTo>
                    <a:pt x="90" y="56"/>
                    <a:pt x="90" y="56"/>
                    <a:pt x="90" y="56"/>
                  </a:cubicBezTo>
                  <a:cubicBezTo>
                    <a:pt x="19" y="56"/>
                    <a:pt x="19" y="56"/>
                    <a:pt x="19" y="56"/>
                  </a:cubicBezTo>
                  <a:close/>
                  <a:moveTo>
                    <a:pt x="46" y="14"/>
                  </a:moveTo>
                  <a:cubicBezTo>
                    <a:pt x="28" y="14"/>
                    <a:pt x="20" y="29"/>
                    <a:pt x="18" y="42"/>
                  </a:cubicBezTo>
                  <a:cubicBezTo>
                    <a:pt x="70" y="42"/>
                    <a:pt x="70" y="42"/>
                    <a:pt x="70" y="42"/>
                  </a:cubicBezTo>
                  <a:cubicBezTo>
                    <a:pt x="71" y="28"/>
                    <a:pt x="63" y="14"/>
                    <a:pt x="4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6" name="Rectangle 63">
              <a:extLst>
                <a:ext uri="{FF2B5EF4-FFF2-40B4-BE49-F238E27FC236}">
                  <a16:creationId xmlns:a16="http://schemas.microsoft.com/office/drawing/2014/main" id="{8B1668FC-ED11-4E5F-5CD7-B8AECBE72E88}"/>
                </a:ext>
              </a:extLst>
            </p:cNvPr>
            <p:cNvSpPr>
              <a:spLocks noChangeArrowheads="1"/>
            </p:cNvSpPr>
            <p:nvPr/>
          </p:nvSpPr>
          <p:spPr bwMode="auto">
            <a:xfrm>
              <a:off x="2271713" y="-269875"/>
              <a:ext cx="12700" cy="7731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7" name="Oval 64">
              <a:extLst>
                <a:ext uri="{FF2B5EF4-FFF2-40B4-BE49-F238E27FC236}">
                  <a16:creationId xmlns:a16="http://schemas.microsoft.com/office/drawing/2014/main" id="{E764F59C-9348-969F-DC4C-91400D94748F}"/>
                </a:ext>
              </a:extLst>
            </p:cNvPr>
            <p:cNvSpPr>
              <a:spLocks noChangeArrowheads="1"/>
            </p:cNvSpPr>
            <p:nvPr/>
          </p:nvSpPr>
          <p:spPr bwMode="auto">
            <a:xfrm>
              <a:off x="911226" y="-279400"/>
              <a:ext cx="119063" cy="1206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8" name="Oval 65">
              <a:extLst>
                <a:ext uri="{FF2B5EF4-FFF2-40B4-BE49-F238E27FC236}">
                  <a16:creationId xmlns:a16="http://schemas.microsoft.com/office/drawing/2014/main" id="{0C6CC64C-557B-7855-41F2-B4CCE30CCF03}"/>
                </a:ext>
              </a:extLst>
            </p:cNvPr>
            <p:cNvSpPr>
              <a:spLocks noChangeArrowheads="1"/>
            </p:cNvSpPr>
            <p:nvPr/>
          </p:nvSpPr>
          <p:spPr bwMode="auto">
            <a:xfrm>
              <a:off x="752476" y="-269875"/>
              <a:ext cx="101600" cy="1016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9" name="Oval 66">
              <a:extLst>
                <a:ext uri="{FF2B5EF4-FFF2-40B4-BE49-F238E27FC236}">
                  <a16:creationId xmlns:a16="http://schemas.microsoft.com/office/drawing/2014/main" id="{6F43F3D1-B8CB-54F6-36F7-16314257D69B}"/>
                </a:ext>
              </a:extLst>
            </p:cNvPr>
            <p:cNvSpPr>
              <a:spLocks noChangeArrowheads="1"/>
            </p:cNvSpPr>
            <p:nvPr/>
          </p:nvSpPr>
          <p:spPr bwMode="auto">
            <a:xfrm>
              <a:off x="919163" y="-103188"/>
              <a:ext cx="101600" cy="1016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0" name="Oval 67">
              <a:extLst>
                <a:ext uri="{FF2B5EF4-FFF2-40B4-BE49-F238E27FC236}">
                  <a16:creationId xmlns:a16="http://schemas.microsoft.com/office/drawing/2014/main" id="{92E571BB-D352-2156-6D4A-C44BE8B1DEC3}"/>
                </a:ext>
              </a:extLst>
            </p:cNvPr>
            <p:cNvSpPr>
              <a:spLocks noChangeArrowheads="1"/>
            </p:cNvSpPr>
            <p:nvPr/>
          </p:nvSpPr>
          <p:spPr bwMode="auto">
            <a:xfrm>
              <a:off x="927101" y="53975"/>
              <a:ext cx="85725" cy="873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1" name="Oval 68">
              <a:extLst>
                <a:ext uri="{FF2B5EF4-FFF2-40B4-BE49-F238E27FC236}">
                  <a16:creationId xmlns:a16="http://schemas.microsoft.com/office/drawing/2014/main" id="{7A8957F8-68A4-3EE6-C67A-79E4C3B0E740}"/>
                </a:ext>
              </a:extLst>
            </p:cNvPr>
            <p:cNvSpPr>
              <a:spLocks noChangeArrowheads="1"/>
            </p:cNvSpPr>
            <p:nvPr/>
          </p:nvSpPr>
          <p:spPr bwMode="auto">
            <a:xfrm>
              <a:off x="760413" y="-95250"/>
              <a:ext cx="87313" cy="873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2" name="Oval 69">
              <a:extLst>
                <a:ext uri="{FF2B5EF4-FFF2-40B4-BE49-F238E27FC236}">
                  <a16:creationId xmlns:a16="http://schemas.microsoft.com/office/drawing/2014/main" id="{E37C8ED8-118C-127C-C8D8-93DB49103625}"/>
                </a:ext>
              </a:extLst>
            </p:cNvPr>
            <p:cNvSpPr>
              <a:spLocks noChangeArrowheads="1"/>
            </p:cNvSpPr>
            <p:nvPr/>
          </p:nvSpPr>
          <p:spPr bwMode="auto">
            <a:xfrm>
              <a:off x="611188" y="-261938"/>
              <a:ext cx="85725" cy="873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 name="TextBox 2">
            <a:extLst>
              <a:ext uri="{FF2B5EF4-FFF2-40B4-BE49-F238E27FC236}">
                <a16:creationId xmlns:a16="http://schemas.microsoft.com/office/drawing/2014/main" id="{BFFC5C2C-B337-3578-4DEF-5FA5EAEA706D}"/>
              </a:ext>
            </a:extLst>
          </p:cNvPr>
          <p:cNvSpPr txBox="1"/>
          <p:nvPr/>
        </p:nvSpPr>
        <p:spPr>
          <a:xfrm>
            <a:off x="1516830" y="6334188"/>
            <a:ext cx="5719046" cy="153888"/>
          </a:xfrm>
          <a:prstGeom prst="rect">
            <a:avLst/>
          </a:prstGeom>
          <a:noFill/>
        </p:spPr>
        <p:txBody>
          <a:bodyPr wrap="square" lIns="0" tIns="0" rIns="0" bIns="0" rtlCol="0">
            <a:spAutoFit/>
          </a:bodyPr>
          <a:lstStyle/>
          <a:p>
            <a:pPr algn="ctr"/>
            <a:r>
              <a:rPr lang="en-US" sz="1000" dirty="0">
                <a:solidFill>
                  <a:schemeClr val="bg1"/>
                </a:solidFill>
              </a:rPr>
              <a:t>Includes content supplied by Sales Benchmark Index; Copyright © Sales Benchmark Index, 2022</a:t>
            </a:r>
          </a:p>
        </p:txBody>
      </p:sp>
    </p:spTree>
    <p:extLst>
      <p:ext uri="{BB962C8B-B14F-4D97-AF65-F5344CB8AC3E}">
        <p14:creationId xmlns:p14="http://schemas.microsoft.com/office/powerpoint/2010/main" val="20166339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1_Title Slide blue dots bkdg">
    <p:bg>
      <p:bgPr>
        <a:solidFill>
          <a:schemeClr val="accent1"/>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64658552-6E07-9117-0CA9-3B60B698736B}"/>
              </a:ext>
            </a:extLst>
          </p:cNvPr>
          <p:cNvGraphicFramePr>
            <a:graphicFrameLocks noChangeAspect="1"/>
          </p:cNvGraphicFramePr>
          <p:nvPr>
            <p:custDataLst>
              <p:tags r:id="rId1"/>
            </p:custDataLst>
            <p:extLst>
              <p:ext uri="{D42A27DB-BD31-4B8C-83A1-F6EECF244321}">
                <p14:modId xmlns:p14="http://schemas.microsoft.com/office/powerpoint/2010/main" val="28808475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0" imgH="409" progId="TCLayout.ActiveDocument.1">
                  <p:embed/>
                </p:oleObj>
              </mc:Choice>
              <mc:Fallback>
                <p:oleObj name="think-cell Slide" r:id="rId3" imgW="410" imgH="409" progId="TCLayout.ActiveDocument.1">
                  <p:embed/>
                  <p:pic>
                    <p:nvPicPr>
                      <p:cNvPr id="4" name="Object 3" hidden="1">
                        <a:extLst>
                          <a:ext uri="{FF2B5EF4-FFF2-40B4-BE49-F238E27FC236}">
                            <a16:creationId xmlns:a16="http://schemas.microsoft.com/office/drawing/2014/main" id="{64658552-6E07-9117-0CA9-3B60B698736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5" name="Picture 4">
            <a:extLst>
              <a:ext uri="{FF2B5EF4-FFF2-40B4-BE49-F238E27FC236}">
                <a16:creationId xmlns:a16="http://schemas.microsoft.com/office/drawing/2014/main" id="{4591F0AA-87FF-62FE-5D42-09693E23D321}"/>
              </a:ext>
            </a:extLst>
          </p:cNvPr>
          <p:cNvPicPr>
            <a:picLocks noChangeAspect="1"/>
          </p:cNvPicPr>
          <p:nvPr/>
        </p:nvPicPr>
        <p:blipFill rotWithShape="1">
          <a:blip r:embed="rId5" cstate="email">
            <a:extLst>
              <a:ext uri="{BEBA8EAE-BF5A-486C-A8C5-ECC9F3942E4B}">
                <a14:imgProps xmlns:a14="http://schemas.microsoft.com/office/drawing/2010/main">
                  <a14:imgLayer r:embed="rId6">
                    <a14:imgEffect>
                      <a14:brightnessContrast bright="-45000"/>
                    </a14:imgEffect>
                  </a14:imgLayer>
                </a14:imgProps>
              </a:ext>
              <a:ext uri="{28A0092B-C50C-407E-A947-70E740481C1C}">
                <a14:useLocalDpi xmlns:a14="http://schemas.microsoft.com/office/drawing/2010/main"/>
              </a:ext>
            </a:extLst>
          </a:blip>
          <a:srcRect/>
          <a:stretch/>
        </p:blipFill>
        <p:spPr>
          <a:xfrm>
            <a:off x="0" y="1"/>
            <a:ext cx="12192000" cy="6858000"/>
          </a:xfrm>
          <a:prstGeom prst="rect">
            <a:avLst/>
          </a:prstGeom>
        </p:spPr>
      </p:pic>
      <p:sp>
        <p:nvSpPr>
          <p:cNvPr id="2" name="Title 1">
            <a:extLst>
              <a:ext uri="{FF2B5EF4-FFF2-40B4-BE49-F238E27FC236}">
                <a16:creationId xmlns:a16="http://schemas.microsoft.com/office/drawing/2014/main" id="{9C5F5AEC-749C-44CA-94C1-9495903C3571}"/>
              </a:ext>
            </a:extLst>
          </p:cNvPr>
          <p:cNvSpPr>
            <a:spLocks noGrp="1"/>
          </p:cNvSpPr>
          <p:nvPr>
            <p:ph type="ctrTitle"/>
          </p:nvPr>
        </p:nvSpPr>
        <p:spPr>
          <a:xfrm>
            <a:off x="1516830" y="2523757"/>
            <a:ext cx="9139234" cy="664797"/>
          </a:xfrm>
        </p:spPr>
        <p:txBody>
          <a:bodyPr vert="horz" lIns="91440" tIns="91440" rIns="91440" bIns="91440" anchor="ctr">
            <a:noAutofit/>
          </a:bodyPr>
          <a:lstStyle>
            <a:lvl1pPr algn="l">
              <a:defRPr sz="3600">
                <a:solidFill>
                  <a:schemeClr val="bg1"/>
                </a:solidFill>
              </a:defRPr>
            </a:lvl1pPr>
          </a:lstStyle>
          <a:p>
            <a:r>
              <a:rPr lang="en-US"/>
              <a:t>Click to edit Master title style</a:t>
            </a:r>
            <a:endParaRPr lang="en-US" dirty="0"/>
          </a:p>
        </p:txBody>
      </p:sp>
      <p:sp>
        <p:nvSpPr>
          <p:cNvPr id="82" name="Text Placeholder 81">
            <a:extLst>
              <a:ext uri="{FF2B5EF4-FFF2-40B4-BE49-F238E27FC236}">
                <a16:creationId xmlns:a16="http://schemas.microsoft.com/office/drawing/2014/main" id="{B020BF28-FA10-43DE-B2FD-965A7D8594C0}"/>
              </a:ext>
            </a:extLst>
          </p:cNvPr>
          <p:cNvSpPr>
            <a:spLocks noGrp="1"/>
          </p:cNvSpPr>
          <p:nvPr>
            <p:ph type="body" sz="quarter" idx="13"/>
          </p:nvPr>
        </p:nvSpPr>
        <p:spPr>
          <a:xfrm>
            <a:off x="1520386" y="3998279"/>
            <a:ext cx="4586287" cy="323850"/>
          </a:xfrm>
        </p:spPr>
        <p:txBody>
          <a:bodyPr lIns="91440" tIns="91440" rIns="91440" bIns="91440" anchor="ctr"/>
          <a:lstStyle>
            <a:lvl1pPr>
              <a:defRPr b="0">
                <a:solidFill>
                  <a:schemeClr val="bg1"/>
                </a:solidFill>
              </a:defRPr>
            </a:lvl1pPr>
          </a:lstStyle>
          <a:p>
            <a:pPr lvl="0"/>
            <a:r>
              <a:rPr lang="en-US"/>
              <a:t>Click to edit Master text styles</a:t>
            </a:r>
          </a:p>
        </p:txBody>
      </p:sp>
      <p:sp>
        <p:nvSpPr>
          <p:cNvPr id="83" name="Subtitle 2">
            <a:extLst>
              <a:ext uri="{FF2B5EF4-FFF2-40B4-BE49-F238E27FC236}">
                <a16:creationId xmlns:a16="http://schemas.microsoft.com/office/drawing/2014/main" id="{CA420EE9-07D0-49A0-A796-E6EAA8EBDB96}"/>
              </a:ext>
            </a:extLst>
          </p:cNvPr>
          <p:cNvSpPr>
            <a:spLocks noGrp="1"/>
          </p:cNvSpPr>
          <p:nvPr>
            <p:ph type="subTitle" idx="1"/>
          </p:nvPr>
        </p:nvSpPr>
        <p:spPr>
          <a:xfrm>
            <a:off x="1516830" y="3444432"/>
            <a:ext cx="9139234" cy="297969"/>
          </a:xfrm>
        </p:spPr>
        <p:txBody>
          <a:bodyPr vert="horz" lIns="91440" tIns="91440" rIns="91440" bIns="91440" rtlCol="0" anchor="ctr">
            <a:noAutofit/>
          </a:bodyPr>
          <a:lstStyle>
            <a:lvl1pPr>
              <a:defRPr lang="en-US" sz="2200" b="0" dirty="0">
                <a:solidFill>
                  <a:schemeClr val="bg1"/>
                </a:solidFill>
              </a:defRPr>
            </a:lvl1pPr>
          </a:lstStyle>
          <a:p>
            <a:pPr lvl="0"/>
            <a:r>
              <a:rPr lang="en-US"/>
              <a:t>Click to edit Master subtitle style</a:t>
            </a:r>
            <a:endParaRPr lang="en-US" dirty="0"/>
          </a:p>
        </p:txBody>
      </p:sp>
      <p:grpSp>
        <p:nvGrpSpPr>
          <p:cNvPr id="148" name="Group 147">
            <a:extLst>
              <a:ext uri="{FF2B5EF4-FFF2-40B4-BE49-F238E27FC236}">
                <a16:creationId xmlns:a16="http://schemas.microsoft.com/office/drawing/2014/main" id="{AF47BE45-9A6B-F77A-A246-E9AD74AC3E05}"/>
              </a:ext>
            </a:extLst>
          </p:cNvPr>
          <p:cNvGrpSpPr>
            <a:grpSpLocks noChangeAspect="1"/>
          </p:cNvGrpSpPr>
          <p:nvPr/>
        </p:nvGrpSpPr>
        <p:grpSpPr>
          <a:xfrm>
            <a:off x="702214" y="780933"/>
            <a:ext cx="3494345" cy="745107"/>
            <a:chOff x="611188" y="-279400"/>
            <a:chExt cx="3767138" cy="803275"/>
          </a:xfrm>
          <a:solidFill>
            <a:schemeClr val="bg1"/>
          </a:solidFill>
        </p:grpSpPr>
        <p:sp>
          <p:nvSpPr>
            <p:cNvPr id="149" name="Freeform 5">
              <a:extLst>
                <a:ext uri="{FF2B5EF4-FFF2-40B4-BE49-F238E27FC236}">
                  <a16:creationId xmlns:a16="http://schemas.microsoft.com/office/drawing/2014/main" id="{5C5B487B-3C0A-CD7C-49B9-906DAA6B051C}"/>
                </a:ext>
              </a:extLst>
            </p:cNvPr>
            <p:cNvSpPr>
              <a:spLocks noEditPoints="1"/>
            </p:cNvSpPr>
            <p:nvPr/>
          </p:nvSpPr>
          <p:spPr bwMode="auto">
            <a:xfrm>
              <a:off x="1885951" y="438150"/>
              <a:ext cx="60325" cy="63500"/>
            </a:xfrm>
            <a:custGeom>
              <a:avLst/>
              <a:gdLst>
                <a:gd name="T0" fmla="*/ 36 w 73"/>
                <a:gd name="T1" fmla="*/ 0 h 78"/>
                <a:gd name="T2" fmla="*/ 10 w 73"/>
                <a:gd name="T3" fmla="*/ 10 h 78"/>
                <a:gd name="T4" fmla="*/ 0 w 73"/>
                <a:gd name="T5" fmla="*/ 39 h 78"/>
                <a:gd name="T6" fmla="*/ 10 w 73"/>
                <a:gd name="T7" fmla="*/ 67 h 78"/>
                <a:gd name="T8" fmla="*/ 36 w 73"/>
                <a:gd name="T9" fmla="*/ 78 h 78"/>
                <a:gd name="T10" fmla="*/ 63 w 73"/>
                <a:gd name="T11" fmla="*/ 67 h 78"/>
                <a:gd name="T12" fmla="*/ 73 w 73"/>
                <a:gd name="T13" fmla="*/ 39 h 78"/>
                <a:gd name="T14" fmla="*/ 63 w 73"/>
                <a:gd name="T15" fmla="*/ 10 h 78"/>
                <a:gd name="T16" fmla="*/ 36 w 73"/>
                <a:gd name="T17" fmla="*/ 0 h 78"/>
                <a:gd name="T18" fmla="*/ 52 w 73"/>
                <a:gd name="T19" fmla="*/ 59 h 78"/>
                <a:gd name="T20" fmla="*/ 36 w 73"/>
                <a:gd name="T21" fmla="*/ 66 h 78"/>
                <a:gd name="T22" fmla="*/ 20 w 73"/>
                <a:gd name="T23" fmla="*/ 59 h 78"/>
                <a:gd name="T24" fmla="*/ 15 w 73"/>
                <a:gd name="T25" fmla="*/ 39 h 78"/>
                <a:gd name="T26" fmla="*/ 21 w 73"/>
                <a:gd name="T27" fmla="*/ 19 h 78"/>
                <a:gd name="T28" fmla="*/ 36 w 73"/>
                <a:gd name="T29" fmla="*/ 11 h 78"/>
                <a:gd name="T30" fmla="*/ 52 w 73"/>
                <a:gd name="T31" fmla="*/ 19 h 78"/>
                <a:gd name="T32" fmla="*/ 58 w 73"/>
                <a:gd name="T33" fmla="*/ 39 h 78"/>
                <a:gd name="T34" fmla="*/ 52 w 73"/>
                <a:gd name="T35" fmla="*/ 5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3" h="78">
                  <a:moveTo>
                    <a:pt x="36" y="0"/>
                  </a:moveTo>
                  <a:cubicBezTo>
                    <a:pt x="25" y="0"/>
                    <a:pt x="17" y="3"/>
                    <a:pt x="10" y="10"/>
                  </a:cubicBezTo>
                  <a:cubicBezTo>
                    <a:pt x="3" y="17"/>
                    <a:pt x="0" y="27"/>
                    <a:pt x="0" y="39"/>
                  </a:cubicBezTo>
                  <a:cubicBezTo>
                    <a:pt x="0" y="51"/>
                    <a:pt x="3" y="60"/>
                    <a:pt x="10" y="67"/>
                  </a:cubicBezTo>
                  <a:cubicBezTo>
                    <a:pt x="17" y="74"/>
                    <a:pt x="25" y="78"/>
                    <a:pt x="36" y="78"/>
                  </a:cubicBezTo>
                  <a:cubicBezTo>
                    <a:pt x="47" y="78"/>
                    <a:pt x="56" y="74"/>
                    <a:pt x="63" y="67"/>
                  </a:cubicBezTo>
                  <a:cubicBezTo>
                    <a:pt x="69" y="60"/>
                    <a:pt x="73" y="51"/>
                    <a:pt x="73" y="39"/>
                  </a:cubicBezTo>
                  <a:cubicBezTo>
                    <a:pt x="73" y="27"/>
                    <a:pt x="69" y="17"/>
                    <a:pt x="63" y="10"/>
                  </a:cubicBezTo>
                  <a:cubicBezTo>
                    <a:pt x="56" y="3"/>
                    <a:pt x="47" y="0"/>
                    <a:pt x="36" y="0"/>
                  </a:cubicBezTo>
                  <a:close/>
                  <a:moveTo>
                    <a:pt x="52" y="59"/>
                  </a:moveTo>
                  <a:cubicBezTo>
                    <a:pt x="48" y="64"/>
                    <a:pt x="43" y="66"/>
                    <a:pt x="36" y="66"/>
                  </a:cubicBezTo>
                  <a:cubicBezTo>
                    <a:pt x="29" y="66"/>
                    <a:pt x="24" y="64"/>
                    <a:pt x="20" y="59"/>
                  </a:cubicBezTo>
                  <a:cubicBezTo>
                    <a:pt x="17" y="54"/>
                    <a:pt x="15" y="47"/>
                    <a:pt x="15" y="39"/>
                  </a:cubicBezTo>
                  <a:cubicBezTo>
                    <a:pt x="15" y="30"/>
                    <a:pt x="17" y="24"/>
                    <a:pt x="21" y="19"/>
                  </a:cubicBezTo>
                  <a:cubicBezTo>
                    <a:pt x="24" y="14"/>
                    <a:pt x="30" y="11"/>
                    <a:pt x="36" y="11"/>
                  </a:cubicBezTo>
                  <a:cubicBezTo>
                    <a:pt x="43" y="11"/>
                    <a:pt x="48" y="14"/>
                    <a:pt x="52" y="19"/>
                  </a:cubicBezTo>
                  <a:cubicBezTo>
                    <a:pt x="56" y="24"/>
                    <a:pt x="58" y="30"/>
                    <a:pt x="58" y="39"/>
                  </a:cubicBezTo>
                  <a:cubicBezTo>
                    <a:pt x="58" y="47"/>
                    <a:pt x="56" y="54"/>
                    <a:pt x="52"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0" name="Freeform 6">
              <a:extLst>
                <a:ext uri="{FF2B5EF4-FFF2-40B4-BE49-F238E27FC236}">
                  <a16:creationId xmlns:a16="http://schemas.microsoft.com/office/drawing/2014/main" id="{FC002D50-1258-94CD-A4CA-8EF05842095A}"/>
                </a:ext>
              </a:extLst>
            </p:cNvPr>
            <p:cNvSpPr>
              <a:spLocks/>
            </p:cNvSpPr>
            <p:nvPr/>
          </p:nvSpPr>
          <p:spPr bwMode="auto">
            <a:xfrm>
              <a:off x="1152526" y="414338"/>
              <a:ext cx="74613" cy="87313"/>
            </a:xfrm>
            <a:custGeom>
              <a:avLst/>
              <a:gdLst>
                <a:gd name="T0" fmla="*/ 50 w 89"/>
                <a:gd name="T1" fmla="*/ 62 h 106"/>
                <a:gd name="T2" fmla="*/ 75 w 89"/>
                <a:gd name="T3" fmla="*/ 62 h 106"/>
                <a:gd name="T4" fmla="*/ 75 w 89"/>
                <a:gd name="T5" fmla="*/ 80 h 106"/>
                <a:gd name="T6" fmla="*/ 74 w 89"/>
                <a:gd name="T7" fmla="*/ 81 h 106"/>
                <a:gd name="T8" fmla="*/ 71 w 89"/>
                <a:gd name="T9" fmla="*/ 84 h 106"/>
                <a:gd name="T10" fmla="*/ 66 w 89"/>
                <a:gd name="T11" fmla="*/ 88 h 106"/>
                <a:gd name="T12" fmla="*/ 58 w 89"/>
                <a:gd name="T13" fmla="*/ 91 h 106"/>
                <a:gd name="T14" fmla="*/ 48 w 89"/>
                <a:gd name="T15" fmla="*/ 92 h 106"/>
                <a:gd name="T16" fmla="*/ 24 w 89"/>
                <a:gd name="T17" fmla="*/ 82 h 106"/>
                <a:gd name="T18" fmla="*/ 15 w 89"/>
                <a:gd name="T19" fmla="*/ 52 h 106"/>
                <a:gd name="T20" fmla="*/ 25 w 89"/>
                <a:gd name="T21" fmla="*/ 23 h 106"/>
                <a:gd name="T22" fmla="*/ 48 w 89"/>
                <a:gd name="T23" fmla="*/ 13 h 106"/>
                <a:gd name="T24" fmla="*/ 57 w 89"/>
                <a:gd name="T25" fmla="*/ 14 h 106"/>
                <a:gd name="T26" fmla="*/ 64 w 89"/>
                <a:gd name="T27" fmla="*/ 16 h 106"/>
                <a:gd name="T28" fmla="*/ 69 w 89"/>
                <a:gd name="T29" fmla="*/ 19 h 106"/>
                <a:gd name="T30" fmla="*/ 73 w 89"/>
                <a:gd name="T31" fmla="*/ 23 h 106"/>
                <a:gd name="T32" fmla="*/ 75 w 89"/>
                <a:gd name="T33" fmla="*/ 26 h 106"/>
                <a:gd name="T34" fmla="*/ 76 w 89"/>
                <a:gd name="T35" fmla="*/ 27 h 106"/>
                <a:gd name="T36" fmla="*/ 86 w 89"/>
                <a:gd name="T37" fmla="*/ 18 h 106"/>
                <a:gd name="T38" fmla="*/ 48 w 89"/>
                <a:gd name="T39" fmla="*/ 0 h 106"/>
                <a:gd name="T40" fmla="*/ 14 w 89"/>
                <a:gd name="T41" fmla="*/ 14 h 106"/>
                <a:gd name="T42" fmla="*/ 0 w 89"/>
                <a:gd name="T43" fmla="*/ 52 h 106"/>
                <a:gd name="T44" fmla="*/ 13 w 89"/>
                <a:gd name="T45" fmla="*/ 91 h 106"/>
                <a:gd name="T46" fmla="*/ 45 w 89"/>
                <a:gd name="T47" fmla="*/ 106 h 106"/>
                <a:gd name="T48" fmla="*/ 57 w 89"/>
                <a:gd name="T49" fmla="*/ 104 h 106"/>
                <a:gd name="T50" fmla="*/ 66 w 89"/>
                <a:gd name="T51" fmla="*/ 101 h 106"/>
                <a:gd name="T52" fmla="*/ 73 w 89"/>
                <a:gd name="T53" fmla="*/ 97 h 106"/>
                <a:gd name="T54" fmla="*/ 76 w 89"/>
                <a:gd name="T55" fmla="*/ 94 h 106"/>
                <a:gd name="T56" fmla="*/ 78 w 89"/>
                <a:gd name="T57" fmla="*/ 92 h 106"/>
                <a:gd name="T58" fmla="*/ 79 w 89"/>
                <a:gd name="T59" fmla="*/ 104 h 106"/>
                <a:gd name="T60" fmla="*/ 89 w 89"/>
                <a:gd name="T61" fmla="*/ 104 h 106"/>
                <a:gd name="T62" fmla="*/ 89 w 89"/>
                <a:gd name="T63" fmla="*/ 51 h 106"/>
                <a:gd name="T64" fmla="*/ 50 w 89"/>
                <a:gd name="T65" fmla="*/ 51 h 106"/>
                <a:gd name="T66" fmla="*/ 50 w 89"/>
                <a:gd name="T67" fmla="*/ 62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9" h="106">
                  <a:moveTo>
                    <a:pt x="50" y="62"/>
                  </a:moveTo>
                  <a:cubicBezTo>
                    <a:pt x="75" y="62"/>
                    <a:pt x="75" y="62"/>
                    <a:pt x="75" y="62"/>
                  </a:cubicBezTo>
                  <a:cubicBezTo>
                    <a:pt x="75" y="80"/>
                    <a:pt x="75" y="80"/>
                    <a:pt x="75" y="80"/>
                  </a:cubicBezTo>
                  <a:cubicBezTo>
                    <a:pt x="74" y="81"/>
                    <a:pt x="74" y="81"/>
                    <a:pt x="74" y="81"/>
                  </a:cubicBezTo>
                  <a:cubicBezTo>
                    <a:pt x="73" y="82"/>
                    <a:pt x="72" y="83"/>
                    <a:pt x="71" y="84"/>
                  </a:cubicBezTo>
                  <a:cubicBezTo>
                    <a:pt x="69" y="86"/>
                    <a:pt x="68" y="87"/>
                    <a:pt x="66" y="88"/>
                  </a:cubicBezTo>
                  <a:cubicBezTo>
                    <a:pt x="64" y="89"/>
                    <a:pt x="61" y="90"/>
                    <a:pt x="58" y="91"/>
                  </a:cubicBezTo>
                  <a:cubicBezTo>
                    <a:pt x="55" y="92"/>
                    <a:pt x="51" y="92"/>
                    <a:pt x="48" y="92"/>
                  </a:cubicBezTo>
                  <a:cubicBezTo>
                    <a:pt x="38" y="92"/>
                    <a:pt x="30" y="89"/>
                    <a:pt x="24" y="82"/>
                  </a:cubicBezTo>
                  <a:cubicBezTo>
                    <a:pt x="18" y="74"/>
                    <a:pt x="15" y="65"/>
                    <a:pt x="15" y="52"/>
                  </a:cubicBezTo>
                  <a:cubicBezTo>
                    <a:pt x="15" y="40"/>
                    <a:pt x="18" y="31"/>
                    <a:pt x="25" y="23"/>
                  </a:cubicBezTo>
                  <a:cubicBezTo>
                    <a:pt x="31" y="16"/>
                    <a:pt x="39" y="13"/>
                    <a:pt x="48" y="13"/>
                  </a:cubicBezTo>
                  <a:cubicBezTo>
                    <a:pt x="51" y="13"/>
                    <a:pt x="54" y="13"/>
                    <a:pt x="57" y="14"/>
                  </a:cubicBezTo>
                  <a:cubicBezTo>
                    <a:pt x="60" y="14"/>
                    <a:pt x="62" y="15"/>
                    <a:pt x="64" y="16"/>
                  </a:cubicBezTo>
                  <a:cubicBezTo>
                    <a:pt x="66" y="17"/>
                    <a:pt x="67" y="18"/>
                    <a:pt x="69" y="19"/>
                  </a:cubicBezTo>
                  <a:cubicBezTo>
                    <a:pt x="71" y="21"/>
                    <a:pt x="72" y="22"/>
                    <a:pt x="73" y="23"/>
                  </a:cubicBezTo>
                  <a:cubicBezTo>
                    <a:pt x="74" y="24"/>
                    <a:pt x="74" y="25"/>
                    <a:pt x="75" y="26"/>
                  </a:cubicBezTo>
                  <a:cubicBezTo>
                    <a:pt x="76" y="27"/>
                    <a:pt x="76" y="27"/>
                    <a:pt x="76" y="27"/>
                  </a:cubicBezTo>
                  <a:cubicBezTo>
                    <a:pt x="86" y="18"/>
                    <a:pt x="86" y="18"/>
                    <a:pt x="86" y="18"/>
                  </a:cubicBezTo>
                  <a:cubicBezTo>
                    <a:pt x="77" y="6"/>
                    <a:pt x="64" y="0"/>
                    <a:pt x="48" y="0"/>
                  </a:cubicBezTo>
                  <a:cubicBezTo>
                    <a:pt x="35" y="0"/>
                    <a:pt x="23" y="4"/>
                    <a:pt x="14" y="14"/>
                  </a:cubicBezTo>
                  <a:cubicBezTo>
                    <a:pt x="4" y="24"/>
                    <a:pt x="0" y="36"/>
                    <a:pt x="0" y="52"/>
                  </a:cubicBezTo>
                  <a:cubicBezTo>
                    <a:pt x="0" y="69"/>
                    <a:pt x="4" y="82"/>
                    <a:pt x="13" y="91"/>
                  </a:cubicBezTo>
                  <a:cubicBezTo>
                    <a:pt x="21" y="101"/>
                    <a:pt x="32" y="106"/>
                    <a:pt x="45" y="106"/>
                  </a:cubicBezTo>
                  <a:cubicBezTo>
                    <a:pt x="50" y="106"/>
                    <a:pt x="54" y="105"/>
                    <a:pt x="57" y="104"/>
                  </a:cubicBezTo>
                  <a:cubicBezTo>
                    <a:pt x="61" y="103"/>
                    <a:pt x="64" y="102"/>
                    <a:pt x="66" y="101"/>
                  </a:cubicBezTo>
                  <a:cubicBezTo>
                    <a:pt x="69" y="100"/>
                    <a:pt x="71" y="99"/>
                    <a:pt x="73" y="97"/>
                  </a:cubicBezTo>
                  <a:cubicBezTo>
                    <a:pt x="75" y="95"/>
                    <a:pt x="76" y="94"/>
                    <a:pt x="76" y="94"/>
                  </a:cubicBezTo>
                  <a:cubicBezTo>
                    <a:pt x="77" y="93"/>
                    <a:pt x="77" y="93"/>
                    <a:pt x="78" y="92"/>
                  </a:cubicBezTo>
                  <a:cubicBezTo>
                    <a:pt x="79" y="104"/>
                    <a:pt x="79" y="104"/>
                    <a:pt x="79" y="104"/>
                  </a:cubicBezTo>
                  <a:cubicBezTo>
                    <a:pt x="89" y="104"/>
                    <a:pt x="89" y="104"/>
                    <a:pt x="89" y="104"/>
                  </a:cubicBezTo>
                  <a:cubicBezTo>
                    <a:pt x="89" y="51"/>
                    <a:pt x="89" y="51"/>
                    <a:pt x="89" y="51"/>
                  </a:cubicBezTo>
                  <a:cubicBezTo>
                    <a:pt x="50" y="51"/>
                    <a:pt x="50" y="51"/>
                    <a:pt x="50" y="51"/>
                  </a:cubicBezTo>
                  <a:lnTo>
                    <a:pt x="50"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1" name="Freeform 7">
              <a:extLst>
                <a:ext uri="{FF2B5EF4-FFF2-40B4-BE49-F238E27FC236}">
                  <a16:creationId xmlns:a16="http://schemas.microsoft.com/office/drawing/2014/main" id="{5E276722-5197-B412-82F4-CAE376DBBFED}"/>
                </a:ext>
              </a:extLst>
            </p:cNvPr>
            <p:cNvSpPr>
              <a:spLocks/>
            </p:cNvSpPr>
            <p:nvPr/>
          </p:nvSpPr>
          <p:spPr bwMode="auto">
            <a:xfrm>
              <a:off x="1246188" y="436563"/>
              <a:ext cx="34925" cy="63500"/>
            </a:xfrm>
            <a:custGeom>
              <a:avLst/>
              <a:gdLst>
                <a:gd name="T0" fmla="*/ 23 w 43"/>
                <a:gd name="T1" fmla="*/ 5 h 77"/>
                <a:gd name="T2" fmla="*/ 14 w 43"/>
                <a:gd name="T3" fmla="*/ 17 h 77"/>
                <a:gd name="T4" fmla="*/ 13 w 43"/>
                <a:gd name="T5" fmla="*/ 2 h 77"/>
                <a:gd name="T6" fmla="*/ 0 w 43"/>
                <a:gd name="T7" fmla="*/ 2 h 77"/>
                <a:gd name="T8" fmla="*/ 0 w 43"/>
                <a:gd name="T9" fmla="*/ 77 h 77"/>
                <a:gd name="T10" fmla="*/ 14 w 43"/>
                <a:gd name="T11" fmla="*/ 77 h 77"/>
                <a:gd name="T12" fmla="*/ 14 w 43"/>
                <a:gd name="T13" fmla="*/ 35 h 77"/>
                <a:gd name="T14" fmla="*/ 24 w 43"/>
                <a:gd name="T15" fmla="*/ 18 h 77"/>
                <a:gd name="T16" fmla="*/ 35 w 43"/>
                <a:gd name="T17" fmla="*/ 14 h 77"/>
                <a:gd name="T18" fmla="*/ 41 w 43"/>
                <a:gd name="T19" fmla="*/ 15 h 77"/>
                <a:gd name="T20" fmla="*/ 43 w 43"/>
                <a:gd name="T21" fmla="*/ 1 h 77"/>
                <a:gd name="T22" fmla="*/ 37 w 43"/>
                <a:gd name="T23" fmla="*/ 0 h 77"/>
                <a:gd name="T24" fmla="*/ 23 w 43"/>
                <a:gd name="T25" fmla="*/ 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77">
                  <a:moveTo>
                    <a:pt x="23" y="5"/>
                  </a:moveTo>
                  <a:cubicBezTo>
                    <a:pt x="19" y="8"/>
                    <a:pt x="16" y="12"/>
                    <a:pt x="14" y="17"/>
                  </a:cubicBezTo>
                  <a:cubicBezTo>
                    <a:pt x="13" y="2"/>
                    <a:pt x="13" y="2"/>
                    <a:pt x="13" y="2"/>
                  </a:cubicBezTo>
                  <a:cubicBezTo>
                    <a:pt x="0" y="2"/>
                    <a:pt x="0" y="2"/>
                    <a:pt x="0" y="2"/>
                  </a:cubicBezTo>
                  <a:cubicBezTo>
                    <a:pt x="0" y="77"/>
                    <a:pt x="0" y="77"/>
                    <a:pt x="0" y="77"/>
                  </a:cubicBezTo>
                  <a:cubicBezTo>
                    <a:pt x="14" y="77"/>
                    <a:pt x="14" y="77"/>
                    <a:pt x="14" y="77"/>
                  </a:cubicBezTo>
                  <a:cubicBezTo>
                    <a:pt x="14" y="35"/>
                    <a:pt x="14" y="35"/>
                    <a:pt x="14" y="35"/>
                  </a:cubicBezTo>
                  <a:cubicBezTo>
                    <a:pt x="15" y="27"/>
                    <a:pt x="19" y="22"/>
                    <a:pt x="24" y="18"/>
                  </a:cubicBezTo>
                  <a:cubicBezTo>
                    <a:pt x="28" y="16"/>
                    <a:pt x="31" y="14"/>
                    <a:pt x="35" y="14"/>
                  </a:cubicBezTo>
                  <a:cubicBezTo>
                    <a:pt x="37" y="14"/>
                    <a:pt x="39" y="15"/>
                    <a:pt x="41" y="15"/>
                  </a:cubicBezTo>
                  <a:cubicBezTo>
                    <a:pt x="43" y="1"/>
                    <a:pt x="43" y="1"/>
                    <a:pt x="43" y="1"/>
                  </a:cubicBezTo>
                  <a:cubicBezTo>
                    <a:pt x="37" y="0"/>
                    <a:pt x="37" y="0"/>
                    <a:pt x="37" y="0"/>
                  </a:cubicBezTo>
                  <a:cubicBezTo>
                    <a:pt x="32" y="0"/>
                    <a:pt x="27" y="2"/>
                    <a:pt x="23"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2" name="Freeform 8">
              <a:extLst>
                <a:ext uri="{FF2B5EF4-FFF2-40B4-BE49-F238E27FC236}">
                  <a16:creationId xmlns:a16="http://schemas.microsoft.com/office/drawing/2014/main" id="{030C0CC0-0956-B1B0-70A8-800FA865F98A}"/>
                </a:ext>
              </a:extLst>
            </p:cNvPr>
            <p:cNvSpPr>
              <a:spLocks noEditPoints="1"/>
            </p:cNvSpPr>
            <p:nvPr/>
          </p:nvSpPr>
          <p:spPr bwMode="auto">
            <a:xfrm>
              <a:off x="1284288" y="438150"/>
              <a:ext cx="60325" cy="63500"/>
            </a:xfrm>
            <a:custGeom>
              <a:avLst/>
              <a:gdLst>
                <a:gd name="T0" fmla="*/ 36 w 72"/>
                <a:gd name="T1" fmla="*/ 0 h 78"/>
                <a:gd name="T2" fmla="*/ 10 w 72"/>
                <a:gd name="T3" fmla="*/ 10 h 78"/>
                <a:gd name="T4" fmla="*/ 0 w 72"/>
                <a:gd name="T5" fmla="*/ 39 h 78"/>
                <a:gd name="T6" fmla="*/ 10 w 72"/>
                <a:gd name="T7" fmla="*/ 67 h 78"/>
                <a:gd name="T8" fmla="*/ 36 w 72"/>
                <a:gd name="T9" fmla="*/ 78 h 78"/>
                <a:gd name="T10" fmla="*/ 62 w 72"/>
                <a:gd name="T11" fmla="*/ 67 h 78"/>
                <a:gd name="T12" fmla="*/ 72 w 72"/>
                <a:gd name="T13" fmla="*/ 39 h 78"/>
                <a:gd name="T14" fmla="*/ 62 w 72"/>
                <a:gd name="T15" fmla="*/ 10 h 78"/>
                <a:gd name="T16" fmla="*/ 36 w 72"/>
                <a:gd name="T17" fmla="*/ 0 h 78"/>
                <a:gd name="T18" fmla="*/ 52 w 72"/>
                <a:gd name="T19" fmla="*/ 59 h 78"/>
                <a:gd name="T20" fmla="*/ 36 w 72"/>
                <a:gd name="T21" fmla="*/ 66 h 78"/>
                <a:gd name="T22" fmla="*/ 20 w 72"/>
                <a:gd name="T23" fmla="*/ 59 h 78"/>
                <a:gd name="T24" fmla="*/ 15 w 72"/>
                <a:gd name="T25" fmla="*/ 39 h 78"/>
                <a:gd name="T26" fmla="*/ 20 w 72"/>
                <a:gd name="T27" fmla="*/ 19 h 78"/>
                <a:gd name="T28" fmla="*/ 36 w 72"/>
                <a:gd name="T29" fmla="*/ 11 h 78"/>
                <a:gd name="T30" fmla="*/ 52 w 72"/>
                <a:gd name="T31" fmla="*/ 19 h 78"/>
                <a:gd name="T32" fmla="*/ 57 w 72"/>
                <a:gd name="T33" fmla="*/ 39 h 78"/>
                <a:gd name="T34" fmla="*/ 52 w 72"/>
                <a:gd name="T35" fmla="*/ 5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2" h="78">
                  <a:moveTo>
                    <a:pt x="36" y="0"/>
                  </a:moveTo>
                  <a:cubicBezTo>
                    <a:pt x="25" y="0"/>
                    <a:pt x="16" y="3"/>
                    <a:pt x="10" y="10"/>
                  </a:cubicBezTo>
                  <a:cubicBezTo>
                    <a:pt x="3" y="17"/>
                    <a:pt x="0" y="27"/>
                    <a:pt x="0" y="39"/>
                  </a:cubicBezTo>
                  <a:cubicBezTo>
                    <a:pt x="0" y="51"/>
                    <a:pt x="3" y="60"/>
                    <a:pt x="10" y="67"/>
                  </a:cubicBezTo>
                  <a:cubicBezTo>
                    <a:pt x="16" y="74"/>
                    <a:pt x="25" y="78"/>
                    <a:pt x="36" y="78"/>
                  </a:cubicBezTo>
                  <a:cubicBezTo>
                    <a:pt x="47" y="78"/>
                    <a:pt x="56" y="74"/>
                    <a:pt x="62" y="67"/>
                  </a:cubicBezTo>
                  <a:cubicBezTo>
                    <a:pt x="69" y="60"/>
                    <a:pt x="72" y="51"/>
                    <a:pt x="72" y="39"/>
                  </a:cubicBezTo>
                  <a:cubicBezTo>
                    <a:pt x="72" y="27"/>
                    <a:pt x="69" y="17"/>
                    <a:pt x="62" y="10"/>
                  </a:cubicBezTo>
                  <a:cubicBezTo>
                    <a:pt x="56" y="3"/>
                    <a:pt x="47" y="0"/>
                    <a:pt x="36" y="0"/>
                  </a:cubicBezTo>
                  <a:close/>
                  <a:moveTo>
                    <a:pt x="52" y="59"/>
                  </a:moveTo>
                  <a:cubicBezTo>
                    <a:pt x="48" y="64"/>
                    <a:pt x="43" y="66"/>
                    <a:pt x="36" y="66"/>
                  </a:cubicBezTo>
                  <a:cubicBezTo>
                    <a:pt x="29" y="66"/>
                    <a:pt x="24" y="64"/>
                    <a:pt x="20" y="59"/>
                  </a:cubicBezTo>
                  <a:cubicBezTo>
                    <a:pt x="17" y="54"/>
                    <a:pt x="15" y="47"/>
                    <a:pt x="15" y="39"/>
                  </a:cubicBezTo>
                  <a:cubicBezTo>
                    <a:pt x="15" y="30"/>
                    <a:pt x="17" y="24"/>
                    <a:pt x="20" y="19"/>
                  </a:cubicBezTo>
                  <a:cubicBezTo>
                    <a:pt x="24" y="14"/>
                    <a:pt x="29" y="11"/>
                    <a:pt x="36" y="11"/>
                  </a:cubicBezTo>
                  <a:cubicBezTo>
                    <a:pt x="43" y="11"/>
                    <a:pt x="48" y="14"/>
                    <a:pt x="52" y="19"/>
                  </a:cubicBezTo>
                  <a:cubicBezTo>
                    <a:pt x="56" y="24"/>
                    <a:pt x="57" y="30"/>
                    <a:pt x="57" y="39"/>
                  </a:cubicBezTo>
                  <a:cubicBezTo>
                    <a:pt x="57" y="47"/>
                    <a:pt x="56" y="54"/>
                    <a:pt x="52"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3" name="Freeform 9">
              <a:extLst>
                <a:ext uri="{FF2B5EF4-FFF2-40B4-BE49-F238E27FC236}">
                  <a16:creationId xmlns:a16="http://schemas.microsoft.com/office/drawing/2014/main" id="{88BAE485-97CC-07B4-6CBC-75F7EB1F86CD}"/>
                </a:ext>
              </a:extLst>
            </p:cNvPr>
            <p:cNvSpPr>
              <a:spLocks/>
            </p:cNvSpPr>
            <p:nvPr/>
          </p:nvSpPr>
          <p:spPr bwMode="auto">
            <a:xfrm>
              <a:off x="1350963" y="438150"/>
              <a:ext cx="90488" cy="61913"/>
            </a:xfrm>
            <a:custGeom>
              <a:avLst/>
              <a:gdLst>
                <a:gd name="T0" fmla="*/ 41 w 57"/>
                <a:gd name="T1" fmla="*/ 31 h 39"/>
                <a:gd name="T2" fmla="*/ 32 w 57"/>
                <a:gd name="T3" fmla="*/ 0 h 39"/>
                <a:gd name="T4" fmla="*/ 24 w 57"/>
                <a:gd name="T5" fmla="*/ 0 h 39"/>
                <a:gd name="T6" fmla="*/ 16 w 57"/>
                <a:gd name="T7" fmla="*/ 31 h 39"/>
                <a:gd name="T8" fmla="*/ 8 w 57"/>
                <a:gd name="T9" fmla="*/ 0 h 39"/>
                <a:gd name="T10" fmla="*/ 0 w 57"/>
                <a:gd name="T11" fmla="*/ 0 h 39"/>
                <a:gd name="T12" fmla="*/ 12 w 57"/>
                <a:gd name="T13" fmla="*/ 39 h 39"/>
                <a:gd name="T14" fmla="*/ 20 w 57"/>
                <a:gd name="T15" fmla="*/ 39 h 39"/>
                <a:gd name="T16" fmla="*/ 28 w 57"/>
                <a:gd name="T17" fmla="*/ 9 h 39"/>
                <a:gd name="T18" fmla="*/ 37 w 57"/>
                <a:gd name="T19" fmla="*/ 39 h 39"/>
                <a:gd name="T20" fmla="*/ 45 w 57"/>
                <a:gd name="T21" fmla="*/ 39 h 39"/>
                <a:gd name="T22" fmla="*/ 57 w 57"/>
                <a:gd name="T23" fmla="*/ 0 h 39"/>
                <a:gd name="T24" fmla="*/ 49 w 57"/>
                <a:gd name="T25" fmla="*/ 0 h 39"/>
                <a:gd name="T26" fmla="*/ 41 w 57"/>
                <a:gd name="T27" fmla="*/ 3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7" h="39">
                  <a:moveTo>
                    <a:pt x="41" y="31"/>
                  </a:moveTo>
                  <a:lnTo>
                    <a:pt x="32" y="0"/>
                  </a:lnTo>
                  <a:lnTo>
                    <a:pt x="24" y="0"/>
                  </a:lnTo>
                  <a:lnTo>
                    <a:pt x="16" y="31"/>
                  </a:lnTo>
                  <a:lnTo>
                    <a:pt x="8" y="0"/>
                  </a:lnTo>
                  <a:lnTo>
                    <a:pt x="0" y="0"/>
                  </a:lnTo>
                  <a:lnTo>
                    <a:pt x="12" y="39"/>
                  </a:lnTo>
                  <a:lnTo>
                    <a:pt x="20" y="39"/>
                  </a:lnTo>
                  <a:lnTo>
                    <a:pt x="28" y="9"/>
                  </a:lnTo>
                  <a:lnTo>
                    <a:pt x="37" y="39"/>
                  </a:lnTo>
                  <a:lnTo>
                    <a:pt x="45" y="39"/>
                  </a:lnTo>
                  <a:lnTo>
                    <a:pt x="57" y="0"/>
                  </a:lnTo>
                  <a:lnTo>
                    <a:pt x="49" y="0"/>
                  </a:lnTo>
                  <a:lnTo>
                    <a:pt x="41"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4" name="Freeform 10">
              <a:extLst>
                <a:ext uri="{FF2B5EF4-FFF2-40B4-BE49-F238E27FC236}">
                  <a16:creationId xmlns:a16="http://schemas.microsoft.com/office/drawing/2014/main" id="{E0EE8424-6820-BE0B-2C64-487E7DD59BC7}"/>
                </a:ext>
              </a:extLst>
            </p:cNvPr>
            <p:cNvSpPr>
              <a:spLocks/>
            </p:cNvSpPr>
            <p:nvPr/>
          </p:nvSpPr>
          <p:spPr bwMode="auto">
            <a:xfrm>
              <a:off x="1446213" y="422275"/>
              <a:ext cx="38100" cy="79375"/>
            </a:xfrm>
            <a:custGeom>
              <a:avLst/>
              <a:gdLst>
                <a:gd name="T0" fmla="*/ 26 w 46"/>
                <a:gd name="T1" fmla="*/ 0 h 97"/>
                <a:gd name="T2" fmla="*/ 13 w 46"/>
                <a:gd name="T3" fmla="*/ 0 h 97"/>
                <a:gd name="T4" fmla="*/ 11 w 46"/>
                <a:gd name="T5" fmla="*/ 20 h 97"/>
                <a:gd name="T6" fmla="*/ 0 w 46"/>
                <a:gd name="T7" fmla="*/ 20 h 97"/>
                <a:gd name="T8" fmla="*/ 0 w 46"/>
                <a:gd name="T9" fmla="*/ 31 h 97"/>
                <a:gd name="T10" fmla="*/ 11 w 46"/>
                <a:gd name="T11" fmla="*/ 31 h 97"/>
                <a:gd name="T12" fmla="*/ 11 w 46"/>
                <a:gd name="T13" fmla="*/ 72 h 97"/>
                <a:gd name="T14" fmla="*/ 16 w 46"/>
                <a:gd name="T15" fmla="*/ 91 h 97"/>
                <a:gd name="T16" fmla="*/ 32 w 46"/>
                <a:gd name="T17" fmla="*/ 97 h 97"/>
                <a:gd name="T18" fmla="*/ 46 w 46"/>
                <a:gd name="T19" fmla="*/ 95 h 97"/>
                <a:gd name="T20" fmla="*/ 44 w 46"/>
                <a:gd name="T21" fmla="*/ 84 h 97"/>
                <a:gd name="T22" fmla="*/ 36 w 46"/>
                <a:gd name="T23" fmla="*/ 85 h 97"/>
                <a:gd name="T24" fmla="*/ 28 w 46"/>
                <a:gd name="T25" fmla="*/ 82 h 97"/>
                <a:gd name="T26" fmla="*/ 26 w 46"/>
                <a:gd name="T27" fmla="*/ 70 h 97"/>
                <a:gd name="T28" fmla="*/ 26 w 46"/>
                <a:gd name="T29" fmla="*/ 31 h 97"/>
                <a:gd name="T30" fmla="*/ 46 w 46"/>
                <a:gd name="T31" fmla="*/ 31 h 97"/>
                <a:gd name="T32" fmla="*/ 46 w 46"/>
                <a:gd name="T33" fmla="*/ 20 h 97"/>
                <a:gd name="T34" fmla="*/ 26 w 46"/>
                <a:gd name="T35" fmla="*/ 20 h 97"/>
                <a:gd name="T36" fmla="*/ 26 w 46"/>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6" h="97">
                  <a:moveTo>
                    <a:pt x="26" y="0"/>
                  </a:moveTo>
                  <a:cubicBezTo>
                    <a:pt x="13" y="0"/>
                    <a:pt x="13" y="0"/>
                    <a:pt x="13" y="0"/>
                  </a:cubicBezTo>
                  <a:cubicBezTo>
                    <a:pt x="11" y="20"/>
                    <a:pt x="11" y="20"/>
                    <a:pt x="11" y="20"/>
                  </a:cubicBezTo>
                  <a:cubicBezTo>
                    <a:pt x="0" y="20"/>
                    <a:pt x="0" y="20"/>
                    <a:pt x="0" y="20"/>
                  </a:cubicBezTo>
                  <a:cubicBezTo>
                    <a:pt x="0" y="31"/>
                    <a:pt x="0" y="31"/>
                    <a:pt x="0" y="31"/>
                  </a:cubicBezTo>
                  <a:cubicBezTo>
                    <a:pt x="11" y="31"/>
                    <a:pt x="11" y="31"/>
                    <a:pt x="11" y="31"/>
                  </a:cubicBezTo>
                  <a:cubicBezTo>
                    <a:pt x="11" y="72"/>
                    <a:pt x="11" y="72"/>
                    <a:pt x="11" y="72"/>
                  </a:cubicBezTo>
                  <a:cubicBezTo>
                    <a:pt x="11" y="81"/>
                    <a:pt x="13" y="88"/>
                    <a:pt x="16" y="91"/>
                  </a:cubicBezTo>
                  <a:cubicBezTo>
                    <a:pt x="20" y="95"/>
                    <a:pt x="25" y="97"/>
                    <a:pt x="32" y="97"/>
                  </a:cubicBezTo>
                  <a:cubicBezTo>
                    <a:pt x="38" y="97"/>
                    <a:pt x="42" y="96"/>
                    <a:pt x="46" y="95"/>
                  </a:cubicBezTo>
                  <a:cubicBezTo>
                    <a:pt x="44" y="84"/>
                    <a:pt x="44" y="84"/>
                    <a:pt x="44" y="84"/>
                  </a:cubicBezTo>
                  <a:cubicBezTo>
                    <a:pt x="42" y="85"/>
                    <a:pt x="39" y="85"/>
                    <a:pt x="36" y="85"/>
                  </a:cubicBezTo>
                  <a:cubicBezTo>
                    <a:pt x="33" y="85"/>
                    <a:pt x="30" y="84"/>
                    <a:pt x="28" y="82"/>
                  </a:cubicBezTo>
                  <a:cubicBezTo>
                    <a:pt x="27" y="80"/>
                    <a:pt x="26" y="76"/>
                    <a:pt x="26" y="70"/>
                  </a:cubicBezTo>
                  <a:cubicBezTo>
                    <a:pt x="26" y="31"/>
                    <a:pt x="26" y="31"/>
                    <a:pt x="26" y="31"/>
                  </a:cubicBezTo>
                  <a:cubicBezTo>
                    <a:pt x="46" y="31"/>
                    <a:pt x="46" y="31"/>
                    <a:pt x="46" y="31"/>
                  </a:cubicBezTo>
                  <a:cubicBezTo>
                    <a:pt x="46" y="20"/>
                    <a:pt x="46" y="20"/>
                    <a:pt x="46" y="20"/>
                  </a:cubicBezTo>
                  <a:cubicBezTo>
                    <a:pt x="26" y="20"/>
                    <a:pt x="26" y="20"/>
                    <a:pt x="26" y="20"/>
                  </a:cubicBezTo>
                  <a:lnTo>
                    <a:pt x="2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5" name="Freeform 11">
              <a:extLst>
                <a:ext uri="{FF2B5EF4-FFF2-40B4-BE49-F238E27FC236}">
                  <a16:creationId xmlns:a16="http://schemas.microsoft.com/office/drawing/2014/main" id="{493BFF13-D216-7236-ADB3-513803D7A451}"/>
                </a:ext>
              </a:extLst>
            </p:cNvPr>
            <p:cNvSpPr>
              <a:spLocks/>
            </p:cNvSpPr>
            <p:nvPr/>
          </p:nvSpPr>
          <p:spPr bwMode="auto">
            <a:xfrm>
              <a:off x="1497013" y="412750"/>
              <a:ext cx="52388" cy="87313"/>
            </a:xfrm>
            <a:custGeom>
              <a:avLst/>
              <a:gdLst>
                <a:gd name="T0" fmla="*/ 39 w 64"/>
                <a:gd name="T1" fmla="*/ 30 h 106"/>
                <a:gd name="T2" fmla="*/ 14 w 64"/>
                <a:gd name="T3" fmla="*/ 45 h 106"/>
                <a:gd name="T4" fmla="*/ 14 w 64"/>
                <a:gd name="T5" fmla="*/ 0 h 106"/>
                <a:gd name="T6" fmla="*/ 0 w 64"/>
                <a:gd name="T7" fmla="*/ 0 h 106"/>
                <a:gd name="T8" fmla="*/ 0 w 64"/>
                <a:gd name="T9" fmla="*/ 106 h 106"/>
                <a:gd name="T10" fmla="*/ 14 w 64"/>
                <a:gd name="T11" fmla="*/ 106 h 106"/>
                <a:gd name="T12" fmla="*/ 14 w 64"/>
                <a:gd name="T13" fmla="*/ 62 h 106"/>
                <a:gd name="T14" fmla="*/ 21 w 64"/>
                <a:gd name="T15" fmla="*/ 49 h 106"/>
                <a:gd name="T16" fmla="*/ 34 w 64"/>
                <a:gd name="T17" fmla="*/ 42 h 106"/>
                <a:gd name="T18" fmla="*/ 46 w 64"/>
                <a:gd name="T19" fmla="*/ 47 h 106"/>
                <a:gd name="T20" fmla="*/ 49 w 64"/>
                <a:gd name="T21" fmla="*/ 62 h 106"/>
                <a:gd name="T22" fmla="*/ 49 w 64"/>
                <a:gd name="T23" fmla="*/ 106 h 106"/>
                <a:gd name="T24" fmla="*/ 64 w 64"/>
                <a:gd name="T25" fmla="*/ 106 h 106"/>
                <a:gd name="T26" fmla="*/ 64 w 64"/>
                <a:gd name="T27" fmla="*/ 58 h 106"/>
                <a:gd name="T28" fmla="*/ 57 w 64"/>
                <a:gd name="T29" fmla="*/ 37 h 106"/>
                <a:gd name="T30" fmla="*/ 39 w 64"/>
                <a:gd name="T31" fmla="*/ 3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4" h="106">
                  <a:moveTo>
                    <a:pt x="39" y="30"/>
                  </a:moveTo>
                  <a:cubicBezTo>
                    <a:pt x="29" y="30"/>
                    <a:pt x="20" y="35"/>
                    <a:pt x="14" y="45"/>
                  </a:cubicBezTo>
                  <a:cubicBezTo>
                    <a:pt x="14" y="0"/>
                    <a:pt x="14" y="0"/>
                    <a:pt x="14" y="0"/>
                  </a:cubicBezTo>
                  <a:cubicBezTo>
                    <a:pt x="0" y="0"/>
                    <a:pt x="0" y="0"/>
                    <a:pt x="0" y="0"/>
                  </a:cubicBezTo>
                  <a:cubicBezTo>
                    <a:pt x="0" y="106"/>
                    <a:pt x="0" y="106"/>
                    <a:pt x="0" y="106"/>
                  </a:cubicBezTo>
                  <a:cubicBezTo>
                    <a:pt x="14" y="106"/>
                    <a:pt x="14" y="106"/>
                    <a:pt x="14" y="106"/>
                  </a:cubicBezTo>
                  <a:cubicBezTo>
                    <a:pt x="14" y="62"/>
                    <a:pt x="14" y="62"/>
                    <a:pt x="14" y="62"/>
                  </a:cubicBezTo>
                  <a:cubicBezTo>
                    <a:pt x="15" y="57"/>
                    <a:pt x="17" y="53"/>
                    <a:pt x="21" y="49"/>
                  </a:cubicBezTo>
                  <a:cubicBezTo>
                    <a:pt x="25" y="44"/>
                    <a:pt x="29" y="42"/>
                    <a:pt x="34" y="42"/>
                  </a:cubicBezTo>
                  <a:cubicBezTo>
                    <a:pt x="40" y="42"/>
                    <a:pt x="44" y="44"/>
                    <a:pt x="46" y="47"/>
                  </a:cubicBezTo>
                  <a:cubicBezTo>
                    <a:pt x="48" y="50"/>
                    <a:pt x="49" y="55"/>
                    <a:pt x="49" y="62"/>
                  </a:cubicBezTo>
                  <a:cubicBezTo>
                    <a:pt x="49" y="106"/>
                    <a:pt x="49" y="106"/>
                    <a:pt x="49" y="106"/>
                  </a:cubicBezTo>
                  <a:cubicBezTo>
                    <a:pt x="64" y="106"/>
                    <a:pt x="64" y="106"/>
                    <a:pt x="64" y="106"/>
                  </a:cubicBezTo>
                  <a:cubicBezTo>
                    <a:pt x="64" y="58"/>
                    <a:pt x="64" y="58"/>
                    <a:pt x="64" y="58"/>
                  </a:cubicBezTo>
                  <a:cubicBezTo>
                    <a:pt x="64" y="48"/>
                    <a:pt x="62" y="41"/>
                    <a:pt x="57" y="37"/>
                  </a:cubicBezTo>
                  <a:cubicBezTo>
                    <a:pt x="53" y="32"/>
                    <a:pt x="47" y="30"/>
                    <a:pt x="39"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6" name="Freeform 12">
              <a:extLst>
                <a:ext uri="{FF2B5EF4-FFF2-40B4-BE49-F238E27FC236}">
                  <a16:creationId xmlns:a16="http://schemas.microsoft.com/office/drawing/2014/main" id="{A2FBFC85-5630-8BC3-A583-1DEC58BBCCA5}"/>
                </a:ext>
              </a:extLst>
            </p:cNvPr>
            <p:cNvSpPr>
              <a:spLocks noEditPoints="1"/>
            </p:cNvSpPr>
            <p:nvPr/>
          </p:nvSpPr>
          <p:spPr bwMode="auto">
            <a:xfrm>
              <a:off x="1581151" y="415925"/>
              <a:ext cx="77788" cy="84138"/>
            </a:xfrm>
            <a:custGeom>
              <a:avLst/>
              <a:gdLst>
                <a:gd name="T0" fmla="*/ 20 w 49"/>
                <a:gd name="T1" fmla="*/ 0 h 53"/>
                <a:gd name="T2" fmla="*/ 0 w 49"/>
                <a:gd name="T3" fmla="*/ 53 h 53"/>
                <a:gd name="T4" fmla="*/ 8 w 49"/>
                <a:gd name="T5" fmla="*/ 53 h 53"/>
                <a:gd name="T6" fmla="*/ 13 w 49"/>
                <a:gd name="T7" fmla="*/ 40 h 53"/>
                <a:gd name="T8" fmla="*/ 36 w 49"/>
                <a:gd name="T9" fmla="*/ 40 h 53"/>
                <a:gd name="T10" fmla="*/ 40 w 49"/>
                <a:gd name="T11" fmla="*/ 53 h 53"/>
                <a:gd name="T12" fmla="*/ 49 w 49"/>
                <a:gd name="T13" fmla="*/ 53 h 53"/>
                <a:gd name="T14" fmla="*/ 29 w 49"/>
                <a:gd name="T15" fmla="*/ 0 h 53"/>
                <a:gd name="T16" fmla="*/ 20 w 49"/>
                <a:gd name="T17" fmla="*/ 0 h 53"/>
                <a:gd name="T18" fmla="*/ 15 w 49"/>
                <a:gd name="T19" fmla="*/ 34 h 53"/>
                <a:gd name="T20" fmla="*/ 24 w 49"/>
                <a:gd name="T21" fmla="*/ 7 h 53"/>
                <a:gd name="T22" fmla="*/ 34 w 49"/>
                <a:gd name="T23" fmla="*/ 34 h 53"/>
                <a:gd name="T24" fmla="*/ 15 w 49"/>
                <a:gd name="T25" fmla="*/ 34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 h="53">
                  <a:moveTo>
                    <a:pt x="20" y="0"/>
                  </a:moveTo>
                  <a:lnTo>
                    <a:pt x="0" y="53"/>
                  </a:lnTo>
                  <a:lnTo>
                    <a:pt x="8" y="53"/>
                  </a:lnTo>
                  <a:lnTo>
                    <a:pt x="13" y="40"/>
                  </a:lnTo>
                  <a:lnTo>
                    <a:pt x="36" y="40"/>
                  </a:lnTo>
                  <a:lnTo>
                    <a:pt x="40" y="53"/>
                  </a:lnTo>
                  <a:lnTo>
                    <a:pt x="49" y="53"/>
                  </a:lnTo>
                  <a:lnTo>
                    <a:pt x="29" y="0"/>
                  </a:lnTo>
                  <a:lnTo>
                    <a:pt x="20" y="0"/>
                  </a:lnTo>
                  <a:close/>
                  <a:moveTo>
                    <a:pt x="15" y="34"/>
                  </a:moveTo>
                  <a:lnTo>
                    <a:pt x="24" y="7"/>
                  </a:lnTo>
                  <a:lnTo>
                    <a:pt x="34" y="34"/>
                  </a:lnTo>
                  <a:lnTo>
                    <a:pt x="15"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7" name="Freeform 14">
              <a:extLst>
                <a:ext uri="{FF2B5EF4-FFF2-40B4-BE49-F238E27FC236}">
                  <a16:creationId xmlns:a16="http://schemas.microsoft.com/office/drawing/2014/main" id="{FF83A1F9-4D22-902B-230C-EA48637DF2D8}"/>
                </a:ext>
              </a:extLst>
            </p:cNvPr>
            <p:cNvSpPr>
              <a:spLocks noEditPoints="1"/>
            </p:cNvSpPr>
            <p:nvPr/>
          </p:nvSpPr>
          <p:spPr bwMode="auto">
            <a:xfrm>
              <a:off x="1663701" y="412750"/>
              <a:ext cx="58738" cy="88900"/>
            </a:xfrm>
            <a:custGeom>
              <a:avLst/>
              <a:gdLst>
                <a:gd name="T0" fmla="*/ 57 w 71"/>
                <a:gd name="T1" fmla="*/ 43 h 108"/>
                <a:gd name="T2" fmla="*/ 55 w 71"/>
                <a:gd name="T3" fmla="*/ 40 h 108"/>
                <a:gd name="T4" fmla="*/ 51 w 71"/>
                <a:gd name="T5" fmla="*/ 36 h 108"/>
                <a:gd name="T6" fmla="*/ 43 w 71"/>
                <a:gd name="T7" fmla="*/ 31 h 108"/>
                <a:gd name="T8" fmla="*/ 33 w 71"/>
                <a:gd name="T9" fmla="*/ 30 h 108"/>
                <a:gd name="T10" fmla="*/ 9 w 71"/>
                <a:gd name="T11" fmla="*/ 41 h 108"/>
                <a:gd name="T12" fmla="*/ 0 w 71"/>
                <a:gd name="T13" fmla="*/ 69 h 108"/>
                <a:gd name="T14" fmla="*/ 8 w 71"/>
                <a:gd name="T15" fmla="*/ 97 h 108"/>
                <a:gd name="T16" fmla="*/ 32 w 71"/>
                <a:gd name="T17" fmla="*/ 108 h 108"/>
                <a:gd name="T18" fmla="*/ 37 w 71"/>
                <a:gd name="T19" fmla="*/ 107 h 108"/>
                <a:gd name="T20" fmla="*/ 42 w 71"/>
                <a:gd name="T21" fmla="*/ 106 h 108"/>
                <a:gd name="T22" fmla="*/ 46 w 71"/>
                <a:gd name="T23" fmla="*/ 104 h 108"/>
                <a:gd name="T24" fmla="*/ 49 w 71"/>
                <a:gd name="T25" fmla="*/ 103 h 108"/>
                <a:gd name="T26" fmla="*/ 52 w 71"/>
                <a:gd name="T27" fmla="*/ 100 h 108"/>
                <a:gd name="T28" fmla="*/ 54 w 71"/>
                <a:gd name="T29" fmla="*/ 98 h 108"/>
                <a:gd name="T30" fmla="*/ 55 w 71"/>
                <a:gd name="T31" fmla="*/ 97 h 108"/>
                <a:gd name="T32" fmla="*/ 56 w 71"/>
                <a:gd name="T33" fmla="*/ 95 h 108"/>
                <a:gd name="T34" fmla="*/ 57 w 71"/>
                <a:gd name="T35" fmla="*/ 95 h 108"/>
                <a:gd name="T36" fmla="*/ 59 w 71"/>
                <a:gd name="T37" fmla="*/ 106 h 108"/>
                <a:gd name="T38" fmla="*/ 71 w 71"/>
                <a:gd name="T39" fmla="*/ 106 h 108"/>
                <a:gd name="T40" fmla="*/ 71 w 71"/>
                <a:gd name="T41" fmla="*/ 0 h 108"/>
                <a:gd name="T42" fmla="*/ 57 w 71"/>
                <a:gd name="T43" fmla="*/ 0 h 108"/>
                <a:gd name="T44" fmla="*/ 57 w 71"/>
                <a:gd name="T45" fmla="*/ 43 h 108"/>
                <a:gd name="T46" fmla="*/ 51 w 71"/>
                <a:gd name="T47" fmla="*/ 88 h 108"/>
                <a:gd name="T48" fmla="*/ 36 w 71"/>
                <a:gd name="T49" fmla="*/ 96 h 108"/>
                <a:gd name="T50" fmla="*/ 20 w 71"/>
                <a:gd name="T51" fmla="*/ 88 h 108"/>
                <a:gd name="T52" fmla="*/ 15 w 71"/>
                <a:gd name="T53" fmla="*/ 68 h 108"/>
                <a:gd name="T54" fmla="*/ 21 w 71"/>
                <a:gd name="T55" fmla="*/ 49 h 108"/>
                <a:gd name="T56" fmla="*/ 36 w 71"/>
                <a:gd name="T57" fmla="*/ 41 h 108"/>
                <a:gd name="T58" fmla="*/ 51 w 71"/>
                <a:gd name="T59" fmla="*/ 49 h 108"/>
                <a:gd name="T60" fmla="*/ 57 w 71"/>
                <a:gd name="T61" fmla="*/ 68 h 108"/>
                <a:gd name="T62" fmla="*/ 51 w 71"/>
                <a:gd name="T63" fmla="*/ 8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1" h="108">
                  <a:moveTo>
                    <a:pt x="57" y="43"/>
                  </a:moveTo>
                  <a:cubicBezTo>
                    <a:pt x="56" y="42"/>
                    <a:pt x="56" y="41"/>
                    <a:pt x="55" y="40"/>
                  </a:cubicBezTo>
                  <a:cubicBezTo>
                    <a:pt x="54" y="39"/>
                    <a:pt x="53" y="38"/>
                    <a:pt x="51" y="36"/>
                  </a:cubicBezTo>
                  <a:cubicBezTo>
                    <a:pt x="49" y="34"/>
                    <a:pt x="46" y="33"/>
                    <a:pt x="43" y="31"/>
                  </a:cubicBezTo>
                  <a:cubicBezTo>
                    <a:pt x="40" y="30"/>
                    <a:pt x="37" y="30"/>
                    <a:pt x="33" y="30"/>
                  </a:cubicBezTo>
                  <a:cubicBezTo>
                    <a:pt x="23" y="30"/>
                    <a:pt x="15" y="33"/>
                    <a:pt x="9" y="41"/>
                  </a:cubicBezTo>
                  <a:cubicBezTo>
                    <a:pt x="3" y="48"/>
                    <a:pt x="0" y="57"/>
                    <a:pt x="0" y="69"/>
                  </a:cubicBezTo>
                  <a:cubicBezTo>
                    <a:pt x="0" y="80"/>
                    <a:pt x="3" y="90"/>
                    <a:pt x="8" y="97"/>
                  </a:cubicBezTo>
                  <a:cubicBezTo>
                    <a:pt x="14" y="104"/>
                    <a:pt x="22" y="108"/>
                    <a:pt x="32" y="108"/>
                  </a:cubicBezTo>
                  <a:cubicBezTo>
                    <a:pt x="34" y="108"/>
                    <a:pt x="35" y="108"/>
                    <a:pt x="37" y="107"/>
                  </a:cubicBezTo>
                  <a:cubicBezTo>
                    <a:pt x="39" y="107"/>
                    <a:pt x="41" y="107"/>
                    <a:pt x="42" y="106"/>
                  </a:cubicBezTo>
                  <a:cubicBezTo>
                    <a:pt x="43" y="106"/>
                    <a:pt x="45" y="105"/>
                    <a:pt x="46" y="104"/>
                  </a:cubicBezTo>
                  <a:cubicBezTo>
                    <a:pt x="47" y="104"/>
                    <a:pt x="48" y="103"/>
                    <a:pt x="49" y="103"/>
                  </a:cubicBezTo>
                  <a:cubicBezTo>
                    <a:pt x="50" y="102"/>
                    <a:pt x="51" y="101"/>
                    <a:pt x="52" y="100"/>
                  </a:cubicBezTo>
                  <a:cubicBezTo>
                    <a:pt x="53" y="100"/>
                    <a:pt x="53" y="99"/>
                    <a:pt x="54" y="98"/>
                  </a:cubicBezTo>
                  <a:cubicBezTo>
                    <a:pt x="54" y="98"/>
                    <a:pt x="55" y="97"/>
                    <a:pt x="55" y="97"/>
                  </a:cubicBezTo>
                  <a:cubicBezTo>
                    <a:pt x="56" y="96"/>
                    <a:pt x="56" y="96"/>
                    <a:pt x="56" y="95"/>
                  </a:cubicBezTo>
                  <a:cubicBezTo>
                    <a:pt x="57" y="95"/>
                    <a:pt x="57" y="95"/>
                    <a:pt x="57" y="95"/>
                  </a:cubicBezTo>
                  <a:cubicBezTo>
                    <a:pt x="59" y="106"/>
                    <a:pt x="59" y="106"/>
                    <a:pt x="59" y="106"/>
                  </a:cubicBezTo>
                  <a:cubicBezTo>
                    <a:pt x="71" y="106"/>
                    <a:pt x="71" y="106"/>
                    <a:pt x="71" y="106"/>
                  </a:cubicBezTo>
                  <a:cubicBezTo>
                    <a:pt x="71" y="0"/>
                    <a:pt x="71" y="0"/>
                    <a:pt x="71" y="0"/>
                  </a:cubicBezTo>
                  <a:cubicBezTo>
                    <a:pt x="57" y="0"/>
                    <a:pt x="57" y="0"/>
                    <a:pt x="57" y="0"/>
                  </a:cubicBezTo>
                  <a:lnTo>
                    <a:pt x="57" y="43"/>
                  </a:lnTo>
                  <a:close/>
                  <a:moveTo>
                    <a:pt x="51" y="88"/>
                  </a:moveTo>
                  <a:cubicBezTo>
                    <a:pt x="47" y="93"/>
                    <a:pt x="42" y="96"/>
                    <a:pt x="36" y="96"/>
                  </a:cubicBezTo>
                  <a:cubicBezTo>
                    <a:pt x="29" y="96"/>
                    <a:pt x="24" y="93"/>
                    <a:pt x="20" y="88"/>
                  </a:cubicBezTo>
                  <a:cubicBezTo>
                    <a:pt x="17" y="83"/>
                    <a:pt x="15" y="76"/>
                    <a:pt x="15" y="68"/>
                  </a:cubicBezTo>
                  <a:cubicBezTo>
                    <a:pt x="15" y="61"/>
                    <a:pt x="17" y="54"/>
                    <a:pt x="21" y="49"/>
                  </a:cubicBezTo>
                  <a:cubicBezTo>
                    <a:pt x="25" y="44"/>
                    <a:pt x="30" y="41"/>
                    <a:pt x="36" y="41"/>
                  </a:cubicBezTo>
                  <a:cubicBezTo>
                    <a:pt x="43" y="41"/>
                    <a:pt x="48" y="44"/>
                    <a:pt x="51" y="49"/>
                  </a:cubicBezTo>
                  <a:cubicBezTo>
                    <a:pt x="55" y="54"/>
                    <a:pt x="57" y="61"/>
                    <a:pt x="57" y="68"/>
                  </a:cubicBezTo>
                  <a:cubicBezTo>
                    <a:pt x="57" y="76"/>
                    <a:pt x="55" y="83"/>
                    <a:pt x="51" y="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8" name="Freeform 15">
              <a:extLst>
                <a:ext uri="{FF2B5EF4-FFF2-40B4-BE49-F238E27FC236}">
                  <a16:creationId xmlns:a16="http://schemas.microsoft.com/office/drawing/2014/main" id="{B67964F5-8081-A3D8-089C-A081B2E521A9}"/>
                </a:ext>
              </a:extLst>
            </p:cNvPr>
            <p:cNvSpPr>
              <a:spLocks/>
            </p:cNvSpPr>
            <p:nvPr/>
          </p:nvSpPr>
          <p:spPr bwMode="auto">
            <a:xfrm>
              <a:off x="1733551" y="438150"/>
              <a:ext cx="60325" cy="61913"/>
            </a:xfrm>
            <a:custGeom>
              <a:avLst/>
              <a:gdLst>
                <a:gd name="T0" fmla="*/ 18 w 38"/>
                <a:gd name="T1" fmla="*/ 32 h 39"/>
                <a:gd name="T2" fmla="*/ 8 w 38"/>
                <a:gd name="T3" fmla="*/ 0 h 39"/>
                <a:gd name="T4" fmla="*/ 0 w 38"/>
                <a:gd name="T5" fmla="*/ 0 h 39"/>
                <a:gd name="T6" fmla="*/ 15 w 38"/>
                <a:gd name="T7" fmla="*/ 39 h 39"/>
                <a:gd name="T8" fmla="*/ 23 w 38"/>
                <a:gd name="T9" fmla="*/ 39 h 39"/>
                <a:gd name="T10" fmla="*/ 38 w 38"/>
                <a:gd name="T11" fmla="*/ 0 h 39"/>
                <a:gd name="T12" fmla="*/ 29 w 38"/>
                <a:gd name="T13" fmla="*/ 0 h 39"/>
                <a:gd name="T14" fmla="*/ 18 w 38"/>
                <a:gd name="T15" fmla="*/ 32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39">
                  <a:moveTo>
                    <a:pt x="18" y="32"/>
                  </a:moveTo>
                  <a:lnTo>
                    <a:pt x="8" y="0"/>
                  </a:lnTo>
                  <a:lnTo>
                    <a:pt x="0" y="0"/>
                  </a:lnTo>
                  <a:lnTo>
                    <a:pt x="15" y="39"/>
                  </a:lnTo>
                  <a:lnTo>
                    <a:pt x="23" y="39"/>
                  </a:lnTo>
                  <a:lnTo>
                    <a:pt x="38" y="0"/>
                  </a:lnTo>
                  <a:lnTo>
                    <a:pt x="29" y="0"/>
                  </a:lnTo>
                  <a:lnTo>
                    <a:pt x="18"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9" name="Freeform 16">
              <a:extLst>
                <a:ext uri="{FF2B5EF4-FFF2-40B4-BE49-F238E27FC236}">
                  <a16:creationId xmlns:a16="http://schemas.microsoft.com/office/drawing/2014/main" id="{C73E25E4-139B-A180-CBFD-59414A4BD238}"/>
                </a:ext>
              </a:extLst>
            </p:cNvPr>
            <p:cNvSpPr>
              <a:spLocks/>
            </p:cNvSpPr>
            <p:nvPr/>
          </p:nvSpPr>
          <p:spPr bwMode="auto">
            <a:xfrm>
              <a:off x="1801813" y="411163"/>
              <a:ext cx="15875" cy="14288"/>
            </a:xfrm>
            <a:custGeom>
              <a:avLst/>
              <a:gdLst>
                <a:gd name="T0" fmla="*/ 10 w 19"/>
                <a:gd name="T1" fmla="*/ 0 h 18"/>
                <a:gd name="T2" fmla="*/ 3 w 19"/>
                <a:gd name="T3" fmla="*/ 2 h 18"/>
                <a:gd name="T4" fmla="*/ 0 w 19"/>
                <a:gd name="T5" fmla="*/ 9 h 18"/>
                <a:gd name="T6" fmla="*/ 3 w 19"/>
                <a:gd name="T7" fmla="*/ 16 h 18"/>
                <a:gd name="T8" fmla="*/ 10 w 19"/>
                <a:gd name="T9" fmla="*/ 18 h 18"/>
                <a:gd name="T10" fmla="*/ 17 w 19"/>
                <a:gd name="T11" fmla="*/ 16 h 18"/>
                <a:gd name="T12" fmla="*/ 19 w 19"/>
                <a:gd name="T13" fmla="*/ 9 h 18"/>
                <a:gd name="T14" fmla="*/ 17 w 19"/>
                <a:gd name="T15" fmla="*/ 2 h 18"/>
                <a:gd name="T16" fmla="*/ 10 w 19"/>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8">
                  <a:moveTo>
                    <a:pt x="10" y="0"/>
                  </a:moveTo>
                  <a:cubicBezTo>
                    <a:pt x="7" y="0"/>
                    <a:pt x="5" y="1"/>
                    <a:pt x="3" y="2"/>
                  </a:cubicBezTo>
                  <a:cubicBezTo>
                    <a:pt x="1" y="4"/>
                    <a:pt x="0" y="7"/>
                    <a:pt x="0" y="9"/>
                  </a:cubicBezTo>
                  <a:cubicBezTo>
                    <a:pt x="0" y="12"/>
                    <a:pt x="1" y="14"/>
                    <a:pt x="3" y="16"/>
                  </a:cubicBezTo>
                  <a:cubicBezTo>
                    <a:pt x="5" y="17"/>
                    <a:pt x="7" y="18"/>
                    <a:pt x="10" y="18"/>
                  </a:cubicBezTo>
                  <a:cubicBezTo>
                    <a:pt x="13" y="18"/>
                    <a:pt x="15" y="17"/>
                    <a:pt x="17" y="16"/>
                  </a:cubicBezTo>
                  <a:cubicBezTo>
                    <a:pt x="18" y="14"/>
                    <a:pt x="19" y="12"/>
                    <a:pt x="19" y="9"/>
                  </a:cubicBezTo>
                  <a:cubicBezTo>
                    <a:pt x="19" y="6"/>
                    <a:pt x="18" y="4"/>
                    <a:pt x="17" y="2"/>
                  </a:cubicBezTo>
                  <a:cubicBezTo>
                    <a:pt x="15" y="1"/>
                    <a:pt x="12" y="0"/>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0" name="Rectangle 17">
              <a:extLst>
                <a:ext uri="{FF2B5EF4-FFF2-40B4-BE49-F238E27FC236}">
                  <a16:creationId xmlns:a16="http://schemas.microsoft.com/office/drawing/2014/main" id="{7B6F8562-C3CB-5305-FB0B-63FF8D97092D}"/>
                </a:ext>
              </a:extLst>
            </p:cNvPr>
            <p:cNvSpPr>
              <a:spLocks noChangeArrowheads="1"/>
            </p:cNvSpPr>
            <p:nvPr/>
          </p:nvSpPr>
          <p:spPr bwMode="auto">
            <a:xfrm>
              <a:off x="1804988" y="438150"/>
              <a:ext cx="11113" cy="619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1" name="Freeform 18">
              <a:extLst>
                <a:ext uri="{FF2B5EF4-FFF2-40B4-BE49-F238E27FC236}">
                  <a16:creationId xmlns:a16="http://schemas.microsoft.com/office/drawing/2014/main" id="{AAAB2CA3-ACC4-BAB9-7B09-8D2F882AE852}"/>
                </a:ext>
              </a:extLst>
            </p:cNvPr>
            <p:cNvSpPr>
              <a:spLocks/>
            </p:cNvSpPr>
            <p:nvPr/>
          </p:nvSpPr>
          <p:spPr bwMode="auto">
            <a:xfrm>
              <a:off x="1828801" y="436563"/>
              <a:ext cx="47625" cy="65088"/>
            </a:xfrm>
            <a:custGeom>
              <a:avLst/>
              <a:gdLst>
                <a:gd name="T0" fmla="*/ 44 w 59"/>
                <a:gd name="T1" fmla="*/ 36 h 79"/>
                <a:gd name="T2" fmla="*/ 37 w 59"/>
                <a:gd name="T3" fmla="*/ 34 h 79"/>
                <a:gd name="T4" fmla="*/ 30 w 59"/>
                <a:gd name="T5" fmla="*/ 31 h 79"/>
                <a:gd name="T6" fmla="*/ 24 w 59"/>
                <a:gd name="T7" fmla="*/ 29 h 79"/>
                <a:gd name="T8" fmla="*/ 20 w 59"/>
                <a:gd name="T9" fmla="*/ 26 h 79"/>
                <a:gd name="T10" fmla="*/ 18 w 59"/>
                <a:gd name="T11" fmla="*/ 21 h 79"/>
                <a:gd name="T12" fmla="*/ 22 w 59"/>
                <a:gd name="T13" fmla="*/ 14 h 79"/>
                <a:gd name="T14" fmla="*/ 32 w 59"/>
                <a:gd name="T15" fmla="*/ 12 h 79"/>
                <a:gd name="T16" fmla="*/ 52 w 59"/>
                <a:gd name="T17" fmla="*/ 20 h 79"/>
                <a:gd name="T18" fmla="*/ 58 w 59"/>
                <a:gd name="T19" fmla="*/ 10 h 79"/>
                <a:gd name="T20" fmla="*/ 55 w 59"/>
                <a:gd name="T21" fmla="*/ 8 h 79"/>
                <a:gd name="T22" fmla="*/ 46 w 59"/>
                <a:gd name="T23" fmla="*/ 3 h 79"/>
                <a:gd name="T24" fmla="*/ 32 w 59"/>
                <a:gd name="T25" fmla="*/ 0 h 79"/>
                <a:gd name="T26" fmla="*/ 12 w 59"/>
                <a:gd name="T27" fmla="*/ 7 h 79"/>
                <a:gd name="T28" fmla="*/ 4 w 59"/>
                <a:gd name="T29" fmla="*/ 23 h 79"/>
                <a:gd name="T30" fmla="*/ 6 w 59"/>
                <a:gd name="T31" fmla="*/ 31 h 79"/>
                <a:gd name="T32" fmla="*/ 11 w 59"/>
                <a:gd name="T33" fmla="*/ 37 h 79"/>
                <a:gd name="T34" fmla="*/ 15 w 59"/>
                <a:gd name="T35" fmla="*/ 40 h 79"/>
                <a:gd name="T36" fmla="*/ 19 w 59"/>
                <a:gd name="T37" fmla="*/ 42 h 79"/>
                <a:gd name="T38" fmla="*/ 23 w 59"/>
                <a:gd name="T39" fmla="*/ 44 h 79"/>
                <a:gd name="T40" fmla="*/ 29 w 59"/>
                <a:gd name="T41" fmla="*/ 45 h 79"/>
                <a:gd name="T42" fmla="*/ 33 w 59"/>
                <a:gd name="T43" fmla="*/ 47 h 79"/>
                <a:gd name="T44" fmla="*/ 38 w 59"/>
                <a:gd name="T45" fmla="*/ 49 h 79"/>
                <a:gd name="T46" fmla="*/ 42 w 59"/>
                <a:gd name="T47" fmla="*/ 52 h 79"/>
                <a:gd name="T48" fmla="*/ 45 w 59"/>
                <a:gd name="T49" fmla="*/ 57 h 79"/>
                <a:gd name="T50" fmla="*/ 41 w 59"/>
                <a:gd name="T51" fmla="*/ 65 h 79"/>
                <a:gd name="T52" fmla="*/ 30 w 59"/>
                <a:gd name="T53" fmla="*/ 67 h 79"/>
                <a:gd name="T54" fmla="*/ 18 w 59"/>
                <a:gd name="T55" fmla="*/ 64 h 79"/>
                <a:gd name="T56" fmla="*/ 8 w 59"/>
                <a:gd name="T57" fmla="*/ 57 h 79"/>
                <a:gd name="T58" fmla="*/ 0 w 59"/>
                <a:gd name="T59" fmla="*/ 66 h 79"/>
                <a:gd name="T60" fmla="*/ 12 w 59"/>
                <a:gd name="T61" fmla="*/ 74 h 79"/>
                <a:gd name="T62" fmla="*/ 30 w 59"/>
                <a:gd name="T63" fmla="*/ 79 h 79"/>
                <a:gd name="T64" fmla="*/ 52 w 59"/>
                <a:gd name="T65" fmla="*/ 72 h 79"/>
                <a:gd name="T66" fmla="*/ 59 w 59"/>
                <a:gd name="T67" fmla="*/ 55 h 79"/>
                <a:gd name="T68" fmla="*/ 44 w 59"/>
                <a:gd name="T69" fmla="*/ 36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9" h="79">
                  <a:moveTo>
                    <a:pt x="44" y="36"/>
                  </a:moveTo>
                  <a:cubicBezTo>
                    <a:pt x="43" y="36"/>
                    <a:pt x="41" y="35"/>
                    <a:pt x="37" y="34"/>
                  </a:cubicBezTo>
                  <a:cubicBezTo>
                    <a:pt x="34" y="33"/>
                    <a:pt x="31" y="32"/>
                    <a:pt x="30" y="31"/>
                  </a:cubicBezTo>
                  <a:cubicBezTo>
                    <a:pt x="27" y="30"/>
                    <a:pt x="25" y="30"/>
                    <a:pt x="24" y="29"/>
                  </a:cubicBezTo>
                  <a:cubicBezTo>
                    <a:pt x="23" y="29"/>
                    <a:pt x="22" y="28"/>
                    <a:pt x="20" y="26"/>
                  </a:cubicBezTo>
                  <a:cubicBezTo>
                    <a:pt x="19" y="25"/>
                    <a:pt x="18" y="23"/>
                    <a:pt x="18" y="21"/>
                  </a:cubicBezTo>
                  <a:cubicBezTo>
                    <a:pt x="18" y="18"/>
                    <a:pt x="19" y="15"/>
                    <a:pt x="22" y="14"/>
                  </a:cubicBezTo>
                  <a:cubicBezTo>
                    <a:pt x="24" y="12"/>
                    <a:pt x="28" y="12"/>
                    <a:pt x="32" y="12"/>
                  </a:cubicBezTo>
                  <a:cubicBezTo>
                    <a:pt x="39" y="12"/>
                    <a:pt x="46" y="14"/>
                    <a:pt x="52" y="20"/>
                  </a:cubicBezTo>
                  <a:cubicBezTo>
                    <a:pt x="58" y="10"/>
                    <a:pt x="58" y="10"/>
                    <a:pt x="58" y="10"/>
                  </a:cubicBezTo>
                  <a:cubicBezTo>
                    <a:pt x="58" y="10"/>
                    <a:pt x="57" y="9"/>
                    <a:pt x="55" y="8"/>
                  </a:cubicBezTo>
                  <a:cubicBezTo>
                    <a:pt x="53" y="6"/>
                    <a:pt x="50" y="5"/>
                    <a:pt x="46" y="3"/>
                  </a:cubicBezTo>
                  <a:cubicBezTo>
                    <a:pt x="41" y="1"/>
                    <a:pt x="37" y="0"/>
                    <a:pt x="32" y="0"/>
                  </a:cubicBezTo>
                  <a:cubicBezTo>
                    <a:pt x="23" y="0"/>
                    <a:pt x="17" y="3"/>
                    <a:pt x="12" y="7"/>
                  </a:cubicBezTo>
                  <a:cubicBezTo>
                    <a:pt x="7" y="11"/>
                    <a:pt x="4" y="16"/>
                    <a:pt x="4" y="23"/>
                  </a:cubicBezTo>
                  <a:cubicBezTo>
                    <a:pt x="4" y="26"/>
                    <a:pt x="5" y="29"/>
                    <a:pt x="6" y="31"/>
                  </a:cubicBezTo>
                  <a:cubicBezTo>
                    <a:pt x="7" y="33"/>
                    <a:pt x="8" y="35"/>
                    <a:pt x="11" y="37"/>
                  </a:cubicBezTo>
                  <a:cubicBezTo>
                    <a:pt x="13" y="39"/>
                    <a:pt x="14" y="40"/>
                    <a:pt x="15" y="40"/>
                  </a:cubicBezTo>
                  <a:cubicBezTo>
                    <a:pt x="16" y="41"/>
                    <a:pt x="18" y="41"/>
                    <a:pt x="19" y="42"/>
                  </a:cubicBezTo>
                  <a:cubicBezTo>
                    <a:pt x="20" y="43"/>
                    <a:pt x="22" y="43"/>
                    <a:pt x="23" y="44"/>
                  </a:cubicBezTo>
                  <a:cubicBezTo>
                    <a:pt x="25" y="44"/>
                    <a:pt x="27" y="45"/>
                    <a:pt x="29" y="45"/>
                  </a:cubicBezTo>
                  <a:cubicBezTo>
                    <a:pt x="31" y="46"/>
                    <a:pt x="32" y="47"/>
                    <a:pt x="33" y="47"/>
                  </a:cubicBezTo>
                  <a:cubicBezTo>
                    <a:pt x="35" y="48"/>
                    <a:pt x="37" y="48"/>
                    <a:pt x="38" y="49"/>
                  </a:cubicBezTo>
                  <a:cubicBezTo>
                    <a:pt x="39" y="49"/>
                    <a:pt x="41" y="50"/>
                    <a:pt x="42" y="52"/>
                  </a:cubicBezTo>
                  <a:cubicBezTo>
                    <a:pt x="44" y="53"/>
                    <a:pt x="45" y="55"/>
                    <a:pt x="45" y="57"/>
                  </a:cubicBezTo>
                  <a:cubicBezTo>
                    <a:pt x="45" y="61"/>
                    <a:pt x="44" y="63"/>
                    <a:pt x="41" y="65"/>
                  </a:cubicBezTo>
                  <a:cubicBezTo>
                    <a:pt x="38" y="66"/>
                    <a:pt x="35" y="67"/>
                    <a:pt x="30" y="67"/>
                  </a:cubicBezTo>
                  <a:cubicBezTo>
                    <a:pt x="26" y="67"/>
                    <a:pt x="22" y="66"/>
                    <a:pt x="18" y="64"/>
                  </a:cubicBezTo>
                  <a:cubicBezTo>
                    <a:pt x="14" y="62"/>
                    <a:pt x="10" y="59"/>
                    <a:pt x="8" y="57"/>
                  </a:cubicBezTo>
                  <a:cubicBezTo>
                    <a:pt x="0" y="66"/>
                    <a:pt x="0" y="66"/>
                    <a:pt x="0" y="66"/>
                  </a:cubicBezTo>
                  <a:cubicBezTo>
                    <a:pt x="3" y="69"/>
                    <a:pt x="7" y="71"/>
                    <a:pt x="12" y="74"/>
                  </a:cubicBezTo>
                  <a:cubicBezTo>
                    <a:pt x="17" y="77"/>
                    <a:pt x="23" y="79"/>
                    <a:pt x="30" y="79"/>
                  </a:cubicBezTo>
                  <a:cubicBezTo>
                    <a:pt x="39" y="79"/>
                    <a:pt x="47" y="76"/>
                    <a:pt x="52" y="72"/>
                  </a:cubicBezTo>
                  <a:cubicBezTo>
                    <a:pt x="57" y="67"/>
                    <a:pt x="59" y="62"/>
                    <a:pt x="59" y="55"/>
                  </a:cubicBezTo>
                  <a:cubicBezTo>
                    <a:pt x="59" y="47"/>
                    <a:pt x="54" y="40"/>
                    <a:pt x="44"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2" name="Freeform 19">
              <a:extLst>
                <a:ext uri="{FF2B5EF4-FFF2-40B4-BE49-F238E27FC236}">
                  <a16:creationId xmlns:a16="http://schemas.microsoft.com/office/drawing/2014/main" id="{995386EE-0219-9B59-3015-DA98004633E3}"/>
                </a:ext>
              </a:extLst>
            </p:cNvPr>
            <p:cNvSpPr>
              <a:spLocks/>
            </p:cNvSpPr>
            <p:nvPr/>
          </p:nvSpPr>
          <p:spPr bwMode="auto">
            <a:xfrm>
              <a:off x="1960563" y="436563"/>
              <a:ext cx="36513" cy="63500"/>
            </a:xfrm>
            <a:custGeom>
              <a:avLst/>
              <a:gdLst>
                <a:gd name="T0" fmla="*/ 24 w 43"/>
                <a:gd name="T1" fmla="*/ 5 h 77"/>
                <a:gd name="T2" fmla="*/ 15 w 43"/>
                <a:gd name="T3" fmla="*/ 17 h 77"/>
                <a:gd name="T4" fmla="*/ 14 w 43"/>
                <a:gd name="T5" fmla="*/ 2 h 77"/>
                <a:gd name="T6" fmla="*/ 0 w 43"/>
                <a:gd name="T7" fmla="*/ 2 h 77"/>
                <a:gd name="T8" fmla="*/ 0 w 43"/>
                <a:gd name="T9" fmla="*/ 77 h 77"/>
                <a:gd name="T10" fmla="*/ 15 w 43"/>
                <a:gd name="T11" fmla="*/ 77 h 77"/>
                <a:gd name="T12" fmla="*/ 15 w 43"/>
                <a:gd name="T13" fmla="*/ 35 h 77"/>
                <a:gd name="T14" fmla="*/ 25 w 43"/>
                <a:gd name="T15" fmla="*/ 18 h 77"/>
                <a:gd name="T16" fmla="*/ 35 w 43"/>
                <a:gd name="T17" fmla="*/ 14 h 77"/>
                <a:gd name="T18" fmla="*/ 41 w 43"/>
                <a:gd name="T19" fmla="*/ 15 h 77"/>
                <a:gd name="T20" fmla="*/ 43 w 43"/>
                <a:gd name="T21" fmla="*/ 1 h 77"/>
                <a:gd name="T22" fmla="*/ 37 w 43"/>
                <a:gd name="T23" fmla="*/ 0 h 77"/>
                <a:gd name="T24" fmla="*/ 24 w 43"/>
                <a:gd name="T25" fmla="*/ 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77">
                  <a:moveTo>
                    <a:pt x="24" y="5"/>
                  </a:moveTo>
                  <a:cubicBezTo>
                    <a:pt x="20" y="8"/>
                    <a:pt x="17" y="12"/>
                    <a:pt x="15" y="17"/>
                  </a:cubicBezTo>
                  <a:cubicBezTo>
                    <a:pt x="14" y="2"/>
                    <a:pt x="14" y="2"/>
                    <a:pt x="14" y="2"/>
                  </a:cubicBezTo>
                  <a:cubicBezTo>
                    <a:pt x="0" y="2"/>
                    <a:pt x="0" y="2"/>
                    <a:pt x="0" y="2"/>
                  </a:cubicBezTo>
                  <a:cubicBezTo>
                    <a:pt x="0" y="77"/>
                    <a:pt x="0" y="77"/>
                    <a:pt x="0" y="77"/>
                  </a:cubicBezTo>
                  <a:cubicBezTo>
                    <a:pt x="15" y="77"/>
                    <a:pt x="15" y="77"/>
                    <a:pt x="15" y="77"/>
                  </a:cubicBezTo>
                  <a:cubicBezTo>
                    <a:pt x="15" y="35"/>
                    <a:pt x="15" y="35"/>
                    <a:pt x="15" y="35"/>
                  </a:cubicBezTo>
                  <a:cubicBezTo>
                    <a:pt x="16" y="27"/>
                    <a:pt x="19" y="22"/>
                    <a:pt x="25" y="18"/>
                  </a:cubicBezTo>
                  <a:cubicBezTo>
                    <a:pt x="28" y="16"/>
                    <a:pt x="32" y="14"/>
                    <a:pt x="35" y="14"/>
                  </a:cubicBezTo>
                  <a:cubicBezTo>
                    <a:pt x="38" y="14"/>
                    <a:pt x="40" y="15"/>
                    <a:pt x="41" y="15"/>
                  </a:cubicBezTo>
                  <a:cubicBezTo>
                    <a:pt x="43" y="1"/>
                    <a:pt x="43" y="1"/>
                    <a:pt x="43" y="1"/>
                  </a:cubicBezTo>
                  <a:cubicBezTo>
                    <a:pt x="37" y="0"/>
                    <a:pt x="37" y="0"/>
                    <a:pt x="37" y="0"/>
                  </a:cubicBezTo>
                  <a:cubicBezTo>
                    <a:pt x="32" y="0"/>
                    <a:pt x="28" y="2"/>
                    <a:pt x="24"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3" name="Freeform 20">
              <a:extLst>
                <a:ext uri="{FF2B5EF4-FFF2-40B4-BE49-F238E27FC236}">
                  <a16:creationId xmlns:a16="http://schemas.microsoft.com/office/drawing/2014/main" id="{2960E1C6-F590-264A-344E-7EF84C9D9013}"/>
                </a:ext>
              </a:extLst>
            </p:cNvPr>
            <p:cNvSpPr>
              <a:spLocks/>
            </p:cNvSpPr>
            <p:nvPr/>
          </p:nvSpPr>
          <p:spPr bwMode="auto">
            <a:xfrm>
              <a:off x="2000251" y="438150"/>
              <a:ext cx="58738" cy="85725"/>
            </a:xfrm>
            <a:custGeom>
              <a:avLst/>
              <a:gdLst>
                <a:gd name="T0" fmla="*/ 57 w 72"/>
                <a:gd name="T1" fmla="*/ 0 h 103"/>
                <a:gd name="T2" fmla="*/ 36 w 72"/>
                <a:gd name="T3" fmla="*/ 61 h 103"/>
                <a:gd name="T4" fmla="*/ 15 w 72"/>
                <a:gd name="T5" fmla="*/ 0 h 103"/>
                <a:gd name="T6" fmla="*/ 0 w 72"/>
                <a:gd name="T7" fmla="*/ 0 h 103"/>
                <a:gd name="T8" fmla="*/ 28 w 72"/>
                <a:gd name="T9" fmla="*/ 74 h 103"/>
                <a:gd name="T10" fmla="*/ 25 w 72"/>
                <a:gd name="T11" fmla="*/ 83 h 103"/>
                <a:gd name="T12" fmla="*/ 21 w 72"/>
                <a:gd name="T13" fmla="*/ 90 h 103"/>
                <a:gd name="T14" fmla="*/ 16 w 72"/>
                <a:gd name="T15" fmla="*/ 91 h 103"/>
                <a:gd name="T16" fmla="*/ 8 w 72"/>
                <a:gd name="T17" fmla="*/ 89 h 103"/>
                <a:gd name="T18" fmla="*/ 5 w 72"/>
                <a:gd name="T19" fmla="*/ 100 h 103"/>
                <a:gd name="T20" fmla="*/ 6 w 72"/>
                <a:gd name="T21" fmla="*/ 101 h 103"/>
                <a:gd name="T22" fmla="*/ 12 w 72"/>
                <a:gd name="T23" fmla="*/ 103 h 103"/>
                <a:gd name="T24" fmla="*/ 19 w 72"/>
                <a:gd name="T25" fmla="*/ 103 h 103"/>
                <a:gd name="T26" fmla="*/ 31 w 72"/>
                <a:gd name="T27" fmla="*/ 100 h 103"/>
                <a:gd name="T28" fmla="*/ 39 w 72"/>
                <a:gd name="T29" fmla="*/ 87 h 103"/>
                <a:gd name="T30" fmla="*/ 72 w 72"/>
                <a:gd name="T31" fmla="*/ 0 h 103"/>
                <a:gd name="T32" fmla="*/ 57 w 72"/>
                <a:gd name="T33"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 h="103">
                  <a:moveTo>
                    <a:pt x="57" y="0"/>
                  </a:moveTo>
                  <a:cubicBezTo>
                    <a:pt x="36" y="61"/>
                    <a:pt x="36" y="61"/>
                    <a:pt x="36" y="61"/>
                  </a:cubicBezTo>
                  <a:cubicBezTo>
                    <a:pt x="15" y="0"/>
                    <a:pt x="15" y="0"/>
                    <a:pt x="15" y="0"/>
                  </a:cubicBezTo>
                  <a:cubicBezTo>
                    <a:pt x="0" y="0"/>
                    <a:pt x="0" y="0"/>
                    <a:pt x="0" y="0"/>
                  </a:cubicBezTo>
                  <a:cubicBezTo>
                    <a:pt x="28" y="74"/>
                    <a:pt x="28" y="74"/>
                    <a:pt x="28" y="74"/>
                  </a:cubicBezTo>
                  <a:cubicBezTo>
                    <a:pt x="25" y="83"/>
                    <a:pt x="25" y="83"/>
                    <a:pt x="25" y="83"/>
                  </a:cubicBezTo>
                  <a:cubicBezTo>
                    <a:pt x="24" y="87"/>
                    <a:pt x="22" y="89"/>
                    <a:pt x="21" y="90"/>
                  </a:cubicBezTo>
                  <a:cubicBezTo>
                    <a:pt x="20" y="91"/>
                    <a:pt x="18" y="91"/>
                    <a:pt x="16" y="91"/>
                  </a:cubicBezTo>
                  <a:cubicBezTo>
                    <a:pt x="14" y="91"/>
                    <a:pt x="11" y="91"/>
                    <a:pt x="8" y="89"/>
                  </a:cubicBezTo>
                  <a:cubicBezTo>
                    <a:pt x="5" y="100"/>
                    <a:pt x="5" y="100"/>
                    <a:pt x="5" y="100"/>
                  </a:cubicBezTo>
                  <a:cubicBezTo>
                    <a:pt x="6" y="101"/>
                    <a:pt x="6" y="101"/>
                    <a:pt x="6" y="101"/>
                  </a:cubicBezTo>
                  <a:cubicBezTo>
                    <a:pt x="7" y="102"/>
                    <a:pt x="9" y="102"/>
                    <a:pt x="12" y="103"/>
                  </a:cubicBezTo>
                  <a:cubicBezTo>
                    <a:pt x="14" y="103"/>
                    <a:pt x="17" y="103"/>
                    <a:pt x="19" y="103"/>
                  </a:cubicBezTo>
                  <a:cubicBezTo>
                    <a:pt x="24" y="103"/>
                    <a:pt x="28" y="102"/>
                    <a:pt x="31" y="100"/>
                  </a:cubicBezTo>
                  <a:cubicBezTo>
                    <a:pt x="34" y="97"/>
                    <a:pt x="36" y="93"/>
                    <a:pt x="39" y="87"/>
                  </a:cubicBezTo>
                  <a:cubicBezTo>
                    <a:pt x="72" y="0"/>
                    <a:pt x="72" y="0"/>
                    <a:pt x="72" y="0"/>
                  </a:cubicBezTo>
                  <a:lnTo>
                    <a:pt x="5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4" name="Freeform 21">
              <a:extLst>
                <a:ext uri="{FF2B5EF4-FFF2-40B4-BE49-F238E27FC236}">
                  <a16:creationId xmlns:a16="http://schemas.microsoft.com/office/drawing/2014/main" id="{8279F213-F01D-0BA8-7DEC-BF8F2017D953}"/>
                </a:ext>
              </a:extLst>
            </p:cNvPr>
            <p:cNvSpPr>
              <a:spLocks noEditPoints="1"/>
            </p:cNvSpPr>
            <p:nvPr/>
          </p:nvSpPr>
          <p:spPr bwMode="auto">
            <a:xfrm>
              <a:off x="1547813" y="-96838"/>
              <a:ext cx="352425" cy="422275"/>
            </a:xfrm>
            <a:custGeom>
              <a:avLst/>
              <a:gdLst>
                <a:gd name="T0" fmla="*/ 327 w 425"/>
                <a:gd name="T1" fmla="*/ 247 h 510"/>
                <a:gd name="T2" fmla="*/ 415 w 425"/>
                <a:gd name="T3" fmla="*/ 130 h 510"/>
                <a:gd name="T4" fmla="*/ 268 w 425"/>
                <a:gd name="T5" fmla="*/ 0 h 510"/>
                <a:gd name="T6" fmla="*/ 0 w 425"/>
                <a:gd name="T7" fmla="*/ 0 h 510"/>
                <a:gd name="T8" fmla="*/ 0 w 425"/>
                <a:gd name="T9" fmla="*/ 510 h 510"/>
                <a:gd name="T10" fmla="*/ 277 w 425"/>
                <a:gd name="T11" fmla="*/ 510 h 510"/>
                <a:gd name="T12" fmla="*/ 425 w 425"/>
                <a:gd name="T13" fmla="*/ 373 h 510"/>
                <a:gd name="T14" fmla="*/ 327 w 425"/>
                <a:gd name="T15" fmla="*/ 247 h 510"/>
                <a:gd name="T16" fmla="*/ 109 w 425"/>
                <a:gd name="T17" fmla="*/ 92 h 510"/>
                <a:gd name="T18" fmla="*/ 245 w 425"/>
                <a:gd name="T19" fmla="*/ 92 h 510"/>
                <a:gd name="T20" fmla="*/ 304 w 425"/>
                <a:gd name="T21" fmla="*/ 148 h 510"/>
                <a:gd name="T22" fmla="*/ 245 w 425"/>
                <a:gd name="T23" fmla="*/ 205 h 510"/>
                <a:gd name="T24" fmla="*/ 109 w 425"/>
                <a:gd name="T25" fmla="*/ 205 h 510"/>
                <a:gd name="T26" fmla="*/ 109 w 425"/>
                <a:gd name="T27" fmla="*/ 92 h 510"/>
                <a:gd name="T28" fmla="*/ 249 w 425"/>
                <a:gd name="T29" fmla="*/ 417 h 510"/>
                <a:gd name="T30" fmla="*/ 249 w 425"/>
                <a:gd name="T31" fmla="*/ 418 h 510"/>
                <a:gd name="T32" fmla="*/ 109 w 425"/>
                <a:gd name="T33" fmla="*/ 418 h 510"/>
                <a:gd name="T34" fmla="*/ 109 w 425"/>
                <a:gd name="T35" fmla="*/ 298 h 510"/>
                <a:gd name="T36" fmla="*/ 249 w 425"/>
                <a:gd name="T37" fmla="*/ 298 h 510"/>
                <a:gd name="T38" fmla="*/ 315 w 425"/>
                <a:gd name="T39" fmla="*/ 357 h 510"/>
                <a:gd name="T40" fmla="*/ 249 w 425"/>
                <a:gd name="T41" fmla="*/ 417 h 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25" h="510">
                  <a:moveTo>
                    <a:pt x="327" y="247"/>
                  </a:moveTo>
                  <a:cubicBezTo>
                    <a:pt x="375" y="237"/>
                    <a:pt x="415" y="194"/>
                    <a:pt x="415" y="130"/>
                  </a:cubicBezTo>
                  <a:cubicBezTo>
                    <a:pt x="415" y="62"/>
                    <a:pt x="365" y="0"/>
                    <a:pt x="268" y="0"/>
                  </a:cubicBezTo>
                  <a:cubicBezTo>
                    <a:pt x="0" y="0"/>
                    <a:pt x="0" y="0"/>
                    <a:pt x="0" y="0"/>
                  </a:cubicBezTo>
                  <a:cubicBezTo>
                    <a:pt x="0" y="510"/>
                    <a:pt x="0" y="510"/>
                    <a:pt x="0" y="510"/>
                  </a:cubicBezTo>
                  <a:cubicBezTo>
                    <a:pt x="277" y="510"/>
                    <a:pt x="277" y="510"/>
                    <a:pt x="277" y="510"/>
                  </a:cubicBezTo>
                  <a:cubicBezTo>
                    <a:pt x="374" y="510"/>
                    <a:pt x="425" y="449"/>
                    <a:pt x="425" y="373"/>
                  </a:cubicBezTo>
                  <a:cubicBezTo>
                    <a:pt x="425" y="309"/>
                    <a:pt x="381" y="256"/>
                    <a:pt x="327" y="247"/>
                  </a:cubicBezTo>
                  <a:close/>
                  <a:moveTo>
                    <a:pt x="109" y="92"/>
                  </a:moveTo>
                  <a:cubicBezTo>
                    <a:pt x="245" y="92"/>
                    <a:pt x="245" y="92"/>
                    <a:pt x="245" y="92"/>
                  </a:cubicBezTo>
                  <a:cubicBezTo>
                    <a:pt x="281" y="92"/>
                    <a:pt x="304" y="117"/>
                    <a:pt x="304" y="148"/>
                  </a:cubicBezTo>
                  <a:cubicBezTo>
                    <a:pt x="304" y="181"/>
                    <a:pt x="281" y="205"/>
                    <a:pt x="245" y="205"/>
                  </a:cubicBezTo>
                  <a:cubicBezTo>
                    <a:pt x="109" y="205"/>
                    <a:pt x="109" y="205"/>
                    <a:pt x="109" y="205"/>
                  </a:cubicBezTo>
                  <a:lnTo>
                    <a:pt x="109" y="92"/>
                  </a:lnTo>
                  <a:close/>
                  <a:moveTo>
                    <a:pt x="249" y="417"/>
                  </a:moveTo>
                  <a:cubicBezTo>
                    <a:pt x="249" y="418"/>
                    <a:pt x="249" y="418"/>
                    <a:pt x="249" y="418"/>
                  </a:cubicBezTo>
                  <a:cubicBezTo>
                    <a:pt x="109" y="418"/>
                    <a:pt x="109" y="418"/>
                    <a:pt x="109" y="418"/>
                  </a:cubicBezTo>
                  <a:cubicBezTo>
                    <a:pt x="109" y="298"/>
                    <a:pt x="109" y="298"/>
                    <a:pt x="109" y="298"/>
                  </a:cubicBezTo>
                  <a:cubicBezTo>
                    <a:pt x="249" y="298"/>
                    <a:pt x="249" y="298"/>
                    <a:pt x="249" y="298"/>
                  </a:cubicBezTo>
                  <a:cubicBezTo>
                    <a:pt x="292" y="298"/>
                    <a:pt x="315" y="325"/>
                    <a:pt x="315" y="357"/>
                  </a:cubicBezTo>
                  <a:cubicBezTo>
                    <a:pt x="315" y="394"/>
                    <a:pt x="290" y="417"/>
                    <a:pt x="249" y="4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5" name="Freeform 22">
              <a:extLst>
                <a:ext uri="{FF2B5EF4-FFF2-40B4-BE49-F238E27FC236}">
                  <a16:creationId xmlns:a16="http://schemas.microsoft.com/office/drawing/2014/main" id="{05C0F3AF-1E64-F4C9-5564-207AB298F6B9}"/>
                </a:ext>
              </a:extLst>
            </p:cNvPr>
            <p:cNvSpPr>
              <a:spLocks/>
            </p:cNvSpPr>
            <p:nvPr/>
          </p:nvSpPr>
          <p:spPr bwMode="auto">
            <a:xfrm>
              <a:off x="1139826" y="-103188"/>
              <a:ext cx="347663" cy="436563"/>
            </a:xfrm>
            <a:custGeom>
              <a:avLst/>
              <a:gdLst>
                <a:gd name="T0" fmla="*/ 59 w 420"/>
                <a:gd name="T1" fmla="*/ 363 h 527"/>
                <a:gd name="T2" fmla="*/ 221 w 420"/>
                <a:gd name="T3" fmla="*/ 431 h 527"/>
                <a:gd name="T4" fmla="*/ 310 w 420"/>
                <a:gd name="T5" fmla="*/ 374 h 527"/>
                <a:gd name="T6" fmla="*/ 207 w 420"/>
                <a:gd name="T7" fmla="*/ 309 h 527"/>
                <a:gd name="T8" fmla="*/ 17 w 420"/>
                <a:gd name="T9" fmla="*/ 154 h 527"/>
                <a:gd name="T10" fmla="*/ 210 w 420"/>
                <a:gd name="T11" fmla="*/ 0 h 527"/>
                <a:gd name="T12" fmla="*/ 409 w 420"/>
                <a:gd name="T13" fmla="*/ 71 h 527"/>
                <a:gd name="T14" fmla="*/ 349 w 420"/>
                <a:gd name="T15" fmla="*/ 151 h 527"/>
                <a:gd name="T16" fmla="*/ 203 w 420"/>
                <a:gd name="T17" fmla="*/ 95 h 527"/>
                <a:gd name="T18" fmla="*/ 128 w 420"/>
                <a:gd name="T19" fmla="*/ 147 h 527"/>
                <a:gd name="T20" fmla="*/ 229 w 420"/>
                <a:gd name="T21" fmla="*/ 206 h 527"/>
                <a:gd name="T22" fmla="*/ 420 w 420"/>
                <a:gd name="T23" fmla="*/ 363 h 527"/>
                <a:gd name="T24" fmla="*/ 216 w 420"/>
                <a:gd name="T25" fmla="*/ 527 h 527"/>
                <a:gd name="T26" fmla="*/ 0 w 420"/>
                <a:gd name="T27" fmla="*/ 446 h 527"/>
                <a:gd name="T28" fmla="*/ 59 w 420"/>
                <a:gd name="T29" fmla="*/ 363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20" h="527">
                  <a:moveTo>
                    <a:pt x="59" y="363"/>
                  </a:moveTo>
                  <a:cubicBezTo>
                    <a:pt x="95" y="400"/>
                    <a:pt x="151" y="431"/>
                    <a:pt x="221" y="431"/>
                  </a:cubicBezTo>
                  <a:cubicBezTo>
                    <a:pt x="281" y="431"/>
                    <a:pt x="310" y="403"/>
                    <a:pt x="310" y="374"/>
                  </a:cubicBezTo>
                  <a:cubicBezTo>
                    <a:pt x="310" y="336"/>
                    <a:pt x="266" y="323"/>
                    <a:pt x="207" y="309"/>
                  </a:cubicBezTo>
                  <a:cubicBezTo>
                    <a:pt x="124" y="290"/>
                    <a:pt x="17" y="267"/>
                    <a:pt x="17" y="154"/>
                  </a:cubicBezTo>
                  <a:cubicBezTo>
                    <a:pt x="17" y="69"/>
                    <a:pt x="90" y="0"/>
                    <a:pt x="210" y="0"/>
                  </a:cubicBezTo>
                  <a:cubicBezTo>
                    <a:pt x="291" y="0"/>
                    <a:pt x="359" y="24"/>
                    <a:pt x="409" y="71"/>
                  </a:cubicBezTo>
                  <a:cubicBezTo>
                    <a:pt x="349" y="151"/>
                    <a:pt x="349" y="151"/>
                    <a:pt x="349" y="151"/>
                  </a:cubicBezTo>
                  <a:cubicBezTo>
                    <a:pt x="308" y="113"/>
                    <a:pt x="253" y="95"/>
                    <a:pt x="203" y="95"/>
                  </a:cubicBezTo>
                  <a:cubicBezTo>
                    <a:pt x="154" y="95"/>
                    <a:pt x="128" y="117"/>
                    <a:pt x="128" y="147"/>
                  </a:cubicBezTo>
                  <a:cubicBezTo>
                    <a:pt x="128" y="182"/>
                    <a:pt x="170" y="192"/>
                    <a:pt x="229" y="206"/>
                  </a:cubicBezTo>
                  <a:cubicBezTo>
                    <a:pt x="313" y="225"/>
                    <a:pt x="420" y="250"/>
                    <a:pt x="420" y="363"/>
                  </a:cubicBezTo>
                  <a:cubicBezTo>
                    <a:pt x="420" y="457"/>
                    <a:pt x="353" y="527"/>
                    <a:pt x="216" y="527"/>
                  </a:cubicBezTo>
                  <a:cubicBezTo>
                    <a:pt x="118" y="527"/>
                    <a:pt x="48" y="494"/>
                    <a:pt x="0" y="446"/>
                  </a:cubicBezTo>
                  <a:lnTo>
                    <a:pt x="59" y="3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6" name="Rectangle 23">
              <a:extLst>
                <a:ext uri="{FF2B5EF4-FFF2-40B4-BE49-F238E27FC236}">
                  <a16:creationId xmlns:a16="http://schemas.microsoft.com/office/drawing/2014/main" id="{5308E799-0736-BCF1-CC1A-3F3E2248F93B}"/>
                </a:ext>
              </a:extLst>
            </p:cNvPr>
            <p:cNvSpPr>
              <a:spLocks noChangeArrowheads="1"/>
            </p:cNvSpPr>
            <p:nvPr/>
          </p:nvSpPr>
          <p:spPr bwMode="auto">
            <a:xfrm>
              <a:off x="1968501" y="-96838"/>
              <a:ext cx="88900" cy="422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7" name="Freeform 24">
              <a:extLst>
                <a:ext uri="{FF2B5EF4-FFF2-40B4-BE49-F238E27FC236}">
                  <a16:creationId xmlns:a16="http://schemas.microsoft.com/office/drawing/2014/main" id="{D9308C71-8329-D144-E136-1D34018B4D56}"/>
                </a:ext>
              </a:extLst>
            </p:cNvPr>
            <p:cNvSpPr>
              <a:spLocks noEditPoints="1"/>
            </p:cNvSpPr>
            <p:nvPr/>
          </p:nvSpPr>
          <p:spPr bwMode="auto">
            <a:xfrm>
              <a:off x="2498726" y="-31750"/>
              <a:ext cx="93663" cy="112713"/>
            </a:xfrm>
            <a:custGeom>
              <a:avLst/>
              <a:gdLst>
                <a:gd name="T0" fmla="*/ 92 w 113"/>
                <a:gd name="T1" fmla="*/ 119 h 136"/>
                <a:gd name="T2" fmla="*/ 45 w 113"/>
                <a:gd name="T3" fmla="*/ 136 h 136"/>
                <a:gd name="T4" fmla="*/ 0 w 113"/>
                <a:gd name="T5" fmla="*/ 136 h 136"/>
                <a:gd name="T6" fmla="*/ 0 w 113"/>
                <a:gd name="T7" fmla="*/ 0 h 136"/>
                <a:gd name="T8" fmla="*/ 45 w 113"/>
                <a:gd name="T9" fmla="*/ 0 h 136"/>
                <a:gd name="T10" fmla="*/ 92 w 113"/>
                <a:gd name="T11" fmla="*/ 17 h 136"/>
                <a:gd name="T12" fmla="*/ 113 w 113"/>
                <a:gd name="T13" fmla="*/ 68 h 136"/>
                <a:gd name="T14" fmla="*/ 92 w 113"/>
                <a:gd name="T15" fmla="*/ 119 h 136"/>
                <a:gd name="T16" fmla="*/ 78 w 113"/>
                <a:gd name="T17" fmla="*/ 28 h 136"/>
                <a:gd name="T18" fmla="*/ 45 w 113"/>
                <a:gd name="T19" fmla="*/ 16 h 136"/>
                <a:gd name="T20" fmla="*/ 20 w 113"/>
                <a:gd name="T21" fmla="*/ 16 h 136"/>
                <a:gd name="T22" fmla="*/ 20 w 113"/>
                <a:gd name="T23" fmla="*/ 120 h 136"/>
                <a:gd name="T24" fmla="*/ 45 w 113"/>
                <a:gd name="T25" fmla="*/ 120 h 136"/>
                <a:gd name="T26" fmla="*/ 78 w 113"/>
                <a:gd name="T27" fmla="*/ 107 h 136"/>
                <a:gd name="T28" fmla="*/ 92 w 113"/>
                <a:gd name="T29" fmla="*/ 68 h 136"/>
                <a:gd name="T30" fmla="*/ 78 w 113"/>
                <a:gd name="T31" fmla="*/ 28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 h="136">
                  <a:moveTo>
                    <a:pt x="92" y="119"/>
                  </a:moveTo>
                  <a:cubicBezTo>
                    <a:pt x="81" y="130"/>
                    <a:pt x="66" y="136"/>
                    <a:pt x="45" y="136"/>
                  </a:cubicBezTo>
                  <a:cubicBezTo>
                    <a:pt x="0" y="136"/>
                    <a:pt x="0" y="136"/>
                    <a:pt x="0" y="136"/>
                  </a:cubicBezTo>
                  <a:cubicBezTo>
                    <a:pt x="0" y="0"/>
                    <a:pt x="0" y="0"/>
                    <a:pt x="0" y="0"/>
                  </a:cubicBezTo>
                  <a:cubicBezTo>
                    <a:pt x="45" y="0"/>
                    <a:pt x="45" y="0"/>
                    <a:pt x="45" y="0"/>
                  </a:cubicBezTo>
                  <a:cubicBezTo>
                    <a:pt x="66" y="0"/>
                    <a:pt x="81" y="6"/>
                    <a:pt x="92" y="17"/>
                  </a:cubicBezTo>
                  <a:cubicBezTo>
                    <a:pt x="103" y="28"/>
                    <a:pt x="113" y="44"/>
                    <a:pt x="113" y="68"/>
                  </a:cubicBezTo>
                  <a:cubicBezTo>
                    <a:pt x="113" y="91"/>
                    <a:pt x="104" y="108"/>
                    <a:pt x="92" y="119"/>
                  </a:cubicBezTo>
                  <a:close/>
                  <a:moveTo>
                    <a:pt x="78" y="28"/>
                  </a:moveTo>
                  <a:cubicBezTo>
                    <a:pt x="70" y="20"/>
                    <a:pt x="59" y="16"/>
                    <a:pt x="45" y="16"/>
                  </a:cubicBezTo>
                  <a:cubicBezTo>
                    <a:pt x="20" y="16"/>
                    <a:pt x="20" y="16"/>
                    <a:pt x="20" y="16"/>
                  </a:cubicBezTo>
                  <a:cubicBezTo>
                    <a:pt x="20" y="120"/>
                    <a:pt x="20" y="120"/>
                    <a:pt x="20" y="120"/>
                  </a:cubicBezTo>
                  <a:cubicBezTo>
                    <a:pt x="45" y="120"/>
                    <a:pt x="45" y="120"/>
                    <a:pt x="45" y="120"/>
                  </a:cubicBezTo>
                  <a:cubicBezTo>
                    <a:pt x="58" y="120"/>
                    <a:pt x="69" y="116"/>
                    <a:pt x="78" y="107"/>
                  </a:cubicBezTo>
                  <a:cubicBezTo>
                    <a:pt x="87" y="98"/>
                    <a:pt x="92" y="85"/>
                    <a:pt x="92" y="68"/>
                  </a:cubicBezTo>
                  <a:cubicBezTo>
                    <a:pt x="92" y="51"/>
                    <a:pt x="87" y="37"/>
                    <a:pt x="78"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8" name="Freeform 25">
              <a:extLst>
                <a:ext uri="{FF2B5EF4-FFF2-40B4-BE49-F238E27FC236}">
                  <a16:creationId xmlns:a16="http://schemas.microsoft.com/office/drawing/2014/main" id="{9B065B41-2B00-5183-95B8-2C97D2776E9F}"/>
                </a:ext>
              </a:extLst>
            </p:cNvPr>
            <p:cNvSpPr>
              <a:spLocks/>
            </p:cNvSpPr>
            <p:nvPr/>
          </p:nvSpPr>
          <p:spPr bwMode="auto">
            <a:xfrm>
              <a:off x="2611438" y="-3175"/>
              <a:ext cx="47625" cy="84138"/>
            </a:xfrm>
            <a:custGeom>
              <a:avLst/>
              <a:gdLst>
                <a:gd name="T0" fmla="*/ 54 w 57"/>
                <a:gd name="T1" fmla="*/ 19 h 101"/>
                <a:gd name="T2" fmla="*/ 47 w 57"/>
                <a:gd name="T3" fmla="*/ 18 h 101"/>
                <a:gd name="T4" fmla="*/ 33 w 57"/>
                <a:gd name="T5" fmla="*/ 22 h 101"/>
                <a:gd name="T6" fmla="*/ 19 w 57"/>
                <a:gd name="T7" fmla="*/ 45 h 101"/>
                <a:gd name="T8" fmla="*/ 19 w 57"/>
                <a:gd name="T9" fmla="*/ 101 h 101"/>
                <a:gd name="T10" fmla="*/ 0 w 57"/>
                <a:gd name="T11" fmla="*/ 101 h 101"/>
                <a:gd name="T12" fmla="*/ 0 w 57"/>
                <a:gd name="T13" fmla="*/ 2 h 101"/>
                <a:gd name="T14" fmla="*/ 18 w 57"/>
                <a:gd name="T15" fmla="*/ 2 h 101"/>
                <a:gd name="T16" fmla="*/ 19 w 57"/>
                <a:gd name="T17" fmla="*/ 21 h 101"/>
                <a:gd name="T18" fmla="*/ 49 w 57"/>
                <a:gd name="T19" fmla="*/ 0 h 101"/>
                <a:gd name="T20" fmla="*/ 57 w 57"/>
                <a:gd name="T21" fmla="*/ 1 h 101"/>
                <a:gd name="T22" fmla="*/ 54 w 57"/>
                <a:gd name="T23" fmla="*/ 1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7" h="101">
                  <a:moveTo>
                    <a:pt x="54" y="19"/>
                  </a:moveTo>
                  <a:cubicBezTo>
                    <a:pt x="54" y="19"/>
                    <a:pt x="52" y="18"/>
                    <a:pt x="47" y="18"/>
                  </a:cubicBezTo>
                  <a:cubicBezTo>
                    <a:pt x="42" y="18"/>
                    <a:pt x="38" y="19"/>
                    <a:pt x="33" y="22"/>
                  </a:cubicBezTo>
                  <a:cubicBezTo>
                    <a:pt x="27" y="26"/>
                    <a:pt x="21" y="34"/>
                    <a:pt x="19" y="45"/>
                  </a:cubicBezTo>
                  <a:cubicBezTo>
                    <a:pt x="19" y="101"/>
                    <a:pt x="19" y="101"/>
                    <a:pt x="19" y="101"/>
                  </a:cubicBezTo>
                  <a:cubicBezTo>
                    <a:pt x="0" y="101"/>
                    <a:pt x="0" y="101"/>
                    <a:pt x="0" y="101"/>
                  </a:cubicBezTo>
                  <a:cubicBezTo>
                    <a:pt x="0" y="2"/>
                    <a:pt x="0" y="2"/>
                    <a:pt x="0" y="2"/>
                  </a:cubicBezTo>
                  <a:cubicBezTo>
                    <a:pt x="18" y="2"/>
                    <a:pt x="18" y="2"/>
                    <a:pt x="18" y="2"/>
                  </a:cubicBezTo>
                  <a:cubicBezTo>
                    <a:pt x="19" y="21"/>
                    <a:pt x="19" y="21"/>
                    <a:pt x="19" y="21"/>
                  </a:cubicBezTo>
                  <a:cubicBezTo>
                    <a:pt x="24" y="10"/>
                    <a:pt x="35" y="0"/>
                    <a:pt x="49" y="0"/>
                  </a:cubicBezTo>
                  <a:cubicBezTo>
                    <a:pt x="54" y="0"/>
                    <a:pt x="57" y="1"/>
                    <a:pt x="57" y="1"/>
                  </a:cubicBezTo>
                  <a:lnTo>
                    <a:pt x="54"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9" name="Freeform 26">
              <a:extLst>
                <a:ext uri="{FF2B5EF4-FFF2-40B4-BE49-F238E27FC236}">
                  <a16:creationId xmlns:a16="http://schemas.microsoft.com/office/drawing/2014/main" id="{AEBBA209-4388-44E3-1F5D-110C6416935E}"/>
                </a:ext>
              </a:extLst>
            </p:cNvPr>
            <p:cNvSpPr>
              <a:spLocks noEditPoints="1"/>
            </p:cNvSpPr>
            <p:nvPr/>
          </p:nvSpPr>
          <p:spPr bwMode="auto">
            <a:xfrm>
              <a:off x="2670176" y="-36513"/>
              <a:ext cx="20638" cy="117475"/>
            </a:xfrm>
            <a:custGeom>
              <a:avLst/>
              <a:gdLst>
                <a:gd name="T0" fmla="*/ 13 w 25"/>
                <a:gd name="T1" fmla="*/ 24 h 143"/>
                <a:gd name="T2" fmla="*/ 0 w 25"/>
                <a:gd name="T3" fmla="*/ 12 h 143"/>
                <a:gd name="T4" fmla="*/ 13 w 25"/>
                <a:gd name="T5" fmla="*/ 0 h 143"/>
                <a:gd name="T6" fmla="*/ 25 w 25"/>
                <a:gd name="T7" fmla="*/ 12 h 143"/>
                <a:gd name="T8" fmla="*/ 13 w 25"/>
                <a:gd name="T9" fmla="*/ 24 h 143"/>
                <a:gd name="T10" fmla="*/ 4 w 25"/>
                <a:gd name="T11" fmla="*/ 143 h 143"/>
                <a:gd name="T12" fmla="*/ 4 w 25"/>
                <a:gd name="T13" fmla="*/ 44 h 143"/>
                <a:gd name="T14" fmla="*/ 22 w 25"/>
                <a:gd name="T15" fmla="*/ 44 h 143"/>
                <a:gd name="T16" fmla="*/ 22 w 25"/>
                <a:gd name="T17" fmla="*/ 143 h 143"/>
                <a:gd name="T18" fmla="*/ 4 w 25"/>
                <a:gd name="T19" fmla="*/ 143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143">
                  <a:moveTo>
                    <a:pt x="13" y="24"/>
                  </a:moveTo>
                  <a:cubicBezTo>
                    <a:pt x="6" y="24"/>
                    <a:pt x="0" y="19"/>
                    <a:pt x="0" y="12"/>
                  </a:cubicBezTo>
                  <a:cubicBezTo>
                    <a:pt x="0" y="5"/>
                    <a:pt x="6" y="0"/>
                    <a:pt x="13" y="0"/>
                  </a:cubicBezTo>
                  <a:cubicBezTo>
                    <a:pt x="20" y="0"/>
                    <a:pt x="25" y="5"/>
                    <a:pt x="25" y="12"/>
                  </a:cubicBezTo>
                  <a:cubicBezTo>
                    <a:pt x="25" y="18"/>
                    <a:pt x="20" y="24"/>
                    <a:pt x="13" y="24"/>
                  </a:cubicBezTo>
                  <a:close/>
                  <a:moveTo>
                    <a:pt x="4" y="143"/>
                  </a:moveTo>
                  <a:cubicBezTo>
                    <a:pt x="4" y="44"/>
                    <a:pt x="4" y="44"/>
                    <a:pt x="4" y="44"/>
                  </a:cubicBezTo>
                  <a:cubicBezTo>
                    <a:pt x="22" y="44"/>
                    <a:pt x="22" y="44"/>
                    <a:pt x="22" y="44"/>
                  </a:cubicBezTo>
                  <a:cubicBezTo>
                    <a:pt x="22" y="143"/>
                    <a:pt x="22" y="143"/>
                    <a:pt x="22" y="143"/>
                  </a:cubicBezTo>
                  <a:lnTo>
                    <a:pt x="4" y="1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0" name="Freeform 27">
              <a:extLst>
                <a:ext uri="{FF2B5EF4-FFF2-40B4-BE49-F238E27FC236}">
                  <a16:creationId xmlns:a16="http://schemas.microsoft.com/office/drawing/2014/main" id="{4524D336-2EEE-036C-C9C9-0D5F156C9443}"/>
                </a:ext>
              </a:extLst>
            </p:cNvPr>
            <p:cNvSpPr>
              <a:spLocks/>
            </p:cNvSpPr>
            <p:nvPr/>
          </p:nvSpPr>
          <p:spPr bwMode="auto">
            <a:xfrm>
              <a:off x="2701926" y="-1588"/>
              <a:ext cx="80963" cy="82550"/>
            </a:xfrm>
            <a:custGeom>
              <a:avLst/>
              <a:gdLst>
                <a:gd name="T0" fmla="*/ 31 w 51"/>
                <a:gd name="T1" fmla="*/ 52 h 52"/>
                <a:gd name="T2" fmla="*/ 20 w 51"/>
                <a:gd name="T3" fmla="*/ 52 h 52"/>
                <a:gd name="T4" fmla="*/ 0 w 51"/>
                <a:gd name="T5" fmla="*/ 0 h 52"/>
                <a:gd name="T6" fmla="*/ 11 w 51"/>
                <a:gd name="T7" fmla="*/ 0 h 52"/>
                <a:gd name="T8" fmla="*/ 25 w 51"/>
                <a:gd name="T9" fmla="*/ 42 h 52"/>
                <a:gd name="T10" fmla="*/ 40 w 51"/>
                <a:gd name="T11" fmla="*/ 0 h 52"/>
                <a:gd name="T12" fmla="*/ 51 w 51"/>
                <a:gd name="T13" fmla="*/ 0 h 52"/>
                <a:gd name="T14" fmla="*/ 31 w 51"/>
                <a:gd name="T15" fmla="*/ 52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 h="52">
                  <a:moveTo>
                    <a:pt x="31" y="52"/>
                  </a:moveTo>
                  <a:lnTo>
                    <a:pt x="20" y="52"/>
                  </a:lnTo>
                  <a:lnTo>
                    <a:pt x="0" y="0"/>
                  </a:lnTo>
                  <a:lnTo>
                    <a:pt x="11" y="0"/>
                  </a:lnTo>
                  <a:lnTo>
                    <a:pt x="25" y="42"/>
                  </a:lnTo>
                  <a:lnTo>
                    <a:pt x="40" y="0"/>
                  </a:lnTo>
                  <a:lnTo>
                    <a:pt x="51" y="0"/>
                  </a:lnTo>
                  <a:lnTo>
                    <a:pt x="31"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1" name="Freeform 28">
              <a:extLst>
                <a:ext uri="{FF2B5EF4-FFF2-40B4-BE49-F238E27FC236}">
                  <a16:creationId xmlns:a16="http://schemas.microsoft.com/office/drawing/2014/main" id="{7957D02A-F6AA-E7FB-776F-5DF982079E20}"/>
                </a:ext>
              </a:extLst>
            </p:cNvPr>
            <p:cNvSpPr>
              <a:spLocks noEditPoints="1"/>
            </p:cNvSpPr>
            <p:nvPr/>
          </p:nvSpPr>
          <p:spPr bwMode="auto">
            <a:xfrm>
              <a:off x="2789238" y="-3175"/>
              <a:ext cx="74613" cy="85725"/>
            </a:xfrm>
            <a:custGeom>
              <a:avLst/>
              <a:gdLst>
                <a:gd name="T0" fmla="*/ 20 w 90"/>
                <a:gd name="T1" fmla="*/ 56 h 103"/>
                <a:gd name="T2" fmla="*/ 49 w 90"/>
                <a:gd name="T3" fmla="*/ 88 h 103"/>
                <a:gd name="T4" fmla="*/ 80 w 90"/>
                <a:gd name="T5" fmla="*/ 77 h 103"/>
                <a:gd name="T6" fmla="*/ 87 w 90"/>
                <a:gd name="T7" fmla="*/ 89 h 103"/>
                <a:gd name="T8" fmla="*/ 47 w 90"/>
                <a:gd name="T9" fmla="*/ 103 h 103"/>
                <a:gd name="T10" fmla="*/ 0 w 90"/>
                <a:gd name="T11" fmla="*/ 52 h 103"/>
                <a:gd name="T12" fmla="*/ 47 w 90"/>
                <a:gd name="T13" fmla="*/ 0 h 103"/>
                <a:gd name="T14" fmla="*/ 90 w 90"/>
                <a:gd name="T15" fmla="*/ 49 h 103"/>
                <a:gd name="T16" fmla="*/ 90 w 90"/>
                <a:gd name="T17" fmla="*/ 56 h 103"/>
                <a:gd name="T18" fmla="*/ 20 w 90"/>
                <a:gd name="T19" fmla="*/ 56 h 103"/>
                <a:gd name="T20" fmla="*/ 46 w 90"/>
                <a:gd name="T21" fmla="*/ 15 h 103"/>
                <a:gd name="T22" fmla="*/ 19 w 90"/>
                <a:gd name="T23" fmla="*/ 43 h 103"/>
                <a:gd name="T24" fmla="*/ 71 w 90"/>
                <a:gd name="T25" fmla="*/ 43 h 103"/>
                <a:gd name="T26" fmla="*/ 46 w 90"/>
                <a:gd name="T27" fmla="*/ 15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03">
                  <a:moveTo>
                    <a:pt x="20" y="56"/>
                  </a:moveTo>
                  <a:cubicBezTo>
                    <a:pt x="20" y="76"/>
                    <a:pt x="31" y="88"/>
                    <a:pt x="49" y="88"/>
                  </a:cubicBezTo>
                  <a:cubicBezTo>
                    <a:pt x="68" y="88"/>
                    <a:pt x="79" y="78"/>
                    <a:pt x="80" y="77"/>
                  </a:cubicBezTo>
                  <a:cubicBezTo>
                    <a:pt x="87" y="89"/>
                    <a:pt x="87" y="89"/>
                    <a:pt x="87" y="89"/>
                  </a:cubicBezTo>
                  <a:cubicBezTo>
                    <a:pt x="87" y="89"/>
                    <a:pt x="74" y="103"/>
                    <a:pt x="47" y="103"/>
                  </a:cubicBezTo>
                  <a:cubicBezTo>
                    <a:pt x="20" y="103"/>
                    <a:pt x="0" y="85"/>
                    <a:pt x="0" y="52"/>
                  </a:cubicBezTo>
                  <a:cubicBezTo>
                    <a:pt x="0" y="20"/>
                    <a:pt x="21" y="0"/>
                    <a:pt x="47" y="0"/>
                  </a:cubicBezTo>
                  <a:cubicBezTo>
                    <a:pt x="74" y="0"/>
                    <a:pt x="90" y="20"/>
                    <a:pt x="90" y="49"/>
                  </a:cubicBezTo>
                  <a:cubicBezTo>
                    <a:pt x="90" y="56"/>
                    <a:pt x="90" y="56"/>
                    <a:pt x="90" y="56"/>
                  </a:cubicBezTo>
                  <a:cubicBezTo>
                    <a:pt x="20" y="56"/>
                    <a:pt x="20" y="56"/>
                    <a:pt x="20" y="56"/>
                  </a:cubicBezTo>
                  <a:close/>
                  <a:moveTo>
                    <a:pt x="46" y="15"/>
                  </a:moveTo>
                  <a:cubicBezTo>
                    <a:pt x="28" y="15"/>
                    <a:pt x="20" y="30"/>
                    <a:pt x="19" y="43"/>
                  </a:cubicBezTo>
                  <a:cubicBezTo>
                    <a:pt x="71" y="43"/>
                    <a:pt x="71" y="43"/>
                    <a:pt x="71" y="43"/>
                  </a:cubicBezTo>
                  <a:cubicBezTo>
                    <a:pt x="71" y="28"/>
                    <a:pt x="64" y="15"/>
                    <a:pt x="46"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2" name="Freeform 29">
              <a:extLst>
                <a:ext uri="{FF2B5EF4-FFF2-40B4-BE49-F238E27FC236}">
                  <a16:creationId xmlns:a16="http://schemas.microsoft.com/office/drawing/2014/main" id="{C091E53F-E8FB-D219-1C2C-C8CDF3A477E2}"/>
                </a:ext>
              </a:extLst>
            </p:cNvPr>
            <p:cNvSpPr>
              <a:spLocks/>
            </p:cNvSpPr>
            <p:nvPr/>
          </p:nvSpPr>
          <p:spPr bwMode="auto">
            <a:xfrm>
              <a:off x="2882901" y="-3175"/>
              <a:ext cx="68263" cy="84138"/>
            </a:xfrm>
            <a:custGeom>
              <a:avLst/>
              <a:gdLst>
                <a:gd name="T0" fmla="*/ 65 w 84"/>
                <a:gd name="T1" fmla="*/ 101 h 101"/>
                <a:gd name="T2" fmla="*/ 65 w 84"/>
                <a:gd name="T3" fmla="*/ 42 h 101"/>
                <a:gd name="T4" fmla="*/ 45 w 84"/>
                <a:gd name="T5" fmla="*/ 16 h 101"/>
                <a:gd name="T6" fmla="*/ 18 w 84"/>
                <a:gd name="T7" fmla="*/ 42 h 101"/>
                <a:gd name="T8" fmla="*/ 18 w 84"/>
                <a:gd name="T9" fmla="*/ 101 h 101"/>
                <a:gd name="T10" fmla="*/ 0 w 84"/>
                <a:gd name="T11" fmla="*/ 101 h 101"/>
                <a:gd name="T12" fmla="*/ 0 w 84"/>
                <a:gd name="T13" fmla="*/ 2 h 101"/>
                <a:gd name="T14" fmla="*/ 17 w 84"/>
                <a:gd name="T15" fmla="*/ 2 h 101"/>
                <a:gd name="T16" fmla="*/ 18 w 84"/>
                <a:gd name="T17" fmla="*/ 20 h 101"/>
                <a:gd name="T18" fmla="*/ 51 w 84"/>
                <a:gd name="T19" fmla="*/ 0 h 101"/>
                <a:gd name="T20" fmla="*/ 84 w 84"/>
                <a:gd name="T21" fmla="*/ 37 h 101"/>
                <a:gd name="T22" fmla="*/ 84 w 84"/>
                <a:gd name="T23" fmla="*/ 101 h 101"/>
                <a:gd name="T24" fmla="*/ 65 w 84"/>
                <a:gd name="T25" fmla="*/ 10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101">
                  <a:moveTo>
                    <a:pt x="65" y="101"/>
                  </a:moveTo>
                  <a:cubicBezTo>
                    <a:pt x="65" y="42"/>
                    <a:pt x="65" y="42"/>
                    <a:pt x="65" y="42"/>
                  </a:cubicBezTo>
                  <a:cubicBezTo>
                    <a:pt x="65" y="26"/>
                    <a:pt x="60" y="16"/>
                    <a:pt x="45" y="16"/>
                  </a:cubicBezTo>
                  <a:cubicBezTo>
                    <a:pt x="30" y="16"/>
                    <a:pt x="20" y="32"/>
                    <a:pt x="18" y="42"/>
                  </a:cubicBezTo>
                  <a:cubicBezTo>
                    <a:pt x="18" y="101"/>
                    <a:pt x="18" y="101"/>
                    <a:pt x="18" y="101"/>
                  </a:cubicBezTo>
                  <a:cubicBezTo>
                    <a:pt x="0" y="101"/>
                    <a:pt x="0" y="101"/>
                    <a:pt x="0" y="101"/>
                  </a:cubicBezTo>
                  <a:cubicBezTo>
                    <a:pt x="0" y="2"/>
                    <a:pt x="0" y="2"/>
                    <a:pt x="0" y="2"/>
                  </a:cubicBezTo>
                  <a:cubicBezTo>
                    <a:pt x="17" y="2"/>
                    <a:pt x="17" y="2"/>
                    <a:pt x="17" y="2"/>
                  </a:cubicBezTo>
                  <a:cubicBezTo>
                    <a:pt x="18" y="20"/>
                    <a:pt x="18" y="20"/>
                    <a:pt x="18" y="20"/>
                  </a:cubicBezTo>
                  <a:cubicBezTo>
                    <a:pt x="24" y="10"/>
                    <a:pt x="35" y="0"/>
                    <a:pt x="51" y="0"/>
                  </a:cubicBezTo>
                  <a:cubicBezTo>
                    <a:pt x="71" y="0"/>
                    <a:pt x="84" y="11"/>
                    <a:pt x="84" y="37"/>
                  </a:cubicBezTo>
                  <a:cubicBezTo>
                    <a:pt x="84" y="101"/>
                    <a:pt x="84" y="101"/>
                    <a:pt x="84" y="101"/>
                  </a:cubicBezTo>
                  <a:cubicBezTo>
                    <a:pt x="65" y="101"/>
                    <a:pt x="65" y="101"/>
                    <a:pt x="65"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3" name="Freeform 30">
              <a:extLst>
                <a:ext uri="{FF2B5EF4-FFF2-40B4-BE49-F238E27FC236}">
                  <a16:creationId xmlns:a16="http://schemas.microsoft.com/office/drawing/2014/main" id="{D8C0F936-155F-B9D3-105E-CB4A7E9C8F31}"/>
                </a:ext>
              </a:extLst>
            </p:cNvPr>
            <p:cNvSpPr>
              <a:spLocks noEditPoints="1"/>
            </p:cNvSpPr>
            <p:nvPr/>
          </p:nvSpPr>
          <p:spPr bwMode="auto">
            <a:xfrm>
              <a:off x="3006726" y="-34925"/>
              <a:ext cx="79375" cy="117475"/>
            </a:xfrm>
            <a:custGeom>
              <a:avLst/>
              <a:gdLst>
                <a:gd name="T0" fmla="*/ 50 w 95"/>
                <a:gd name="T1" fmla="*/ 142 h 142"/>
                <a:gd name="T2" fmla="*/ 20 w 95"/>
                <a:gd name="T3" fmla="*/ 125 h 142"/>
                <a:gd name="T4" fmla="*/ 17 w 95"/>
                <a:gd name="T5" fmla="*/ 140 h 142"/>
                <a:gd name="T6" fmla="*/ 0 w 95"/>
                <a:gd name="T7" fmla="*/ 140 h 142"/>
                <a:gd name="T8" fmla="*/ 0 w 95"/>
                <a:gd name="T9" fmla="*/ 0 h 142"/>
                <a:gd name="T10" fmla="*/ 19 w 95"/>
                <a:gd name="T11" fmla="*/ 0 h 142"/>
                <a:gd name="T12" fmla="*/ 19 w 95"/>
                <a:gd name="T13" fmla="*/ 57 h 142"/>
                <a:gd name="T14" fmla="*/ 52 w 95"/>
                <a:gd name="T15" fmla="*/ 39 h 142"/>
                <a:gd name="T16" fmla="*/ 94 w 95"/>
                <a:gd name="T17" fmla="*/ 91 h 142"/>
                <a:gd name="T18" fmla="*/ 50 w 95"/>
                <a:gd name="T19" fmla="*/ 142 h 142"/>
                <a:gd name="T20" fmla="*/ 47 w 95"/>
                <a:gd name="T21" fmla="*/ 55 h 142"/>
                <a:gd name="T22" fmla="*/ 18 w 95"/>
                <a:gd name="T23" fmla="*/ 91 h 142"/>
                <a:gd name="T24" fmla="*/ 46 w 95"/>
                <a:gd name="T25" fmla="*/ 127 h 142"/>
                <a:gd name="T26" fmla="*/ 75 w 95"/>
                <a:gd name="T27" fmla="*/ 91 h 142"/>
                <a:gd name="T28" fmla="*/ 47 w 95"/>
                <a:gd name="T29" fmla="*/ 55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 h="142">
                  <a:moveTo>
                    <a:pt x="50" y="142"/>
                  </a:moveTo>
                  <a:cubicBezTo>
                    <a:pt x="31" y="142"/>
                    <a:pt x="22" y="129"/>
                    <a:pt x="20" y="125"/>
                  </a:cubicBezTo>
                  <a:cubicBezTo>
                    <a:pt x="17" y="140"/>
                    <a:pt x="17" y="140"/>
                    <a:pt x="17" y="140"/>
                  </a:cubicBezTo>
                  <a:cubicBezTo>
                    <a:pt x="0" y="140"/>
                    <a:pt x="0" y="140"/>
                    <a:pt x="0" y="140"/>
                  </a:cubicBezTo>
                  <a:cubicBezTo>
                    <a:pt x="0" y="0"/>
                    <a:pt x="0" y="0"/>
                    <a:pt x="0" y="0"/>
                  </a:cubicBezTo>
                  <a:cubicBezTo>
                    <a:pt x="19" y="0"/>
                    <a:pt x="19" y="0"/>
                    <a:pt x="19" y="0"/>
                  </a:cubicBezTo>
                  <a:cubicBezTo>
                    <a:pt x="19" y="57"/>
                    <a:pt x="19" y="57"/>
                    <a:pt x="19" y="57"/>
                  </a:cubicBezTo>
                  <a:cubicBezTo>
                    <a:pt x="20" y="55"/>
                    <a:pt x="31" y="39"/>
                    <a:pt x="52" y="39"/>
                  </a:cubicBezTo>
                  <a:cubicBezTo>
                    <a:pt x="78" y="39"/>
                    <a:pt x="94" y="61"/>
                    <a:pt x="94" y="91"/>
                  </a:cubicBezTo>
                  <a:cubicBezTo>
                    <a:pt x="95" y="121"/>
                    <a:pt x="77" y="142"/>
                    <a:pt x="50" y="142"/>
                  </a:cubicBezTo>
                  <a:close/>
                  <a:moveTo>
                    <a:pt x="47" y="55"/>
                  </a:moveTo>
                  <a:cubicBezTo>
                    <a:pt x="30" y="55"/>
                    <a:pt x="18" y="71"/>
                    <a:pt x="18" y="91"/>
                  </a:cubicBezTo>
                  <a:cubicBezTo>
                    <a:pt x="18" y="110"/>
                    <a:pt x="29" y="127"/>
                    <a:pt x="46" y="127"/>
                  </a:cubicBezTo>
                  <a:cubicBezTo>
                    <a:pt x="63" y="127"/>
                    <a:pt x="75" y="111"/>
                    <a:pt x="75" y="91"/>
                  </a:cubicBezTo>
                  <a:cubicBezTo>
                    <a:pt x="75" y="71"/>
                    <a:pt x="64" y="55"/>
                    <a:pt x="47"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4" name="Freeform 31">
              <a:extLst>
                <a:ext uri="{FF2B5EF4-FFF2-40B4-BE49-F238E27FC236}">
                  <a16:creationId xmlns:a16="http://schemas.microsoft.com/office/drawing/2014/main" id="{B3C06BAF-2606-07B2-0633-EFEFFAE9986C}"/>
                </a:ext>
              </a:extLst>
            </p:cNvPr>
            <p:cNvSpPr>
              <a:spLocks/>
            </p:cNvSpPr>
            <p:nvPr/>
          </p:nvSpPr>
          <p:spPr bwMode="auto">
            <a:xfrm>
              <a:off x="3094038" y="-1588"/>
              <a:ext cx="79375" cy="114300"/>
            </a:xfrm>
            <a:custGeom>
              <a:avLst/>
              <a:gdLst>
                <a:gd name="T0" fmla="*/ 52 w 96"/>
                <a:gd name="T1" fmla="*/ 113 h 136"/>
                <a:gd name="T2" fmla="*/ 26 w 96"/>
                <a:gd name="T3" fmla="*/ 136 h 136"/>
                <a:gd name="T4" fmla="*/ 7 w 96"/>
                <a:gd name="T5" fmla="*/ 132 h 136"/>
                <a:gd name="T6" fmla="*/ 11 w 96"/>
                <a:gd name="T7" fmla="*/ 117 h 136"/>
                <a:gd name="T8" fmla="*/ 22 w 96"/>
                <a:gd name="T9" fmla="*/ 120 h 136"/>
                <a:gd name="T10" fmla="*/ 33 w 96"/>
                <a:gd name="T11" fmla="*/ 110 h 136"/>
                <a:gd name="T12" fmla="*/ 38 w 96"/>
                <a:gd name="T13" fmla="*/ 98 h 136"/>
                <a:gd name="T14" fmla="*/ 0 w 96"/>
                <a:gd name="T15" fmla="*/ 0 h 136"/>
                <a:gd name="T16" fmla="*/ 20 w 96"/>
                <a:gd name="T17" fmla="*/ 0 h 136"/>
                <a:gd name="T18" fmla="*/ 48 w 96"/>
                <a:gd name="T19" fmla="*/ 81 h 136"/>
                <a:gd name="T20" fmla="*/ 76 w 96"/>
                <a:gd name="T21" fmla="*/ 0 h 136"/>
                <a:gd name="T22" fmla="*/ 96 w 96"/>
                <a:gd name="T23" fmla="*/ 0 h 136"/>
                <a:gd name="T24" fmla="*/ 52 w 96"/>
                <a:gd name="T25" fmla="*/ 113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6" h="136">
                  <a:moveTo>
                    <a:pt x="52" y="113"/>
                  </a:moveTo>
                  <a:cubicBezTo>
                    <a:pt x="45" y="129"/>
                    <a:pt x="38" y="136"/>
                    <a:pt x="26" y="136"/>
                  </a:cubicBezTo>
                  <a:cubicBezTo>
                    <a:pt x="13" y="136"/>
                    <a:pt x="7" y="132"/>
                    <a:pt x="7" y="132"/>
                  </a:cubicBezTo>
                  <a:cubicBezTo>
                    <a:pt x="11" y="117"/>
                    <a:pt x="11" y="117"/>
                    <a:pt x="11" y="117"/>
                  </a:cubicBezTo>
                  <a:cubicBezTo>
                    <a:pt x="11" y="117"/>
                    <a:pt x="17" y="120"/>
                    <a:pt x="22" y="120"/>
                  </a:cubicBezTo>
                  <a:cubicBezTo>
                    <a:pt x="27" y="120"/>
                    <a:pt x="30" y="118"/>
                    <a:pt x="33" y="110"/>
                  </a:cubicBezTo>
                  <a:cubicBezTo>
                    <a:pt x="38" y="98"/>
                    <a:pt x="38" y="98"/>
                    <a:pt x="38" y="98"/>
                  </a:cubicBezTo>
                  <a:cubicBezTo>
                    <a:pt x="0" y="0"/>
                    <a:pt x="0" y="0"/>
                    <a:pt x="0" y="0"/>
                  </a:cubicBezTo>
                  <a:cubicBezTo>
                    <a:pt x="20" y="0"/>
                    <a:pt x="20" y="0"/>
                    <a:pt x="20" y="0"/>
                  </a:cubicBezTo>
                  <a:cubicBezTo>
                    <a:pt x="48" y="81"/>
                    <a:pt x="48" y="81"/>
                    <a:pt x="48" y="81"/>
                  </a:cubicBezTo>
                  <a:cubicBezTo>
                    <a:pt x="76" y="0"/>
                    <a:pt x="76" y="0"/>
                    <a:pt x="76" y="0"/>
                  </a:cubicBezTo>
                  <a:cubicBezTo>
                    <a:pt x="96" y="0"/>
                    <a:pt x="96" y="0"/>
                    <a:pt x="96" y="0"/>
                  </a:cubicBezTo>
                  <a:lnTo>
                    <a:pt x="52" y="1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5" name="Rectangle 32">
              <a:extLst>
                <a:ext uri="{FF2B5EF4-FFF2-40B4-BE49-F238E27FC236}">
                  <a16:creationId xmlns:a16="http://schemas.microsoft.com/office/drawing/2014/main" id="{28E831E1-5403-0391-CFF1-44334240480E}"/>
                </a:ext>
              </a:extLst>
            </p:cNvPr>
            <p:cNvSpPr>
              <a:spLocks noChangeArrowheads="1"/>
            </p:cNvSpPr>
            <p:nvPr/>
          </p:nvSpPr>
          <p:spPr bwMode="auto">
            <a:xfrm>
              <a:off x="3219451" y="-31750"/>
              <a:ext cx="17463" cy="1127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6" name="Freeform 33">
              <a:extLst>
                <a:ext uri="{FF2B5EF4-FFF2-40B4-BE49-F238E27FC236}">
                  <a16:creationId xmlns:a16="http://schemas.microsoft.com/office/drawing/2014/main" id="{C26B6476-3E8D-9E7B-540C-E0FEFAD5DB9D}"/>
                </a:ext>
              </a:extLst>
            </p:cNvPr>
            <p:cNvSpPr>
              <a:spLocks/>
            </p:cNvSpPr>
            <p:nvPr/>
          </p:nvSpPr>
          <p:spPr bwMode="auto">
            <a:xfrm>
              <a:off x="3263901" y="-3175"/>
              <a:ext cx="69850" cy="84138"/>
            </a:xfrm>
            <a:custGeom>
              <a:avLst/>
              <a:gdLst>
                <a:gd name="T0" fmla="*/ 65 w 84"/>
                <a:gd name="T1" fmla="*/ 101 h 101"/>
                <a:gd name="T2" fmla="*/ 65 w 84"/>
                <a:gd name="T3" fmla="*/ 42 h 101"/>
                <a:gd name="T4" fmla="*/ 45 w 84"/>
                <a:gd name="T5" fmla="*/ 16 h 101"/>
                <a:gd name="T6" fmla="*/ 19 w 84"/>
                <a:gd name="T7" fmla="*/ 42 h 101"/>
                <a:gd name="T8" fmla="*/ 19 w 84"/>
                <a:gd name="T9" fmla="*/ 101 h 101"/>
                <a:gd name="T10" fmla="*/ 0 w 84"/>
                <a:gd name="T11" fmla="*/ 101 h 101"/>
                <a:gd name="T12" fmla="*/ 0 w 84"/>
                <a:gd name="T13" fmla="*/ 2 h 101"/>
                <a:gd name="T14" fmla="*/ 18 w 84"/>
                <a:gd name="T15" fmla="*/ 2 h 101"/>
                <a:gd name="T16" fmla="*/ 19 w 84"/>
                <a:gd name="T17" fmla="*/ 20 h 101"/>
                <a:gd name="T18" fmla="*/ 51 w 84"/>
                <a:gd name="T19" fmla="*/ 0 h 101"/>
                <a:gd name="T20" fmla="*/ 84 w 84"/>
                <a:gd name="T21" fmla="*/ 37 h 101"/>
                <a:gd name="T22" fmla="*/ 84 w 84"/>
                <a:gd name="T23" fmla="*/ 101 h 101"/>
                <a:gd name="T24" fmla="*/ 65 w 84"/>
                <a:gd name="T25" fmla="*/ 10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101">
                  <a:moveTo>
                    <a:pt x="65" y="101"/>
                  </a:moveTo>
                  <a:cubicBezTo>
                    <a:pt x="65" y="42"/>
                    <a:pt x="65" y="42"/>
                    <a:pt x="65" y="42"/>
                  </a:cubicBezTo>
                  <a:cubicBezTo>
                    <a:pt x="65" y="26"/>
                    <a:pt x="60" y="16"/>
                    <a:pt x="45" y="16"/>
                  </a:cubicBezTo>
                  <a:cubicBezTo>
                    <a:pt x="30" y="16"/>
                    <a:pt x="21" y="32"/>
                    <a:pt x="19" y="42"/>
                  </a:cubicBezTo>
                  <a:cubicBezTo>
                    <a:pt x="19" y="101"/>
                    <a:pt x="19" y="101"/>
                    <a:pt x="19" y="101"/>
                  </a:cubicBezTo>
                  <a:cubicBezTo>
                    <a:pt x="0" y="101"/>
                    <a:pt x="0" y="101"/>
                    <a:pt x="0" y="101"/>
                  </a:cubicBezTo>
                  <a:cubicBezTo>
                    <a:pt x="0" y="2"/>
                    <a:pt x="0" y="2"/>
                    <a:pt x="0" y="2"/>
                  </a:cubicBezTo>
                  <a:cubicBezTo>
                    <a:pt x="18" y="2"/>
                    <a:pt x="18" y="2"/>
                    <a:pt x="18" y="2"/>
                  </a:cubicBezTo>
                  <a:cubicBezTo>
                    <a:pt x="19" y="20"/>
                    <a:pt x="19" y="20"/>
                    <a:pt x="19" y="20"/>
                  </a:cubicBezTo>
                  <a:cubicBezTo>
                    <a:pt x="24" y="10"/>
                    <a:pt x="35" y="0"/>
                    <a:pt x="51" y="0"/>
                  </a:cubicBezTo>
                  <a:cubicBezTo>
                    <a:pt x="71" y="0"/>
                    <a:pt x="84" y="11"/>
                    <a:pt x="84" y="37"/>
                  </a:cubicBezTo>
                  <a:cubicBezTo>
                    <a:pt x="84" y="101"/>
                    <a:pt x="84" y="101"/>
                    <a:pt x="84" y="101"/>
                  </a:cubicBezTo>
                  <a:cubicBezTo>
                    <a:pt x="65" y="101"/>
                    <a:pt x="65" y="101"/>
                    <a:pt x="65"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7" name="Freeform 34">
              <a:extLst>
                <a:ext uri="{FF2B5EF4-FFF2-40B4-BE49-F238E27FC236}">
                  <a16:creationId xmlns:a16="http://schemas.microsoft.com/office/drawing/2014/main" id="{944C5982-3C91-7F73-09A4-D3869163BA38}"/>
                </a:ext>
              </a:extLst>
            </p:cNvPr>
            <p:cNvSpPr>
              <a:spLocks/>
            </p:cNvSpPr>
            <p:nvPr/>
          </p:nvSpPr>
          <p:spPr bwMode="auto">
            <a:xfrm>
              <a:off x="3349626" y="-3175"/>
              <a:ext cx="63500" cy="85725"/>
            </a:xfrm>
            <a:custGeom>
              <a:avLst/>
              <a:gdLst>
                <a:gd name="T0" fmla="*/ 68 w 78"/>
                <a:gd name="T1" fmla="*/ 94 h 103"/>
                <a:gd name="T2" fmla="*/ 39 w 78"/>
                <a:gd name="T3" fmla="*/ 103 h 103"/>
                <a:gd name="T4" fmla="*/ 0 w 78"/>
                <a:gd name="T5" fmla="*/ 86 h 103"/>
                <a:gd name="T6" fmla="*/ 10 w 78"/>
                <a:gd name="T7" fmla="*/ 74 h 103"/>
                <a:gd name="T8" fmla="*/ 39 w 78"/>
                <a:gd name="T9" fmla="*/ 88 h 103"/>
                <a:gd name="T10" fmla="*/ 59 w 78"/>
                <a:gd name="T11" fmla="*/ 75 h 103"/>
                <a:gd name="T12" fmla="*/ 43 w 78"/>
                <a:gd name="T13" fmla="*/ 61 h 103"/>
                <a:gd name="T14" fmla="*/ 25 w 78"/>
                <a:gd name="T15" fmla="*/ 55 h 103"/>
                <a:gd name="T16" fmla="*/ 5 w 78"/>
                <a:gd name="T17" fmla="*/ 29 h 103"/>
                <a:gd name="T18" fmla="*/ 42 w 78"/>
                <a:gd name="T19" fmla="*/ 0 h 103"/>
                <a:gd name="T20" fmla="*/ 77 w 78"/>
                <a:gd name="T21" fmla="*/ 13 h 103"/>
                <a:gd name="T22" fmla="*/ 68 w 78"/>
                <a:gd name="T23" fmla="*/ 26 h 103"/>
                <a:gd name="T24" fmla="*/ 42 w 78"/>
                <a:gd name="T25" fmla="*/ 15 h 103"/>
                <a:gd name="T26" fmla="*/ 23 w 78"/>
                <a:gd name="T27" fmla="*/ 27 h 103"/>
                <a:gd name="T28" fmla="*/ 39 w 78"/>
                <a:gd name="T29" fmla="*/ 41 h 103"/>
                <a:gd name="T30" fmla="*/ 58 w 78"/>
                <a:gd name="T31" fmla="*/ 47 h 103"/>
                <a:gd name="T32" fmla="*/ 78 w 78"/>
                <a:gd name="T33" fmla="*/ 72 h 103"/>
                <a:gd name="T34" fmla="*/ 68 w 78"/>
                <a:gd name="T35" fmla="*/ 9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8" h="103">
                  <a:moveTo>
                    <a:pt x="68" y="94"/>
                  </a:moveTo>
                  <a:cubicBezTo>
                    <a:pt x="62" y="99"/>
                    <a:pt x="54" y="103"/>
                    <a:pt x="39" y="103"/>
                  </a:cubicBezTo>
                  <a:cubicBezTo>
                    <a:pt x="19" y="103"/>
                    <a:pt x="4" y="91"/>
                    <a:pt x="0" y="86"/>
                  </a:cubicBezTo>
                  <a:cubicBezTo>
                    <a:pt x="10" y="74"/>
                    <a:pt x="10" y="74"/>
                    <a:pt x="10" y="74"/>
                  </a:cubicBezTo>
                  <a:cubicBezTo>
                    <a:pt x="16" y="80"/>
                    <a:pt x="28" y="88"/>
                    <a:pt x="39" y="88"/>
                  </a:cubicBezTo>
                  <a:cubicBezTo>
                    <a:pt x="51" y="88"/>
                    <a:pt x="59" y="84"/>
                    <a:pt x="59" y="75"/>
                  </a:cubicBezTo>
                  <a:cubicBezTo>
                    <a:pt x="59" y="66"/>
                    <a:pt x="49" y="63"/>
                    <a:pt x="43" y="61"/>
                  </a:cubicBezTo>
                  <a:cubicBezTo>
                    <a:pt x="37" y="60"/>
                    <a:pt x="30" y="57"/>
                    <a:pt x="25" y="55"/>
                  </a:cubicBezTo>
                  <a:cubicBezTo>
                    <a:pt x="21" y="53"/>
                    <a:pt x="5" y="46"/>
                    <a:pt x="5" y="29"/>
                  </a:cubicBezTo>
                  <a:cubicBezTo>
                    <a:pt x="5" y="11"/>
                    <a:pt x="20" y="0"/>
                    <a:pt x="42" y="0"/>
                  </a:cubicBezTo>
                  <a:cubicBezTo>
                    <a:pt x="63" y="0"/>
                    <a:pt x="76" y="12"/>
                    <a:pt x="77" y="13"/>
                  </a:cubicBezTo>
                  <a:cubicBezTo>
                    <a:pt x="68" y="26"/>
                    <a:pt x="68" y="26"/>
                    <a:pt x="68" y="26"/>
                  </a:cubicBezTo>
                  <a:cubicBezTo>
                    <a:pt x="62" y="20"/>
                    <a:pt x="52" y="15"/>
                    <a:pt x="42" y="15"/>
                  </a:cubicBezTo>
                  <a:cubicBezTo>
                    <a:pt x="31" y="15"/>
                    <a:pt x="23" y="18"/>
                    <a:pt x="23" y="27"/>
                  </a:cubicBezTo>
                  <a:cubicBezTo>
                    <a:pt x="23" y="36"/>
                    <a:pt x="32" y="38"/>
                    <a:pt x="39" y="41"/>
                  </a:cubicBezTo>
                  <a:cubicBezTo>
                    <a:pt x="46" y="43"/>
                    <a:pt x="54" y="45"/>
                    <a:pt x="58" y="47"/>
                  </a:cubicBezTo>
                  <a:cubicBezTo>
                    <a:pt x="62" y="49"/>
                    <a:pt x="78" y="55"/>
                    <a:pt x="78" y="72"/>
                  </a:cubicBezTo>
                  <a:cubicBezTo>
                    <a:pt x="78" y="82"/>
                    <a:pt x="73" y="89"/>
                    <a:pt x="68"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8" name="Freeform 35">
              <a:extLst>
                <a:ext uri="{FF2B5EF4-FFF2-40B4-BE49-F238E27FC236}">
                  <a16:creationId xmlns:a16="http://schemas.microsoft.com/office/drawing/2014/main" id="{948AB8FF-2BA3-9E06-B8CF-1E2C0011DA34}"/>
                </a:ext>
              </a:extLst>
            </p:cNvPr>
            <p:cNvSpPr>
              <a:spLocks noEditPoints="1"/>
            </p:cNvSpPr>
            <p:nvPr/>
          </p:nvSpPr>
          <p:spPr bwMode="auto">
            <a:xfrm>
              <a:off x="3429001" y="-36513"/>
              <a:ext cx="20638" cy="117475"/>
            </a:xfrm>
            <a:custGeom>
              <a:avLst/>
              <a:gdLst>
                <a:gd name="T0" fmla="*/ 13 w 26"/>
                <a:gd name="T1" fmla="*/ 24 h 143"/>
                <a:gd name="T2" fmla="*/ 0 w 26"/>
                <a:gd name="T3" fmla="*/ 12 h 143"/>
                <a:gd name="T4" fmla="*/ 13 w 26"/>
                <a:gd name="T5" fmla="*/ 0 h 143"/>
                <a:gd name="T6" fmla="*/ 26 w 26"/>
                <a:gd name="T7" fmla="*/ 12 h 143"/>
                <a:gd name="T8" fmla="*/ 13 w 26"/>
                <a:gd name="T9" fmla="*/ 24 h 143"/>
                <a:gd name="T10" fmla="*/ 4 w 26"/>
                <a:gd name="T11" fmla="*/ 143 h 143"/>
                <a:gd name="T12" fmla="*/ 4 w 26"/>
                <a:gd name="T13" fmla="*/ 44 h 143"/>
                <a:gd name="T14" fmla="*/ 22 w 26"/>
                <a:gd name="T15" fmla="*/ 44 h 143"/>
                <a:gd name="T16" fmla="*/ 22 w 26"/>
                <a:gd name="T17" fmla="*/ 143 h 143"/>
                <a:gd name="T18" fmla="*/ 4 w 26"/>
                <a:gd name="T19" fmla="*/ 143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143">
                  <a:moveTo>
                    <a:pt x="13" y="24"/>
                  </a:moveTo>
                  <a:cubicBezTo>
                    <a:pt x="6" y="24"/>
                    <a:pt x="0" y="19"/>
                    <a:pt x="0" y="12"/>
                  </a:cubicBezTo>
                  <a:cubicBezTo>
                    <a:pt x="0" y="5"/>
                    <a:pt x="6" y="0"/>
                    <a:pt x="13" y="0"/>
                  </a:cubicBezTo>
                  <a:cubicBezTo>
                    <a:pt x="20" y="0"/>
                    <a:pt x="26" y="5"/>
                    <a:pt x="26" y="12"/>
                  </a:cubicBezTo>
                  <a:cubicBezTo>
                    <a:pt x="26" y="18"/>
                    <a:pt x="20" y="24"/>
                    <a:pt x="13" y="24"/>
                  </a:cubicBezTo>
                  <a:close/>
                  <a:moveTo>
                    <a:pt x="4" y="143"/>
                  </a:moveTo>
                  <a:cubicBezTo>
                    <a:pt x="4" y="44"/>
                    <a:pt x="4" y="44"/>
                    <a:pt x="4" y="44"/>
                  </a:cubicBezTo>
                  <a:cubicBezTo>
                    <a:pt x="22" y="44"/>
                    <a:pt x="22" y="44"/>
                    <a:pt x="22" y="44"/>
                  </a:cubicBezTo>
                  <a:cubicBezTo>
                    <a:pt x="22" y="143"/>
                    <a:pt x="22" y="143"/>
                    <a:pt x="22" y="143"/>
                  </a:cubicBezTo>
                  <a:lnTo>
                    <a:pt x="4" y="1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9" name="Freeform 36">
              <a:extLst>
                <a:ext uri="{FF2B5EF4-FFF2-40B4-BE49-F238E27FC236}">
                  <a16:creationId xmlns:a16="http://schemas.microsoft.com/office/drawing/2014/main" id="{914FBE95-5DCD-B09C-05FA-773F884D73D9}"/>
                </a:ext>
              </a:extLst>
            </p:cNvPr>
            <p:cNvSpPr>
              <a:spLocks noEditPoints="1"/>
            </p:cNvSpPr>
            <p:nvPr/>
          </p:nvSpPr>
          <p:spPr bwMode="auto">
            <a:xfrm>
              <a:off x="3465513" y="-3175"/>
              <a:ext cx="77788" cy="115888"/>
            </a:xfrm>
            <a:custGeom>
              <a:avLst/>
              <a:gdLst>
                <a:gd name="T0" fmla="*/ 84 w 94"/>
                <a:gd name="T1" fmla="*/ 122 h 138"/>
                <a:gd name="T2" fmla="*/ 44 w 94"/>
                <a:gd name="T3" fmla="*/ 138 h 138"/>
                <a:gd name="T4" fmla="*/ 5 w 94"/>
                <a:gd name="T5" fmla="*/ 126 h 138"/>
                <a:gd name="T6" fmla="*/ 12 w 94"/>
                <a:gd name="T7" fmla="*/ 112 h 138"/>
                <a:gd name="T8" fmla="*/ 43 w 94"/>
                <a:gd name="T9" fmla="*/ 122 h 138"/>
                <a:gd name="T10" fmla="*/ 67 w 94"/>
                <a:gd name="T11" fmla="*/ 113 h 138"/>
                <a:gd name="T12" fmla="*/ 74 w 94"/>
                <a:gd name="T13" fmla="*/ 89 h 138"/>
                <a:gd name="T14" fmla="*/ 74 w 94"/>
                <a:gd name="T15" fmla="*/ 80 h 138"/>
                <a:gd name="T16" fmla="*/ 42 w 94"/>
                <a:gd name="T17" fmla="*/ 99 h 138"/>
                <a:gd name="T18" fmla="*/ 0 w 94"/>
                <a:gd name="T19" fmla="*/ 49 h 138"/>
                <a:gd name="T20" fmla="*/ 43 w 94"/>
                <a:gd name="T21" fmla="*/ 0 h 138"/>
                <a:gd name="T22" fmla="*/ 74 w 94"/>
                <a:gd name="T23" fmla="*/ 18 h 138"/>
                <a:gd name="T24" fmla="*/ 76 w 94"/>
                <a:gd name="T25" fmla="*/ 2 h 138"/>
                <a:gd name="T26" fmla="*/ 94 w 94"/>
                <a:gd name="T27" fmla="*/ 2 h 138"/>
                <a:gd name="T28" fmla="*/ 94 w 94"/>
                <a:gd name="T29" fmla="*/ 82 h 138"/>
                <a:gd name="T30" fmla="*/ 84 w 94"/>
                <a:gd name="T31" fmla="*/ 122 h 138"/>
                <a:gd name="T32" fmla="*/ 48 w 94"/>
                <a:gd name="T33" fmla="*/ 15 h 138"/>
                <a:gd name="T34" fmla="*/ 20 w 94"/>
                <a:gd name="T35" fmla="*/ 49 h 138"/>
                <a:gd name="T36" fmla="*/ 47 w 94"/>
                <a:gd name="T37" fmla="*/ 83 h 138"/>
                <a:gd name="T38" fmla="*/ 75 w 94"/>
                <a:gd name="T39" fmla="*/ 49 h 138"/>
                <a:gd name="T40" fmla="*/ 48 w 94"/>
                <a:gd name="T41" fmla="*/ 15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4" h="138">
                  <a:moveTo>
                    <a:pt x="84" y="122"/>
                  </a:moveTo>
                  <a:cubicBezTo>
                    <a:pt x="76" y="130"/>
                    <a:pt x="64" y="138"/>
                    <a:pt x="44" y="138"/>
                  </a:cubicBezTo>
                  <a:cubicBezTo>
                    <a:pt x="23" y="138"/>
                    <a:pt x="8" y="129"/>
                    <a:pt x="5" y="126"/>
                  </a:cubicBezTo>
                  <a:cubicBezTo>
                    <a:pt x="12" y="112"/>
                    <a:pt x="12" y="112"/>
                    <a:pt x="12" y="112"/>
                  </a:cubicBezTo>
                  <a:cubicBezTo>
                    <a:pt x="17" y="116"/>
                    <a:pt x="30" y="122"/>
                    <a:pt x="43" y="122"/>
                  </a:cubicBezTo>
                  <a:cubicBezTo>
                    <a:pt x="55" y="122"/>
                    <a:pt x="63" y="118"/>
                    <a:pt x="67" y="113"/>
                  </a:cubicBezTo>
                  <a:cubicBezTo>
                    <a:pt x="72" y="109"/>
                    <a:pt x="74" y="101"/>
                    <a:pt x="74" y="89"/>
                  </a:cubicBezTo>
                  <a:cubicBezTo>
                    <a:pt x="74" y="80"/>
                    <a:pt x="74" y="80"/>
                    <a:pt x="74" y="80"/>
                  </a:cubicBezTo>
                  <a:cubicBezTo>
                    <a:pt x="73" y="83"/>
                    <a:pt x="64" y="99"/>
                    <a:pt x="42" y="99"/>
                  </a:cubicBezTo>
                  <a:cubicBezTo>
                    <a:pt x="16" y="99"/>
                    <a:pt x="0" y="78"/>
                    <a:pt x="0" y="49"/>
                  </a:cubicBezTo>
                  <a:cubicBezTo>
                    <a:pt x="0" y="20"/>
                    <a:pt x="19" y="0"/>
                    <a:pt x="43" y="0"/>
                  </a:cubicBezTo>
                  <a:cubicBezTo>
                    <a:pt x="65" y="0"/>
                    <a:pt x="73" y="15"/>
                    <a:pt x="74" y="18"/>
                  </a:cubicBezTo>
                  <a:cubicBezTo>
                    <a:pt x="76" y="2"/>
                    <a:pt x="76" y="2"/>
                    <a:pt x="76" y="2"/>
                  </a:cubicBezTo>
                  <a:cubicBezTo>
                    <a:pt x="94" y="2"/>
                    <a:pt x="94" y="2"/>
                    <a:pt x="94" y="2"/>
                  </a:cubicBezTo>
                  <a:cubicBezTo>
                    <a:pt x="94" y="82"/>
                    <a:pt x="94" y="82"/>
                    <a:pt x="94" y="82"/>
                  </a:cubicBezTo>
                  <a:cubicBezTo>
                    <a:pt x="94" y="102"/>
                    <a:pt x="91" y="113"/>
                    <a:pt x="84" y="122"/>
                  </a:cubicBezTo>
                  <a:close/>
                  <a:moveTo>
                    <a:pt x="48" y="15"/>
                  </a:moveTo>
                  <a:cubicBezTo>
                    <a:pt x="31" y="15"/>
                    <a:pt x="20" y="30"/>
                    <a:pt x="20" y="49"/>
                  </a:cubicBezTo>
                  <a:cubicBezTo>
                    <a:pt x="20" y="67"/>
                    <a:pt x="30" y="83"/>
                    <a:pt x="47" y="83"/>
                  </a:cubicBezTo>
                  <a:cubicBezTo>
                    <a:pt x="64" y="83"/>
                    <a:pt x="75" y="67"/>
                    <a:pt x="75" y="49"/>
                  </a:cubicBezTo>
                  <a:cubicBezTo>
                    <a:pt x="75" y="30"/>
                    <a:pt x="65" y="15"/>
                    <a:pt x="48"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0" name="Freeform 37">
              <a:extLst>
                <a:ext uri="{FF2B5EF4-FFF2-40B4-BE49-F238E27FC236}">
                  <a16:creationId xmlns:a16="http://schemas.microsoft.com/office/drawing/2014/main" id="{DCECE63C-3BE4-E3D3-8A34-3F4C88B09AD1}"/>
                </a:ext>
              </a:extLst>
            </p:cNvPr>
            <p:cNvSpPr>
              <a:spLocks/>
            </p:cNvSpPr>
            <p:nvPr/>
          </p:nvSpPr>
          <p:spPr bwMode="auto">
            <a:xfrm>
              <a:off x="3568701" y="-34925"/>
              <a:ext cx="69850" cy="115888"/>
            </a:xfrm>
            <a:custGeom>
              <a:avLst/>
              <a:gdLst>
                <a:gd name="T0" fmla="*/ 66 w 85"/>
                <a:gd name="T1" fmla="*/ 141 h 141"/>
                <a:gd name="T2" fmla="*/ 66 w 85"/>
                <a:gd name="T3" fmla="*/ 82 h 141"/>
                <a:gd name="T4" fmla="*/ 46 w 85"/>
                <a:gd name="T5" fmla="*/ 56 h 141"/>
                <a:gd name="T6" fmla="*/ 19 w 85"/>
                <a:gd name="T7" fmla="*/ 82 h 141"/>
                <a:gd name="T8" fmla="*/ 19 w 85"/>
                <a:gd name="T9" fmla="*/ 141 h 141"/>
                <a:gd name="T10" fmla="*/ 0 w 85"/>
                <a:gd name="T11" fmla="*/ 141 h 141"/>
                <a:gd name="T12" fmla="*/ 0 w 85"/>
                <a:gd name="T13" fmla="*/ 0 h 141"/>
                <a:gd name="T14" fmla="*/ 19 w 85"/>
                <a:gd name="T15" fmla="*/ 0 h 141"/>
                <a:gd name="T16" fmla="*/ 19 w 85"/>
                <a:gd name="T17" fmla="*/ 60 h 141"/>
                <a:gd name="T18" fmla="*/ 52 w 85"/>
                <a:gd name="T19" fmla="*/ 39 h 141"/>
                <a:gd name="T20" fmla="*/ 85 w 85"/>
                <a:gd name="T21" fmla="*/ 77 h 141"/>
                <a:gd name="T22" fmla="*/ 85 w 85"/>
                <a:gd name="T23" fmla="*/ 141 h 141"/>
                <a:gd name="T24" fmla="*/ 66 w 85"/>
                <a:gd name="T25" fmla="*/ 14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141">
                  <a:moveTo>
                    <a:pt x="66" y="141"/>
                  </a:moveTo>
                  <a:cubicBezTo>
                    <a:pt x="66" y="82"/>
                    <a:pt x="66" y="82"/>
                    <a:pt x="66" y="82"/>
                  </a:cubicBezTo>
                  <a:cubicBezTo>
                    <a:pt x="66" y="66"/>
                    <a:pt x="61" y="56"/>
                    <a:pt x="46" y="56"/>
                  </a:cubicBezTo>
                  <a:cubicBezTo>
                    <a:pt x="31" y="56"/>
                    <a:pt x="21" y="72"/>
                    <a:pt x="19" y="82"/>
                  </a:cubicBezTo>
                  <a:cubicBezTo>
                    <a:pt x="19" y="141"/>
                    <a:pt x="19" y="141"/>
                    <a:pt x="19" y="141"/>
                  </a:cubicBezTo>
                  <a:cubicBezTo>
                    <a:pt x="0" y="141"/>
                    <a:pt x="0" y="141"/>
                    <a:pt x="0" y="141"/>
                  </a:cubicBezTo>
                  <a:cubicBezTo>
                    <a:pt x="0" y="0"/>
                    <a:pt x="0" y="0"/>
                    <a:pt x="0" y="0"/>
                  </a:cubicBezTo>
                  <a:cubicBezTo>
                    <a:pt x="19" y="0"/>
                    <a:pt x="19" y="0"/>
                    <a:pt x="19" y="0"/>
                  </a:cubicBezTo>
                  <a:cubicBezTo>
                    <a:pt x="19" y="60"/>
                    <a:pt x="19" y="60"/>
                    <a:pt x="19" y="60"/>
                  </a:cubicBezTo>
                  <a:cubicBezTo>
                    <a:pt x="25" y="50"/>
                    <a:pt x="36" y="39"/>
                    <a:pt x="52" y="39"/>
                  </a:cubicBezTo>
                  <a:cubicBezTo>
                    <a:pt x="72" y="39"/>
                    <a:pt x="85" y="51"/>
                    <a:pt x="85" y="77"/>
                  </a:cubicBezTo>
                  <a:cubicBezTo>
                    <a:pt x="85" y="141"/>
                    <a:pt x="85" y="141"/>
                    <a:pt x="85" y="141"/>
                  </a:cubicBezTo>
                  <a:lnTo>
                    <a:pt x="66" y="1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1" name="Freeform 38">
              <a:extLst>
                <a:ext uri="{FF2B5EF4-FFF2-40B4-BE49-F238E27FC236}">
                  <a16:creationId xmlns:a16="http://schemas.microsoft.com/office/drawing/2014/main" id="{A628084C-CF66-E7E8-A07E-637CE5D6B84C}"/>
                </a:ext>
              </a:extLst>
            </p:cNvPr>
            <p:cNvSpPr>
              <a:spLocks/>
            </p:cNvSpPr>
            <p:nvPr/>
          </p:nvSpPr>
          <p:spPr bwMode="auto">
            <a:xfrm>
              <a:off x="3654426" y="-23813"/>
              <a:ext cx="50800" cy="106363"/>
            </a:xfrm>
            <a:custGeom>
              <a:avLst/>
              <a:gdLst>
                <a:gd name="T0" fmla="*/ 33 w 61"/>
                <a:gd name="T1" fmla="*/ 41 h 128"/>
                <a:gd name="T2" fmla="*/ 33 w 61"/>
                <a:gd name="T3" fmla="*/ 92 h 128"/>
                <a:gd name="T4" fmla="*/ 37 w 61"/>
                <a:gd name="T5" fmla="*/ 109 h 128"/>
                <a:gd name="T6" fmla="*/ 47 w 61"/>
                <a:gd name="T7" fmla="*/ 113 h 128"/>
                <a:gd name="T8" fmla="*/ 58 w 61"/>
                <a:gd name="T9" fmla="*/ 111 h 128"/>
                <a:gd name="T10" fmla="*/ 60 w 61"/>
                <a:gd name="T11" fmla="*/ 125 h 128"/>
                <a:gd name="T12" fmla="*/ 42 w 61"/>
                <a:gd name="T13" fmla="*/ 128 h 128"/>
                <a:gd name="T14" fmla="*/ 21 w 61"/>
                <a:gd name="T15" fmla="*/ 121 h 128"/>
                <a:gd name="T16" fmla="*/ 15 w 61"/>
                <a:gd name="T17" fmla="*/ 95 h 128"/>
                <a:gd name="T18" fmla="*/ 15 w 61"/>
                <a:gd name="T19" fmla="*/ 41 h 128"/>
                <a:gd name="T20" fmla="*/ 0 w 61"/>
                <a:gd name="T21" fmla="*/ 41 h 128"/>
                <a:gd name="T22" fmla="*/ 0 w 61"/>
                <a:gd name="T23" fmla="*/ 27 h 128"/>
                <a:gd name="T24" fmla="*/ 14 w 61"/>
                <a:gd name="T25" fmla="*/ 27 h 128"/>
                <a:gd name="T26" fmla="*/ 16 w 61"/>
                <a:gd name="T27" fmla="*/ 0 h 128"/>
                <a:gd name="T28" fmla="*/ 33 w 61"/>
                <a:gd name="T29" fmla="*/ 0 h 128"/>
                <a:gd name="T30" fmla="*/ 33 w 61"/>
                <a:gd name="T31" fmla="*/ 27 h 128"/>
                <a:gd name="T32" fmla="*/ 61 w 61"/>
                <a:gd name="T33" fmla="*/ 27 h 128"/>
                <a:gd name="T34" fmla="*/ 61 w 61"/>
                <a:gd name="T35" fmla="*/ 41 h 128"/>
                <a:gd name="T36" fmla="*/ 33 w 61"/>
                <a:gd name="T37" fmla="*/ 4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1" h="128">
                  <a:moveTo>
                    <a:pt x="33" y="41"/>
                  </a:moveTo>
                  <a:cubicBezTo>
                    <a:pt x="33" y="92"/>
                    <a:pt x="33" y="92"/>
                    <a:pt x="33" y="92"/>
                  </a:cubicBezTo>
                  <a:cubicBezTo>
                    <a:pt x="33" y="101"/>
                    <a:pt x="34" y="106"/>
                    <a:pt x="37" y="109"/>
                  </a:cubicBezTo>
                  <a:cubicBezTo>
                    <a:pt x="40" y="112"/>
                    <a:pt x="43" y="113"/>
                    <a:pt x="47" y="113"/>
                  </a:cubicBezTo>
                  <a:cubicBezTo>
                    <a:pt x="52" y="113"/>
                    <a:pt x="56" y="112"/>
                    <a:pt x="58" y="111"/>
                  </a:cubicBezTo>
                  <a:cubicBezTo>
                    <a:pt x="60" y="125"/>
                    <a:pt x="60" y="125"/>
                    <a:pt x="60" y="125"/>
                  </a:cubicBezTo>
                  <a:cubicBezTo>
                    <a:pt x="56" y="127"/>
                    <a:pt x="48" y="128"/>
                    <a:pt x="42" y="128"/>
                  </a:cubicBezTo>
                  <a:cubicBezTo>
                    <a:pt x="33" y="128"/>
                    <a:pt x="27" y="126"/>
                    <a:pt x="21" y="121"/>
                  </a:cubicBezTo>
                  <a:cubicBezTo>
                    <a:pt x="16" y="115"/>
                    <a:pt x="15" y="108"/>
                    <a:pt x="15" y="95"/>
                  </a:cubicBezTo>
                  <a:cubicBezTo>
                    <a:pt x="15" y="41"/>
                    <a:pt x="15" y="41"/>
                    <a:pt x="15" y="41"/>
                  </a:cubicBezTo>
                  <a:cubicBezTo>
                    <a:pt x="0" y="41"/>
                    <a:pt x="0" y="41"/>
                    <a:pt x="0" y="41"/>
                  </a:cubicBezTo>
                  <a:cubicBezTo>
                    <a:pt x="0" y="27"/>
                    <a:pt x="0" y="27"/>
                    <a:pt x="0" y="27"/>
                  </a:cubicBezTo>
                  <a:cubicBezTo>
                    <a:pt x="14" y="27"/>
                    <a:pt x="14" y="27"/>
                    <a:pt x="14" y="27"/>
                  </a:cubicBezTo>
                  <a:cubicBezTo>
                    <a:pt x="16" y="0"/>
                    <a:pt x="16" y="0"/>
                    <a:pt x="16" y="0"/>
                  </a:cubicBezTo>
                  <a:cubicBezTo>
                    <a:pt x="33" y="0"/>
                    <a:pt x="33" y="0"/>
                    <a:pt x="33" y="0"/>
                  </a:cubicBezTo>
                  <a:cubicBezTo>
                    <a:pt x="33" y="27"/>
                    <a:pt x="33" y="27"/>
                    <a:pt x="33" y="27"/>
                  </a:cubicBezTo>
                  <a:cubicBezTo>
                    <a:pt x="61" y="27"/>
                    <a:pt x="61" y="27"/>
                    <a:pt x="61" y="27"/>
                  </a:cubicBezTo>
                  <a:cubicBezTo>
                    <a:pt x="61" y="41"/>
                    <a:pt x="61" y="41"/>
                    <a:pt x="61" y="41"/>
                  </a:cubicBezTo>
                  <a:cubicBezTo>
                    <a:pt x="33" y="41"/>
                    <a:pt x="33" y="41"/>
                    <a:pt x="33"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2" name="Freeform 39">
              <a:extLst>
                <a:ext uri="{FF2B5EF4-FFF2-40B4-BE49-F238E27FC236}">
                  <a16:creationId xmlns:a16="http://schemas.microsoft.com/office/drawing/2014/main" id="{644BE14E-EA94-5B64-6A69-FD38062EC86B}"/>
                </a:ext>
              </a:extLst>
            </p:cNvPr>
            <p:cNvSpPr>
              <a:spLocks/>
            </p:cNvSpPr>
            <p:nvPr/>
          </p:nvSpPr>
          <p:spPr bwMode="auto">
            <a:xfrm>
              <a:off x="3711576" y="-3175"/>
              <a:ext cx="63500" cy="85725"/>
            </a:xfrm>
            <a:custGeom>
              <a:avLst/>
              <a:gdLst>
                <a:gd name="T0" fmla="*/ 68 w 78"/>
                <a:gd name="T1" fmla="*/ 94 h 103"/>
                <a:gd name="T2" fmla="*/ 39 w 78"/>
                <a:gd name="T3" fmla="*/ 103 h 103"/>
                <a:gd name="T4" fmla="*/ 0 w 78"/>
                <a:gd name="T5" fmla="*/ 86 h 103"/>
                <a:gd name="T6" fmla="*/ 10 w 78"/>
                <a:gd name="T7" fmla="*/ 74 h 103"/>
                <a:gd name="T8" fmla="*/ 40 w 78"/>
                <a:gd name="T9" fmla="*/ 88 h 103"/>
                <a:gd name="T10" fmla="*/ 59 w 78"/>
                <a:gd name="T11" fmla="*/ 75 h 103"/>
                <a:gd name="T12" fmla="*/ 43 w 78"/>
                <a:gd name="T13" fmla="*/ 61 h 103"/>
                <a:gd name="T14" fmla="*/ 25 w 78"/>
                <a:gd name="T15" fmla="*/ 55 h 103"/>
                <a:gd name="T16" fmla="*/ 5 w 78"/>
                <a:gd name="T17" fmla="*/ 29 h 103"/>
                <a:gd name="T18" fmla="*/ 42 w 78"/>
                <a:gd name="T19" fmla="*/ 0 h 103"/>
                <a:gd name="T20" fmla="*/ 77 w 78"/>
                <a:gd name="T21" fmla="*/ 13 h 103"/>
                <a:gd name="T22" fmla="*/ 68 w 78"/>
                <a:gd name="T23" fmla="*/ 26 h 103"/>
                <a:gd name="T24" fmla="*/ 42 w 78"/>
                <a:gd name="T25" fmla="*/ 15 h 103"/>
                <a:gd name="T26" fmla="*/ 23 w 78"/>
                <a:gd name="T27" fmla="*/ 27 h 103"/>
                <a:gd name="T28" fmla="*/ 39 w 78"/>
                <a:gd name="T29" fmla="*/ 41 h 103"/>
                <a:gd name="T30" fmla="*/ 58 w 78"/>
                <a:gd name="T31" fmla="*/ 47 h 103"/>
                <a:gd name="T32" fmla="*/ 78 w 78"/>
                <a:gd name="T33" fmla="*/ 72 h 103"/>
                <a:gd name="T34" fmla="*/ 68 w 78"/>
                <a:gd name="T35" fmla="*/ 9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8" h="103">
                  <a:moveTo>
                    <a:pt x="68" y="94"/>
                  </a:moveTo>
                  <a:cubicBezTo>
                    <a:pt x="63" y="99"/>
                    <a:pt x="54" y="103"/>
                    <a:pt x="39" y="103"/>
                  </a:cubicBezTo>
                  <a:cubicBezTo>
                    <a:pt x="19" y="103"/>
                    <a:pt x="5" y="91"/>
                    <a:pt x="0" y="86"/>
                  </a:cubicBezTo>
                  <a:cubicBezTo>
                    <a:pt x="10" y="74"/>
                    <a:pt x="10" y="74"/>
                    <a:pt x="10" y="74"/>
                  </a:cubicBezTo>
                  <a:cubicBezTo>
                    <a:pt x="16" y="80"/>
                    <a:pt x="28" y="88"/>
                    <a:pt x="40" y="88"/>
                  </a:cubicBezTo>
                  <a:cubicBezTo>
                    <a:pt x="51" y="88"/>
                    <a:pt x="59" y="84"/>
                    <a:pt x="59" y="75"/>
                  </a:cubicBezTo>
                  <a:cubicBezTo>
                    <a:pt x="59" y="66"/>
                    <a:pt x="49" y="63"/>
                    <a:pt x="43" y="61"/>
                  </a:cubicBezTo>
                  <a:cubicBezTo>
                    <a:pt x="38" y="60"/>
                    <a:pt x="30" y="57"/>
                    <a:pt x="25" y="55"/>
                  </a:cubicBezTo>
                  <a:cubicBezTo>
                    <a:pt x="21" y="53"/>
                    <a:pt x="5" y="46"/>
                    <a:pt x="5" y="29"/>
                  </a:cubicBezTo>
                  <a:cubicBezTo>
                    <a:pt x="5" y="11"/>
                    <a:pt x="20" y="0"/>
                    <a:pt x="42" y="0"/>
                  </a:cubicBezTo>
                  <a:cubicBezTo>
                    <a:pt x="63" y="0"/>
                    <a:pt x="76" y="12"/>
                    <a:pt x="77" y="13"/>
                  </a:cubicBezTo>
                  <a:cubicBezTo>
                    <a:pt x="68" y="26"/>
                    <a:pt x="68" y="26"/>
                    <a:pt x="68" y="26"/>
                  </a:cubicBezTo>
                  <a:cubicBezTo>
                    <a:pt x="62" y="20"/>
                    <a:pt x="52" y="15"/>
                    <a:pt x="42" y="15"/>
                  </a:cubicBezTo>
                  <a:cubicBezTo>
                    <a:pt x="31" y="15"/>
                    <a:pt x="23" y="18"/>
                    <a:pt x="23" y="27"/>
                  </a:cubicBezTo>
                  <a:cubicBezTo>
                    <a:pt x="23" y="36"/>
                    <a:pt x="32" y="38"/>
                    <a:pt x="39" y="41"/>
                  </a:cubicBezTo>
                  <a:cubicBezTo>
                    <a:pt x="46" y="43"/>
                    <a:pt x="54" y="45"/>
                    <a:pt x="58" y="47"/>
                  </a:cubicBezTo>
                  <a:cubicBezTo>
                    <a:pt x="62" y="49"/>
                    <a:pt x="78" y="55"/>
                    <a:pt x="78" y="72"/>
                  </a:cubicBezTo>
                  <a:cubicBezTo>
                    <a:pt x="78" y="82"/>
                    <a:pt x="74" y="89"/>
                    <a:pt x="68"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3" name="Freeform 40">
              <a:extLst>
                <a:ext uri="{FF2B5EF4-FFF2-40B4-BE49-F238E27FC236}">
                  <a16:creationId xmlns:a16="http://schemas.microsoft.com/office/drawing/2014/main" id="{EF137B69-3191-B6FE-C47C-0D807733E2CB}"/>
                </a:ext>
              </a:extLst>
            </p:cNvPr>
            <p:cNvSpPr>
              <a:spLocks noEditPoints="1"/>
            </p:cNvSpPr>
            <p:nvPr/>
          </p:nvSpPr>
          <p:spPr bwMode="auto">
            <a:xfrm>
              <a:off x="2498726" y="157163"/>
              <a:ext cx="93663" cy="112713"/>
            </a:xfrm>
            <a:custGeom>
              <a:avLst/>
              <a:gdLst>
                <a:gd name="T0" fmla="*/ 92 w 113"/>
                <a:gd name="T1" fmla="*/ 119 h 136"/>
                <a:gd name="T2" fmla="*/ 45 w 113"/>
                <a:gd name="T3" fmla="*/ 136 h 136"/>
                <a:gd name="T4" fmla="*/ 0 w 113"/>
                <a:gd name="T5" fmla="*/ 136 h 136"/>
                <a:gd name="T6" fmla="*/ 0 w 113"/>
                <a:gd name="T7" fmla="*/ 0 h 136"/>
                <a:gd name="T8" fmla="*/ 45 w 113"/>
                <a:gd name="T9" fmla="*/ 0 h 136"/>
                <a:gd name="T10" fmla="*/ 92 w 113"/>
                <a:gd name="T11" fmla="*/ 16 h 136"/>
                <a:gd name="T12" fmla="*/ 113 w 113"/>
                <a:gd name="T13" fmla="*/ 68 h 136"/>
                <a:gd name="T14" fmla="*/ 92 w 113"/>
                <a:gd name="T15" fmla="*/ 119 h 136"/>
                <a:gd name="T16" fmla="*/ 78 w 113"/>
                <a:gd name="T17" fmla="*/ 28 h 136"/>
                <a:gd name="T18" fmla="*/ 45 w 113"/>
                <a:gd name="T19" fmla="*/ 15 h 136"/>
                <a:gd name="T20" fmla="*/ 20 w 113"/>
                <a:gd name="T21" fmla="*/ 15 h 136"/>
                <a:gd name="T22" fmla="*/ 20 w 113"/>
                <a:gd name="T23" fmla="*/ 119 h 136"/>
                <a:gd name="T24" fmla="*/ 45 w 113"/>
                <a:gd name="T25" fmla="*/ 119 h 136"/>
                <a:gd name="T26" fmla="*/ 78 w 113"/>
                <a:gd name="T27" fmla="*/ 107 h 136"/>
                <a:gd name="T28" fmla="*/ 92 w 113"/>
                <a:gd name="T29" fmla="*/ 68 h 136"/>
                <a:gd name="T30" fmla="*/ 78 w 113"/>
                <a:gd name="T31" fmla="*/ 28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 h="136">
                  <a:moveTo>
                    <a:pt x="92" y="119"/>
                  </a:moveTo>
                  <a:cubicBezTo>
                    <a:pt x="81" y="130"/>
                    <a:pt x="66" y="136"/>
                    <a:pt x="45" y="136"/>
                  </a:cubicBezTo>
                  <a:cubicBezTo>
                    <a:pt x="0" y="136"/>
                    <a:pt x="0" y="136"/>
                    <a:pt x="0" y="136"/>
                  </a:cubicBezTo>
                  <a:cubicBezTo>
                    <a:pt x="0" y="0"/>
                    <a:pt x="0" y="0"/>
                    <a:pt x="0" y="0"/>
                  </a:cubicBezTo>
                  <a:cubicBezTo>
                    <a:pt x="45" y="0"/>
                    <a:pt x="45" y="0"/>
                    <a:pt x="45" y="0"/>
                  </a:cubicBezTo>
                  <a:cubicBezTo>
                    <a:pt x="66" y="0"/>
                    <a:pt x="81" y="5"/>
                    <a:pt x="92" y="16"/>
                  </a:cubicBezTo>
                  <a:cubicBezTo>
                    <a:pt x="103" y="27"/>
                    <a:pt x="113" y="44"/>
                    <a:pt x="113" y="68"/>
                  </a:cubicBezTo>
                  <a:cubicBezTo>
                    <a:pt x="113" y="91"/>
                    <a:pt x="104" y="108"/>
                    <a:pt x="92" y="119"/>
                  </a:cubicBezTo>
                  <a:close/>
                  <a:moveTo>
                    <a:pt x="78" y="28"/>
                  </a:moveTo>
                  <a:cubicBezTo>
                    <a:pt x="70" y="19"/>
                    <a:pt x="59" y="15"/>
                    <a:pt x="45" y="15"/>
                  </a:cubicBezTo>
                  <a:cubicBezTo>
                    <a:pt x="20" y="15"/>
                    <a:pt x="20" y="15"/>
                    <a:pt x="20" y="15"/>
                  </a:cubicBezTo>
                  <a:cubicBezTo>
                    <a:pt x="20" y="119"/>
                    <a:pt x="20" y="119"/>
                    <a:pt x="20" y="119"/>
                  </a:cubicBezTo>
                  <a:cubicBezTo>
                    <a:pt x="45" y="119"/>
                    <a:pt x="45" y="119"/>
                    <a:pt x="45" y="119"/>
                  </a:cubicBezTo>
                  <a:cubicBezTo>
                    <a:pt x="58" y="119"/>
                    <a:pt x="69" y="116"/>
                    <a:pt x="78" y="107"/>
                  </a:cubicBezTo>
                  <a:cubicBezTo>
                    <a:pt x="87" y="98"/>
                    <a:pt x="92" y="84"/>
                    <a:pt x="92" y="68"/>
                  </a:cubicBezTo>
                  <a:cubicBezTo>
                    <a:pt x="92" y="51"/>
                    <a:pt x="87" y="36"/>
                    <a:pt x="78"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4" name="Freeform 41">
              <a:extLst>
                <a:ext uri="{FF2B5EF4-FFF2-40B4-BE49-F238E27FC236}">
                  <a16:creationId xmlns:a16="http://schemas.microsoft.com/office/drawing/2014/main" id="{821A2D0B-222A-FACB-58E1-95FBC0126991}"/>
                </a:ext>
              </a:extLst>
            </p:cNvPr>
            <p:cNvSpPr>
              <a:spLocks noEditPoints="1"/>
            </p:cNvSpPr>
            <p:nvPr/>
          </p:nvSpPr>
          <p:spPr bwMode="auto">
            <a:xfrm>
              <a:off x="2605088" y="185738"/>
              <a:ext cx="74613" cy="85725"/>
            </a:xfrm>
            <a:custGeom>
              <a:avLst/>
              <a:gdLst>
                <a:gd name="T0" fmla="*/ 20 w 90"/>
                <a:gd name="T1" fmla="*/ 56 h 103"/>
                <a:gd name="T2" fmla="*/ 50 w 90"/>
                <a:gd name="T3" fmla="*/ 88 h 103"/>
                <a:gd name="T4" fmla="*/ 80 w 90"/>
                <a:gd name="T5" fmla="*/ 77 h 103"/>
                <a:gd name="T6" fmla="*/ 88 w 90"/>
                <a:gd name="T7" fmla="*/ 89 h 103"/>
                <a:gd name="T8" fmla="*/ 47 w 90"/>
                <a:gd name="T9" fmla="*/ 103 h 103"/>
                <a:gd name="T10" fmla="*/ 0 w 90"/>
                <a:gd name="T11" fmla="*/ 52 h 103"/>
                <a:gd name="T12" fmla="*/ 47 w 90"/>
                <a:gd name="T13" fmla="*/ 0 h 103"/>
                <a:gd name="T14" fmla="*/ 90 w 90"/>
                <a:gd name="T15" fmla="*/ 48 h 103"/>
                <a:gd name="T16" fmla="*/ 90 w 90"/>
                <a:gd name="T17" fmla="*/ 56 h 103"/>
                <a:gd name="T18" fmla="*/ 20 w 90"/>
                <a:gd name="T19" fmla="*/ 56 h 103"/>
                <a:gd name="T20" fmla="*/ 46 w 90"/>
                <a:gd name="T21" fmla="*/ 14 h 103"/>
                <a:gd name="T22" fmla="*/ 19 w 90"/>
                <a:gd name="T23" fmla="*/ 42 h 103"/>
                <a:gd name="T24" fmla="*/ 71 w 90"/>
                <a:gd name="T25" fmla="*/ 42 h 103"/>
                <a:gd name="T26" fmla="*/ 46 w 90"/>
                <a:gd name="T27"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03">
                  <a:moveTo>
                    <a:pt x="20" y="56"/>
                  </a:moveTo>
                  <a:cubicBezTo>
                    <a:pt x="20" y="75"/>
                    <a:pt x="31" y="88"/>
                    <a:pt x="50" y="88"/>
                  </a:cubicBezTo>
                  <a:cubicBezTo>
                    <a:pt x="68" y="88"/>
                    <a:pt x="79" y="78"/>
                    <a:pt x="80" y="77"/>
                  </a:cubicBezTo>
                  <a:cubicBezTo>
                    <a:pt x="88" y="89"/>
                    <a:pt x="88" y="89"/>
                    <a:pt x="88" y="89"/>
                  </a:cubicBezTo>
                  <a:cubicBezTo>
                    <a:pt x="88" y="89"/>
                    <a:pt x="75" y="103"/>
                    <a:pt x="47" y="103"/>
                  </a:cubicBezTo>
                  <a:cubicBezTo>
                    <a:pt x="20" y="103"/>
                    <a:pt x="0" y="84"/>
                    <a:pt x="0" y="52"/>
                  </a:cubicBezTo>
                  <a:cubicBezTo>
                    <a:pt x="0" y="19"/>
                    <a:pt x="21" y="0"/>
                    <a:pt x="47" y="0"/>
                  </a:cubicBezTo>
                  <a:cubicBezTo>
                    <a:pt x="74" y="0"/>
                    <a:pt x="90" y="20"/>
                    <a:pt x="90" y="48"/>
                  </a:cubicBezTo>
                  <a:cubicBezTo>
                    <a:pt x="90" y="56"/>
                    <a:pt x="90" y="56"/>
                    <a:pt x="90" y="56"/>
                  </a:cubicBezTo>
                  <a:cubicBezTo>
                    <a:pt x="20" y="56"/>
                    <a:pt x="20" y="56"/>
                    <a:pt x="20" y="56"/>
                  </a:cubicBezTo>
                  <a:close/>
                  <a:moveTo>
                    <a:pt x="46" y="14"/>
                  </a:moveTo>
                  <a:cubicBezTo>
                    <a:pt x="29" y="14"/>
                    <a:pt x="20" y="29"/>
                    <a:pt x="19" y="42"/>
                  </a:cubicBezTo>
                  <a:cubicBezTo>
                    <a:pt x="71" y="42"/>
                    <a:pt x="71" y="42"/>
                    <a:pt x="71" y="42"/>
                  </a:cubicBezTo>
                  <a:cubicBezTo>
                    <a:pt x="72" y="28"/>
                    <a:pt x="64" y="14"/>
                    <a:pt x="4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5" name="Rectangle 42">
              <a:extLst>
                <a:ext uri="{FF2B5EF4-FFF2-40B4-BE49-F238E27FC236}">
                  <a16:creationId xmlns:a16="http://schemas.microsoft.com/office/drawing/2014/main" id="{7DEFDA0D-DEC0-C80E-280E-37E6A828C659}"/>
                </a:ext>
              </a:extLst>
            </p:cNvPr>
            <p:cNvSpPr>
              <a:spLocks noChangeArrowheads="1"/>
            </p:cNvSpPr>
            <p:nvPr/>
          </p:nvSpPr>
          <p:spPr bwMode="auto">
            <a:xfrm>
              <a:off x="2697163" y="153988"/>
              <a:ext cx="15875" cy="1158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6" name="Freeform 43">
              <a:extLst>
                <a:ext uri="{FF2B5EF4-FFF2-40B4-BE49-F238E27FC236}">
                  <a16:creationId xmlns:a16="http://schemas.microsoft.com/office/drawing/2014/main" id="{E1B199F1-629A-2B40-F991-6A433992CFCB}"/>
                </a:ext>
              </a:extLst>
            </p:cNvPr>
            <p:cNvSpPr>
              <a:spLocks noEditPoints="1"/>
            </p:cNvSpPr>
            <p:nvPr/>
          </p:nvSpPr>
          <p:spPr bwMode="auto">
            <a:xfrm>
              <a:off x="2736851" y="150813"/>
              <a:ext cx="20638" cy="119063"/>
            </a:xfrm>
            <a:custGeom>
              <a:avLst/>
              <a:gdLst>
                <a:gd name="T0" fmla="*/ 12 w 25"/>
                <a:gd name="T1" fmla="*/ 25 h 144"/>
                <a:gd name="T2" fmla="*/ 0 w 25"/>
                <a:gd name="T3" fmla="*/ 13 h 144"/>
                <a:gd name="T4" fmla="*/ 12 w 25"/>
                <a:gd name="T5" fmla="*/ 0 h 144"/>
                <a:gd name="T6" fmla="*/ 25 w 25"/>
                <a:gd name="T7" fmla="*/ 12 h 144"/>
                <a:gd name="T8" fmla="*/ 12 w 25"/>
                <a:gd name="T9" fmla="*/ 25 h 144"/>
                <a:gd name="T10" fmla="*/ 3 w 25"/>
                <a:gd name="T11" fmla="*/ 144 h 144"/>
                <a:gd name="T12" fmla="*/ 3 w 25"/>
                <a:gd name="T13" fmla="*/ 45 h 144"/>
                <a:gd name="T14" fmla="*/ 22 w 25"/>
                <a:gd name="T15" fmla="*/ 45 h 144"/>
                <a:gd name="T16" fmla="*/ 22 w 25"/>
                <a:gd name="T17" fmla="*/ 144 h 144"/>
                <a:gd name="T18" fmla="*/ 3 w 25"/>
                <a:gd name="T1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144">
                  <a:moveTo>
                    <a:pt x="12" y="25"/>
                  </a:moveTo>
                  <a:cubicBezTo>
                    <a:pt x="5" y="25"/>
                    <a:pt x="0" y="20"/>
                    <a:pt x="0" y="13"/>
                  </a:cubicBezTo>
                  <a:cubicBezTo>
                    <a:pt x="0" y="6"/>
                    <a:pt x="5" y="0"/>
                    <a:pt x="12" y="0"/>
                  </a:cubicBezTo>
                  <a:cubicBezTo>
                    <a:pt x="20" y="0"/>
                    <a:pt x="25" y="6"/>
                    <a:pt x="25" y="12"/>
                  </a:cubicBezTo>
                  <a:cubicBezTo>
                    <a:pt x="25" y="19"/>
                    <a:pt x="20" y="25"/>
                    <a:pt x="12" y="25"/>
                  </a:cubicBezTo>
                  <a:close/>
                  <a:moveTo>
                    <a:pt x="3" y="144"/>
                  </a:moveTo>
                  <a:cubicBezTo>
                    <a:pt x="3" y="45"/>
                    <a:pt x="3" y="45"/>
                    <a:pt x="3" y="45"/>
                  </a:cubicBezTo>
                  <a:cubicBezTo>
                    <a:pt x="22" y="45"/>
                    <a:pt x="22" y="45"/>
                    <a:pt x="22" y="45"/>
                  </a:cubicBezTo>
                  <a:cubicBezTo>
                    <a:pt x="22" y="144"/>
                    <a:pt x="22" y="144"/>
                    <a:pt x="22" y="144"/>
                  </a:cubicBezTo>
                  <a:lnTo>
                    <a:pt x="3"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7" name="Freeform 44">
              <a:extLst>
                <a:ext uri="{FF2B5EF4-FFF2-40B4-BE49-F238E27FC236}">
                  <a16:creationId xmlns:a16="http://schemas.microsoft.com/office/drawing/2014/main" id="{344578C9-CCB4-4F2D-6F97-A69FE48FE92E}"/>
                </a:ext>
              </a:extLst>
            </p:cNvPr>
            <p:cNvSpPr>
              <a:spLocks/>
            </p:cNvSpPr>
            <p:nvPr/>
          </p:nvSpPr>
          <p:spPr bwMode="auto">
            <a:xfrm>
              <a:off x="2768601" y="188913"/>
              <a:ext cx="79375" cy="80963"/>
            </a:xfrm>
            <a:custGeom>
              <a:avLst/>
              <a:gdLst>
                <a:gd name="T0" fmla="*/ 30 w 50"/>
                <a:gd name="T1" fmla="*/ 51 h 51"/>
                <a:gd name="T2" fmla="*/ 19 w 50"/>
                <a:gd name="T3" fmla="*/ 51 h 51"/>
                <a:gd name="T4" fmla="*/ 0 w 50"/>
                <a:gd name="T5" fmla="*/ 0 h 51"/>
                <a:gd name="T6" fmla="*/ 10 w 50"/>
                <a:gd name="T7" fmla="*/ 0 h 51"/>
                <a:gd name="T8" fmla="*/ 25 w 50"/>
                <a:gd name="T9" fmla="*/ 41 h 51"/>
                <a:gd name="T10" fmla="*/ 39 w 50"/>
                <a:gd name="T11" fmla="*/ 0 h 51"/>
                <a:gd name="T12" fmla="*/ 50 w 50"/>
                <a:gd name="T13" fmla="*/ 0 h 51"/>
                <a:gd name="T14" fmla="*/ 30 w 50"/>
                <a:gd name="T15" fmla="*/ 51 h 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51">
                  <a:moveTo>
                    <a:pt x="30" y="51"/>
                  </a:moveTo>
                  <a:lnTo>
                    <a:pt x="19" y="51"/>
                  </a:lnTo>
                  <a:lnTo>
                    <a:pt x="0" y="0"/>
                  </a:lnTo>
                  <a:lnTo>
                    <a:pt x="10" y="0"/>
                  </a:lnTo>
                  <a:lnTo>
                    <a:pt x="25" y="41"/>
                  </a:lnTo>
                  <a:lnTo>
                    <a:pt x="39" y="0"/>
                  </a:lnTo>
                  <a:lnTo>
                    <a:pt x="50" y="0"/>
                  </a:lnTo>
                  <a:lnTo>
                    <a:pt x="30" y="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8" name="Freeform 45">
              <a:extLst>
                <a:ext uri="{FF2B5EF4-FFF2-40B4-BE49-F238E27FC236}">
                  <a16:creationId xmlns:a16="http://schemas.microsoft.com/office/drawing/2014/main" id="{2236A563-D056-2155-A154-64F4FBDBB116}"/>
                </a:ext>
              </a:extLst>
            </p:cNvPr>
            <p:cNvSpPr>
              <a:spLocks noEditPoints="1"/>
            </p:cNvSpPr>
            <p:nvPr/>
          </p:nvSpPr>
          <p:spPr bwMode="auto">
            <a:xfrm>
              <a:off x="2855913" y="185738"/>
              <a:ext cx="74613" cy="85725"/>
            </a:xfrm>
            <a:custGeom>
              <a:avLst/>
              <a:gdLst>
                <a:gd name="T0" fmla="*/ 19 w 90"/>
                <a:gd name="T1" fmla="*/ 56 h 103"/>
                <a:gd name="T2" fmla="*/ 49 w 90"/>
                <a:gd name="T3" fmla="*/ 88 h 103"/>
                <a:gd name="T4" fmla="*/ 79 w 90"/>
                <a:gd name="T5" fmla="*/ 77 h 103"/>
                <a:gd name="T6" fmla="*/ 87 w 90"/>
                <a:gd name="T7" fmla="*/ 89 h 103"/>
                <a:gd name="T8" fmla="*/ 47 w 90"/>
                <a:gd name="T9" fmla="*/ 103 h 103"/>
                <a:gd name="T10" fmla="*/ 0 w 90"/>
                <a:gd name="T11" fmla="*/ 52 h 103"/>
                <a:gd name="T12" fmla="*/ 47 w 90"/>
                <a:gd name="T13" fmla="*/ 0 h 103"/>
                <a:gd name="T14" fmla="*/ 90 w 90"/>
                <a:gd name="T15" fmla="*/ 48 h 103"/>
                <a:gd name="T16" fmla="*/ 90 w 90"/>
                <a:gd name="T17" fmla="*/ 56 h 103"/>
                <a:gd name="T18" fmla="*/ 19 w 90"/>
                <a:gd name="T19" fmla="*/ 56 h 103"/>
                <a:gd name="T20" fmla="*/ 46 w 90"/>
                <a:gd name="T21" fmla="*/ 14 h 103"/>
                <a:gd name="T22" fmla="*/ 18 w 90"/>
                <a:gd name="T23" fmla="*/ 42 h 103"/>
                <a:gd name="T24" fmla="*/ 70 w 90"/>
                <a:gd name="T25" fmla="*/ 42 h 103"/>
                <a:gd name="T26" fmla="*/ 46 w 90"/>
                <a:gd name="T27"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03">
                  <a:moveTo>
                    <a:pt x="19" y="56"/>
                  </a:moveTo>
                  <a:cubicBezTo>
                    <a:pt x="19" y="75"/>
                    <a:pt x="30" y="88"/>
                    <a:pt x="49" y="88"/>
                  </a:cubicBezTo>
                  <a:cubicBezTo>
                    <a:pt x="67" y="88"/>
                    <a:pt x="78" y="78"/>
                    <a:pt x="79" y="77"/>
                  </a:cubicBezTo>
                  <a:cubicBezTo>
                    <a:pt x="87" y="89"/>
                    <a:pt x="87" y="89"/>
                    <a:pt x="87" y="89"/>
                  </a:cubicBezTo>
                  <a:cubicBezTo>
                    <a:pt x="87" y="89"/>
                    <a:pt x="74" y="103"/>
                    <a:pt x="47" y="103"/>
                  </a:cubicBezTo>
                  <a:cubicBezTo>
                    <a:pt x="20" y="103"/>
                    <a:pt x="0" y="84"/>
                    <a:pt x="0" y="52"/>
                  </a:cubicBezTo>
                  <a:cubicBezTo>
                    <a:pt x="0" y="19"/>
                    <a:pt x="20" y="0"/>
                    <a:pt x="47" y="0"/>
                  </a:cubicBezTo>
                  <a:cubicBezTo>
                    <a:pt x="73" y="0"/>
                    <a:pt x="90" y="20"/>
                    <a:pt x="90" y="48"/>
                  </a:cubicBezTo>
                  <a:cubicBezTo>
                    <a:pt x="90" y="56"/>
                    <a:pt x="90" y="56"/>
                    <a:pt x="90" y="56"/>
                  </a:cubicBezTo>
                  <a:cubicBezTo>
                    <a:pt x="19" y="56"/>
                    <a:pt x="19" y="56"/>
                    <a:pt x="19" y="56"/>
                  </a:cubicBezTo>
                  <a:close/>
                  <a:moveTo>
                    <a:pt x="46" y="14"/>
                  </a:moveTo>
                  <a:cubicBezTo>
                    <a:pt x="28" y="14"/>
                    <a:pt x="20" y="29"/>
                    <a:pt x="18" y="42"/>
                  </a:cubicBezTo>
                  <a:cubicBezTo>
                    <a:pt x="70" y="42"/>
                    <a:pt x="70" y="42"/>
                    <a:pt x="70" y="42"/>
                  </a:cubicBezTo>
                  <a:cubicBezTo>
                    <a:pt x="71" y="28"/>
                    <a:pt x="63" y="14"/>
                    <a:pt x="4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9" name="Freeform 46">
              <a:extLst>
                <a:ext uri="{FF2B5EF4-FFF2-40B4-BE49-F238E27FC236}">
                  <a16:creationId xmlns:a16="http://schemas.microsoft.com/office/drawing/2014/main" id="{F4BF70B8-9555-C261-D3C1-88BD30FC33CC}"/>
                </a:ext>
              </a:extLst>
            </p:cNvPr>
            <p:cNvSpPr>
              <a:spLocks/>
            </p:cNvSpPr>
            <p:nvPr/>
          </p:nvSpPr>
          <p:spPr bwMode="auto">
            <a:xfrm>
              <a:off x="2947988" y="185738"/>
              <a:ext cx="47625" cy="84138"/>
            </a:xfrm>
            <a:custGeom>
              <a:avLst/>
              <a:gdLst>
                <a:gd name="T0" fmla="*/ 53 w 56"/>
                <a:gd name="T1" fmla="*/ 19 h 101"/>
                <a:gd name="T2" fmla="*/ 46 w 56"/>
                <a:gd name="T3" fmla="*/ 18 h 101"/>
                <a:gd name="T4" fmla="*/ 32 w 56"/>
                <a:gd name="T5" fmla="*/ 22 h 101"/>
                <a:gd name="T6" fmla="*/ 18 w 56"/>
                <a:gd name="T7" fmla="*/ 45 h 101"/>
                <a:gd name="T8" fmla="*/ 18 w 56"/>
                <a:gd name="T9" fmla="*/ 101 h 101"/>
                <a:gd name="T10" fmla="*/ 0 w 56"/>
                <a:gd name="T11" fmla="*/ 101 h 101"/>
                <a:gd name="T12" fmla="*/ 0 w 56"/>
                <a:gd name="T13" fmla="*/ 2 h 101"/>
                <a:gd name="T14" fmla="*/ 17 w 56"/>
                <a:gd name="T15" fmla="*/ 2 h 101"/>
                <a:gd name="T16" fmla="*/ 18 w 56"/>
                <a:gd name="T17" fmla="*/ 21 h 101"/>
                <a:gd name="T18" fmla="*/ 48 w 56"/>
                <a:gd name="T19" fmla="*/ 0 h 101"/>
                <a:gd name="T20" fmla="*/ 56 w 56"/>
                <a:gd name="T21" fmla="*/ 1 h 101"/>
                <a:gd name="T22" fmla="*/ 53 w 56"/>
                <a:gd name="T23" fmla="*/ 1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 h="101">
                  <a:moveTo>
                    <a:pt x="53" y="19"/>
                  </a:moveTo>
                  <a:cubicBezTo>
                    <a:pt x="53" y="19"/>
                    <a:pt x="51" y="18"/>
                    <a:pt x="46" y="18"/>
                  </a:cubicBezTo>
                  <a:cubicBezTo>
                    <a:pt x="41" y="18"/>
                    <a:pt x="37" y="19"/>
                    <a:pt x="32" y="22"/>
                  </a:cubicBezTo>
                  <a:cubicBezTo>
                    <a:pt x="26" y="26"/>
                    <a:pt x="20" y="34"/>
                    <a:pt x="18" y="45"/>
                  </a:cubicBezTo>
                  <a:cubicBezTo>
                    <a:pt x="18" y="101"/>
                    <a:pt x="18" y="101"/>
                    <a:pt x="18" y="101"/>
                  </a:cubicBezTo>
                  <a:cubicBezTo>
                    <a:pt x="0" y="101"/>
                    <a:pt x="0" y="101"/>
                    <a:pt x="0" y="101"/>
                  </a:cubicBezTo>
                  <a:cubicBezTo>
                    <a:pt x="0" y="2"/>
                    <a:pt x="0" y="2"/>
                    <a:pt x="0" y="2"/>
                  </a:cubicBezTo>
                  <a:cubicBezTo>
                    <a:pt x="17" y="2"/>
                    <a:pt x="17" y="2"/>
                    <a:pt x="17" y="2"/>
                  </a:cubicBezTo>
                  <a:cubicBezTo>
                    <a:pt x="18" y="21"/>
                    <a:pt x="18" y="21"/>
                    <a:pt x="18" y="21"/>
                  </a:cubicBezTo>
                  <a:cubicBezTo>
                    <a:pt x="24" y="10"/>
                    <a:pt x="35" y="0"/>
                    <a:pt x="48" y="0"/>
                  </a:cubicBezTo>
                  <a:cubicBezTo>
                    <a:pt x="53" y="0"/>
                    <a:pt x="56" y="1"/>
                    <a:pt x="56" y="1"/>
                  </a:cubicBezTo>
                  <a:lnTo>
                    <a:pt x="53"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0" name="Freeform 47">
              <a:extLst>
                <a:ext uri="{FF2B5EF4-FFF2-40B4-BE49-F238E27FC236}">
                  <a16:creationId xmlns:a16="http://schemas.microsoft.com/office/drawing/2014/main" id="{2EFAC510-CEEE-DA5A-FAA3-F170FED7622E}"/>
                </a:ext>
              </a:extLst>
            </p:cNvPr>
            <p:cNvSpPr>
              <a:spLocks noEditPoints="1"/>
            </p:cNvSpPr>
            <p:nvPr/>
          </p:nvSpPr>
          <p:spPr bwMode="auto">
            <a:xfrm>
              <a:off x="2998788" y="185738"/>
              <a:ext cx="74613" cy="85725"/>
            </a:xfrm>
            <a:custGeom>
              <a:avLst/>
              <a:gdLst>
                <a:gd name="T0" fmla="*/ 20 w 90"/>
                <a:gd name="T1" fmla="*/ 56 h 103"/>
                <a:gd name="T2" fmla="*/ 49 w 90"/>
                <a:gd name="T3" fmla="*/ 88 h 103"/>
                <a:gd name="T4" fmla="*/ 80 w 90"/>
                <a:gd name="T5" fmla="*/ 77 h 103"/>
                <a:gd name="T6" fmla="*/ 88 w 90"/>
                <a:gd name="T7" fmla="*/ 89 h 103"/>
                <a:gd name="T8" fmla="*/ 47 w 90"/>
                <a:gd name="T9" fmla="*/ 103 h 103"/>
                <a:gd name="T10" fmla="*/ 0 w 90"/>
                <a:gd name="T11" fmla="*/ 52 h 103"/>
                <a:gd name="T12" fmla="*/ 47 w 90"/>
                <a:gd name="T13" fmla="*/ 0 h 103"/>
                <a:gd name="T14" fmla="*/ 90 w 90"/>
                <a:gd name="T15" fmla="*/ 48 h 103"/>
                <a:gd name="T16" fmla="*/ 90 w 90"/>
                <a:gd name="T17" fmla="*/ 56 h 103"/>
                <a:gd name="T18" fmla="*/ 20 w 90"/>
                <a:gd name="T19" fmla="*/ 56 h 103"/>
                <a:gd name="T20" fmla="*/ 46 w 90"/>
                <a:gd name="T21" fmla="*/ 14 h 103"/>
                <a:gd name="T22" fmla="*/ 19 w 90"/>
                <a:gd name="T23" fmla="*/ 42 h 103"/>
                <a:gd name="T24" fmla="*/ 71 w 90"/>
                <a:gd name="T25" fmla="*/ 42 h 103"/>
                <a:gd name="T26" fmla="*/ 46 w 90"/>
                <a:gd name="T27"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03">
                  <a:moveTo>
                    <a:pt x="20" y="56"/>
                  </a:moveTo>
                  <a:cubicBezTo>
                    <a:pt x="20" y="75"/>
                    <a:pt x="31" y="88"/>
                    <a:pt x="49" y="88"/>
                  </a:cubicBezTo>
                  <a:cubicBezTo>
                    <a:pt x="68" y="88"/>
                    <a:pt x="79" y="78"/>
                    <a:pt x="80" y="77"/>
                  </a:cubicBezTo>
                  <a:cubicBezTo>
                    <a:pt x="88" y="89"/>
                    <a:pt x="88" y="89"/>
                    <a:pt x="88" y="89"/>
                  </a:cubicBezTo>
                  <a:cubicBezTo>
                    <a:pt x="88" y="89"/>
                    <a:pt x="74" y="103"/>
                    <a:pt x="47" y="103"/>
                  </a:cubicBezTo>
                  <a:cubicBezTo>
                    <a:pt x="20" y="103"/>
                    <a:pt x="0" y="84"/>
                    <a:pt x="0" y="52"/>
                  </a:cubicBezTo>
                  <a:cubicBezTo>
                    <a:pt x="0" y="19"/>
                    <a:pt x="21" y="0"/>
                    <a:pt x="47" y="0"/>
                  </a:cubicBezTo>
                  <a:cubicBezTo>
                    <a:pt x="74" y="0"/>
                    <a:pt x="90" y="20"/>
                    <a:pt x="90" y="48"/>
                  </a:cubicBezTo>
                  <a:cubicBezTo>
                    <a:pt x="90" y="56"/>
                    <a:pt x="90" y="56"/>
                    <a:pt x="90" y="56"/>
                  </a:cubicBezTo>
                  <a:cubicBezTo>
                    <a:pt x="20" y="56"/>
                    <a:pt x="20" y="56"/>
                    <a:pt x="20" y="56"/>
                  </a:cubicBezTo>
                  <a:close/>
                  <a:moveTo>
                    <a:pt x="46" y="14"/>
                  </a:moveTo>
                  <a:cubicBezTo>
                    <a:pt x="28" y="14"/>
                    <a:pt x="20" y="29"/>
                    <a:pt x="19" y="42"/>
                  </a:cubicBezTo>
                  <a:cubicBezTo>
                    <a:pt x="71" y="42"/>
                    <a:pt x="71" y="42"/>
                    <a:pt x="71" y="42"/>
                  </a:cubicBezTo>
                  <a:cubicBezTo>
                    <a:pt x="71" y="28"/>
                    <a:pt x="64" y="14"/>
                    <a:pt x="4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1" name="Freeform 48">
              <a:extLst>
                <a:ext uri="{FF2B5EF4-FFF2-40B4-BE49-F238E27FC236}">
                  <a16:creationId xmlns:a16="http://schemas.microsoft.com/office/drawing/2014/main" id="{9F75901F-04A3-6B7A-4918-99E7F7C4A01F}"/>
                </a:ext>
              </a:extLst>
            </p:cNvPr>
            <p:cNvSpPr>
              <a:spLocks noEditPoints="1"/>
            </p:cNvSpPr>
            <p:nvPr/>
          </p:nvSpPr>
          <p:spPr bwMode="auto">
            <a:xfrm>
              <a:off x="3084513" y="153988"/>
              <a:ext cx="77788" cy="117475"/>
            </a:xfrm>
            <a:custGeom>
              <a:avLst/>
              <a:gdLst>
                <a:gd name="T0" fmla="*/ 78 w 94"/>
                <a:gd name="T1" fmla="*/ 141 h 143"/>
                <a:gd name="T2" fmla="*/ 75 w 94"/>
                <a:gd name="T3" fmla="*/ 125 h 143"/>
                <a:gd name="T4" fmla="*/ 42 w 94"/>
                <a:gd name="T5" fmla="*/ 143 h 143"/>
                <a:gd name="T6" fmla="*/ 0 w 94"/>
                <a:gd name="T7" fmla="*/ 91 h 143"/>
                <a:gd name="T8" fmla="*/ 44 w 94"/>
                <a:gd name="T9" fmla="*/ 40 h 143"/>
                <a:gd name="T10" fmla="*/ 75 w 94"/>
                <a:gd name="T11" fmla="*/ 58 h 143"/>
                <a:gd name="T12" fmla="*/ 75 w 94"/>
                <a:gd name="T13" fmla="*/ 0 h 143"/>
                <a:gd name="T14" fmla="*/ 94 w 94"/>
                <a:gd name="T15" fmla="*/ 0 h 143"/>
                <a:gd name="T16" fmla="*/ 94 w 94"/>
                <a:gd name="T17" fmla="*/ 141 h 143"/>
                <a:gd name="T18" fmla="*/ 78 w 94"/>
                <a:gd name="T19" fmla="*/ 141 h 143"/>
                <a:gd name="T20" fmla="*/ 48 w 94"/>
                <a:gd name="T21" fmla="*/ 54 h 143"/>
                <a:gd name="T22" fmla="*/ 19 w 94"/>
                <a:gd name="T23" fmla="*/ 90 h 143"/>
                <a:gd name="T24" fmla="*/ 47 w 94"/>
                <a:gd name="T25" fmla="*/ 127 h 143"/>
                <a:gd name="T26" fmla="*/ 75 w 94"/>
                <a:gd name="T27" fmla="*/ 90 h 143"/>
                <a:gd name="T28" fmla="*/ 48 w 94"/>
                <a:gd name="T29" fmla="*/ 5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4" h="143">
                  <a:moveTo>
                    <a:pt x="78" y="141"/>
                  </a:moveTo>
                  <a:cubicBezTo>
                    <a:pt x="75" y="125"/>
                    <a:pt x="75" y="125"/>
                    <a:pt x="75" y="125"/>
                  </a:cubicBezTo>
                  <a:cubicBezTo>
                    <a:pt x="74" y="126"/>
                    <a:pt x="65" y="143"/>
                    <a:pt x="42" y="143"/>
                  </a:cubicBezTo>
                  <a:cubicBezTo>
                    <a:pt x="16" y="143"/>
                    <a:pt x="0" y="121"/>
                    <a:pt x="0" y="91"/>
                  </a:cubicBezTo>
                  <a:cubicBezTo>
                    <a:pt x="0" y="62"/>
                    <a:pt x="18" y="40"/>
                    <a:pt x="44" y="40"/>
                  </a:cubicBezTo>
                  <a:cubicBezTo>
                    <a:pt x="65" y="40"/>
                    <a:pt x="74" y="56"/>
                    <a:pt x="75" y="58"/>
                  </a:cubicBezTo>
                  <a:cubicBezTo>
                    <a:pt x="75" y="0"/>
                    <a:pt x="75" y="0"/>
                    <a:pt x="75" y="0"/>
                  </a:cubicBezTo>
                  <a:cubicBezTo>
                    <a:pt x="94" y="0"/>
                    <a:pt x="94" y="0"/>
                    <a:pt x="94" y="0"/>
                  </a:cubicBezTo>
                  <a:cubicBezTo>
                    <a:pt x="94" y="141"/>
                    <a:pt x="94" y="141"/>
                    <a:pt x="94" y="141"/>
                  </a:cubicBezTo>
                  <a:cubicBezTo>
                    <a:pt x="78" y="141"/>
                    <a:pt x="78" y="141"/>
                    <a:pt x="78" y="141"/>
                  </a:cubicBezTo>
                  <a:close/>
                  <a:moveTo>
                    <a:pt x="48" y="54"/>
                  </a:moveTo>
                  <a:cubicBezTo>
                    <a:pt x="30" y="54"/>
                    <a:pt x="19" y="71"/>
                    <a:pt x="19" y="90"/>
                  </a:cubicBezTo>
                  <a:cubicBezTo>
                    <a:pt x="19" y="110"/>
                    <a:pt x="29" y="127"/>
                    <a:pt x="47" y="127"/>
                  </a:cubicBezTo>
                  <a:cubicBezTo>
                    <a:pt x="64" y="127"/>
                    <a:pt x="75" y="110"/>
                    <a:pt x="75" y="90"/>
                  </a:cubicBezTo>
                  <a:cubicBezTo>
                    <a:pt x="76" y="71"/>
                    <a:pt x="66" y="54"/>
                    <a:pt x="48"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2" name="Freeform 49">
              <a:extLst>
                <a:ext uri="{FF2B5EF4-FFF2-40B4-BE49-F238E27FC236}">
                  <a16:creationId xmlns:a16="http://schemas.microsoft.com/office/drawing/2014/main" id="{746411D7-FE52-9D4A-5F9C-E781E2B0A65A}"/>
                </a:ext>
              </a:extLst>
            </p:cNvPr>
            <p:cNvSpPr>
              <a:spLocks/>
            </p:cNvSpPr>
            <p:nvPr/>
          </p:nvSpPr>
          <p:spPr bwMode="auto">
            <a:xfrm>
              <a:off x="3209926" y="152400"/>
              <a:ext cx="53975" cy="117475"/>
            </a:xfrm>
            <a:custGeom>
              <a:avLst/>
              <a:gdLst>
                <a:gd name="T0" fmla="*/ 61 w 64"/>
                <a:gd name="T1" fmla="*/ 18 h 142"/>
                <a:gd name="T2" fmla="*/ 49 w 64"/>
                <a:gd name="T3" fmla="*/ 15 h 142"/>
                <a:gd name="T4" fmla="*/ 36 w 64"/>
                <a:gd name="T5" fmla="*/ 21 h 142"/>
                <a:gd name="T6" fmla="*/ 34 w 64"/>
                <a:gd name="T7" fmla="*/ 35 h 142"/>
                <a:gd name="T8" fmla="*/ 34 w 64"/>
                <a:gd name="T9" fmla="*/ 43 h 142"/>
                <a:gd name="T10" fmla="*/ 59 w 64"/>
                <a:gd name="T11" fmla="*/ 43 h 142"/>
                <a:gd name="T12" fmla="*/ 59 w 64"/>
                <a:gd name="T13" fmla="*/ 57 h 142"/>
                <a:gd name="T14" fmla="*/ 34 w 64"/>
                <a:gd name="T15" fmla="*/ 57 h 142"/>
                <a:gd name="T16" fmla="*/ 34 w 64"/>
                <a:gd name="T17" fmla="*/ 142 h 142"/>
                <a:gd name="T18" fmla="*/ 15 w 64"/>
                <a:gd name="T19" fmla="*/ 142 h 142"/>
                <a:gd name="T20" fmla="*/ 15 w 64"/>
                <a:gd name="T21" fmla="*/ 57 h 142"/>
                <a:gd name="T22" fmla="*/ 0 w 64"/>
                <a:gd name="T23" fmla="*/ 57 h 142"/>
                <a:gd name="T24" fmla="*/ 0 w 64"/>
                <a:gd name="T25" fmla="*/ 43 h 142"/>
                <a:gd name="T26" fmla="*/ 15 w 64"/>
                <a:gd name="T27" fmla="*/ 43 h 142"/>
                <a:gd name="T28" fmla="*/ 15 w 64"/>
                <a:gd name="T29" fmla="*/ 32 h 142"/>
                <a:gd name="T30" fmla="*/ 22 w 64"/>
                <a:gd name="T31" fmla="*/ 9 h 142"/>
                <a:gd name="T32" fmla="*/ 45 w 64"/>
                <a:gd name="T33" fmla="*/ 0 h 142"/>
                <a:gd name="T34" fmla="*/ 64 w 64"/>
                <a:gd name="T35" fmla="*/ 4 h 142"/>
                <a:gd name="T36" fmla="*/ 61 w 64"/>
                <a:gd name="T37" fmla="*/ 18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142">
                  <a:moveTo>
                    <a:pt x="61" y="18"/>
                  </a:moveTo>
                  <a:cubicBezTo>
                    <a:pt x="61" y="18"/>
                    <a:pt x="55" y="15"/>
                    <a:pt x="49" y="15"/>
                  </a:cubicBezTo>
                  <a:cubicBezTo>
                    <a:pt x="43" y="15"/>
                    <a:pt x="39" y="17"/>
                    <a:pt x="36" y="21"/>
                  </a:cubicBezTo>
                  <a:cubicBezTo>
                    <a:pt x="34" y="24"/>
                    <a:pt x="34" y="29"/>
                    <a:pt x="34" y="35"/>
                  </a:cubicBezTo>
                  <a:cubicBezTo>
                    <a:pt x="34" y="43"/>
                    <a:pt x="34" y="43"/>
                    <a:pt x="34" y="43"/>
                  </a:cubicBezTo>
                  <a:cubicBezTo>
                    <a:pt x="59" y="43"/>
                    <a:pt x="59" y="43"/>
                    <a:pt x="59" y="43"/>
                  </a:cubicBezTo>
                  <a:cubicBezTo>
                    <a:pt x="59" y="57"/>
                    <a:pt x="59" y="57"/>
                    <a:pt x="59" y="57"/>
                  </a:cubicBezTo>
                  <a:cubicBezTo>
                    <a:pt x="34" y="57"/>
                    <a:pt x="34" y="57"/>
                    <a:pt x="34" y="57"/>
                  </a:cubicBezTo>
                  <a:cubicBezTo>
                    <a:pt x="34" y="142"/>
                    <a:pt x="34" y="142"/>
                    <a:pt x="34" y="142"/>
                  </a:cubicBezTo>
                  <a:cubicBezTo>
                    <a:pt x="15" y="142"/>
                    <a:pt x="15" y="142"/>
                    <a:pt x="15" y="142"/>
                  </a:cubicBezTo>
                  <a:cubicBezTo>
                    <a:pt x="15" y="57"/>
                    <a:pt x="15" y="57"/>
                    <a:pt x="15" y="57"/>
                  </a:cubicBezTo>
                  <a:cubicBezTo>
                    <a:pt x="0" y="57"/>
                    <a:pt x="0" y="57"/>
                    <a:pt x="0" y="57"/>
                  </a:cubicBezTo>
                  <a:cubicBezTo>
                    <a:pt x="0" y="43"/>
                    <a:pt x="0" y="43"/>
                    <a:pt x="0" y="43"/>
                  </a:cubicBezTo>
                  <a:cubicBezTo>
                    <a:pt x="15" y="43"/>
                    <a:pt x="15" y="43"/>
                    <a:pt x="15" y="43"/>
                  </a:cubicBezTo>
                  <a:cubicBezTo>
                    <a:pt x="15" y="32"/>
                    <a:pt x="15" y="32"/>
                    <a:pt x="15" y="32"/>
                  </a:cubicBezTo>
                  <a:cubicBezTo>
                    <a:pt x="15" y="21"/>
                    <a:pt x="18" y="14"/>
                    <a:pt x="22" y="9"/>
                  </a:cubicBezTo>
                  <a:cubicBezTo>
                    <a:pt x="27" y="4"/>
                    <a:pt x="34" y="0"/>
                    <a:pt x="45" y="0"/>
                  </a:cubicBezTo>
                  <a:cubicBezTo>
                    <a:pt x="55" y="0"/>
                    <a:pt x="62" y="3"/>
                    <a:pt x="64" y="4"/>
                  </a:cubicBezTo>
                  <a:lnTo>
                    <a:pt x="61"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3" name="Freeform 50">
              <a:extLst>
                <a:ext uri="{FF2B5EF4-FFF2-40B4-BE49-F238E27FC236}">
                  <a16:creationId xmlns:a16="http://schemas.microsoft.com/office/drawing/2014/main" id="{71C2BF5D-0F27-5DC4-E839-53363129AF20}"/>
                </a:ext>
              </a:extLst>
            </p:cNvPr>
            <p:cNvSpPr>
              <a:spLocks/>
            </p:cNvSpPr>
            <p:nvPr/>
          </p:nvSpPr>
          <p:spPr bwMode="auto">
            <a:xfrm>
              <a:off x="3270251" y="185738"/>
              <a:ext cx="46038" cy="84138"/>
            </a:xfrm>
            <a:custGeom>
              <a:avLst/>
              <a:gdLst>
                <a:gd name="T0" fmla="*/ 53 w 56"/>
                <a:gd name="T1" fmla="*/ 19 h 101"/>
                <a:gd name="T2" fmla="*/ 46 w 56"/>
                <a:gd name="T3" fmla="*/ 18 h 101"/>
                <a:gd name="T4" fmla="*/ 32 w 56"/>
                <a:gd name="T5" fmla="*/ 22 h 101"/>
                <a:gd name="T6" fmla="*/ 18 w 56"/>
                <a:gd name="T7" fmla="*/ 45 h 101"/>
                <a:gd name="T8" fmla="*/ 18 w 56"/>
                <a:gd name="T9" fmla="*/ 101 h 101"/>
                <a:gd name="T10" fmla="*/ 0 w 56"/>
                <a:gd name="T11" fmla="*/ 101 h 101"/>
                <a:gd name="T12" fmla="*/ 0 w 56"/>
                <a:gd name="T13" fmla="*/ 2 h 101"/>
                <a:gd name="T14" fmla="*/ 17 w 56"/>
                <a:gd name="T15" fmla="*/ 2 h 101"/>
                <a:gd name="T16" fmla="*/ 18 w 56"/>
                <a:gd name="T17" fmla="*/ 21 h 101"/>
                <a:gd name="T18" fmla="*/ 48 w 56"/>
                <a:gd name="T19" fmla="*/ 0 h 101"/>
                <a:gd name="T20" fmla="*/ 56 w 56"/>
                <a:gd name="T21" fmla="*/ 1 h 101"/>
                <a:gd name="T22" fmla="*/ 53 w 56"/>
                <a:gd name="T23" fmla="*/ 1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 h="101">
                  <a:moveTo>
                    <a:pt x="53" y="19"/>
                  </a:moveTo>
                  <a:cubicBezTo>
                    <a:pt x="53" y="19"/>
                    <a:pt x="51" y="18"/>
                    <a:pt x="46" y="18"/>
                  </a:cubicBezTo>
                  <a:cubicBezTo>
                    <a:pt x="41" y="18"/>
                    <a:pt x="37" y="19"/>
                    <a:pt x="32" y="22"/>
                  </a:cubicBezTo>
                  <a:cubicBezTo>
                    <a:pt x="26" y="26"/>
                    <a:pt x="20" y="34"/>
                    <a:pt x="18" y="45"/>
                  </a:cubicBezTo>
                  <a:cubicBezTo>
                    <a:pt x="18" y="101"/>
                    <a:pt x="18" y="101"/>
                    <a:pt x="18" y="101"/>
                  </a:cubicBezTo>
                  <a:cubicBezTo>
                    <a:pt x="0" y="101"/>
                    <a:pt x="0" y="101"/>
                    <a:pt x="0" y="101"/>
                  </a:cubicBezTo>
                  <a:cubicBezTo>
                    <a:pt x="0" y="2"/>
                    <a:pt x="0" y="2"/>
                    <a:pt x="0" y="2"/>
                  </a:cubicBezTo>
                  <a:cubicBezTo>
                    <a:pt x="17" y="2"/>
                    <a:pt x="17" y="2"/>
                    <a:pt x="17" y="2"/>
                  </a:cubicBezTo>
                  <a:cubicBezTo>
                    <a:pt x="18" y="21"/>
                    <a:pt x="18" y="21"/>
                    <a:pt x="18" y="21"/>
                  </a:cubicBezTo>
                  <a:cubicBezTo>
                    <a:pt x="24" y="10"/>
                    <a:pt x="35" y="0"/>
                    <a:pt x="48" y="0"/>
                  </a:cubicBezTo>
                  <a:cubicBezTo>
                    <a:pt x="53" y="0"/>
                    <a:pt x="56" y="1"/>
                    <a:pt x="56" y="1"/>
                  </a:cubicBezTo>
                  <a:lnTo>
                    <a:pt x="53"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4" name="Freeform 51">
              <a:extLst>
                <a:ext uri="{FF2B5EF4-FFF2-40B4-BE49-F238E27FC236}">
                  <a16:creationId xmlns:a16="http://schemas.microsoft.com/office/drawing/2014/main" id="{6AAE8FD2-F294-9C4A-F94A-068B4B7ABCFB}"/>
                </a:ext>
              </a:extLst>
            </p:cNvPr>
            <p:cNvSpPr>
              <a:spLocks noEditPoints="1"/>
            </p:cNvSpPr>
            <p:nvPr/>
          </p:nvSpPr>
          <p:spPr bwMode="auto">
            <a:xfrm>
              <a:off x="3321051" y="185738"/>
              <a:ext cx="79375" cy="85725"/>
            </a:xfrm>
            <a:custGeom>
              <a:avLst/>
              <a:gdLst>
                <a:gd name="T0" fmla="*/ 48 w 96"/>
                <a:gd name="T1" fmla="*/ 102 h 102"/>
                <a:gd name="T2" fmla="*/ 0 w 96"/>
                <a:gd name="T3" fmla="*/ 51 h 102"/>
                <a:gd name="T4" fmla="*/ 48 w 96"/>
                <a:gd name="T5" fmla="*/ 0 h 102"/>
                <a:gd name="T6" fmla="*/ 96 w 96"/>
                <a:gd name="T7" fmla="*/ 51 h 102"/>
                <a:gd name="T8" fmla="*/ 48 w 96"/>
                <a:gd name="T9" fmla="*/ 102 h 102"/>
                <a:gd name="T10" fmla="*/ 48 w 96"/>
                <a:gd name="T11" fmla="*/ 14 h 102"/>
                <a:gd name="T12" fmla="*/ 20 w 96"/>
                <a:gd name="T13" fmla="*/ 51 h 102"/>
                <a:gd name="T14" fmla="*/ 48 w 96"/>
                <a:gd name="T15" fmla="*/ 88 h 102"/>
                <a:gd name="T16" fmla="*/ 77 w 96"/>
                <a:gd name="T17" fmla="*/ 51 h 102"/>
                <a:gd name="T18" fmla="*/ 48 w 96"/>
                <a:gd name="T19" fmla="*/ 14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102">
                  <a:moveTo>
                    <a:pt x="48" y="102"/>
                  </a:moveTo>
                  <a:cubicBezTo>
                    <a:pt x="20" y="102"/>
                    <a:pt x="0" y="82"/>
                    <a:pt x="0" y="51"/>
                  </a:cubicBezTo>
                  <a:cubicBezTo>
                    <a:pt x="0" y="20"/>
                    <a:pt x="20" y="0"/>
                    <a:pt x="48" y="0"/>
                  </a:cubicBezTo>
                  <a:cubicBezTo>
                    <a:pt x="77" y="0"/>
                    <a:pt x="96" y="20"/>
                    <a:pt x="96" y="51"/>
                  </a:cubicBezTo>
                  <a:cubicBezTo>
                    <a:pt x="96" y="82"/>
                    <a:pt x="77" y="102"/>
                    <a:pt x="48" y="102"/>
                  </a:cubicBezTo>
                  <a:close/>
                  <a:moveTo>
                    <a:pt x="48" y="14"/>
                  </a:moveTo>
                  <a:cubicBezTo>
                    <a:pt x="30" y="14"/>
                    <a:pt x="20" y="29"/>
                    <a:pt x="20" y="51"/>
                  </a:cubicBezTo>
                  <a:cubicBezTo>
                    <a:pt x="20" y="72"/>
                    <a:pt x="30" y="88"/>
                    <a:pt x="48" y="88"/>
                  </a:cubicBezTo>
                  <a:cubicBezTo>
                    <a:pt x="67" y="88"/>
                    <a:pt x="77" y="72"/>
                    <a:pt x="77" y="51"/>
                  </a:cubicBezTo>
                  <a:cubicBezTo>
                    <a:pt x="77" y="29"/>
                    <a:pt x="67" y="14"/>
                    <a:pt x="48"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5" name="Freeform 52">
              <a:extLst>
                <a:ext uri="{FF2B5EF4-FFF2-40B4-BE49-F238E27FC236}">
                  <a16:creationId xmlns:a16="http://schemas.microsoft.com/office/drawing/2014/main" id="{C590DB0F-DC19-CD6D-2F4D-61479185D8A5}"/>
                </a:ext>
              </a:extLst>
            </p:cNvPr>
            <p:cNvSpPr>
              <a:spLocks/>
            </p:cNvSpPr>
            <p:nvPr/>
          </p:nvSpPr>
          <p:spPr bwMode="auto">
            <a:xfrm>
              <a:off x="3419476" y="185738"/>
              <a:ext cx="117475" cy="84138"/>
            </a:xfrm>
            <a:custGeom>
              <a:avLst/>
              <a:gdLst>
                <a:gd name="T0" fmla="*/ 123 w 142"/>
                <a:gd name="T1" fmla="*/ 101 h 101"/>
                <a:gd name="T2" fmla="*/ 123 w 142"/>
                <a:gd name="T3" fmla="*/ 39 h 101"/>
                <a:gd name="T4" fmla="*/ 106 w 142"/>
                <a:gd name="T5" fmla="*/ 16 h 101"/>
                <a:gd name="T6" fmla="*/ 80 w 142"/>
                <a:gd name="T7" fmla="*/ 41 h 101"/>
                <a:gd name="T8" fmla="*/ 80 w 142"/>
                <a:gd name="T9" fmla="*/ 101 h 101"/>
                <a:gd name="T10" fmla="*/ 62 w 142"/>
                <a:gd name="T11" fmla="*/ 101 h 101"/>
                <a:gd name="T12" fmla="*/ 62 w 142"/>
                <a:gd name="T13" fmla="*/ 39 h 101"/>
                <a:gd name="T14" fmla="*/ 44 w 142"/>
                <a:gd name="T15" fmla="*/ 16 h 101"/>
                <a:gd name="T16" fmla="*/ 19 w 142"/>
                <a:gd name="T17" fmla="*/ 41 h 101"/>
                <a:gd name="T18" fmla="*/ 19 w 142"/>
                <a:gd name="T19" fmla="*/ 101 h 101"/>
                <a:gd name="T20" fmla="*/ 0 w 142"/>
                <a:gd name="T21" fmla="*/ 101 h 101"/>
                <a:gd name="T22" fmla="*/ 0 w 142"/>
                <a:gd name="T23" fmla="*/ 2 h 101"/>
                <a:gd name="T24" fmla="*/ 18 w 142"/>
                <a:gd name="T25" fmla="*/ 2 h 101"/>
                <a:gd name="T26" fmla="*/ 19 w 142"/>
                <a:gd name="T27" fmla="*/ 20 h 101"/>
                <a:gd name="T28" fmla="*/ 51 w 142"/>
                <a:gd name="T29" fmla="*/ 0 h 101"/>
                <a:gd name="T30" fmla="*/ 79 w 142"/>
                <a:gd name="T31" fmla="*/ 21 h 101"/>
                <a:gd name="T32" fmla="*/ 112 w 142"/>
                <a:gd name="T33" fmla="*/ 0 h 101"/>
                <a:gd name="T34" fmla="*/ 142 w 142"/>
                <a:gd name="T35" fmla="*/ 34 h 101"/>
                <a:gd name="T36" fmla="*/ 142 w 142"/>
                <a:gd name="T37" fmla="*/ 101 h 101"/>
                <a:gd name="T38" fmla="*/ 123 w 142"/>
                <a:gd name="T39" fmla="*/ 10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2" h="101">
                  <a:moveTo>
                    <a:pt x="123" y="101"/>
                  </a:moveTo>
                  <a:cubicBezTo>
                    <a:pt x="123" y="39"/>
                    <a:pt x="123" y="39"/>
                    <a:pt x="123" y="39"/>
                  </a:cubicBezTo>
                  <a:cubicBezTo>
                    <a:pt x="123" y="26"/>
                    <a:pt x="120" y="16"/>
                    <a:pt x="106" y="16"/>
                  </a:cubicBezTo>
                  <a:cubicBezTo>
                    <a:pt x="91" y="16"/>
                    <a:pt x="81" y="34"/>
                    <a:pt x="80" y="41"/>
                  </a:cubicBezTo>
                  <a:cubicBezTo>
                    <a:pt x="80" y="101"/>
                    <a:pt x="80" y="101"/>
                    <a:pt x="80" y="101"/>
                  </a:cubicBezTo>
                  <a:cubicBezTo>
                    <a:pt x="62" y="101"/>
                    <a:pt x="62" y="101"/>
                    <a:pt x="62" y="101"/>
                  </a:cubicBezTo>
                  <a:cubicBezTo>
                    <a:pt x="62" y="39"/>
                    <a:pt x="62" y="39"/>
                    <a:pt x="62" y="39"/>
                  </a:cubicBezTo>
                  <a:cubicBezTo>
                    <a:pt x="62" y="26"/>
                    <a:pt x="59" y="16"/>
                    <a:pt x="44" y="16"/>
                  </a:cubicBezTo>
                  <a:cubicBezTo>
                    <a:pt x="30" y="16"/>
                    <a:pt x="20" y="34"/>
                    <a:pt x="19" y="41"/>
                  </a:cubicBezTo>
                  <a:cubicBezTo>
                    <a:pt x="19" y="101"/>
                    <a:pt x="19" y="101"/>
                    <a:pt x="19" y="101"/>
                  </a:cubicBezTo>
                  <a:cubicBezTo>
                    <a:pt x="0" y="101"/>
                    <a:pt x="0" y="101"/>
                    <a:pt x="0" y="101"/>
                  </a:cubicBezTo>
                  <a:cubicBezTo>
                    <a:pt x="0" y="2"/>
                    <a:pt x="0" y="2"/>
                    <a:pt x="0" y="2"/>
                  </a:cubicBezTo>
                  <a:cubicBezTo>
                    <a:pt x="18" y="2"/>
                    <a:pt x="18" y="2"/>
                    <a:pt x="18" y="2"/>
                  </a:cubicBezTo>
                  <a:cubicBezTo>
                    <a:pt x="19" y="20"/>
                    <a:pt x="19" y="20"/>
                    <a:pt x="19" y="20"/>
                  </a:cubicBezTo>
                  <a:cubicBezTo>
                    <a:pt x="25" y="9"/>
                    <a:pt x="37" y="0"/>
                    <a:pt x="51" y="0"/>
                  </a:cubicBezTo>
                  <a:cubicBezTo>
                    <a:pt x="64" y="0"/>
                    <a:pt x="75" y="6"/>
                    <a:pt x="79" y="21"/>
                  </a:cubicBezTo>
                  <a:cubicBezTo>
                    <a:pt x="86" y="9"/>
                    <a:pt x="98" y="0"/>
                    <a:pt x="112" y="0"/>
                  </a:cubicBezTo>
                  <a:cubicBezTo>
                    <a:pt x="128" y="0"/>
                    <a:pt x="142" y="9"/>
                    <a:pt x="142" y="34"/>
                  </a:cubicBezTo>
                  <a:cubicBezTo>
                    <a:pt x="142" y="101"/>
                    <a:pt x="142" y="101"/>
                    <a:pt x="142" y="101"/>
                  </a:cubicBezTo>
                  <a:cubicBezTo>
                    <a:pt x="123" y="101"/>
                    <a:pt x="123" y="101"/>
                    <a:pt x="123"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6" name="Freeform 53">
              <a:extLst>
                <a:ext uri="{FF2B5EF4-FFF2-40B4-BE49-F238E27FC236}">
                  <a16:creationId xmlns:a16="http://schemas.microsoft.com/office/drawing/2014/main" id="{975A0B57-FD60-D7A6-C45A-346EA17AEAA2}"/>
                </a:ext>
              </a:extLst>
            </p:cNvPr>
            <p:cNvSpPr>
              <a:spLocks/>
            </p:cNvSpPr>
            <p:nvPr/>
          </p:nvSpPr>
          <p:spPr bwMode="auto">
            <a:xfrm>
              <a:off x="3594101" y="157163"/>
              <a:ext cx="69850" cy="112713"/>
            </a:xfrm>
            <a:custGeom>
              <a:avLst/>
              <a:gdLst>
                <a:gd name="T0" fmla="*/ 0 w 44"/>
                <a:gd name="T1" fmla="*/ 71 h 71"/>
                <a:gd name="T2" fmla="*/ 0 w 44"/>
                <a:gd name="T3" fmla="*/ 0 h 71"/>
                <a:gd name="T4" fmla="*/ 43 w 44"/>
                <a:gd name="T5" fmla="*/ 0 h 71"/>
                <a:gd name="T6" fmla="*/ 43 w 44"/>
                <a:gd name="T7" fmla="*/ 8 h 71"/>
                <a:gd name="T8" fmla="*/ 10 w 44"/>
                <a:gd name="T9" fmla="*/ 8 h 71"/>
                <a:gd name="T10" fmla="*/ 10 w 44"/>
                <a:gd name="T11" fmla="*/ 29 h 71"/>
                <a:gd name="T12" fmla="*/ 41 w 44"/>
                <a:gd name="T13" fmla="*/ 29 h 71"/>
                <a:gd name="T14" fmla="*/ 41 w 44"/>
                <a:gd name="T15" fmla="*/ 38 h 71"/>
                <a:gd name="T16" fmla="*/ 10 w 44"/>
                <a:gd name="T17" fmla="*/ 38 h 71"/>
                <a:gd name="T18" fmla="*/ 10 w 44"/>
                <a:gd name="T19" fmla="*/ 62 h 71"/>
                <a:gd name="T20" fmla="*/ 44 w 44"/>
                <a:gd name="T21" fmla="*/ 62 h 71"/>
                <a:gd name="T22" fmla="*/ 44 w 44"/>
                <a:gd name="T23" fmla="*/ 71 h 71"/>
                <a:gd name="T24" fmla="*/ 0 w 44"/>
                <a:gd name="T25" fmla="*/ 71 h 71"/>
                <a:gd name="T26" fmla="*/ 0 w 44"/>
                <a:gd name="T27" fmla="*/ 7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 h="71">
                  <a:moveTo>
                    <a:pt x="0" y="71"/>
                  </a:moveTo>
                  <a:lnTo>
                    <a:pt x="0" y="0"/>
                  </a:lnTo>
                  <a:lnTo>
                    <a:pt x="43" y="0"/>
                  </a:lnTo>
                  <a:lnTo>
                    <a:pt x="43" y="8"/>
                  </a:lnTo>
                  <a:lnTo>
                    <a:pt x="10" y="8"/>
                  </a:lnTo>
                  <a:lnTo>
                    <a:pt x="10" y="29"/>
                  </a:lnTo>
                  <a:lnTo>
                    <a:pt x="41" y="29"/>
                  </a:lnTo>
                  <a:lnTo>
                    <a:pt x="41" y="38"/>
                  </a:lnTo>
                  <a:lnTo>
                    <a:pt x="10" y="38"/>
                  </a:lnTo>
                  <a:lnTo>
                    <a:pt x="10" y="62"/>
                  </a:lnTo>
                  <a:lnTo>
                    <a:pt x="44" y="62"/>
                  </a:lnTo>
                  <a:lnTo>
                    <a:pt x="44" y="71"/>
                  </a:lnTo>
                  <a:lnTo>
                    <a:pt x="0" y="71"/>
                  </a:lnTo>
                  <a:lnTo>
                    <a:pt x="0" y="7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7" name="Freeform 54">
              <a:extLst>
                <a:ext uri="{FF2B5EF4-FFF2-40B4-BE49-F238E27FC236}">
                  <a16:creationId xmlns:a16="http://schemas.microsoft.com/office/drawing/2014/main" id="{E8018739-B110-09C4-D3DE-76CFD23BB4E9}"/>
                </a:ext>
              </a:extLst>
            </p:cNvPr>
            <p:cNvSpPr>
              <a:spLocks/>
            </p:cNvSpPr>
            <p:nvPr/>
          </p:nvSpPr>
          <p:spPr bwMode="auto">
            <a:xfrm>
              <a:off x="3671888" y="188913"/>
              <a:ext cx="77788" cy="80963"/>
            </a:xfrm>
            <a:custGeom>
              <a:avLst/>
              <a:gdLst>
                <a:gd name="T0" fmla="*/ 38 w 49"/>
                <a:gd name="T1" fmla="*/ 51 h 51"/>
                <a:gd name="T2" fmla="*/ 24 w 49"/>
                <a:gd name="T3" fmla="*/ 30 h 51"/>
                <a:gd name="T4" fmla="*/ 11 w 49"/>
                <a:gd name="T5" fmla="*/ 51 h 51"/>
                <a:gd name="T6" fmla="*/ 0 w 49"/>
                <a:gd name="T7" fmla="*/ 51 h 51"/>
                <a:gd name="T8" fmla="*/ 18 w 49"/>
                <a:gd name="T9" fmla="*/ 25 h 51"/>
                <a:gd name="T10" fmla="*/ 1 w 49"/>
                <a:gd name="T11" fmla="*/ 0 h 51"/>
                <a:gd name="T12" fmla="*/ 12 w 49"/>
                <a:gd name="T13" fmla="*/ 0 h 51"/>
                <a:gd name="T14" fmla="*/ 25 w 49"/>
                <a:gd name="T15" fmla="*/ 19 h 51"/>
                <a:gd name="T16" fmla="*/ 37 w 49"/>
                <a:gd name="T17" fmla="*/ 0 h 51"/>
                <a:gd name="T18" fmla="*/ 48 w 49"/>
                <a:gd name="T19" fmla="*/ 0 h 51"/>
                <a:gd name="T20" fmla="*/ 30 w 49"/>
                <a:gd name="T21" fmla="*/ 25 h 51"/>
                <a:gd name="T22" fmla="*/ 49 w 49"/>
                <a:gd name="T23" fmla="*/ 51 h 51"/>
                <a:gd name="T24" fmla="*/ 38 w 49"/>
                <a:gd name="T25"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 h="51">
                  <a:moveTo>
                    <a:pt x="38" y="51"/>
                  </a:moveTo>
                  <a:lnTo>
                    <a:pt x="24" y="30"/>
                  </a:lnTo>
                  <a:lnTo>
                    <a:pt x="11" y="51"/>
                  </a:lnTo>
                  <a:lnTo>
                    <a:pt x="0" y="51"/>
                  </a:lnTo>
                  <a:lnTo>
                    <a:pt x="18" y="25"/>
                  </a:lnTo>
                  <a:lnTo>
                    <a:pt x="1" y="0"/>
                  </a:lnTo>
                  <a:lnTo>
                    <a:pt x="12" y="0"/>
                  </a:lnTo>
                  <a:lnTo>
                    <a:pt x="25" y="19"/>
                  </a:lnTo>
                  <a:lnTo>
                    <a:pt x="37" y="0"/>
                  </a:lnTo>
                  <a:lnTo>
                    <a:pt x="48" y="0"/>
                  </a:lnTo>
                  <a:lnTo>
                    <a:pt x="30" y="25"/>
                  </a:lnTo>
                  <a:lnTo>
                    <a:pt x="49" y="51"/>
                  </a:lnTo>
                  <a:lnTo>
                    <a:pt x="38" y="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8" name="Freeform 55">
              <a:extLst>
                <a:ext uri="{FF2B5EF4-FFF2-40B4-BE49-F238E27FC236}">
                  <a16:creationId xmlns:a16="http://schemas.microsoft.com/office/drawing/2014/main" id="{6262A5DA-588E-44E3-D3E5-B27EFDFBA451}"/>
                </a:ext>
              </a:extLst>
            </p:cNvPr>
            <p:cNvSpPr>
              <a:spLocks noEditPoints="1"/>
            </p:cNvSpPr>
            <p:nvPr/>
          </p:nvSpPr>
          <p:spPr bwMode="auto">
            <a:xfrm>
              <a:off x="3763963" y="185738"/>
              <a:ext cx="77788" cy="114300"/>
            </a:xfrm>
            <a:custGeom>
              <a:avLst/>
              <a:gdLst>
                <a:gd name="T0" fmla="*/ 49 w 94"/>
                <a:gd name="T1" fmla="*/ 102 h 136"/>
                <a:gd name="T2" fmla="*/ 18 w 94"/>
                <a:gd name="T3" fmla="*/ 85 h 136"/>
                <a:gd name="T4" fmla="*/ 18 w 94"/>
                <a:gd name="T5" fmla="*/ 136 h 136"/>
                <a:gd name="T6" fmla="*/ 0 w 94"/>
                <a:gd name="T7" fmla="*/ 136 h 136"/>
                <a:gd name="T8" fmla="*/ 0 w 94"/>
                <a:gd name="T9" fmla="*/ 1 h 136"/>
                <a:gd name="T10" fmla="*/ 17 w 94"/>
                <a:gd name="T11" fmla="*/ 1 h 136"/>
                <a:gd name="T12" fmla="*/ 18 w 94"/>
                <a:gd name="T13" fmla="*/ 17 h 136"/>
                <a:gd name="T14" fmla="*/ 51 w 94"/>
                <a:gd name="T15" fmla="*/ 0 h 136"/>
                <a:gd name="T16" fmla="*/ 94 w 94"/>
                <a:gd name="T17" fmla="*/ 51 h 136"/>
                <a:gd name="T18" fmla="*/ 49 w 94"/>
                <a:gd name="T19" fmla="*/ 102 h 136"/>
                <a:gd name="T20" fmla="*/ 46 w 94"/>
                <a:gd name="T21" fmla="*/ 14 h 136"/>
                <a:gd name="T22" fmla="*/ 17 w 94"/>
                <a:gd name="T23" fmla="*/ 50 h 136"/>
                <a:gd name="T24" fmla="*/ 45 w 94"/>
                <a:gd name="T25" fmla="*/ 87 h 136"/>
                <a:gd name="T26" fmla="*/ 74 w 94"/>
                <a:gd name="T27" fmla="*/ 50 h 136"/>
                <a:gd name="T28" fmla="*/ 46 w 94"/>
                <a:gd name="T29" fmla="*/ 1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4" h="136">
                  <a:moveTo>
                    <a:pt x="49" y="102"/>
                  </a:moveTo>
                  <a:cubicBezTo>
                    <a:pt x="29" y="102"/>
                    <a:pt x="21" y="89"/>
                    <a:pt x="18" y="85"/>
                  </a:cubicBezTo>
                  <a:cubicBezTo>
                    <a:pt x="18" y="136"/>
                    <a:pt x="18" y="136"/>
                    <a:pt x="18" y="136"/>
                  </a:cubicBezTo>
                  <a:cubicBezTo>
                    <a:pt x="0" y="136"/>
                    <a:pt x="0" y="136"/>
                    <a:pt x="0" y="136"/>
                  </a:cubicBezTo>
                  <a:cubicBezTo>
                    <a:pt x="0" y="1"/>
                    <a:pt x="0" y="1"/>
                    <a:pt x="0" y="1"/>
                  </a:cubicBezTo>
                  <a:cubicBezTo>
                    <a:pt x="17" y="1"/>
                    <a:pt x="17" y="1"/>
                    <a:pt x="17" y="1"/>
                  </a:cubicBezTo>
                  <a:cubicBezTo>
                    <a:pt x="18" y="17"/>
                    <a:pt x="18" y="17"/>
                    <a:pt x="18" y="17"/>
                  </a:cubicBezTo>
                  <a:cubicBezTo>
                    <a:pt x="20" y="15"/>
                    <a:pt x="30" y="0"/>
                    <a:pt x="51" y="0"/>
                  </a:cubicBezTo>
                  <a:cubicBezTo>
                    <a:pt x="78" y="0"/>
                    <a:pt x="94" y="21"/>
                    <a:pt x="94" y="51"/>
                  </a:cubicBezTo>
                  <a:cubicBezTo>
                    <a:pt x="93" y="81"/>
                    <a:pt x="75" y="102"/>
                    <a:pt x="49" y="102"/>
                  </a:cubicBezTo>
                  <a:close/>
                  <a:moveTo>
                    <a:pt x="46" y="14"/>
                  </a:moveTo>
                  <a:cubicBezTo>
                    <a:pt x="29" y="14"/>
                    <a:pt x="17" y="31"/>
                    <a:pt x="17" y="50"/>
                  </a:cubicBezTo>
                  <a:cubicBezTo>
                    <a:pt x="17" y="70"/>
                    <a:pt x="28" y="87"/>
                    <a:pt x="45" y="87"/>
                  </a:cubicBezTo>
                  <a:cubicBezTo>
                    <a:pt x="62" y="87"/>
                    <a:pt x="74" y="70"/>
                    <a:pt x="74" y="50"/>
                  </a:cubicBezTo>
                  <a:cubicBezTo>
                    <a:pt x="74" y="31"/>
                    <a:pt x="63" y="14"/>
                    <a:pt x="4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9" name="Freeform 56">
              <a:extLst>
                <a:ext uri="{FF2B5EF4-FFF2-40B4-BE49-F238E27FC236}">
                  <a16:creationId xmlns:a16="http://schemas.microsoft.com/office/drawing/2014/main" id="{35512E43-0E79-8BBC-F997-A442D44277DD}"/>
                </a:ext>
              </a:extLst>
            </p:cNvPr>
            <p:cNvSpPr>
              <a:spLocks noEditPoints="1"/>
            </p:cNvSpPr>
            <p:nvPr/>
          </p:nvSpPr>
          <p:spPr bwMode="auto">
            <a:xfrm>
              <a:off x="3852863" y="185738"/>
              <a:ext cx="74613" cy="85725"/>
            </a:xfrm>
            <a:custGeom>
              <a:avLst/>
              <a:gdLst>
                <a:gd name="T0" fmla="*/ 20 w 90"/>
                <a:gd name="T1" fmla="*/ 56 h 103"/>
                <a:gd name="T2" fmla="*/ 50 w 90"/>
                <a:gd name="T3" fmla="*/ 88 h 103"/>
                <a:gd name="T4" fmla="*/ 80 w 90"/>
                <a:gd name="T5" fmla="*/ 77 h 103"/>
                <a:gd name="T6" fmla="*/ 88 w 90"/>
                <a:gd name="T7" fmla="*/ 89 h 103"/>
                <a:gd name="T8" fmla="*/ 47 w 90"/>
                <a:gd name="T9" fmla="*/ 103 h 103"/>
                <a:gd name="T10" fmla="*/ 0 w 90"/>
                <a:gd name="T11" fmla="*/ 52 h 103"/>
                <a:gd name="T12" fmla="*/ 47 w 90"/>
                <a:gd name="T13" fmla="*/ 0 h 103"/>
                <a:gd name="T14" fmla="*/ 90 w 90"/>
                <a:gd name="T15" fmla="*/ 48 h 103"/>
                <a:gd name="T16" fmla="*/ 90 w 90"/>
                <a:gd name="T17" fmla="*/ 56 h 103"/>
                <a:gd name="T18" fmla="*/ 20 w 90"/>
                <a:gd name="T19" fmla="*/ 56 h 103"/>
                <a:gd name="T20" fmla="*/ 46 w 90"/>
                <a:gd name="T21" fmla="*/ 14 h 103"/>
                <a:gd name="T22" fmla="*/ 19 w 90"/>
                <a:gd name="T23" fmla="*/ 42 h 103"/>
                <a:gd name="T24" fmla="*/ 71 w 90"/>
                <a:gd name="T25" fmla="*/ 42 h 103"/>
                <a:gd name="T26" fmla="*/ 46 w 90"/>
                <a:gd name="T27"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03">
                  <a:moveTo>
                    <a:pt x="20" y="56"/>
                  </a:moveTo>
                  <a:cubicBezTo>
                    <a:pt x="20" y="75"/>
                    <a:pt x="31" y="88"/>
                    <a:pt x="50" y="88"/>
                  </a:cubicBezTo>
                  <a:cubicBezTo>
                    <a:pt x="68" y="88"/>
                    <a:pt x="79" y="78"/>
                    <a:pt x="80" y="77"/>
                  </a:cubicBezTo>
                  <a:cubicBezTo>
                    <a:pt x="88" y="89"/>
                    <a:pt x="88" y="89"/>
                    <a:pt x="88" y="89"/>
                  </a:cubicBezTo>
                  <a:cubicBezTo>
                    <a:pt x="88" y="89"/>
                    <a:pt x="75" y="103"/>
                    <a:pt x="47" y="103"/>
                  </a:cubicBezTo>
                  <a:cubicBezTo>
                    <a:pt x="20" y="103"/>
                    <a:pt x="0" y="84"/>
                    <a:pt x="0" y="52"/>
                  </a:cubicBezTo>
                  <a:cubicBezTo>
                    <a:pt x="0" y="19"/>
                    <a:pt x="21" y="0"/>
                    <a:pt x="47" y="0"/>
                  </a:cubicBezTo>
                  <a:cubicBezTo>
                    <a:pt x="74" y="0"/>
                    <a:pt x="90" y="20"/>
                    <a:pt x="90" y="48"/>
                  </a:cubicBezTo>
                  <a:cubicBezTo>
                    <a:pt x="90" y="56"/>
                    <a:pt x="90" y="56"/>
                    <a:pt x="90" y="56"/>
                  </a:cubicBezTo>
                  <a:cubicBezTo>
                    <a:pt x="20" y="56"/>
                    <a:pt x="20" y="56"/>
                    <a:pt x="20" y="56"/>
                  </a:cubicBezTo>
                  <a:close/>
                  <a:moveTo>
                    <a:pt x="46" y="14"/>
                  </a:moveTo>
                  <a:cubicBezTo>
                    <a:pt x="29" y="14"/>
                    <a:pt x="20" y="29"/>
                    <a:pt x="19" y="42"/>
                  </a:cubicBezTo>
                  <a:cubicBezTo>
                    <a:pt x="71" y="42"/>
                    <a:pt x="71" y="42"/>
                    <a:pt x="71" y="42"/>
                  </a:cubicBezTo>
                  <a:cubicBezTo>
                    <a:pt x="72" y="28"/>
                    <a:pt x="65" y="14"/>
                    <a:pt x="4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0" name="Freeform 57">
              <a:extLst>
                <a:ext uri="{FF2B5EF4-FFF2-40B4-BE49-F238E27FC236}">
                  <a16:creationId xmlns:a16="http://schemas.microsoft.com/office/drawing/2014/main" id="{FEF6EF1B-2A95-0FAE-281F-3A8B2AACAC0B}"/>
                </a:ext>
              </a:extLst>
            </p:cNvPr>
            <p:cNvSpPr>
              <a:spLocks/>
            </p:cNvSpPr>
            <p:nvPr/>
          </p:nvSpPr>
          <p:spPr bwMode="auto">
            <a:xfrm>
              <a:off x="3946526" y="185738"/>
              <a:ext cx="47625" cy="84138"/>
            </a:xfrm>
            <a:custGeom>
              <a:avLst/>
              <a:gdLst>
                <a:gd name="T0" fmla="*/ 54 w 57"/>
                <a:gd name="T1" fmla="*/ 19 h 101"/>
                <a:gd name="T2" fmla="*/ 47 w 57"/>
                <a:gd name="T3" fmla="*/ 18 h 101"/>
                <a:gd name="T4" fmla="*/ 33 w 57"/>
                <a:gd name="T5" fmla="*/ 22 h 101"/>
                <a:gd name="T6" fmla="*/ 19 w 57"/>
                <a:gd name="T7" fmla="*/ 45 h 101"/>
                <a:gd name="T8" fmla="*/ 19 w 57"/>
                <a:gd name="T9" fmla="*/ 101 h 101"/>
                <a:gd name="T10" fmla="*/ 0 w 57"/>
                <a:gd name="T11" fmla="*/ 101 h 101"/>
                <a:gd name="T12" fmla="*/ 0 w 57"/>
                <a:gd name="T13" fmla="*/ 2 h 101"/>
                <a:gd name="T14" fmla="*/ 18 w 57"/>
                <a:gd name="T15" fmla="*/ 2 h 101"/>
                <a:gd name="T16" fmla="*/ 19 w 57"/>
                <a:gd name="T17" fmla="*/ 21 h 101"/>
                <a:gd name="T18" fmla="*/ 49 w 57"/>
                <a:gd name="T19" fmla="*/ 0 h 101"/>
                <a:gd name="T20" fmla="*/ 57 w 57"/>
                <a:gd name="T21" fmla="*/ 1 h 101"/>
                <a:gd name="T22" fmla="*/ 54 w 57"/>
                <a:gd name="T23" fmla="*/ 1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7" h="101">
                  <a:moveTo>
                    <a:pt x="54" y="19"/>
                  </a:moveTo>
                  <a:cubicBezTo>
                    <a:pt x="54" y="19"/>
                    <a:pt x="52" y="18"/>
                    <a:pt x="47" y="18"/>
                  </a:cubicBezTo>
                  <a:cubicBezTo>
                    <a:pt x="42" y="18"/>
                    <a:pt x="38" y="19"/>
                    <a:pt x="33" y="22"/>
                  </a:cubicBezTo>
                  <a:cubicBezTo>
                    <a:pt x="27" y="26"/>
                    <a:pt x="21" y="34"/>
                    <a:pt x="19" y="45"/>
                  </a:cubicBezTo>
                  <a:cubicBezTo>
                    <a:pt x="19" y="101"/>
                    <a:pt x="19" y="101"/>
                    <a:pt x="19" y="101"/>
                  </a:cubicBezTo>
                  <a:cubicBezTo>
                    <a:pt x="0" y="101"/>
                    <a:pt x="0" y="101"/>
                    <a:pt x="0" y="101"/>
                  </a:cubicBezTo>
                  <a:cubicBezTo>
                    <a:pt x="0" y="2"/>
                    <a:pt x="0" y="2"/>
                    <a:pt x="0" y="2"/>
                  </a:cubicBezTo>
                  <a:cubicBezTo>
                    <a:pt x="18" y="2"/>
                    <a:pt x="18" y="2"/>
                    <a:pt x="18" y="2"/>
                  </a:cubicBezTo>
                  <a:cubicBezTo>
                    <a:pt x="19" y="21"/>
                    <a:pt x="19" y="21"/>
                    <a:pt x="19" y="21"/>
                  </a:cubicBezTo>
                  <a:cubicBezTo>
                    <a:pt x="24" y="10"/>
                    <a:pt x="35" y="0"/>
                    <a:pt x="49" y="0"/>
                  </a:cubicBezTo>
                  <a:cubicBezTo>
                    <a:pt x="54" y="0"/>
                    <a:pt x="57" y="1"/>
                    <a:pt x="57" y="1"/>
                  </a:cubicBezTo>
                  <a:lnTo>
                    <a:pt x="54"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1" name="Freeform 58">
              <a:extLst>
                <a:ext uri="{FF2B5EF4-FFF2-40B4-BE49-F238E27FC236}">
                  <a16:creationId xmlns:a16="http://schemas.microsoft.com/office/drawing/2014/main" id="{AF31A35E-7433-891D-44E8-BEA36D454EE3}"/>
                </a:ext>
              </a:extLst>
            </p:cNvPr>
            <p:cNvSpPr>
              <a:spLocks noEditPoints="1"/>
            </p:cNvSpPr>
            <p:nvPr/>
          </p:nvSpPr>
          <p:spPr bwMode="auto">
            <a:xfrm>
              <a:off x="4005263" y="150813"/>
              <a:ext cx="20638" cy="119063"/>
            </a:xfrm>
            <a:custGeom>
              <a:avLst/>
              <a:gdLst>
                <a:gd name="T0" fmla="*/ 13 w 26"/>
                <a:gd name="T1" fmla="*/ 25 h 144"/>
                <a:gd name="T2" fmla="*/ 0 w 26"/>
                <a:gd name="T3" fmla="*/ 13 h 144"/>
                <a:gd name="T4" fmla="*/ 13 w 26"/>
                <a:gd name="T5" fmla="*/ 0 h 144"/>
                <a:gd name="T6" fmla="*/ 26 w 26"/>
                <a:gd name="T7" fmla="*/ 12 h 144"/>
                <a:gd name="T8" fmla="*/ 13 w 26"/>
                <a:gd name="T9" fmla="*/ 25 h 144"/>
                <a:gd name="T10" fmla="*/ 3 w 26"/>
                <a:gd name="T11" fmla="*/ 144 h 144"/>
                <a:gd name="T12" fmla="*/ 3 w 26"/>
                <a:gd name="T13" fmla="*/ 45 h 144"/>
                <a:gd name="T14" fmla="*/ 22 w 26"/>
                <a:gd name="T15" fmla="*/ 45 h 144"/>
                <a:gd name="T16" fmla="*/ 22 w 26"/>
                <a:gd name="T17" fmla="*/ 144 h 144"/>
                <a:gd name="T18" fmla="*/ 3 w 26"/>
                <a:gd name="T1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144">
                  <a:moveTo>
                    <a:pt x="13" y="25"/>
                  </a:moveTo>
                  <a:cubicBezTo>
                    <a:pt x="6" y="25"/>
                    <a:pt x="0" y="20"/>
                    <a:pt x="0" y="13"/>
                  </a:cubicBezTo>
                  <a:cubicBezTo>
                    <a:pt x="0" y="6"/>
                    <a:pt x="6" y="0"/>
                    <a:pt x="13" y="0"/>
                  </a:cubicBezTo>
                  <a:cubicBezTo>
                    <a:pt x="20" y="0"/>
                    <a:pt x="26" y="6"/>
                    <a:pt x="26" y="12"/>
                  </a:cubicBezTo>
                  <a:cubicBezTo>
                    <a:pt x="26" y="19"/>
                    <a:pt x="20" y="25"/>
                    <a:pt x="13" y="25"/>
                  </a:cubicBezTo>
                  <a:close/>
                  <a:moveTo>
                    <a:pt x="3" y="144"/>
                  </a:moveTo>
                  <a:cubicBezTo>
                    <a:pt x="3" y="45"/>
                    <a:pt x="3" y="45"/>
                    <a:pt x="3" y="45"/>
                  </a:cubicBezTo>
                  <a:cubicBezTo>
                    <a:pt x="22" y="45"/>
                    <a:pt x="22" y="45"/>
                    <a:pt x="22" y="45"/>
                  </a:cubicBezTo>
                  <a:cubicBezTo>
                    <a:pt x="22" y="144"/>
                    <a:pt x="22" y="144"/>
                    <a:pt x="22" y="144"/>
                  </a:cubicBezTo>
                  <a:lnTo>
                    <a:pt x="3"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2" name="Freeform 59">
              <a:extLst>
                <a:ext uri="{FF2B5EF4-FFF2-40B4-BE49-F238E27FC236}">
                  <a16:creationId xmlns:a16="http://schemas.microsoft.com/office/drawing/2014/main" id="{011AEB08-8C96-F19B-82E4-848E1AED67AD}"/>
                </a:ext>
              </a:extLst>
            </p:cNvPr>
            <p:cNvSpPr>
              <a:spLocks noEditPoints="1"/>
            </p:cNvSpPr>
            <p:nvPr/>
          </p:nvSpPr>
          <p:spPr bwMode="auto">
            <a:xfrm>
              <a:off x="4041776" y="185738"/>
              <a:ext cx="74613" cy="85725"/>
            </a:xfrm>
            <a:custGeom>
              <a:avLst/>
              <a:gdLst>
                <a:gd name="T0" fmla="*/ 20 w 90"/>
                <a:gd name="T1" fmla="*/ 56 h 103"/>
                <a:gd name="T2" fmla="*/ 50 w 90"/>
                <a:gd name="T3" fmla="*/ 88 h 103"/>
                <a:gd name="T4" fmla="*/ 80 w 90"/>
                <a:gd name="T5" fmla="*/ 77 h 103"/>
                <a:gd name="T6" fmla="*/ 88 w 90"/>
                <a:gd name="T7" fmla="*/ 89 h 103"/>
                <a:gd name="T8" fmla="*/ 47 w 90"/>
                <a:gd name="T9" fmla="*/ 103 h 103"/>
                <a:gd name="T10" fmla="*/ 0 w 90"/>
                <a:gd name="T11" fmla="*/ 52 h 103"/>
                <a:gd name="T12" fmla="*/ 47 w 90"/>
                <a:gd name="T13" fmla="*/ 0 h 103"/>
                <a:gd name="T14" fmla="*/ 90 w 90"/>
                <a:gd name="T15" fmla="*/ 48 h 103"/>
                <a:gd name="T16" fmla="*/ 90 w 90"/>
                <a:gd name="T17" fmla="*/ 56 h 103"/>
                <a:gd name="T18" fmla="*/ 20 w 90"/>
                <a:gd name="T19" fmla="*/ 56 h 103"/>
                <a:gd name="T20" fmla="*/ 46 w 90"/>
                <a:gd name="T21" fmla="*/ 14 h 103"/>
                <a:gd name="T22" fmla="*/ 19 w 90"/>
                <a:gd name="T23" fmla="*/ 42 h 103"/>
                <a:gd name="T24" fmla="*/ 71 w 90"/>
                <a:gd name="T25" fmla="*/ 42 h 103"/>
                <a:gd name="T26" fmla="*/ 46 w 90"/>
                <a:gd name="T27"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03">
                  <a:moveTo>
                    <a:pt x="20" y="56"/>
                  </a:moveTo>
                  <a:cubicBezTo>
                    <a:pt x="20" y="75"/>
                    <a:pt x="31" y="88"/>
                    <a:pt x="50" y="88"/>
                  </a:cubicBezTo>
                  <a:cubicBezTo>
                    <a:pt x="68" y="88"/>
                    <a:pt x="79" y="78"/>
                    <a:pt x="80" y="77"/>
                  </a:cubicBezTo>
                  <a:cubicBezTo>
                    <a:pt x="88" y="89"/>
                    <a:pt x="88" y="89"/>
                    <a:pt x="88" y="89"/>
                  </a:cubicBezTo>
                  <a:cubicBezTo>
                    <a:pt x="88" y="89"/>
                    <a:pt x="75" y="103"/>
                    <a:pt x="47" y="103"/>
                  </a:cubicBezTo>
                  <a:cubicBezTo>
                    <a:pt x="20" y="103"/>
                    <a:pt x="0" y="84"/>
                    <a:pt x="0" y="52"/>
                  </a:cubicBezTo>
                  <a:cubicBezTo>
                    <a:pt x="0" y="19"/>
                    <a:pt x="21" y="0"/>
                    <a:pt x="47" y="0"/>
                  </a:cubicBezTo>
                  <a:cubicBezTo>
                    <a:pt x="74" y="0"/>
                    <a:pt x="90" y="20"/>
                    <a:pt x="90" y="48"/>
                  </a:cubicBezTo>
                  <a:cubicBezTo>
                    <a:pt x="90" y="56"/>
                    <a:pt x="90" y="56"/>
                    <a:pt x="90" y="56"/>
                  </a:cubicBezTo>
                  <a:cubicBezTo>
                    <a:pt x="20" y="56"/>
                    <a:pt x="20" y="56"/>
                    <a:pt x="20" y="56"/>
                  </a:cubicBezTo>
                  <a:close/>
                  <a:moveTo>
                    <a:pt x="46" y="14"/>
                  </a:moveTo>
                  <a:cubicBezTo>
                    <a:pt x="29" y="14"/>
                    <a:pt x="20" y="29"/>
                    <a:pt x="19" y="42"/>
                  </a:cubicBezTo>
                  <a:cubicBezTo>
                    <a:pt x="71" y="42"/>
                    <a:pt x="71" y="42"/>
                    <a:pt x="71" y="42"/>
                  </a:cubicBezTo>
                  <a:cubicBezTo>
                    <a:pt x="72" y="28"/>
                    <a:pt x="64" y="14"/>
                    <a:pt x="4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3" name="Freeform 60">
              <a:extLst>
                <a:ext uri="{FF2B5EF4-FFF2-40B4-BE49-F238E27FC236}">
                  <a16:creationId xmlns:a16="http://schemas.microsoft.com/office/drawing/2014/main" id="{131EA098-7609-E572-FDAB-89536CA9855D}"/>
                </a:ext>
              </a:extLst>
            </p:cNvPr>
            <p:cNvSpPr>
              <a:spLocks/>
            </p:cNvSpPr>
            <p:nvPr/>
          </p:nvSpPr>
          <p:spPr bwMode="auto">
            <a:xfrm>
              <a:off x="4135438" y="185738"/>
              <a:ext cx="69850" cy="84138"/>
            </a:xfrm>
            <a:custGeom>
              <a:avLst/>
              <a:gdLst>
                <a:gd name="T0" fmla="*/ 65 w 84"/>
                <a:gd name="T1" fmla="*/ 101 h 101"/>
                <a:gd name="T2" fmla="*/ 65 w 84"/>
                <a:gd name="T3" fmla="*/ 41 h 101"/>
                <a:gd name="T4" fmla="*/ 45 w 84"/>
                <a:gd name="T5" fmla="*/ 16 h 101"/>
                <a:gd name="T6" fmla="*/ 19 w 84"/>
                <a:gd name="T7" fmla="*/ 41 h 101"/>
                <a:gd name="T8" fmla="*/ 19 w 84"/>
                <a:gd name="T9" fmla="*/ 101 h 101"/>
                <a:gd name="T10" fmla="*/ 0 w 84"/>
                <a:gd name="T11" fmla="*/ 101 h 101"/>
                <a:gd name="T12" fmla="*/ 0 w 84"/>
                <a:gd name="T13" fmla="*/ 2 h 101"/>
                <a:gd name="T14" fmla="*/ 18 w 84"/>
                <a:gd name="T15" fmla="*/ 2 h 101"/>
                <a:gd name="T16" fmla="*/ 19 w 84"/>
                <a:gd name="T17" fmla="*/ 20 h 101"/>
                <a:gd name="T18" fmla="*/ 52 w 84"/>
                <a:gd name="T19" fmla="*/ 0 h 101"/>
                <a:gd name="T20" fmla="*/ 84 w 84"/>
                <a:gd name="T21" fmla="*/ 37 h 101"/>
                <a:gd name="T22" fmla="*/ 84 w 84"/>
                <a:gd name="T23" fmla="*/ 101 h 101"/>
                <a:gd name="T24" fmla="*/ 65 w 84"/>
                <a:gd name="T25" fmla="*/ 10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101">
                  <a:moveTo>
                    <a:pt x="65" y="101"/>
                  </a:moveTo>
                  <a:cubicBezTo>
                    <a:pt x="65" y="41"/>
                    <a:pt x="65" y="41"/>
                    <a:pt x="65" y="41"/>
                  </a:cubicBezTo>
                  <a:cubicBezTo>
                    <a:pt x="65" y="26"/>
                    <a:pt x="60" y="16"/>
                    <a:pt x="45" y="16"/>
                  </a:cubicBezTo>
                  <a:cubicBezTo>
                    <a:pt x="30" y="16"/>
                    <a:pt x="21" y="32"/>
                    <a:pt x="19" y="41"/>
                  </a:cubicBezTo>
                  <a:cubicBezTo>
                    <a:pt x="19" y="101"/>
                    <a:pt x="19" y="101"/>
                    <a:pt x="19" y="101"/>
                  </a:cubicBezTo>
                  <a:cubicBezTo>
                    <a:pt x="0" y="101"/>
                    <a:pt x="0" y="101"/>
                    <a:pt x="0" y="101"/>
                  </a:cubicBezTo>
                  <a:cubicBezTo>
                    <a:pt x="0" y="2"/>
                    <a:pt x="0" y="2"/>
                    <a:pt x="0" y="2"/>
                  </a:cubicBezTo>
                  <a:cubicBezTo>
                    <a:pt x="18" y="2"/>
                    <a:pt x="18" y="2"/>
                    <a:pt x="18" y="2"/>
                  </a:cubicBezTo>
                  <a:cubicBezTo>
                    <a:pt x="19" y="20"/>
                    <a:pt x="19" y="20"/>
                    <a:pt x="19" y="20"/>
                  </a:cubicBezTo>
                  <a:cubicBezTo>
                    <a:pt x="24" y="10"/>
                    <a:pt x="35" y="0"/>
                    <a:pt x="52" y="0"/>
                  </a:cubicBezTo>
                  <a:cubicBezTo>
                    <a:pt x="71" y="0"/>
                    <a:pt x="84" y="11"/>
                    <a:pt x="84" y="37"/>
                  </a:cubicBezTo>
                  <a:cubicBezTo>
                    <a:pt x="84" y="101"/>
                    <a:pt x="84" y="101"/>
                    <a:pt x="84" y="101"/>
                  </a:cubicBezTo>
                  <a:cubicBezTo>
                    <a:pt x="65" y="101"/>
                    <a:pt x="65" y="101"/>
                    <a:pt x="65"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4" name="Freeform 61">
              <a:extLst>
                <a:ext uri="{FF2B5EF4-FFF2-40B4-BE49-F238E27FC236}">
                  <a16:creationId xmlns:a16="http://schemas.microsoft.com/office/drawing/2014/main" id="{8CB86734-E125-A2B2-51F8-7EC52DBF269F}"/>
                </a:ext>
              </a:extLst>
            </p:cNvPr>
            <p:cNvSpPr>
              <a:spLocks/>
            </p:cNvSpPr>
            <p:nvPr/>
          </p:nvSpPr>
          <p:spPr bwMode="auto">
            <a:xfrm>
              <a:off x="4221163" y="185738"/>
              <a:ext cx="71438" cy="85725"/>
            </a:xfrm>
            <a:custGeom>
              <a:avLst/>
              <a:gdLst>
                <a:gd name="T0" fmla="*/ 76 w 86"/>
                <a:gd name="T1" fmla="*/ 28 h 103"/>
                <a:gd name="T2" fmla="*/ 51 w 86"/>
                <a:gd name="T3" fmla="*/ 15 h 103"/>
                <a:gd name="T4" fmla="*/ 20 w 86"/>
                <a:gd name="T5" fmla="*/ 51 h 103"/>
                <a:gd name="T6" fmla="*/ 50 w 86"/>
                <a:gd name="T7" fmla="*/ 86 h 103"/>
                <a:gd name="T8" fmla="*/ 76 w 86"/>
                <a:gd name="T9" fmla="*/ 73 h 103"/>
                <a:gd name="T10" fmla="*/ 86 w 86"/>
                <a:gd name="T11" fmla="*/ 85 h 103"/>
                <a:gd name="T12" fmla="*/ 47 w 86"/>
                <a:gd name="T13" fmla="*/ 103 h 103"/>
                <a:gd name="T14" fmla="*/ 0 w 86"/>
                <a:gd name="T15" fmla="*/ 51 h 103"/>
                <a:gd name="T16" fmla="*/ 48 w 86"/>
                <a:gd name="T17" fmla="*/ 0 h 103"/>
                <a:gd name="T18" fmla="*/ 85 w 86"/>
                <a:gd name="T19" fmla="*/ 17 h 103"/>
                <a:gd name="T20" fmla="*/ 76 w 86"/>
                <a:gd name="T21" fmla="*/ 2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6" h="103">
                  <a:moveTo>
                    <a:pt x="76" y="28"/>
                  </a:moveTo>
                  <a:cubicBezTo>
                    <a:pt x="76" y="28"/>
                    <a:pt x="67" y="15"/>
                    <a:pt x="51" y="15"/>
                  </a:cubicBezTo>
                  <a:cubicBezTo>
                    <a:pt x="34" y="15"/>
                    <a:pt x="20" y="27"/>
                    <a:pt x="20" y="51"/>
                  </a:cubicBezTo>
                  <a:cubicBezTo>
                    <a:pt x="20" y="75"/>
                    <a:pt x="34" y="86"/>
                    <a:pt x="50" y="86"/>
                  </a:cubicBezTo>
                  <a:cubicBezTo>
                    <a:pt x="66" y="86"/>
                    <a:pt x="76" y="74"/>
                    <a:pt x="76" y="73"/>
                  </a:cubicBezTo>
                  <a:cubicBezTo>
                    <a:pt x="86" y="85"/>
                    <a:pt x="86" y="85"/>
                    <a:pt x="86" y="85"/>
                  </a:cubicBezTo>
                  <a:cubicBezTo>
                    <a:pt x="85" y="86"/>
                    <a:pt x="74" y="103"/>
                    <a:pt x="47" y="103"/>
                  </a:cubicBezTo>
                  <a:cubicBezTo>
                    <a:pt x="21" y="103"/>
                    <a:pt x="0" y="83"/>
                    <a:pt x="0" y="51"/>
                  </a:cubicBezTo>
                  <a:cubicBezTo>
                    <a:pt x="0" y="19"/>
                    <a:pt x="22" y="0"/>
                    <a:pt x="48" y="0"/>
                  </a:cubicBezTo>
                  <a:cubicBezTo>
                    <a:pt x="74" y="0"/>
                    <a:pt x="84" y="16"/>
                    <a:pt x="85" y="17"/>
                  </a:cubicBezTo>
                  <a:lnTo>
                    <a:pt x="76"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5" name="Freeform 62">
              <a:extLst>
                <a:ext uri="{FF2B5EF4-FFF2-40B4-BE49-F238E27FC236}">
                  <a16:creationId xmlns:a16="http://schemas.microsoft.com/office/drawing/2014/main" id="{E2BA6FAC-BC0B-955C-76C2-7569276E7C26}"/>
                </a:ext>
              </a:extLst>
            </p:cNvPr>
            <p:cNvSpPr>
              <a:spLocks noEditPoints="1"/>
            </p:cNvSpPr>
            <p:nvPr/>
          </p:nvSpPr>
          <p:spPr bwMode="auto">
            <a:xfrm>
              <a:off x="4303713" y="185738"/>
              <a:ext cx="74613" cy="85725"/>
            </a:xfrm>
            <a:custGeom>
              <a:avLst/>
              <a:gdLst>
                <a:gd name="T0" fmla="*/ 19 w 90"/>
                <a:gd name="T1" fmla="*/ 56 h 103"/>
                <a:gd name="T2" fmla="*/ 49 w 90"/>
                <a:gd name="T3" fmla="*/ 88 h 103"/>
                <a:gd name="T4" fmla="*/ 79 w 90"/>
                <a:gd name="T5" fmla="*/ 77 h 103"/>
                <a:gd name="T6" fmla="*/ 87 w 90"/>
                <a:gd name="T7" fmla="*/ 89 h 103"/>
                <a:gd name="T8" fmla="*/ 47 w 90"/>
                <a:gd name="T9" fmla="*/ 103 h 103"/>
                <a:gd name="T10" fmla="*/ 0 w 90"/>
                <a:gd name="T11" fmla="*/ 52 h 103"/>
                <a:gd name="T12" fmla="*/ 47 w 90"/>
                <a:gd name="T13" fmla="*/ 0 h 103"/>
                <a:gd name="T14" fmla="*/ 90 w 90"/>
                <a:gd name="T15" fmla="*/ 48 h 103"/>
                <a:gd name="T16" fmla="*/ 90 w 90"/>
                <a:gd name="T17" fmla="*/ 56 h 103"/>
                <a:gd name="T18" fmla="*/ 19 w 90"/>
                <a:gd name="T19" fmla="*/ 56 h 103"/>
                <a:gd name="T20" fmla="*/ 46 w 90"/>
                <a:gd name="T21" fmla="*/ 14 h 103"/>
                <a:gd name="T22" fmla="*/ 18 w 90"/>
                <a:gd name="T23" fmla="*/ 42 h 103"/>
                <a:gd name="T24" fmla="*/ 70 w 90"/>
                <a:gd name="T25" fmla="*/ 42 h 103"/>
                <a:gd name="T26" fmla="*/ 46 w 90"/>
                <a:gd name="T27"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03">
                  <a:moveTo>
                    <a:pt x="19" y="56"/>
                  </a:moveTo>
                  <a:cubicBezTo>
                    <a:pt x="19" y="75"/>
                    <a:pt x="31" y="88"/>
                    <a:pt x="49" y="88"/>
                  </a:cubicBezTo>
                  <a:cubicBezTo>
                    <a:pt x="67" y="88"/>
                    <a:pt x="78" y="78"/>
                    <a:pt x="79" y="77"/>
                  </a:cubicBezTo>
                  <a:cubicBezTo>
                    <a:pt x="87" y="89"/>
                    <a:pt x="87" y="89"/>
                    <a:pt x="87" y="89"/>
                  </a:cubicBezTo>
                  <a:cubicBezTo>
                    <a:pt x="87" y="89"/>
                    <a:pt x="74" y="103"/>
                    <a:pt x="47" y="103"/>
                  </a:cubicBezTo>
                  <a:cubicBezTo>
                    <a:pt x="20" y="103"/>
                    <a:pt x="0" y="84"/>
                    <a:pt x="0" y="52"/>
                  </a:cubicBezTo>
                  <a:cubicBezTo>
                    <a:pt x="0" y="19"/>
                    <a:pt x="20" y="0"/>
                    <a:pt x="47" y="0"/>
                  </a:cubicBezTo>
                  <a:cubicBezTo>
                    <a:pt x="73" y="0"/>
                    <a:pt x="90" y="20"/>
                    <a:pt x="90" y="48"/>
                  </a:cubicBezTo>
                  <a:cubicBezTo>
                    <a:pt x="90" y="56"/>
                    <a:pt x="90" y="56"/>
                    <a:pt x="90" y="56"/>
                  </a:cubicBezTo>
                  <a:cubicBezTo>
                    <a:pt x="19" y="56"/>
                    <a:pt x="19" y="56"/>
                    <a:pt x="19" y="56"/>
                  </a:cubicBezTo>
                  <a:close/>
                  <a:moveTo>
                    <a:pt x="46" y="14"/>
                  </a:moveTo>
                  <a:cubicBezTo>
                    <a:pt x="28" y="14"/>
                    <a:pt x="20" y="29"/>
                    <a:pt x="18" y="42"/>
                  </a:cubicBezTo>
                  <a:cubicBezTo>
                    <a:pt x="70" y="42"/>
                    <a:pt x="70" y="42"/>
                    <a:pt x="70" y="42"/>
                  </a:cubicBezTo>
                  <a:cubicBezTo>
                    <a:pt x="71" y="28"/>
                    <a:pt x="63" y="14"/>
                    <a:pt x="4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6" name="Rectangle 63">
              <a:extLst>
                <a:ext uri="{FF2B5EF4-FFF2-40B4-BE49-F238E27FC236}">
                  <a16:creationId xmlns:a16="http://schemas.microsoft.com/office/drawing/2014/main" id="{8B1668FC-ED11-4E5F-5CD7-B8AECBE72E88}"/>
                </a:ext>
              </a:extLst>
            </p:cNvPr>
            <p:cNvSpPr>
              <a:spLocks noChangeArrowheads="1"/>
            </p:cNvSpPr>
            <p:nvPr/>
          </p:nvSpPr>
          <p:spPr bwMode="auto">
            <a:xfrm>
              <a:off x="2271713" y="-269875"/>
              <a:ext cx="12700" cy="7731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7" name="Oval 64">
              <a:extLst>
                <a:ext uri="{FF2B5EF4-FFF2-40B4-BE49-F238E27FC236}">
                  <a16:creationId xmlns:a16="http://schemas.microsoft.com/office/drawing/2014/main" id="{E764F59C-9348-969F-DC4C-91400D94748F}"/>
                </a:ext>
              </a:extLst>
            </p:cNvPr>
            <p:cNvSpPr>
              <a:spLocks noChangeArrowheads="1"/>
            </p:cNvSpPr>
            <p:nvPr/>
          </p:nvSpPr>
          <p:spPr bwMode="auto">
            <a:xfrm>
              <a:off x="911226" y="-279400"/>
              <a:ext cx="119063" cy="1206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8" name="Oval 65">
              <a:extLst>
                <a:ext uri="{FF2B5EF4-FFF2-40B4-BE49-F238E27FC236}">
                  <a16:creationId xmlns:a16="http://schemas.microsoft.com/office/drawing/2014/main" id="{0C6CC64C-557B-7855-41F2-B4CCE30CCF03}"/>
                </a:ext>
              </a:extLst>
            </p:cNvPr>
            <p:cNvSpPr>
              <a:spLocks noChangeArrowheads="1"/>
            </p:cNvSpPr>
            <p:nvPr/>
          </p:nvSpPr>
          <p:spPr bwMode="auto">
            <a:xfrm>
              <a:off x="752476" y="-269875"/>
              <a:ext cx="101600" cy="1016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9" name="Oval 66">
              <a:extLst>
                <a:ext uri="{FF2B5EF4-FFF2-40B4-BE49-F238E27FC236}">
                  <a16:creationId xmlns:a16="http://schemas.microsoft.com/office/drawing/2014/main" id="{6F43F3D1-B8CB-54F6-36F7-16314257D69B}"/>
                </a:ext>
              </a:extLst>
            </p:cNvPr>
            <p:cNvSpPr>
              <a:spLocks noChangeArrowheads="1"/>
            </p:cNvSpPr>
            <p:nvPr/>
          </p:nvSpPr>
          <p:spPr bwMode="auto">
            <a:xfrm>
              <a:off x="919163" y="-103188"/>
              <a:ext cx="101600" cy="1016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0" name="Oval 67">
              <a:extLst>
                <a:ext uri="{FF2B5EF4-FFF2-40B4-BE49-F238E27FC236}">
                  <a16:creationId xmlns:a16="http://schemas.microsoft.com/office/drawing/2014/main" id="{92E571BB-D352-2156-6D4A-C44BE8B1DEC3}"/>
                </a:ext>
              </a:extLst>
            </p:cNvPr>
            <p:cNvSpPr>
              <a:spLocks noChangeArrowheads="1"/>
            </p:cNvSpPr>
            <p:nvPr/>
          </p:nvSpPr>
          <p:spPr bwMode="auto">
            <a:xfrm>
              <a:off x="927101" y="53975"/>
              <a:ext cx="85725" cy="873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1" name="Oval 68">
              <a:extLst>
                <a:ext uri="{FF2B5EF4-FFF2-40B4-BE49-F238E27FC236}">
                  <a16:creationId xmlns:a16="http://schemas.microsoft.com/office/drawing/2014/main" id="{7A8957F8-68A4-3EE6-C67A-79E4C3B0E740}"/>
                </a:ext>
              </a:extLst>
            </p:cNvPr>
            <p:cNvSpPr>
              <a:spLocks noChangeArrowheads="1"/>
            </p:cNvSpPr>
            <p:nvPr/>
          </p:nvSpPr>
          <p:spPr bwMode="auto">
            <a:xfrm>
              <a:off x="760413" y="-95250"/>
              <a:ext cx="87313" cy="873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2" name="Oval 69">
              <a:extLst>
                <a:ext uri="{FF2B5EF4-FFF2-40B4-BE49-F238E27FC236}">
                  <a16:creationId xmlns:a16="http://schemas.microsoft.com/office/drawing/2014/main" id="{E37C8ED8-118C-127C-C8D8-93DB49103625}"/>
                </a:ext>
              </a:extLst>
            </p:cNvPr>
            <p:cNvSpPr>
              <a:spLocks noChangeArrowheads="1"/>
            </p:cNvSpPr>
            <p:nvPr/>
          </p:nvSpPr>
          <p:spPr bwMode="auto">
            <a:xfrm>
              <a:off x="611188" y="-261938"/>
              <a:ext cx="85725" cy="873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 name="TextBox 2">
            <a:extLst>
              <a:ext uri="{FF2B5EF4-FFF2-40B4-BE49-F238E27FC236}">
                <a16:creationId xmlns:a16="http://schemas.microsoft.com/office/drawing/2014/main" id="{BFFC5C2C-B337-3578-4DEF-5FA5EAEA706D}"/>
              </a:ext>
            </a:extLst>
          </p:cNvPr>
          <p:cNvSpPr txBox="1"/>
          <p:nvPr/>
        </p:nvSpPr>
        <p:spPr>
          <a:xfrm>
            <a:off x="1516830" y="6334188"/>
            <a:ext cx="5719046" cy="153888"/>
          </a:xfrm>
          <a:prstGeom prst="rect">
            <a:avLst/>
          </a:prstGeom>
          <a:noFill/>
        </p:spPr>
        <p:txBody>
          <a:bodyPr wrap="square" lIns="0" tIns="0" rIns="0" bIns="0" rtlCol="0">
            <a:spAutoFit/>
          </a:bodyPr>
          <a:lstStyle/>
          <a:p>
            <a:pPr algn="ctr"/>
            <a:r>
              <a:rPr lang="en-US" sz="1000" dirty="0">
                <a:solidFill>
                  <a:schemeClr val="bg1"/>
                </a:solidFill>
              </a:rPr>
              <a:t>Includes content supplied by Sales Benchmark Index; Copyright © Sales Benchmark Index, 2022</a:t>
            </a:r>
          </a:p>
        </p:txBody>
      </p:sp>
    </p:spTree>
    <p:extLst>
      <p:ext uri="{BB962C8B-B14F-4D97-AF65-F5344CB8AC3E}">
        <p14:creationId xmlns:p14="http://schemas.microsoft.com/office/powerpoint/2010/main" val="21391015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2_Title Slide blue dots bkdg">
    <p:bg>
      <p:bgPr>
        <a:solidFill>
          <a:schemeClr val="accent1"/>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64658552-6E07-9117-0CA9-3B60B698736B}"/>
              </a:ext>
            </a:extLst>
          </p:cNvPr>
          <p:cNvGraphicFramePr>
            <a:graphicFrameLocks noChangeAspect="1"/>
          </p:cNvGraphicFramePr>
          <p:nvPr>
            <p:custDataLst>
              <p:tags r:id="rId1"/>
            </p:custDataLst>
            <p:extLst>
              <p:ext uri="{D42A27DB-BD31-4B8C-83A1-F6EECF244321}">
                <p14:modId xmlns:p14="http://schemas.microsoft.com/office/powerpoint/2010/main" val="140665089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0" imgH="409" progId="TCLayout.ActiveDocument.1">
                  <p:embed/>
                </p:oleObj>
              </mc:Choice>
              <mc:Fallback>
                <p:oleObj name="think-cell Slide" r:id="rId3" imgW="410" imgH="409" progId="TCLayout.ActiveDocument.1">
                  <p:embed/>
                  <p:pic>
                    <p:nvPicPr>
                      <p:cNvPr id="4" name="Object 3" hidden="1">
                        <a:extLst>
                          <a:ext uri="{FF2B5EF4-FFF2-40B4-BE49-F238E27FC236}">
                            <a16:creationId xmlns:a16="http://schemas.microsoft.com/office/drawing/2014/main" id="{64658552-6E07-9117-0CA9-3B60B698736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5" name="Picture 4" descr="A picture containing text, night, road, dark&#10;&#10;Description automatically generated">
            <a:extLst>
              <a:ext uri="{FF2B5EF4-FFF2-40B4-BE49-F238E27FC236}">
                <a16:creationId xmlns:a16="http://schemas.microsoft.com/office/drawing/2014/main" id="{8D58678D-5B64-3781-4493-30D95C9EDAB0}"/>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9C5F5AEC-749C-44CA-94C1-9495903C3571}"/>
              </a:ext>
            </a:extLst>
          </p:cNvPr>
          <p:cNvSpPr>
            <a:spLocks noGrp="1"/>
          </p:cNvSpPr>
          <p:nvPr>
            <p:ph type="ctrTitle"/>
          </p:nvPr>
        </p:nvSpPr>
        <p:spPr>
          <a:xfrm>
            <a:off x="1516830" y="2523757"/>
            <a:ext cx="9139234" cy="664797"/>
          </a:xfrm>
        </p:spPr>
        <p:txBody>
          <a:bodyPr vert="horz" lIns="91440" tIns="91440" rIns="91440" bIns="91440" anchor="ctr">
            <a:noAutofit/>
          </a:bodyPr>
          <a:lstStyle>
            <a:lvl1pPr algn="l">
              <a:defRPr sz="3600">
                <a:solidFill>
                  <a:schemeClr val="bg1"/>
                </a:solidFill>
              </a:defRPr>
            </a:lvl1pPr>
          </a:lstStyle>
          <a:p>
            <a:r>
              <a:rPr lang="en-US"/>
              <a:t>Click to edit Master title style</a:t>
            </a:r>
            <a:endParaRPr lang="en-US" dirty="0"/>
          </a:p>
        </p:txBody>
      </p:sp>
      <p:sp>
        <p:nvSpPr>
          <p:cNvPr id="82" name="Text Placeholder 81">
            <a:extLst>
              <a:ext uri="{FF2B5EF4-FFF2-40B4-BE49-F238E27FC236}">
                <a16:creationId xmlns:a16="http://schemas.microsoft.com/office/drawing/2014/main" id="{B020BF28-FA10-43DE-B2FD-965A7D8594C0}"/>
              </a:ext>
            </a:extLst>
          </p:cNvPr>
          <p:cNvSpPr>
            <a:spLocks noGrp="1"/>
          </p:cNvSpPr>
          <p:nvPr>
            <p:ph type="body" sz="quarter" idx="13"/>
          </p:nvPr>
        </p:nvSpPr>
        <p:spPr>
          <a:xfrm>
            <a:off x="1520386" y="3998279"/>
            <a:ext cx="4586287" cy="323850"/>
          </a:xfrm>
        </p:spPr>
        <p:txBody>
          <a:bodyPr lIns="91440" tIns="91440" rIns="91440" bIns="91440" anchor="ctr"/>
          <a:lstStyle>
            <a:lvl1pPr>
              <a:defRPr b="0">
                <a:solidFill>
                  <a:schemeClr val="bg1"/>
                </a:solidFill>
              </a:defRPr>
            </a:lvl1pPr>
          </a:lstStyle>
          <a:p>
            <a:pPr lvl="0"/>
            <a:r>
              <a:rPr lang="en-US"/>
              <a:t>Click to edit Master text styles</a:t>
            </a:r>
          </a:p>
        </p:txBody>
      </p:sp>
      <p:sp>
        <p:nvSpPr>
          <p:cNvPr id="83" name="Subtitle 2">
            <a:extLst>
              <a:ext uri="{FF2B5EF4-FFF2-40B4-BE49-F238E27FC236}">
                <a16:creationId xmlns:a16="http://schemas.microsoft.com/office/drawing/2014/main" id="{CA420EE9-07D0-49A0-A796-E6EAA8EBDB96}"/>
              </a:ext>
            </a:extLst>
          </p:cNvPr>
          <p:cNvSpPr>
            <a:spLocks noGrp="1"/>
          </p:cNvSpPr>
          <p:nvPr>
            <p:ph type="subTitle" idx="1"/>
          </p:nvPr>
        </p:nvSpPr>
        <p:spPr>
          <a:xfrm>
            <a:off x="1516830" y="3444432"/>
            <a:ext cx="9139234" cy="297969"/>
          </a:xfrm>
        </p:spPr>
        <p:txBody>
          <a:bodyPr vert="horz" lIns="91440" tIns="91440" rIns="91440" bIns="91440" rtlCol="0" anchor="ctr">
            <a:noAutofit/>
          </a:bodyPr>
          <a:lstStyle>
            <a:lvl1pPr>
              <a:defRPr lang="en-US" sz="2200" b="0" dirty="0">
                <a:solidFill>
                  <a:schemeClr val="bg1"/>
                </a:solidFill>
              </a:defRPr>
            </a:lvl1pPr>
          </a:lstStyle>
          <a:p>
            <a:pPr lvl="0"/>
            <a:r>
              <a:rPr lang="en-US"/>
              <a:t>Click to edit Master subtitle style</a:t>
            </a:r>
            <a:endParaRPr lang="en-US" dirty="0"/>
          </a:p>
        </p:txBody>
      </p:sp>
      <p:grpSp>
        <p:nvGrpSpPr>
          <p:cNvPr id="148" name="Group 147">
            <a:extLst>
              <a:ext uri="{FF2B5EF4-FFF2-40B4-BE49-F238E27FC236}">
                <a16:creationId xmlns:a16="http://schemas.microsoft.com/office/drawing/2014/main" id="{AF47BE45-9A6B-F77A-A246-E9AD74AC3E05}"/>
              </a:ext>
            </a:extLst>
          </p:cNvPr>
          <p:cNvGrpSpPr>
            <a:grpSpLocks noChangeAspect="1"/>
          </p:cNvGrpSpPr>
          <p:nvPr/>
        </p:nvGrpSpPr>
        <p:grpSpPr>
          <a:xfrm>
            <a:off x="702214" y="780933"/>
            <a:ext cx="3494345" cy="745107"/>
            <a:chOff x="611188" y="-279400"/>
            <a:chExt cx="3767138" cy="803275"/>
          </a:xfrm>
          <a:solidFill>
            <a:schemeClr val="bg1"/>
          </a:solidFill>
        </p:grpSpPr>
        <p:sp>
          <p:nvSpPr>
            <p:cNvPr id="149" name="Freeform 5">
              <a:extLst>
                <a:ext uri="{FF2B5EF4-FFF2-40B4-BE49-F238E27FC236}">
                  <a16:creationId xmlns:a16="http://schemas.microsoft.com/office/drawing/2014/main" id="{5C5B487B-3C0A-CD7C-49B9-906DAA6B051C}"/>
                </a:ext>
              </a:extLst>
            </p:cNvPr>
            <p:cNvSpPr>
              <a:spLocks noEditPoints="1"/>
            </p:cNvSpPr>
            <p:nvPr/>
          </p:nvSpPr>
          <p:spPr bwMode="auto">
            <a:xfrm>
              <a:off x="1885951" y="438150"/>
              <a:ext cx="60325" cy="63500"/>
            </a:xfrm>
            <a:custGeom>
              <a:avLst/>
              <a:gdLst>
                <a:gd name="T0" fmla="*/ 36 w 73"/>
                <a:gd name="T1" fmla="*/ 0 h 78"/>
                <a:gd name="T2" fmla="*/ 10 w 73"/>
                <a:gd name="T3" fmla="*/ 10 h 78"/>
                <a:gd name="T4" fmla="*/ 0 w 73"/>
                <a:gd name="T5" fmla="*/ 39 h 78"/>
                <a:gd name="T6" fmla="*/ 10 w 73"/>
                <a:gd name="T7" fmla="*/ 67 h 78"/>
                <a:gd name="T8" fmla="*/ 36 w 73"/>
                <a:gd name="T9" fmla="*/ 78 h 78"/>
                <a:gd name="T10" fmla="*/ 63 w 73"/>
                <a:gd name="T11" fmla="*/ 67 h 78"/>
                <a:gd name="T12" fmla="*/ 73 w 73"/>
                <a:gd name="T13" fmla="*/ 39 h 78"/>
                <a:gd name="T14" fmla="*/ 63 w 73"/>
                <a:gd name="T15" fmla="*/ 10 h 78"/>
                <a:gd name="T16" fmla="*/ 36 w 73"/>
                <a:gd name="T17" fmla="*/ 0 h 78"/>
                <a:gd name="T18" fmla="*/ 52 w 73"/>
                <a:gd name="T19" fmla="*/ 59 h 78"/>
                <a:gd name="T20" fmla="*/ 36 w 73"/>
                <a:gd name="T21" fmla="*/ 66 h 78"/>
                <a:gd name="T22" fmla="*/ 20 w 73"/>
                <a:gd name="T23" fmla="*/ 59 h 78"/>
                <a:gd name="T24" fmla="*/ 15 w 73"/>
                <a:gd name="T25" fmla="*/ 39 h 78"/>
                <a:gd name="T26" fmla="*/ 21 w 73"/>
                <a:gd name="T27" fmla="*/ 19 h 78"/>
                <a:gd name="T28" fmla="*/ 36 w 73"/>
                <a:gd name="T29" fmla="*/ 11 h 78"/>
                <a:gd name="T30" fmla="*/ 52 w 73"/>
                <a:gd name="T31" fmla="*/ 19 h 78"/>
                <a:gd name="T32" fmla="*/ 58 w 73"/>
                <a:gd name="T33" fmla="*/ 39 h 78"/>
                <a:gd name="T34" fmla="*/ 52 w 73"/>
                <a:gd name="T35" fmla="*/ 5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3" h="78">
                  <a:moveTo>
                    <a:pt x="36" y="0"/>
                  </a:moveTo>
                  <a:cubicBezTo>
                    <a:pt x="25" y="0"/>
                    <a:pt x="17" y="3"/>
                    <a:pt x="10" y="10"/>
                  </a:cubicBezTo>
                  <a:cubicBezTo>
                    <a:pt x="3" y="17"/>
                    <a:pt x="0" y="27"/>
                    <a:pt x="0" y="39"/>
                  </a:cubicBezTo>
                  <a:cubicBezTo>
                    <a:pt x="0" y="51"/>
                    <a:pt x="3" y="60"/>
                    <a:pt x="10" y="67"/>
                  </a:cubicBezTo>
                  <a:cubicBezTo>
                    <a:pt x="17" y="74"/>
                    <a:pt x="25" y="78"/>
                    <a:pt x="36" y="78"/>
                  </a:cubicBezTo>
                  <a:cubicBezTo>
                    <a:pt x="47" y="78"/>
                    <a:pt x="56" y="74"/>
                    <a:pt x="63" y="67"/>
                  </a:cubicBezTo>
                  <a:cubicBezTo>
                    <a:pt x="69" y="60"/>
                    <a:pt x="73" y="51"/>
                    <a:pt x="73" y="39"/>
                  </a:cubicBezTo>
                  <a:cubicBezTo>
                    <a:pt x="73" y="27"/>
                    <a:pt x="69" y="17"/>
                    <a:pt x="63" y="10"/>
                  </a:cubicBezTo>
                  <a:cubicBezTo>
                    <a:pt x="56" y="3"/>
                    <a:pt x="47" y="0"/>
                    <a:pt x="36" y="0"/>
                  </a:cubicBezTo>
                  <a:close/>
                  <a:moveTo>
                    <a:pt x="52" y="59"/>
                  </a:moveTo>
                  <a:cubicBezTo>
                    <a:pt x="48" y="64"/>
                    <a:pt x="43" y="66"/>
                    <a:pt x="36" y="66"/>
                  </a:cubicBezTo>
                  <a:cubicBezTo>
                    <a:pt x="29" y="66"/>
                    <a:pt x="24" y="64"/>
                    <a:pt x="20" y="59"/>
                  </a:cubicBezTo>
                  <a:cubicBezTo>
                    <a:pt x="17" y="54"/>
                    <a:pt x="15" y="47"/>
                    <a:pt x="15" y="39"/>
                  </a:cubicBezTo>
                  <a:cubicBezTo>
                    <a:pt x="15" y="30"/>
                    <a:pt x="17" y="24"/>
                    <a:pt x="21" y="19"/>
                  </a:cubicBezTo>
                  <a:cubicBezTo>
                    <a:pt x="24" y="14"/>
                    <a:pt x="30" y="11"/>
                    <a:pt x="36" y="11"/>
                  </a:cubicBezTo>
                  <a:cubicBezTo>
                    <a:pt x="43" y="11"/>
                    <a:pt x="48" y="14"/>
                    <a:pt x="52" y="19"/>
                  </a:cubicBezTo>
                  <a:cubicBezTo>
                    <a:pt x="56" y="24"/>
                    <a:pt x="58" y="30"/>
                    <a:pt x="58" y="39"/>
                  </a:cubicBezTo>
                  <a:cubicBezTo>
                    <a:pt x="58" y="47"/>
                    <a:pt x="56" y="54"/>
                    <a:pt x="52"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0" name="Freeform 6">
              <a:extLst>
                <a:ext uri="{FF2B5EF4-FFF2-40B4-BE49-F238E27FC236}">
                  <a16:creationId xmlns:a16="http://schemas.microsoft.com/office/drawing/2014/main" id="{FC002D50-1258-94CD-A4CA-8EF05842095A}"/>
                </a:ext>
              </a:extLst>
            </p:cNvPr>
            <p:cNvSpPr>
              <a:spLocks/>
            </p:cNvSpPr>
            <p:nvPr/>
          </p:nvSpPr>
          <p:spPr bwMode="auto">
            <a:xfrm>
              <a:off x="1152526" y="414338"/>
              <a:ext cx="74613" cy="87313"/>
            </a:xfrm>
            <a:custGeom>
              <a:avLst/>
              <a:gdLst>
                <a:gd name="T0" fmla="*/ 50 w 89"/>
                <a:gd name="T1" fmla="*/ 62 h 106"/>
                <a:gd name="T2" fmla="*/ 75 w 89"/>
                <a:gd name="T3" fmla="*/ 62 h 106"/>
                <a:gd name="T4" fmla="*/ 75 w 89"/>
                <a:gd name="T5" fmla="*/ 80 h 106"/>
                <a:gd name="T6" fmla="*/ 74 w 89"/>
                <a:gd name="T7" fmla="*/ 81 h 106"/>
                <a:gd name="T8" fmla="*/ 71 w 89"/>
                <a:gd name="T9" fmla="*/ 84 h 106"/>
                <a:gd name="T10" fmla="*/ 66 w 89"/>
                <a:gd name="T11" fmla="*/ 88 h 106"/>
                <a:gd name="T12" fmla="*/ 58 w 89"/>
                <a:gd name="T13" fmla="*/ 91 h 106"/>
                <a:gd name="T14" fmla="*/ 48 w 89"/>
                <a:gd name="T15" fmla="*/ 92 h 106"/>
                <a:gd name="T16" fmla="*/ 24 w 89"/>
                <a:gd name="T17" fmla="*/ 82 h 106"/>
                <a:gd name="T18" fmla="*/ 15 w 89"/>
                <a:gd name="T19" fmla="*/ 52 h 106"/>
                <a:gd name="T20" fmla="*/ 25 w 89"/>
                <a:gd name="T21" fmla="*/ 23 h 106"/>
                <a:gd name="T22" fmla="*/ 48 w 89"/>
                <a:gd name="T23" fmla="*/ 13 h 106"/>
                <a:gd name="T24" fmla="*/ 57 w 89"/>
                <a:gd name="T25" fmla="*/ 14 h 106"/>
                <a:gd name="T26" fmla="*/ 64 w 89"/>
                <a:gd name="T27" fmla="*/ 16 h 106"/>
                <a:gd name="T28" fmla="*/ 69 w 89"/>
                <a:gd name="T29" fmla="*/ 19 h 106"/>
                <a:gd name="T30" fmla="*/ 73 w 89"/>
                <a:gd name="T31" fmla="*/ 23 h 106"/>
                <a:gd name="T32" fmla="*/ 75 w 89"/>
                <a:gd name="T33" fmla="*/ 26 h 106"/>
                <a:gd name="T34" fmla="*/ 76 w 89"/>
                <a:gd name="T35" fmla="*/ 27 h 106"/>
                <a:gd name="T36" fmla="*/ 86 w 89"/>
                <a:gd name="T37" fmla="*/ 18 h 106"/>
                <a:gd name="T38" fmla="*/ 48 w 89"/>
                <a:gd name="T39" fmla="*/ 0 h 106"/>
                <a:gd name="T40" fmla="*/ 14 w 89"/>
                <a:gd name="T41" fmla="*/ 14 h 106"/>
                <a:gd name="T42" fmla="*/ 0 w 89"/>
                <a:gd name="T43" fmla="*/ 52 h 106"/>
                <a:gd name="T44" fmla="*/ 13 w 89"/>
                <a:gd name="T45" fmla="*/ 91 h 106"/>
                <a:gd name="T46" fmla="*/ 45 w 89"/>
                <a:gd name="T47" fmla="*/ 106 h 106"/>
                <a:gd name="T48" fmla="*/ 57 w 89"/>
                <a:gd name="T49" fmla="*/ 104 h 106"/>
                <a:gd name="T50" fmla="*/ 66 w 89"/>
                <a:gd name="T51" fmla="*/ 101 h 106"/>
                <a:gd name="T52" fmla="*/ 73 w 89"/>
                <a:gd name="T53" fmla="*/ 97 h 106"/>
                <a:gd name="T54" fmla="*/ 76 w 89"/>
                <a:gd name="T55" fmla="*/ 94 h 106"/>
                <a:gd name="T56" fmla="*/ 78 w 89"/>
                <a:gd name="T57" fmla="*/ 92 h 106"/>
                <a:gd name="T58" fmla="*/ 79 w 89"/>
                <a:gd name="T59" fmla="*/ 104 h 106"/>
                <a:gd name="T60" fmla="*/ 89 w 89"/>
                <a:gd name="T61" fmla="*/ 104 h 106"/>
                <a:gd name="T62" fmla="*/ 89 w 89"/>
                <a:gd name="T63" fmla="*/ 51 h 106"/>
                <a:gd name="T64" fmla="*/ 50 w 89"/>
                <a:gd name="T65" fmla="*/ 51 h 106"/>
                <a:gd name="T66" fmla="*/ 50 w 89"/>
                <a:gd name="T67" fmla="*/ 62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9" h="106">
                  <a:moveTo>
                    <a:pt x="50" y="62"/>
                  </a:moveTo>
                  <a:cubicBezTo>
                    <a:pt x="75" y="62"/>
                    <a:pt x="75" y="62"/>
                    <a:pt x="75" y="62"/>
                  </a:cubicBezTo>
                  <a:cubicBezTo>
                    <a:pt x="75" y="80"/>
                    <a:pt x="75" y="80"/>
                    <a:pt x="75" y="80"/>
                  </a:cubicBezTo>
                  <a:cubicBezTo>
                    <a:pt x="74" y="81"/>
                    <a:pt x="74" y="81"/>
                    <a:pt x="74" y="81"/>
                  </a:cubicBezTo>
                  <a:cubicBezTo>
                    <a:pt x="73" y="82"/>
                    <a:pt x="72" y="83"/>
                    <a:pt x="71" y="84"/>
                  </a:cubicBezTo>
                  <a:cubicBezTo>
                    <a:pt x="69" y="86"/>
                    <a:pt x="68" y="87"/>
                    <a:pt x="66" y="88"/>
                  </a:cubicBezTo>
                  <a:cubicBezTo>
                    <a:pt x="64" y="89"/>
                    <a:pt x="61" y="90"/>
                    <a:pt x="58" y="91"/>
                  </a:cubicBezTo>
                  <a:cubicBezTo>
                    <a:pt x="55" y="92"/>
                    <a:pt x="51" y="92"/>
                    <a:pt x="48" y="92"/>
                  </a:cubicBezTo>
                  <a:cubicBezTo>
                    <a:pt x="38" y="92"/>
                    <a:pt x="30" y="89"/>
                    <a:pt x="24" y="82"/>
                  </a:cubicBezTo>
                  <a:cubicBezTo>
                    <a:pt x="18" y="74"/>
                    <a:pt x="15" y="65"/>
                    <a:pt x="15" y="52"/>
                  </a:cubicBezTo>
                  <a:cubicBezTo>
                    <a:pt x="15" y="40"/>
                    <a:pt x="18" y="31"/>
                    <a:pt x="25" y="23"/>
                  </a:cubicBezTo>
                  <a:cubicBezTo>
                    <a:pt x="31" y="16"/>
                    <a:pt x="39" y="13"/>
                    <a:pt x="48" y="13"/>
                  </a:cubicBezTo>
                  <a:cubicBezTo>
                    <a:pt x="51" y="13"/>
                    <a:pt x="54" y="13"/>
                    <a:pt x="57" y="14"/>
                  </a:cubicBezTo>
                  <a:cubicBezTo>
                    <a:pt x="60" y="14"/>
                    <a:pt x="62" y="15"/>
                    <a:pt x="64" y="16"/>
                  </a:cubicBezTo>
                  <a:cubicBezTo>
                    <a:pt x="66" y="17"/>
                    <a:pt x="67" y="18"/>
                    <a:pt x="69" y="19"/>
                  </a:cubicBezTo>
                  <a:cubicBezTo>
                    <a:pt x="71" y="21"/>
                    <a:pt x="72" y="22"/>
                    <a:pt x="73" y="23"/>
                  </a:cubicBezTo>
                  <a:cubicBezTo>
                    <a:pt x="74" y="24"/>
                    <a:pt x="74" y="25"/>
                    <a:pt x="75" y="26"/>
                  </a:cubicBezTo>
                  <a:cubicBezTo>
                    <a:pt x="76" y="27"/>
                    <a:pt x="76" y="27"/>
                    <a:pt x="76" y="27"/>
                  </a:cubicBezTo>
                  <a:cubicBezTo>
                    <a:pt x="86" y="18"/>
                    <a:pt x="86" y="18"/>
                    <a:pt x="86" y="18"/>
                  </a:cubicBezTo>
                  <a:cubicBezTo>
                    <a:pt x="77" y="6"/>
                    <a:pt x="64" y="0"/>
                    <a:pt x="48" y="0"/>
                  </a:cubicBezTo>
                  <a:cubicBezTo>
                    <a:pt x="35" y="0"/>
                    <a:pt x="23" y="4"/>
                    <a:pt x="14" y="14"/>
                  </a:cubicBezTo>
                  <a:cubicBezTo>
                    <a:pt x="4" y="24"/>
                    <a:pt x="0" y="36"/>
                    <a:pt x="0" y="52"/>
                  </a:cubicBezTo>
                  <a:cubicBezTo>
                    <a:pt x="0" y="69"/>
                    <a:pt x="4" y="82"/>
                    <a:pt x="13" y="91"/>
                  </a:cubicBezTo>
                  <a:cubicBezTo>
                    <a:pt x="21" y="101"/>
                    <a:pt x="32" y="106"/>
                    <a:pt x="45" y="106"/>
                  </a:cubicBezTo>
                  <a:cubicBezTo>
                    <a:pt x="50" y="106"/>
                    <a:pt x="54" y="105"/>
                    <a:pt x="57" y="104"/>
                  </a:cubicBezTo>
                  <a:cubicBezTo>
                    <a:pt x="61" y="103"/>
                    <a:pt x="64" y="102"/>
                    <a:pt x="66" y="101"/>
                  </a:cubicBezTo>
                  <a:cubicBezTo>
                    <a:pt x="69" y="100"/>
                    <a:pt x="71" y="99"/>
                    <a:pt x="73" y="97"/>
                  </a:cubicBezTo>
                  <a:cubicBezTo>
                    <a:pt x="75" y="95"/>
                    <a:pt x="76" y="94"/>
                    <a:pt x="76" y="94"/>
                  </a:cubicBezTo>
                  <a:cubicBezTo>
                    <a:pt x="77" y="93"/>
                    <a:pt x="77" y="93"/>
                    <a:pt x="78" y="92"/>
                  </a:cubicBezTo>
                  <a:cubicBezTo>
                    <a:pt x="79" y="104"/>
                    <a:pt x="79" y="104"/>
                    <a:pt x="79" y="104"/>
                  </a:cubicBezTo>
                  <a:cubicBezTo>
                    <a:pt x="89" y="104"/>
                    <a:pt x="89" y="104"/>
                    <a:pt x="89" y="104"/>
                  </a:cubicBezTo>
                  <a:cubicBezTo>
                    <a:pt x="89" y="51"/>
                    <a:pt x="89" y="51"/>
                    <a:pt x="89" y="51"/>
                  </a:cubicBezTo>
                  <a:cubicBezTo>
                    <a:pt x="50" y="51"/>
                    <a:pt x="50" y="51"/>
                    <a:pt x="50" y="51"/>
                  </a:cubicBezTo>
                  <a:lnTo>
                    <a:pt x="50"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1" name="Freeform 7">
              <a:extLst>
                <a:ext uri="{FF2B5EF4-FFF2-40B4-BE49-F238E27FC236}">
                  <a16:creationId xmlns:a16="http://schemas.microsoft.com/office/drawing/2014/main" id="{5E276722-5197-B412-82F4-CAE376DBBFED}"/>
                </a:ext>
              </a:extLst>
            </p:cNvPr>
            <p:cNvSpPr>
              <a:spLocks/>
            </p:cNvSpPr>
            <p:nvPr/>
          </p:nvSpPr>
          <p:spPr bwMode="auto">
            <a:xfrm>
              <a:off x="1246188" y="436563"/>
              <a:ext cx="34925" cy="63500"/>
            </a:xfrm>
            <a:custGeom>
              <a:avLst/>
              <a:gdLst>
                <a:gd name="T0" fmla="*/ 23 w 43"/>
                <a:gd name="T1" fmla="*/ 5 h 77"/>
                <a:gd name="T2" fmla="*/ 14 w 43"/>
                <a:gd name="T3" fmla="*/ 17 h 77"/>
                <a:gd name="T4" fmla="*/ 13 w 43"/>
                <a:gd name="T5" fmla="*/ 2 h 77"/>
                <a:gd name="T6" fmla="*/ 0 w 43"/>
                <a:gd name="T7" fmla="*/ 2 h 77"/>
                <a:gd name="T8" fmla="*/ 0 w 43"/>
                <a:gd name="T9" fmla="*/ 77 h 77"/>
                <a:gd name="T10" fmla="*/ 14 w 43"/>
                <a:gd name="T11" fmla="*/ 77 h 77"/>
                <a:gd name="T12" fmla="*/ 14 w 43"/>
                <a:gd name="T13" fmla="*/ 35 h 77"/>
                <a:gd name="T14" fmla="*/ 24 w 43"/>
                <a:gd name="T15" fmla="*/ 18 h 77"/>
                <a:gd name="T16" fmla="*/ 35 w 43"/>
                <a:gd name="T17" fmla="*/ 14 h 77"/>
                <a:gd name="T18" fmla="*/ 41 w 43"/>
                <a:gd name="T19" fmla="*/ 15 h 77"/>
                <a:gd name="T20" fmla="*/ 43 w 43"/>
                <a:gd name="T21" fmla="*/ 1 h 77"/>
                <a:gd name="T22" fmla="*/ 37 w 43"/>
                <a:gd name="T23" fmla="*/ 0 h 77"/>
                <a:gd name="T24" fmla="*/ 23 w 43"/>
                <a:gd name="T25" fmla="*/ 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77">
                  <a:moveTo>
                    <a:pt x="23" y="5"/>
                  </a:moveTo>
                  <a:cubicBezTo>
                    <a:pt x="19" y="8"/>
                    <a:pt x="16" y="12"/>
                    <a:pt x="14" y="17"/>
                  </a:cubicBezTo>
                  <a:cubicBezTo>
                    <a:pt x="13" y="2"/>
                    <a:pt x="13" y="2"/>
                    <a:pt x="13" y="2"/>
                  </a:cubicBezTo>
                  <a:cubicBezTo>
                    <a:pt x="0" y="2"/>
                    <a:pt x="0" y="2"/>
                    <a:pt x="0" y="2"/>
                  </a:cubicBezTo>
                  <a:cubicBezTo>
                    <a:pt x="0" y="77"/>
                    <a:pt x="0" y="77"/>
                    <a:pt x="0" y="77"/>
                  </a:cubicBezTo>
                  <a:cubicBezTo>
                    <a:pt x="14" y="77"/>
                    <a:pt x="14" y="77"/>
                    <a:pt x="14" y="77"/>
                  </a:cubicBezTo>
                  <a:cubicBezTo>
                    <a:pt x="14" y="35"/>
                    <a:pt x="14" y="35"/>
                    <a:pt x="14" y="35"/>
                  </a:cubicBezTo>
                  <a:cubicBezTo>
                    <a:pt x="15" y="27"/>
                    <a:pt x="19" y="22"/>
                    <a:pt x="24" y="18"/>
                  </a:cubicBezTo>
                  <a:cubicBezTo>
                    <a:pt x="28" y="16"/>
                    <a:pt x="31" y="14"/>
                    <a:pt x="35" y="14"/>
                  </a:cubicBezTo>
                  <a:cubicBezTo>
                    <a:pt x="37" y="14"/>
                    <a:pt x="39" y="15"/>
                    <a:pt x="41" y="15"/>
                  </a:cubicBezTo>
                  <a:cubicBezTo>
                    <a:pt x="43" y="1"/>
                    <a:pt x="43" y="1"/>
                    <a:pt x="43" y="1"/>
                  </a:cubicBezTo>
                  <a:cubicBezTo>
                    <a:pt x="37" y="0"/>
                    <a:pt x="37" y="0"/>
                    <a:pt x="37" y="0"/>
                  </a:cubicBezTo>
                  <a:cubicBezTo>
                    <a:pt x="32" y="0"/>
                    <a:pt x="27" y="2"/>
                    <a:pt x="23"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2" name="Freeform 8">
              <a:extLst>
                <a:ext uri="{FF2B5EF4-FFF2-40B4-BE49-F238E27FC236}">
                  <a16:creationId xmlns:a16="http://schemas.microsoft.com/office/drawing/2014/main" id="{030C0CC0-0956-B1B0-70A8-800FA865F98A}"/>
                </a:ext>
              </a:extLst>
            </p:cNvPr>
            <p:cNvSpPr>
              <a:spLocks noEditPoints="1"/>
            </p:cNvSpPr>
            <p:nvPr/>
          </p:nvSpPr>
          <p:spPr bwMode="auto">
            <a:xfrm>
              <a:off x="1284288" y="438150"/>
              <a:ext cx="60325" cy="63500"/>
            </a:xfrm>
            <a:custGeom>
              <a:avLst/>
              <a:gdLst>
                <a:gd name="T0" fmla="*/ 36 w 72"/>
                <a:gd name="T1" fmla="*/ 0 h 78"/>
                <a:gd name="T2" fmla="*/ 10 w 72"/>
                <a:gd name="T3" fmla="*/ 10 h 78"/>
                <a:gd name="T4" fmla="*/ 0 w 72"/>
                <a:gd name="T5" fmla="*/ 39 h 78"/>
                <a:gd name="T6" fmla="*/ 10 w 72"/>
                <a:gd name="T7" fmla="*/ 67 h 78"/>
                <a:gd name="T8" fmla="*/ 36 w 72"/>
                <a:gd name="T9" fmla="*/ 78 h 78"/>
                <a:gd name="T10" fmla="*/ 62 w 72"/>
                <a:gd name="T11" fmla="*/ 67 h 78"/>
                <a:gd name="T12" fmla="*/ 72 w 72"/>
                <a:gd name="T13" fmla="*/ 39 h 78"/>
                <a:gd name="T14" fmla="*/ 62 w 72"/>
                <a:gd name="T15" fmla="*/ 10 h 78"/>
                <a:gd name="T16" fmla="*/ 36 w 72"/>
                <a:gd name="T17" fmla="*/ 0 h 78"/>
                <a:gd name="T18" fmla="*/ 52 w 72"/>
                <a:gd name="T19" fmla="*/ 59 h 78"/>
                <a:gd name="T20" fmla="*/ 36 w 72"/>
                <a:gd name="T21" fmla="*/ 66 h 78"/>
                <a:gd name="T22" fmla="*/ 20 w 72"/>
                <a:gd name="T23" fmla="*/ 59 h 78"/>
                <a:gd name="T24" fmla="*/ 15 w 72"/>
                <a:gd name="T25" fmla="*/ 39 h 78"/>
                <a:gd name="T26" fmla="*/ 20 w 72"/>
                <a:gd name="T27" fmla="*/ 19 h 78"/>
                <a:gd name="T28" fmla="*/ 36 w 72"/>
                <a:gd name="T29" fmla="*/ 11 h 78"/>
                <a:gd name="T30" fmla="*/ 52 w 72"/>
                <a:gd name="T31" fmla="*/ 19 h 78"/>
                <a:gd name="T32" fmla="*/ 57 w 72"/>
                <a:gd name="T33" fmla="*/ 39 h 78"/>
                <a:gd name="T34" fmla="*/ 52 w 72"/>
                <a:gd name="T35" fmla="*/ 5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2" h="78">
                  <a:moveTo>
                    <a:pt x="36" y="0"/>
                  </a:moveTo>
                  <a:cubicBezTo>
                    <a:pt x="25" y="0"/>
                    <a:pt x="16" y="3"/>
                    <a:pt x="10" y="10"/>
                  </a:cubicBezTo>
                  <a:cubicBezTo>
                    <a:pt x="3" y="17"/>
                    <a:pt x="0" y="27"/>
                    <a:pt x="0" y="39"/>
                  </a:cubicBezTo>
                  <a:cubicBezTo>
                    <a:pt x="0" y="51"/>
                    <a:pt x="3" y="60"/>
                    <a:pt x="10" y="67"/>
                  </a:cubicBezTo>
                  <a:cubicBezTo>
                    <a:pt x="16" y="74"/>
                    <a:pt x="25" y="78"/>
                    <a:pt x="36" y="78"/>
                  </a:cubicBezTo>
                  <a:cubicBezTo>
                    <a:pt x="47" y="78"/>
                    <a:pt x="56" y="74"/>
                    <a:pt x="62" y="67"/>
                  </a:cubicBezTo>
                  <a:cubicBezTo>
                    <a:pt x="69" y="60"/>
                    <a:pt x="72" y="51"/>
                    <a:pt x="72" y="39"/>
                  </a:cubicBezTo>
                  <a:cubicBezTo>
                    <a:pt x="72" y="27"/>
                    <a:pt x="69" y="17"/>
                    <a:pt x="62" y="10"/>
                  </a:cubicBezTo>
                  <a:cubicBezTo>
                    <a:pt x="56" y="3"/>
                    <a:pt x="47" y="0"/>
                    <a:pt x="36" y="0"/>
                  </a:cubicBezTo>
                  <a:close/>
                  <a:moveTo>
                    <a:pt x="52" y="59"/>
                  </a:moveTo>
                  <a:cubicBezTo>
                    <a:pt x="48" y="64"/>
                    <a:pt x="43" y="66"/>
                    <a:pt x="36" y="66"/>
                  </a:cubicBezTo>
                  <a:cubicBezTo>
                    <a:pt x="29" y="66"/>
                    <a:pt x="24" y="64"/>
                    <a:pt x="20" y="59"/>
                  </a:cubicBezTo>
                  <a:cubicBezTo>
                    <a:pt x="17" y="54"/>
                    <a:pt x="15" y="47"/>
                    <a:pt x="15" y="39"/>
                  </a:cubicBezTo>
                  <a:cubicBezTo>
                    <a:pt x="15" y="30"/>
                    <a:pt x="17" y="24"/>
                    <a:pt x="20" y="19"/>
                  </a:cubicBezTo>
                  <a:cubicBezTo>
                    <a:pt x="24" y="14"/>
                    <a:pt x="29" y="11"/>
                    <a:pt x="36" y="11"/>
                  </a:cubicBezTo>
                  <a:cubicBezTo>
                    <a:pt x="43" y="11"/>
                    <a:pt x="48" y="14"/>
                    <a:pt x="52" y="19"/>
                  </a:cubicBezTo>
                  <a:cubicBezTo>
                    <a:pt x="56" y="24"/>
                    <a:pt x="57" y="30"/>
                    <a:pt x="57" y="39"/>
                  </a:cubicBezTo>
                  <a:cubicBezTo>
                    <a:pt x="57" y="47"/>
                    <a:pt x="56" y="54"/>
                    <a:pt x="52"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3" name="Freeform 9">
              <a:extLst>
                <a:ext uri="{FF2B5EF4-FFF2-40B4-BE49-F238E27FC236}">
                  <a16:creationId xmlns:a16="http://schemas.microsoft.com/office/drawing/2014/main" id="{88BAE485-97CC-07B4-6CBC-75F7EB1F86CD}"/>
                </a:ext>
              </a:extLst>
            </p:cNvPr>
            <p:cNvSpPr>
              <a:spLocks/>
            </p:cNvSpPr>
            <p:nvPr/>
          </p:nvSpPr>
          <p:spPr bwMode="auto">
            <a:xfrm>
              <a:off x="1350963" y="438150"/>
              <a:ext cx="90488" cy="61913"/>
            </a:xfrm>
            <a:custGeom>
              <a:avLst/>
              <a:gdLst>
                <a:gd name="T0" fmla="*/ 41 w 57"/>
                <a:gd name="T1" fmla="*/ 31 h 39"/>
                <a:gd name="T2" fmla="*/ 32 w 57"/>
                <a:gd name="T3" fmla="*/ 0 h 39"/>
                <a:gd name="T4" fmla="*/ 24 w 57"/>
                <a:gd name="T5" fmla="*/ 0 h 39"/>
                <a:gd name="T6" fmla="*/ 16 w 57"/>
                <a:gd name="T7" fmla="*/ 31 h 39"/>
                <a:gd name="T8" fmla="*/ 8 w 57"/>
                <a:gd name="T9" fmla="*/ 0 h 39"/>
                <a:gd name="T10" fmla="*/ 0 w 57"/>
                <a:gd name="T11" fmla="*/ 0 h 39"/>
                <a:gd name="T12" fmla="*/ 12 w 57"/>
                <a:gd name="T13" fmla="*/ 39 h 39"/>
                <a:gd name="T14" fmla="*/ 20 w 57"/>
                <a:gd name="T15" fmla="*/ 39 h 39"/>
                <a:gd name="T16" fmla="*/ 28 w 57"/>
                <a:gd name="T17" fmla="*/ 9 h 39"/>
                <a:gd name="T18" fmla="*/ 37 w 57"/>
                <a:gd name="T19" fmla="*/ 39 h 39"/>
                <a:gd name="T20" fmla="*/ 45 w 57"/>
                <a:gd name="T21" fmla="*/ 39 h 39"/>
                <a:gd name="T22" fmla="*/ 57 w 57"/>
                <a:gd name="T23" fmla="*/ 0 h 39"/>
                <a:gd name="T24" fmla="*/ 49 w 57"/>
                <a:gd name="T25" fmla="*/ 0 h 39"/>
                <a:gd name="T26" fmla="*/ 41 w 57"/>
                <a:gd name="T27" fmla="*/ 3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7" h="39">
                  <a:moveTo>
                    <a:pt x="41" y="31"/>
                  </a:moveTo>
                  <a:lnTo>
                    <a:pt x="32" y="0"/>
                  </a:lnTo>
                  <a:lnTo>
                    <a:pt x="24" y="0"/>
                  </a:lnTo>
                  <a:lnTo>
                    <a:pt x="16" y="31"/>
                  </a:lnTo>
                  <a:lnTo>
                    <a:pt x="8" y="0"/>
                  </a:lnTo>
                  <a:lnTo>
                    <a:pt x="0" y="0"/>
                  </a:lnTo>
                  <a:lnTo>
                    <a:pt x="12" y="39"/>
                  </a:lnTo>
                  <a:lnTo>
                    <a:pt x="20" y="39"/>
                  </a:lnTo>
                  <a:lnTo>
                    <a:pt x="28" y="9"/>
                  </a:lnTo>
                  <a:lnTo>
                    <a:pt x="37" y="39"/>
                  </a:lnTo>
                  <a:lnTo>
                    <a:pt x="45" y="39"/>
                  </a:lnTo>
                  <a:lnTo>
                    <a:pt x="57" y="0"/>
                  </a:lnTo>
                  <a:lnTo>
                    <a:pt x="49" y="0"/>
                  </a:lnTo>
                  <a:lnTo>
                    <a:pt x="41"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4" name="Freeform 10">
              <a:extLst>
                <a:ext uri="{FF2B5EF4-FFF2-40B4-BE49-F238E27FC236}">
                  <a16:creationId xmlns:a16="http://schemas.microsoft.com/office/drawing/2014/main" id="{E0EE8424-6820-BE0B-2C64-487E7DD59BC7}"/>
                </a:ext>
              </a:extLst>
            </p:cNvPr>
            <p:cNvSpPr>
              <a:spLocks/>
            </p:cNvSpPr>
            <p:nvPr/>
          </p:nvSpPr>
          <p:spPr bwMode="auto">
            <a:xfrm>
              <a:off x="1446213" y="422275"/>
              <a:ext cx="38100" cy="79375"/>
            </a:xfrm>
            <a:custGeom>
              <a:avLst/>
              <a:gdLst>
                <a:gd name="T0" fmla="*/ 26 w 46"/>
                <a:gd name="T1" fmla="*/ 0 h 97"/>
                <a:gd name="T2" fmla="*/ 13 w 46"/>
                <a:gd name="T3" fmla="*/ 0 h 97"/>
                <a:gd name="T4" fmla="*/ 11 w 46"/>
                <a:gd name="T5" fmla="*/ 20 h 97"/>
                <a:gd name="T6" fmla="*/ 0 w 46"/>
                <a:gd name="T7" fmla="*/ 20 h 97"/>
                <a:gd name="T8" fmla="*/ 0 w 46"/>
                <a:gd name="T9" fmla="*/ 31 h 97"/>
                <a:gd name="T10" fmla="*/ 11 w 46"/>
                <a:gd name="T11" fmla="*/ 31 h 97"/>
                <a:gd name="T12" fmla="*/ 11 w 46"/>
                <a:gd name="T13" fmla="*/ 72 h 97"/>
                <a:gd name="T14" fmla="*/ 16 w 46"/>
                <a:gd name="T15" fmla="*/ 91 h 97"/>
                <a:gd name="T16" fmla="*/ 32 w 46"/>
                <a:gd name="T17" fmla="*/ 97 h 97"/>
                <a:gd name="T18" fmla="*/ 46 w 46"/>
                <a:gd name="T19" fmla="*/ 95 h 97"/>
                <a:gd name="T20" fmla="*/ 44 w 46"/>
                <a:gd name="T21" fmla="*/ 84 h 97"/>
                <a:gd name="T22" fmla="*/ 36 w 46"/>
                <a:gd name="T23" fmla="*/ 85 h 97"/>
                <a:gd name="T24" fmla="*/ 28 w 46"/>
                <a:gd name="T25" fmla="*/ 82 h 97"/>
                <a:gd name="T26" fmla="*/ 26 w 46"/>
                <a:gd name="T27" fmla="*/ 70 h 97"/>
                <a:gd name="T28" fmla="*/ 26 w 46"/>
                <a:gd name="T29" fmla="*/ 31 h 97"/>
                <a:gd name="T30" fmla="*/ 46 w 46"/>
                <a:gd name="T31" fmla="*/ 31 h 97"/>
                <a:gd name="T32" fmla="*/ 46 w 46"/>
                <a:gd name="T33" fmla="*/ 20 h 97"/>
                <a:gd name="T34" fmla="*/ 26 w 46"/>
                <a:gd name="T35" fmla="*/ 20 h 97"/>
                <a:gd name="T36" fmla="*/ 26 w 46"/>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6" h="97">
                  <a:moveTo>
                    <a:pt x="26" y="0"/>
                  </a:moveTo>
                  <a:cubicBezTo>
                    <a:pt x="13" y="0"/>
                    <a:pt x="13" y="0"/>
                    <a:pt x="13" y="0"/>
                  </a:cubicBezTo>
                  <a:cubicBezTo>
                    <a:pt x="11" y="20"/>
                    <a:pt x="11" y="20"/>
                    <a:pt x="11" y="20"/>
                  </a:cubicBezTo>
                  <a:cubicBezTo>
                    <a:pt x="0" y="20"/>
                    <a:pt x="0" y="20"/>
                    <a:pt x="0" y="20"/>
                  </a:cubicBezTo>
                  <a:cubicBezTo>
                    <a:pt x="0" y="31"/>
                    <a:pt x="0" y="31"/>
                    <a:pt x="0" y="31"/>
                  </a:cubicBezTo>
                  <a:cubicBezTo>
                    <a:pt x="11" y="31"/>
                    <a:pt x="11" y="31"/>
                    <a:pt x="11" y="31"/>
                  </a:cubicBezTo>
                  <a:cubicBezTo>
                    <a:pt x="11" y="72"/>
                    <a:pt x="11" y="72"/>
                    <a:pt x="11" y="72"/>
                  </a:cubicBezTo>
                  <a:cubicBezTo>
                    <a:pt x="11" y="81"/>
                    <a:pt x="13" y="88"/>
                    <a:pt x="16" y="91"/>
                  </a:cubicBezTo>
                  <a:cubicBezTo>
                    <a:pt x="20" y="95"/>
                    <a:pt x="25" y="97"/>
                    <a:pt x="32" y="97"/>
                  </a:cubicBezTo>
                  <a:cubicBezTo>
                    <a:pt x="38" y="97"/>
                    <a:pt x="42" y="96"/>
                    <a:pt x="46" y="95"/>
                  </a:cubicBezTo>
                  <a:cubicBezTo>
                    <a:pt x="44" y="84"/>
                    <a:pt x="44" y="84"/>
                    <a:pt x="44" y="84"/>
                  </a:cubicBezTo>
                  <a:cubicBezTo>
                    <a:pt x="42" y="85"/>
                    <a:pt x="39" y="85"/>
                    <a:pt x="36" y="85"/>
                  </a:cubicBezTo>
                  <a:cubicBezTo>
                    <a:pt x="33" y="85"/>
                    <a:pt x="30" y="84"/>
                    <a:pt x="28" y="82"/>
                  </a:cubicBezTo>
                  <a:cubicBezTo>
                    <a:pt x="27" y="80"/>
                    <a:pt x="26" y="76"/>
                    <a:pt x="26" y="70"/>
                  </a:cubicBezTo>
                  <a:cubicBezTo>
                    <a:pt x="26" y="31"/>
                    <a:pt x="26" y="31"/>
                    <a:pt x="26" y="31"/>
                  </a:cubicBezTo>
                  <a:cubicBezTo>
                    <a:pt x="46" y="31"/>
                    <a:pt x="46" y="31"/>
                    <a:pt x="46" y="31"/>
                  </a:cubicBezTo>
                  <a:cubicBezTo>
                    <a:pt x="46" y="20"/>
                    <a:pt x="46" y="20"/>
                    <a:pt x="46" y="20"/>
                  </a:cubicBezTo>
                  <a:cubicBezTo>
                    <a:pt x="26" y="20"/>
                    <a:pt x="26" y="20"/>
                    <a:pt x="26" y="20"/>
                  </a:cubicBezTo>
                  <a:lnTo>
                    <a:pt x="2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5" name="Freeform 11">
              <a:extLst>
                <a:ext uri="{FF2B5EF4-FFF2-40B4-BE49-F238E27FC236}">
                  <a16:creationId xmlns:a16="http://schemas.microsoft.com/office/drawing/2014/main" id="{493BFF13-D216-7236-ADB3-513803D7A451}"/>
                </a:ext>
              </a:extLst>
            </p:cNvPr>
            <p:cNvSpPr>
              <a:spLocks/>
            </p:cNvSpPr>
            <p:nvPr/>
          </p:nvSpPr>
          <p:spPr bwMode="auto">
            <a:xfrm>
              <a:off x="1497013" y="412750"/>
              <a:ext cx="52388" cy="87313"/>
            </a:xfrm>
            <a:custGeom>
              <a:avLst/>
              <a:gdLst>
                <a:gd name="T0" fmla="*/ 39 w 64"/>
                <a:gd name="T1" fmla="*/ 30 h 106"/>
                <a:gd name="T2" fmla="*/ 14 w 64"/>
                <a:gd name="T3" fmla="*/ 45 h 106"/>
                <a:gd name="T4" fmla="*/ 14 w 64"/>
                <a:gd name="T5" fmla="*/ 0 h 106"/>
                <a:gd name="T6" fmla="*/ 0 w 64"/>
                <a:gd name="T7" fmla="*/ 0 h 106"/>
                <a:gd name="T8" fmla="*/ 0 w 64"/>
                <a:gd name="T9" fmla="*/ 106 h 106"/>
                <a:gd name="T10" fmla="*/ 14 w 64"/>
                <a:gd name="T11" fmla="*/ 106 h 106"/>
                <a:gd name="T12" fmla="*/ 14 w 64"/>
                <a:gd name="T13" fmla="*/ 62 h 106"/>
                <a:gd name="T14" fmla="*/ 21 w 64"/>
                <a:gd name="T15" fmla="*/ 49 h 106"/>
                <a:gd name="T16" fmla="*/ 34 w 64"/>
                <a:gd name="T17" fmla="*/ 42 h 106"/>
                <a:gd name="T18" fmla="*/ 46 w 64"/>
                <a:gd name="T19" fmla="*/ 47 h 106"/>
                <a:gd name="T20" fmla="*/ 49 w 64"/>
                <a:gd name="T21" fmla="*/ 62 h 106"/>
                <a:gd name="T22" fmla="*/ 49 w 64"/>
                <a:gd name="T23" fmla="*/ 106 h 106"/>
                <a:gd name="T24" fmla="*/ 64 w 64"/>
                <a:gd name="T25" fmla="*/ 106 h 106"/>
                <a:gd name="T26" fmla="*/ 64 w 64"/>
                <a:gd name="T27" fmla="*/ 58 h 106"/>
                <a:gd name="T28" fmla="*/ 57 w 64"/>
                <a:gd name="T29" fmla="*/ 37 h 106"/>
                <a:gd name="T30" fmla="*/ 39 w 64"/>
                <a:gd name="T31" fmla="*/ 3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4" h="106">
                  <a:moveTo>
                    <a:pt x="39" y="30"/>
                  </a:moveTo>
                  <a:cubicBezTo>
                    <a:pt x="29" y="30"/>
                    <a:pt x="20" y="35"/>
                    <a:pt x="14" y="45"/>
                  </a:cubicBezTo>
                  <a:cubicBezTo>
                    <a:pt x="14" y="0"/>
                    <a:pt x="14" y="0"/>
                    <a:pt x="14" y="0"/>
                  </a:cubicBezTo>
                  <a:cubicBezTo>
                    <a:pt x="0" y="0"/>
                    <a:pt x="0" y="0"/>
                    <a:pt x="0" y="0"/>
                  </a:cubicBezTo>
                  <a:cubicBezTo>
                    <a:pt x="0" y="106"/>
                    <a:pt x="0" y="106"/>
                    <a:pt x="0" y="106"/>
                  </a:cubicBezTo>
                  <a:cubicBezTo>
                    <a:pt x="14" y="106"/>
                    <a:pt x="14" y="106"/>
                    <a:pt x="14" y="106"/>
                  </a:cubicBezTo>
                  <a:cubicBezTo>
                    <a:pt x="14" y="62"/>
                    <a:pt x="14" y="62"/>
                    <a:pt x="14" y="62"/>
                  </a:cubicBezTo>
                  <a:cubicBezTo>
                    <a:pt x="15" y="57"/>
                    <a:pt x="17" y="53"/>
                    <a:pt x="21" y="49"/>
                  </a:cubicBezTo>
                  <a:cubicBezTo>
                    <a:pt x="25" y="44"/>
                    <a:pt x="29" y="42"/>
                    <a:pt x="34" y="42"/>
                  </a:cubicBezTo>
                  <a:cubicBezTo>
                    <a:pt x="40" y="42"/>
                    <a:pt x="44" y="44"/>
                    <a:pt x="46" y="47"/>
                  </a:cubicBezTo>
                  <a:cubicBezTo>
                    <a:pt x="48" y="50"/>
                    <a:pt x="49" y="55"/>
                    <a:pt x="49" y="62"/>
                  </a:cubicBezTo>
                  <a:cubicBezTo>
                    <a:pt x="49" y="106"/>
                    <a:pt x="49" y="106"/>
                    <a:pt x="49" y="106"/>
                  </a:cubicBezTo>
                  <a:cubicBezTo>
                    <a:pt x="64" y="106"/>
                    <a:pt x="64" y="106"/>
                    <a:pt x="64" y="106"/>
                  </a:cubicBezTo>
                  <a:cubicBezTo>
                    <a:pt x="64" y="58"/>
                    <a:pt x="64" y="58"/>
                    <a:pt x="64" y="58"/>
                  </a:cubicBezTo>
                  <a:cubicBezTo>
                    <a:pt x="64" y="48"/>
                    <a:pt x="62" y="41"/>
                    <a:pt x="57" y="37"/>
                  </a:cubicBezTo>
                  <a:cubicBezTo>
                    <a:pt x="53" y="32"/>
                    <a:pt x="47" y="30"/>
                    <a:pt x="39"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6" name="Freeform 12">
              <a:extLst>
                <a:ext uri="{FF2B5EF4-FFF2-40B4-BE49-F238E27FC236}">
                  <a16:creationId xmlns:a16="http://schemas.microsoft.com/office/drawing/2014/main" id="{A2FBFC85-5630-8BC3-A583-1DEC58BBCCA5}"/>
                </a:ext>
              </a:extLst>
            </p:cNvPr>
            <p:cNvSpPr>
              <a:spLocks noEditPoints="1"/>
            </p:cNvSpPr>
            <p:nvPr/>
          </p:nvSpPr>
          <p:spPr bwMode="auto">
            <a:xfrm>
              <a:off x="1581151" y="415925"/>
              <a:ext cx="77788" cy="84138"/>
            </a:xfrm>
            <a:custGeom>
              <a:avLst/>
              <a:gdLst>
                <a:gd name="T0" fmla="*/ 20 w 49"/>
                <a:gd name="T1" fmla="*/ 0 h 53"/>
                <a:gd name="T2" fmla="*/ 0 w 49"/>
                <a:gd name="T3" fmla="*/ 53 h 53"/>
                <a:gd name="T4" fmla="*/ 8 w 49"/>
                <a:gd name="T5" fmla="*/ 53 h 53"/>
                <a:gd name="T6" fmla="*/ 13 w 49"/>
                <a:gd name="T7" fmla="*/ 40 h 53"/>
                <a:gd name="T8" fmla="*/ 36 w 49"/>
                <a:gd name="T9" fmla="*/ 40 h 53"/>
                <a:gd name="T10" fmla="*/ 40 w 49"/>
                <a:gd name="T11" fmla="*/ 53 h 53"/>
                <a:gd name="T12" fmla="*/ 49 w 49"/>
                <a:gd name="T13" fmla="*/ 53 h 53"/>
                <a:gd name="T14" fmla="*/ 29 w 49"/>
                <a:gd name="T15" fmla="*/ 0 h 53"/>
                <a:gd name="T16" fmla="*/ 20 w 49"/>
                <a:gd name="T17" fmla="*/ 0 h 53"/>
                <a:gd name="T18" fmla="*/ 15 w 49"/>
                <a:gd name="T19" fmla="*/ 34 h 53"/>
                <a:gd name="T20" fmla="*/ 24 w 49"/>
                <a:gd name="T21" fmla="*/ 7 h 53"/>
                <a:gd name="T22" fmla="*/ 34 w 49"/>
                <a:gd name="T23" fmla="*/ 34 h 53"/>
                <a:gd name="T24" fmla="*/ 15 w 49"/>
                <a:gd name="T25" fmla="*/ 34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 h="53">
                  <a:moveTo>
                    <a:pt x="20" y="0"/>
                  </a:moveTo>
                  <a:lnTo>
                    <a:pt x="0" y="53"/>
                  </a:lnTo>
                  <a:lnTo>
                    <a:pt x="8" y="53"/>
                  </a:lnTo>
                  <a:lnTo>
                    <a:pt x="13" y="40"/>
                  </a:lnTo>
                  <a:lnTo>
                    <a:pt x="36" y="40"/>
                  </a:lnTo>
                  <a:lnTo>
                    <a:pt x="40" y="53"/>
                  </a:lnTo>
                  <a:lnTo>
                    <a:pt x="49" y="53"/>
                  </a:lnTo>
                  <a:lnTo>
                    <a:pt x="29" y="0"/>
                  </a:lnTo>
                  <a:lnTo>
                    <a:pt x="20" y="0"/>
                  </a:lnTo>
                  <a:close/>
                  <a:moveTo>
                    <a:pt x="15" y="34"/>
                  </a:moveTo>
                  <a:lnTo>
                    <a:pt x="24" y="7"/>
                  </a:lnTo>
                  <a:lnTo>
                    <a:pt x="34" y="34"/>
                  </a:lnTo>
                  <a:lnTo>
                    <a:pt x="15"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7" name="Freeform 14">
              <a:extLst>
                <a:ext uri="{FF2B5EF4-FFF2-40B4-BE49-F238E27FC236}">
                  <a16:creationId xmlns:a16="http://schemas.microsoft.com/office/drawing/2014/main" id="{FF83A1F9-4D22-902B-230C-EA48637DF2D8}"/>
                </a:ext>
              </a:extLst>
            </p:cNvPr>
            <p:cNvSpPr>
              <a:spLocks noEditPoints="1"/>
            </p:cNvSpPr>
            <p:nvPr/>
          </p:nvSpPr>
          <p:spPr bwMode="auto">
            <a:xfrm>
              <a:off x="1663701" y="412750"/>
              <a:ext cx="58738" cy="88900"/>
            </a:xfrm>
            <a:custGeom>
              <a:avLst/>
              <a:gdLst>
                <a:gd name="T0" fmla="*/ 57 w 71"/>
                <a:gd name="T1" fmla="*/ 43 h 108"/>
                <a:gd name="T2" fmla="*/ 55 w 71"/>
                <a:gd name="T3" fmla="*/ 40 h 108"/>
                <a:gd name="T4" fmla="*/ 51 w 71"/>
                <a:gd name="T5" fmla="*/ 36 h 108"/>
                <a:gd name="T6" fmla="*/ 43 w 71"/>
                <a:gd name="T7" fmla="*/ 31 h 108"/>
                <a:gd name="T8" fmla="*/ 33 w 71"/>
                <a:gd name="T9" fmla="*/ 30 h 108"/>
                <a:gd name="T10" fmla="*/ 9 w 71"/>
                <a:gd name="T11" fmla="*/ 41 h 108"/>
                <a:gd name="T12" fmla="*/ 0 w 71"/>
                <a:gd name="T13" fmla="*/ 69 h 108"/>
                <a:gd name="T14" fmla="*/ 8 w 71"/>
                <a:gd name="T15" fmla="*/ 97 h 108"/>
                <a:gd name="T16" fmla="*/ 32 w 71"/>
                <a:gd name="T17" fmla="*/ 108 h 108"/>
                <a:gd name="T18" fmla="*/ 37 w 71"/>
                <a:gd name="T19" fmla="*/ 107 h 108"/>
                <a:gd name="T20" fmla="*/ 42 w 71"/>
                <a:gd name="T21" fmla="*/ 106 h 108"/>
                <a:gd name="T22" fmla="*/ 46 w 71"/>
                <a:gd name="T23" fmla="*/ 104 h 108"/>
                <a:gd name="T24" fmla="*/ 49 w 71"/>
                <a:gd name="T25" fmla="*/ 103 h 108"/>
                <a:gd name="T26" fmla="*/ 52 w 71"/>
                <a:gd name="T27" fmla="*/ 100 h 108"/>
                <a:gd name="T28" fmla="*/ 54 w 71"/>
                <a:gd name="T29" fmla="*/ 98 h 108"/>
                <a:gd name="T30" fmla="*/ 55 w 71"/>
                <a:gd name="T31" fmla="*/ 97 h 108"/>
                <a:gd name="T32" fmla="*/ 56 w 71"/>
                <a:gd name="T33" fmla="*/ 95 h 108"/>
                <a:gd name="T34" fmla="*/ 57 w 71"/>
                <a:gd name="T35" fmla="*/ 95 h 108"/>
                <a:gd name="T36" fmla="*/ 59 w 71"/>
                <a:gd name="T37" fmla="*/ 106 h 108"/>
                <a:gd name="T38" fmla="*/ 71 w 71"/>
                <a:gd name="T39" fmla="*/ 106 h 108"/>
                <a:gd name="T40" fmla="*/ 71 w 71"/>
                <a:gd name="T41" fmla="*/ 0 h 108"/>
                <a:gd name="T42" fmla="*/ 57 w 71"/>
                <a:gd name="T43" fmla="*/ 0 h 108"/>
                <a:gd name="T44" fmla="*/ 57 w 71"/>
                <a:gd name="T45" fmla="*/ 43 h 108"/>
                <a:gd name="T46" fmla="*/ 51 w 71"/>
                <a:gd name="T47" fmla="*/ 88 h 108"/>
                <a:gd name="T48" fmla="*/ 36 w 71"/>
                <a:gd name="T49" fmla="*/ 96 h 108"/>
                <a:gd name="T50" fmla="*/ 20 w 71"/>
                <a:gd name="T51" fmla="*/ 88 h 108"/>
                <a:gd name="T52" fmla="*/ 15 w 71"/>
                <a:gd name="T53" fmla="*/ 68 h 108"/>
                <a:gd name="T54" fmla="*/ 21 w 71"/>
                <a:gd name="T55" fmla="*/ 49 h 108"/>
                <a:gd name="T56" fmla="*/ 36 w 71"/>
                <a:gd name="T57" fmla="*/ 41 h 108"/>
                <a:gd name="T58" fmla="*/ 51 w 71"/>
                <a:gd name="T59" fmla="*/ 49 h 108"/>
                <a:gd name="T60" fmla="*/ 57 w 71"/>
                <a:gd name="T61" fmla="*/ 68 h 108"/>
                <a:gd name="T62" fmla="*/ 51 w 71"/>
                <a:gd name="T63" fmla="*/ 8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1" h="108">
                  <a:moveTo>
                    <a:pt x="57" y="43"/>
                  </a:moveTo>
                  <a:cubicBezTo>
                    <a:pt x="56" y="42"/>
                    <a:pt x="56" y="41"/>
                    <a:pt x="55" y="40"/>
                  </a:cubicBezTo>
                  <a:cubicBezTo>
                    <a:pt x="54" y="39"/>
                    <a:pt x="53" y="38"/>
                    <a:pt x="51" y="36"/>
                  </a:cubicBezTo>
                  <a:cubicBezTo>
                    <a:pt x="49" y="34"/>
                    <a:pt x="46" y="33"/>
                    <a:pt x="43" y="31"/>
                  </a:cubicBezTo>
                  <a:cubicBezTo>
                    <a:pt x="40" y="30"/>
                    <a:pt x="37" y="30"/>
                    <a:pt x="33" y="30"/>
                  </a:cubicBezTo>
                  <a:cubicBezTo>
                    <a:pt x="23" y="30"/>
                    <a:pt x="15" y="33"/>
                    <a:pt x="9" y="41"/>
                  </a:cubicBezTo>
                  <a:cubicBezTo>
                    <a:pt x="3" y="48"/>
                    <a:pt x="0" y="57"/>
                    <a:pt x="0" y="69"/>
                  </a:cubicBezTo>
                  <a:cubicBezTo>
                    <a:pt x="0" y="80"/>
                    <a:pt x="3" y="90"/>
                    <a:pt x="8" y="97"/>
                  </a:cubicBezTo>
                  <a:cubicBezTo>
                    <a:pt x="14" y="104"/>
                    <a:pt x="22" y="108"/>
                    <a:pt x="32" y="108"/>
                  </a:cubicBezTo>
                  <a:cubicBezTo>
                    <a:pt x="34" y="108"/>
                    <a:pt x="35" y="108"/>
                    <a:pt x="37" y="107"/>
                  </a:cubicBezTo>
                  <a:cubicBezTo>
                    <a:pt x="39" y="107"/>
                    <a:pt x="41" y="107"/>
                    <a:pt x="42" y="106"/>
                  </a:cubicBezTo>
                  <a:cubicBezTo>
                    <a:pt x="43" y="106"/>
                    <a:pt x="45" y="105"/>
                    <a:pt x="46" y="104"/>
                  </a:cubicBezTo>
                  <a:cubicBezTo>
                    <a:pt x="47" y="104"/>
                    <a:pt x="48" y="103"/>
                    <a:pt x="49" y="103"/>
                  </a:cubicBezTo>
                  <a:cubicBezTo>
                    <a:pt x="50" y="102"/>
                    <a:pt x="51" y="101"/>
                    <a:pt x="52" y="100"/>
                  </a:cubicBezTo>
                  <a:cubicBezTo>
                    <a:pt x="53" y="100"/>
                    <a:pt x="53" y="99"/>
                    <a:pt x="54" y="98"/>
                  </a:cubicBezTo>
                  <a:cubicBezTo>
                    <a:pt x="54" y="98"/>
                    <a:pt x="55" y="97"/>
                    <a:pt x="55" y="97"/>
                  </a:cubicBezTo>
                  <a:cubicBezTo>
                    <a:pt x="56" y="96"/>
                    <a:pt x="56" y="96"/>
                    <a:pt x="56" y="95"/>
                  </a:cubicBezTo>
                  <a:cubicBezTo>
                    <a:pt x="57" y="95"/>
                    <a:pt x="57" y="95"/>
                    <a:pt x="57" y="95"/>
                  </a:cubicBezTo>
                  <a:cubicBezTo>
                    <a:pt x="59" y="106"/>
                    <a:pt x="59" y="106"/>
                    <a:pt x="59" y="106"/>
                  </a:cubicBezTo>
                  <a:cubicBezTo>
                    <a:pt x="71" y="106"/>
                    <a:pt x="71" y="106"/>
                    <a:pt x="71" y="106"/>
                  </a:cubicBezTo>
                  <a:cubicBezTo>
                    <a:pt x="71" y="0"/>
                    <a:pt x="71" y="0"/>
                    <a:pt x="71" y="0"/>
                  </a:cubicBezTo>
                  <a:cubicBezTo>
                    <a:pt x="57" y="0"/>
                    <a:pt x="57" y="0"/>
                    <a:pt x="57" y="0"/>
                  </a:cubicBezTo>
                  <a:lnTo>
                    <a:pt x="57" y="43"/>
                  </a:lnTo>
                  <a:close/>
                  <a:moveTo>
                    <a:pt x="51" y="88"/>
                  </a:moveTo>
                  <a:cubicBezTo>
                    <a:pt x="47" y="93"/>
                    <a:pt x="42" y="96"/>
                    <a:pt x="36" y="96"/>
                  </a:cubicBezTo>
                  <a:cubicBezTo>
                    <a:pt x="29" y="96"/>
                    <a:pt x="24" y="93"/>
                    <a:pt x="20" y="88"/>
                  </a:cubicBezTo>
                  <a:cubicBezTo>
                    <a:pt x="17" y="83"/>
                    <a:pt x="15" y="76"/>
                    <a:pt x="15" y="68"/>
                  </a:cubicBezTo>
                  <a:cubicBezTo>
                    <a:pt x="15" y="61"/>
                    <a:pt x="17" y="54"/>
                    <a:pt x="21" y="49"/>
                  </a:cubicBezTo>
                  <a:cubicBezTo>
                    <a:pt x="25" y="44"/>
                    <a:pt x="30" y="41"/>
                    <a:pt x="36" y="41"/>
                  </a:cubicBezTo>
                  <a:cubicBezTo>
                    <a:pt x="43" y="41"/>
                    <a:pt x="48" y="44"/>
                    <a:pt x="51" y="49"/>
                  </a:cubicBezTo>
                  <a:cubicBezTo>
                    <a:pt x="55" y="54"/>
                    <a:pt x="57" y="61"/>
                    <a:pt x="57" y="68"/>
                  </a:cubicBezTo>
                  <a:cubicBezTo>
                    <a:pt x="57" y="76"/>
                    <a:pt x="55" y="83"/>
                    <a:pt x="51" y="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8" name="Freeform 15">
              <a:extLst>
                <a:ext uri="{FF2B5EF4-FFF2-40B4-BE49-F238E27FC236}">
                  <a16:creationId xmlns:a16="http://schemas.microsoft.com/office/drawing/2014/main" id="{B67964F5-8081-A3D8-089C-A081B2E521A9}"/>
                </a:ext>
              </a:extLst>
            </p:cNvPr>
            <p:cNvSpPr>
              <a:spLocks/>
            </p:cNvSpPr>
            <p:nvPr/>
          </p:nvSpPr>
          <p:spPr bwMode="auto">
            <a:xfrm>
              <a:off x="1733551" y="438150"/>
              <a:ext cx="60325" cy="61913"/>
            </a:xfrm>
            <a:custGeom>
              <a:avLst/>
              <a:gdLst>
                <a:gd name="T0" fmla="*/ 18 w 38"/>
                <a:gd name="T1" fmla="*/ 32 h 39"/>
                <a:gd name="T2" fmla="*/ 8 w 38"/>
                <a:gd name="T3" fmla="*/ 0 h 39"/>
                <a:gd name="T4" fmla="*/ 0 w 38"/>
                <a:gd name="T5" fmla="*/ 0 h 39"/>
                <a:gd name="T6" fmla="*/ 15 w 38"/>
                <a:gd name="T7" fmla="*/ 39 h 39"/>
                <a:gd name="T8" fmla="*/ 23 w 38"/>
                <a:gd name="T9" fmla="*/ 39 h 39"/>
                <a:gd name="T10" fmla="*/ 38 w 38"/>
                <a:gd name="T11" fmla="*/ 0 h 39"/>
                <a:gd name="T12" fmla="*/ 29 w 38"/>
                <a:gd name="T13" fmla="*/ 0 h 39"/>
                <a:gd name="T14" fmla="*/ 18 w 38"/>
                <a:gd name="T15" fmla="*/ 32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39">
                  <a:moveTo>
                    <a:pt x="18" y="32"/>
                  </a:moveTo>
                  <a:lnTo>
                    <a:pt x="8" y="0"/>
                  </a:lnTo>
                  <a:lnTo>
                    <a:pt x="0" y="0"/>
                  </a:lnTo>
                  <a:lnTo>
                    <a:pt x="15" y="39"/>
                  </a:lnTo>
                  <a:lnTo>
                    <a:pt x="23" y="39"/>
                  </a:lnTo>
                  <a:lnTo>
                    <a:pt x="38" y="0"/>
                  </a:lnTo>
                  <a:lnTo>
                    <a:pt x="29" y="0"/>
                  </a:lnTo>
                  <a:lnTo>
                    <a:pt x="18"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9" name="Freeform 16">
              <a:extLst>
                <a:ext uri="{FF2B5EF4-FFF2-40B4-BE49-F238E27FC236}">
                  <a16:creationId xmlns:a16="http://schemas.microsoft.com/office/drawing/2014/main" id="{C73E25E4-139B-A180-CBFD-59414A4BD238}"/>
                </a:ext>
              </a:extLst>
            </p:cNvPr>
            <p:cNvSpPr>
              <a:spLocks/>
            </p:cNvSpPr>
            <p:nvPr/>
          </p:nvSpPr>
          <p:spPr bwMode="auto">
            <a:xfrm>
              <a:off x="1801813" y="411163"/>
              <a:ext cx="15875" cy="14288"/>
            </a:xfrm>
            <a:custGeom>
              <a:avLst/>
              <a:gdLst>
                <a:gd name="T0" fmla="*/ 10 w 19"/>
                <a:gd name="T1" fmla="*/ 0 h 18"/>
                <a:gd name="T2" fmla="*/ 3 w 19"/>
                <a:gd name="T3" fmla="*/ 2 h 18"/>
                <a:gd name="T4" fmla="*/ 0 w 19"/>
                <a:gd name="T5" fmla="*/ 9 h 18"/>
                <a:gd name="T6" fmla="*/ 3 w 19"/>
                <a:gd name="T7" fmla="*/ 16 h 18"/>
                <a:gd name="T8" fmla="*/ 10 w 19"/>
                <a:gd name="T9" fmla="*/ 18 h 18"/>
                <a:gd name="T10" fmla="*/ 17 w 19"/>
                <a:gd name="T11" fmla="*/ 16 h 18"/>
                <a:gd name="T12" fmla="*/ 19 w 19"/>
                <a:gd name="T13" fmla="*/ 9 h 18"/>
                <a:gd name="T14" fmla="*/ 17 w 19"/>
                <a:gd name="T15" fmla="*/ 2 h 18"/>
                <a:gd name="T16" fmla="*/ 10 w 19"/>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8">
                  <a:moveTo>
                    <a:pt x="10" y="0"/>
                  </a:moveTo>
                  <a:cubicBezTo>
                    <a:pt x="7" y="0"/>
                    <a:pt x="5" y="1"/>
                    <a:pt x="3" y="2"/>
                  </a:cubicBezTo>
                  <a:cubicBezTo>
                    <a:pt x="1" y="4"/>
                    <a:pt x="0" y="7"/>
                    <a:pt x="0" y="9"/>
                  </a:cubicBezTo>
                  <a:cubicBezTo>
                    <a:pt x="0" y="12"/>
                    <a:pt x="1" y="14"/>
                    <a:pt x="3" y="16"/>
                  </a:cubicBezTo>
                  <a:cubicBezTo>
                    <a:pt x="5" y="17"/>
                    <a:pt x="7" y="18"/>
                    <a:pt x="10" y="18"/>
                  </a:cubicBezTo>
                  <a:cubicBezTo>
                    <a:pt x="13" y="18"/>
                    <a:pt x="15" y="17"/>
                    <a:pt x="17" y="16"/>
                  </a:cubicBezTo>
                  <a:cubicBezTo>
                    <a:pt x="18" y="14"/>
                    <a:pt x="19" y="12"/>
                    <a:pt x="19" y="9"/>
                  </a:cubicBezTo>
                  <a:cubicBezTo>
                    <a:pt x="19" y="6"/>
                    <a:pt x="18" y="4"/>
                    <a:pt x="17" y="2"/>
                  </a:cubicBezTo>
                  <a:cubicBezTo>
                    <a:pt x="15" y="1"/>
                    <a:pt x="12" y="0"/>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0" name="Rectangle 17">
              <a:extLst>
                <a:ext uri="{FF2B5EF4-FFF2-40B4-BE49-F238E27FC236}">
                  <a16:creationId xmlns:a16="http://schemas.microsoft.com/office/drawing/2014/main" id="{7B6F8562-C3CB-5305-FB0B-63FF8D97092D}"/>
                </a:ext>
              </a:extLst>
            </p:cNvPr>
            <p:cNvSpPr>
              <a:spLocks noChangeArrowheads="1"/>
            </p:cNvSpPr>
            <p:nvPr/>
          </p:nvSpPr>
          <p:spPr bwMode="auto">
            <a:xfrm>
              <a:off x="1804988" y="438150"/>
              <a:ext cx="11113" cy="619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1" name="Freeform 18">
              <a:extLst>
                <a:ext uri="{FF2B5EF4-FFF2-40B4-BE49-F238E27FC236}">
                  <a16:creationId xmlns:a16="http://schemas.microsoft.com/office/drawing/2014/main" id="{AAAB2CA3-ACC4-BAB9-7B09-8D2F882AE852}"/>
                </a:ext>
              </a:extLst>
            </p:cNvPr>
            <p:cNvSpPr>
              <a:spLocks/>
            </p:cNvSpPr>
            <p:nvPr/>
          </p:nvSpPr>
          <p:spPr bwMode="auto">
            <a:xfrm>
              <a:off x="1828801" y="436563"/>
              <a:ext cx="47625" cy="65088"/>
            </a:xfrm>
            <a:custGeom>
              <a:avLst/>
              <a:gdLst>
                <a:gd name="T0" fmla="*/ 44 w 59"/>
                <a:gd name="T1" fmla="*/ 36 h 79"/>
                <a:gd name="T2" fmla="*/ 37 w 59"/>
                <a:gd name="T3" fmla="*/ 34 h 79"/>
                <a:gd name="T4" fmla="*/ 30 w 59"/>
                <a:gd name="T5" fmla="*/ 31 h 79"/>
                <a:gd name="T6" fmla="*/ 24 w 59"/>
                <a:gd name="T7" fmla="*/ 29 h 79"/>
                <a:gd name="T8" fmla="*/ 20 w 59"/>
                <a:gd name="T9" fmla="*/ 26 h 79"/>
                <a:gd name="T10" fmla="*/ 18 w 59"/>
                <a:gd name="T11" fmla="*/ 21 h 79"/>
                <a:gd name="T12" fmla="*/ 22 w 59"/>
                <a:gd name="T13" fmla="*/ 14 h 79"/>
                <a:gd name="T14" fmla="*/ 32 w 59"/>
                <a:gd name="T15" fmla="*/ 12 h 79"/>
                <a:gd name="T16" fmla="*/ 52 w 59"/>
                <a:gd name="T17" fmla="*/ 20 h 79"/>
                <a:gd name="T18" fmla="*/ 58 w 59"/>
                <a:gd name="T19" fmla="*/ 10 h 79"/>
                <a:gd name="T20" fmla="*/ 55 w 59"/>
                <a:gd name="T21" fmla="*/ 8 h 79"/>
                <a:gd name="T22" fmla="*/ 46 w 59"/>
                <a:gd name="T23" fmla="*/ 3 h 79"/>
                <a:gd name="T24" fmla="*/ 32 w 59"/>
                <a:gd name="T25" fmla="*/ 0 h 79"/>
                <a:gd name="T26" fmla="*/ 12 w 59"/>
                <a:gd name="T27" fmla="*/ 7 h 79"/>
                <a:gd name="T28" fmla="*/ 4 w 59"/>
                <a:gd name="T29" fmla="*/ 23 h 79"/>
                <a:gd name="T30" fmla="*/ 6 w 59"/>
                <a:gd name="T31" fmla="*/ 31 h 79"/>
                <a:gd name="T32" fmla="*/ 11 w 59"/>
                <a:gd name="T33" fmla="*/ 37 h 79"/>
                <a:gd name="T34" fmla="*/ 15 w 59"/>
                <a:gd name="T35" fmla="*/ 40 h 79"/>
                <a:gd name="T36" fmla="*/ 19 w 59"/>
                <a:gd name="T37" fmla="*/ 42 h 79"/>
                <a:gd name="T38" fmla="*/ 23 w 59"/>
                <a:gd name="T39" fmla="*/ 44 h 79"/>
                <a:gd name="T40" fmla="*/ 29 w 59"/>
                <a:gd name="T41" fmla="*/ 45 h 79"/>
                <a:gd name="T42" fmla="*/ 33 w 59"/>
                <a:gd name="T43" fmla="*/ 47 h 79"/>
                <a:gd name="T44" fmla="*/ 38 w 59"/>
                <a:gd name="T45" fmla="*/ 49 h 79"/>
                <a:gd name="T46" fmla="*/ 42 w 59"/>
                <a:gd name="T47" fmla="*/ 52 h 79"/>
                <a:gd name="T48" fmla="*/ 45 w 59"/>
                <a:gd name="T49" fmla="*/ 57 h 79"/>
                <a:gd name="T50" fmla="*/ 41 w 59"/>
                <a:gd name="T51" fmla="*/ 65 h 79"/>
                <a:gd name="T52" fmla="*/ 30 w 59"/>
                <a:gd name="T53" fmla="*/ 67 h 79"/>
                <a:gd name="T54" fmla="*/ 18 w 59"/>
                <a:gd name="T55" fmla="*/ 64 h 79"/>
                <a:gd name="T56" fmla="*/ 8 w 59"/>
                <a:gd name="T57" fmla="*/ 57 h 79"/>
                <a:gd name="T58" fmla="*/ 0 w 59"/>
                <a:gd name="T59" fmla="*/ 66 h 79"/>
                <a:gd name="T60" fmla="*/ 12 w 59"/>
                <a:gd name="T61" fmla="*/ 74 h 79"/>
                <a:gd name="T62" fmla="*/ 30 w 59"/>
                <a:gd name="T63" fmla="*/ 79 h 79"/>
                <a:gd name="T64" fmla="*/ 52 w 59"/>
                <a:gd name="T65" fmla="*/ 72 h 79"/>
                <a:gd name="T66" fmla="*/ 59 w 59"/>
                <a:gd name="T67" fmla="*/ 55 h 79"/>
                <a:gd name="T68" fmla="*/ 44 w 59"/>
                <a:gd name="T69" fmla="*/ 36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9" h="79">
                  <a:moveTo>
                    <a:pt x="44" y="36"/>
                  </a:moveTo>
                  <a:cubicBezTo>
                    <a:pt x="43" y="36"/>
                    <a:pt x="41" y="35"/>
                    <a:pt x="37" y="34"/>
                  </a:cubicBezTo>
                  <a:cubicBezTo>
                    <a:pt x="34" y="33"/>
                    <a:pt x="31" y="32"/>
                    <a:pt x="30" y="31"/>
                  </a:cubicBezTo>
                  <a:cubicBezTo>
                    <a:pt x="27" y="30"/>
                    <a:pt x="25" y="30"/>
                    <a:pt x="24" y="29"/>
                  </a:cubicBezTo>
                  <a:cubicBezTo>
                    <a:pt x="23" y="29"/>
                    <a:pt x="22" y="28"/>
                    <a:pt x="20" y="26"/>
                  </a:cubicBezTo>
                  <a:cubicBezTo>
                    <a:pt x="19" y="25"/>
                    <a:pt x="18" y="23"/>
                    <a:pt x="18" y="21"/>
                  </a:cubicBezTo>
                  <a:cubicBezTo>
                    <a:pt x="18" y="18"/>
                    <a:pt x="19" y="15"/>
                    <a:pt x="22" y="14"/>
                  </a:cubicBezTo>
                  <a:cubicBezTo>
                    <a:pt x="24" y="12"/>
                    <a:pt x="28" y="12"/>
                    <a:pt x="32" y="12"/>
                  </a:cubicBezTo>
                  <a:cubicBezTo>
                    <a:pt x="39" y="12"/>
                    <a:pt x="46" y="14"/>
                    <a:pt x="52" y="20"/>
                  </a:cubicBezTo>
                  <a:cubicBezTo>
                    <a:pt x="58" y="10"/>
                    <a:pt x="58" y="10"/>
                    <a:pt x="58" y="10"/>
                  </a:cubicBezTo>
                  <a:cubicBezTo>
                    <a:pt x="58" y="10"/>
                    <a:pt x="57" y="9"/>
                    <a:pt x="55" y="8"/>
                  </a:cubicBezTo>
                  <a:cubicBezTo>
                    <a:pt x="53" y="6"/>
                    <a:pt x="50" y="5"/>
                    <a:pt x="46" y="3"/>
                  </a:cubicBezTo>
                  <a:cubicBezTo>
                    <a:pt x="41" y="1"/>
                    <a:pt x="37" y="0"/>
                    <a:pt x="32" y="0"/>
                  </a:cubicBezTo>
                  <a:cubicBezTo>
                    <a:pt x="23" y="0"/>
                    <a:pt x="17" y="3"/>
                    <a:pt x="12" y="7"/>
                  </a:cubicBezTo>
                  <a:cubicBezTo>
                    <a:pt x="7" y="11"/>
                    <a:pt x="4" y="16"/>
                    <a:pt x="4" y="23"/>
                  </a:cubicBezTo>
                  <a:cubicBezTo>
                    <a:pt x="4" y="26"/>
                    <a:pt x="5" y="29"/>
                    <a:pt x="6" y="31"/>
                  </a:cubicBezTo>
                  <a:cubicBezTo>
                    <a:pt x="7" y="33"/>
                    <a:pt x="8" y="35"/>
                    <a:pt x="11" y="37"/>
                  </a:cubicBezTo>
                  <a:cubicBezTo>
                    <a:pt x="13" y="39"/>
                    <a:pt x="14" y="40"/>
                    <a:pt x="15" y="40"/>
                  </a:cubicBezTo>
                  <a:cubicBezTo>
                    <a:pt x="16" y="41"/>
                    <a:pt x="18" y="41"/>
                    <a:pt x="19" y="42"/>
                  </a:cubicBezTo>
                  <a:cubicBezTo>
                    <a:pt x="20" y="43"/>
                    <a:pt x="22" y="43"/>
                    <a:pt x="23" y="44"/>
                  </a:cubicBezTo>
                  <a:cubicBezTo>
                    <a:pt x="25" y="44"/>
                    <a:pt x="27" y="45"/>
                    <a:pt x="29" y="45"/>
                  </a:cubicBezTo>
                  <a:cubicBezTo>
                    <a:pt x="31" y="46"/>
                    <a:pt x="32" y="47"/>
                    <a:pt x="33" y="47"/>
                  </a:cubicBezTo>
                  <a:cubicBezTo>
                    <a:pt x="35" y="48"/>
                    <a:pt x="37" y="48"/>
                    <a:pt x="38" y="49"/>
                  </a:cubicBezTo>
                  <a:cubicBezTo>
                    <a:pt x="39" y="49"/>
                    <a:pt x="41" y="50"/>
                    <a:pt x="42" y="52"/>
                  </a:cubicBezTo>
                  <a:cubicBezTo>
                    <a:pt x="44" y="53"/>
                    <a:pt x="45" y="55"/>
                    <a:pt x="45" y="57"/>
                  </a:cubicBezTo>
                  <a:cubicBezTo>
                    <a:pt x="45" y="61"/>
                    <a:pt x="44" y="63"/>
                    <a:pt x="41" y="65"/>
                  </a:cubicBezTo>
                  <a:cubicBezTo>
                    <a:pt x="38" y="66"/>
                    <a:pt x="35" y="67"/>
                    <a:pt x="30" y="67"/>
                  </a:cubicBezTo>
                  <a:cubicBezTo>
                    <a:pt x="26" y="67"/>
                    <a:pt x="22" y="66"/>
                    <a:pt x="18" y="64"/>
                  </a:cubicBezTo>
                  <a:cubicBezTo>
                    <a:pt x="14" y="62"/>
                    <a:pt x="10" y="59"/>
                    <a:pt x="8" y="57"/>
                  </a:cubicBezTo>
                  <a:cubicBezTo>
                    <a:pt x="0" y="66"/>
                    <a:pt x="0" y="66"/>
                    <a:pt x="0" y="66"/>
                  </a:cubicBezTo>
                  <a:cubicBezTo>
                    <a:pt x="3" y="69"/>
                    <a:pt x="7" y="71"/>
                    <a:pt x="12" y="74"/>
                  </a:cubicBezTo>
                  <a:cubicBezTo>
                    <a:pt x="17" y="77"/>
                    <a:pt x="23" y="79"/>
                    <a:pt x="30" y="79"/>
                  </a:cubicBezTo>
                  <a:cubicBezTo>
                    <a:pt x="39" y="79"/>
                    <a:pt x="47" y="76"/>
                    <a:pt x="52" y="72"/>
                  </a:cubicBezTo>
                  <a:cubicBezTo>
                    <a:pt x="57" y="67"/>
                    <a:pt x="59" y="62"/>
                    <a:pt x="59" y="55"/>
                  </a:cubicBezTo>
                  <a:cubicBezTo>
                    <a:pt x="59" y="47"/>
                    <a:pt x="54" y="40"/>
                    <a:pt x="44"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2" name="Freeform 19">
              <a:extLst>
                <a:ext uri="{FF2B5EF4-FFF2-40B4-BE49-F238E27FC236}">
                  <a16:creationId xmlns:a16="http://schemas.microsoft.com/office/drawing/2014/main" id="{995386EE-0219-9B59-3015-DA98004633E3}"/>
                </a:ext>
              </a:extLst>
            </p:cNvPr>
            <p:cNvSpPr>
              <a:spLocks/>
            </p:cNvSpPr>
            <p:nvPr/>
          </p:nvSpPr>
          <p:spPr bwMode="auto">
            <a:xfrm>
              <a:off x="1960563" y="436563"/>
              <a:ext cx="36513" cy="63500"/>
            </a:xfrm>
            <a:custGeom>
              <a:avLst/>
              <a:gdLst>
                <a:gd name="T0" fmla="*/ 24 w 43"/>
                <a:gd name="T1" fmla="*/ 5 h 77"/>
                <a:gd name="T2" fmla="*/ 15 w 43"/>
                <a:gd name="T3" fmla="*/ 17 h 77"/>
                <a:gd name="T4" fmla="*/ 14 w 43"/>
                <a:gd name="T5" fmla="*/ 2 h 77"/>
                <a:gd name="T6" fmla="*/ 0 w 43"/>
                <a:gd name="T7" fmla="*/ 2 h 77"/>
                <a:gd name="T8" fmla="*/ 0 w 43"/>
                <a:gd name="T9" fmla="*/ 77 h 77"/>
                <a:gd name="T10" fmla="*/ 15 w 43"/>
                <a:gd name="T11" fmla="*/ 77 h 77"/>
                <a:gd name="T12" fmla="*/ 15 w 43"/>
                <a:gd name="T13" fmla="*/ 35 h 77"/>
                <a:gd name="T14" fmla="*/ 25 w 43"/>
                <a:gd name="T15" fmla="*/ 18 h 77"/>
                <a:gd name="T16" fmla="*/ 35 w 43"/>
                <a:gd name="T17" fmla="*/ 14 h 77"/>
                <a:gd name="T18" fmla="*/ 41 w 43"/>
                <a:gd name="T19" fmla="*/ 15 h 77"/>
                <a:gd name="T20" fmla="*/ 43 w 43"/>
                <a:gd name="T21" fmla="*/ 1 h 77"/>
                <a:gd name="T22" fmla="*/ 37 w 43"/>
                <a:gd name="T23" fmla="*/ 0 h 77"/>
                <a:gd name="T24" fmla="*/ 24 w 43"/>
                <a:gd name="T25" fmla="*/ 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77">
                  <a:moveTo>
                    <a:pt x="24" y="5"/>
                  </a:moveTo>
                  <a:cubicBezTo>
                    <a:pt x="20" y="8"/>
                    <a:pt x="17" y="12"/>
                    <a:pt x="15" y="17"/>
                  </a:cubicBezTo>
                  <a:cubicBezTo>
                    <a:pt x="14" y="2"/>
                    <a:pt x="14" y="2"/>
                    <a:pt x="14" y="2"/>
                  </a:cubicBezTo>
                  <a:cubicBezTo>
                    <a:pt x="0" y="2"/>
                    <a:pt x="0" y="2"/>
                    <a:pt x="0" y="2"/>
                  </a:cubicBezTo>
                  <a:cubicBezTo>
                    <a:pt x="0" y="77"/>
                    <a:pt x="0" y="77"/>
                    <a:pt x="0" y="77"/>
                  </a:cubicBezTo>
                  <a:cubicBezTo>
                    <a:pt x="15" y="77"/>
                    <a:pt x="15" y="77"/>
                    <a:pt x="15" y="77"/>
                  </a:cubicBezTo>
                  <a:cubicBezTo>
                    <a:pt x="15" y="35"/>
                    <a:pt x="15" y="35"/>
                    <a:pt x="15" y="35"/>
                  </a:cubicBezTo>
                  <a:cubicBezTo>
                    <a:pt x="16" y="27"/>
                    <a:pt x="19" y="22"/>
                    <a:pt x="25" y="18"/>
                  </a:cubicBezTo>
                  <a:cubicBezTo>
                    <a:pt x="28" y="16"/>
                    <a:pt x="32" y="14"/>
                    <a:pt x="35" y="14"/>
                  </a:cubicBezTo>
                  <a:cubicBezTo>
                    <a:pt x="38" y="14"/>
                    <a:pt x="40" y="15"/>
                    <a:pt x="41" y="15"/>
                  </a:cubicBezTo>
                  <a:cubicBezTo>
                    <a:pt x="43" y="1"/>
                    <a:pt x="43" y="1"/>
                    <a:pt x="43" y="1"/>
                  </a:cubicBezTo>
                  <a:cubicBezTo>
                    <a:pt x="37" y="0"/>
                    <a:pt x="37" y="0"/>
                    <a:pt x="37" y="0"/>
                  </a:cubicBezTo>
                  <a:cubicBezTo>
                    <a:pt x="32" y="0"/>
                    <a:pt x="28" y="2"/>
                    <a:pt x="24"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3" name="Freeform 20">
              <a:extLst>
                <a:ext uri="{FF2B5EF4-FFF2-40B4-BE49-F238E27FC236}">
                  <a16:creationId xmlns:a16="http://schemas.microsoft.com/office/drawing/2014/main" id="{2960E1C6-F590-264A-344E-7EF84C9D9013}"/>
                </a:ext>
              </a:extLst>
            </p:cNvPr>
            <p:cNvSpPr>
              <a:spLocks/>
            </p:cNvSpPr>
            <p:nvPr/>
          </p:nvSpPr>
          <p:spPr bwMode="auto">
            <a:xfrm>
              <a:off x="2000251" y="438150"/>
              <a:ext cx="58738" cy="85725"/>
            </a:xfrm>
            <a:custGeom>
              <a:avLst/>
              <a:gdLst>
                <a:gd name="T0" fmla="*/ 57 w 72"/>
                <a:gd name="T1" fmla="*/ 0 h 103"/>
                <a:gd name="T2" fmla="*/ 36 w 72"/>
                <a:gd name="T3" fmla="*/ 61 h 103"/>
                <a:gd name="T4" fmla="*/ 15 w 72"/>
                <a:gd name="T5" fmla="*/ 0 h 103"/>
                <a:gd name="T6" fmla="*/ 0 w 72"/>
                <a:gd name="T7" fmla="*/ 0 h 103"/>
                <a:gd name="T8" fmla="*/ 28 w 72"/>
                <a:gd name="T9" fmla="*/ 74 h 103"/>
                <a:gd name="T10" fmla="*/ 25 w 72"/>
                <a:gd name="T11" fmla="*/ 83 h 103"/>
                <a:gd name="T12" fmla="*/ 21 w 72"/>
                <a:gd name="T13" fmla="*/ 90 h 103"/>
                <a:gd name="T14" fmla="*/ 16 w 72"/>
                <a:gd name="T15" fmla="*/ 91 h 103"/>
                <a:gd name="T16" fmla="*/ 8 w 72"/>
                <a:gd name="T17" fmla="*/ 89 h 103"/>
                <a:gd name="T18" fmla="*/ 5 w 72"/>
                <a:gd name="T19" fmla="*/ 100 h 103"/>
                <a:gd name="T20" fmla="*/ 6 w 72"/>
                <a:gd name="T21" fmla="*/ 101 h 103"/>
                <a:gd name="T22" fmla="*/ 12 w 72"/>
                <a:gd name="T23" fmla="*/ 103 h 103"/>
                <a:gd name="T24" fmla="*/ 19 w 72"/>
                <a:gd name="T25" fmla="*/ 103 h 103"/>
                <a:gd name="T26" fmla="*/ 31 w 72"/>
                <a:gd name="T27" fmla="*/ 100 h 103"/>
                <a:gd name="T28" fmla="*/ 39 w 72"/>
                <a:gd name="T29" fmla="*/ 87 h 103"/>
                <a:gd name="T30" fmla="*/ 72 w 72"/>
                <a:gd name="T31" fmla="*/ 0 h 103"/>
                <a:gd name="T32" fmla="*/ 57 w 72"/>
                <a:gd name="T33"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 h="103">
                  <a:moveTo>
                    <a:pt x="57" y="0"/>
                  </a:moveTo>
                  <a:cubicBezTo>
                    <a:pt x="36" y="61"/>
                    <a:pt x="36" y="61"/>
                    <a:pt x="36" y="61"/>
                  </a:cubicBezTo>
                  <a:cubicBezTo>
                    <a:pt x="15" y="0"/>
                    <a:pt x="15" y="0"/>
                    <a:pt x="15" y="0"/>
                  </a:cubicBezTo>
                  <a:cubicBezTo>
                    <a:pt x="0" y="0"/>
                    <a:pt x="0" y="0"/>
                    <a:pt x="0" y="0"/>
                  </a:cubicBezTo>
                  <a:cubicBezTo>
                    <a:pt x="28" y="74"/>
                    <a:pt x="28" y="74"/>
                    <a:pt x="28" y="74"/>
                  </a:cubicBezTo>
                  <a:cubicBezTo>
                    <a:pt x="25" y="83"/>
                    <a:pt x="25" y="83"/>
                    <a:pt x="25" y="83"/>
                  </a:cubicBezTo>
                  <a:cubicBezTo>
                    <a:pt x="24" y="87"/>
                    <a:pt x="22" y="89"/>
                    <a:pt x="21" y="90"/>
                  </a:cubicBezTo>
                  <a:cubicBezTo>
                    <a:pt x="20" y="91"/>
                    <a:pt x="18" y="91"/>
                    <a:pt x="16" y="91"/>
                  </a:cubicBezTo>
                  <a:cubicBezTo>
                    <a:pt x="14" y="91"/>
                    <a:pt x="11" y="91"/>
                    <a:pt x="8" y="89"/>
                  </a:cubicBezTo>
                  <a:cubicBezTo>
                    <a:pt x="5" y="100"/>
                    <a:pt x="5" y="100"/>
                    <a:pt x="5" y="100"/>
                  </a:cubicBezTo>
                  <a:cubicBezTo>
                    <a:pt x="6" y="101"/>
                    <a:pt x="6" y="101"/>
                    <a:pt x="6" y="101"/>
                  </a:cubicBezTo>
                  <a:cubicBezTo>
                    <a:pt x="7" y="102"/>
                    <a:pt x="9" y="102"/>
                    <a:pt x="12" y="103"/>
                  </a:cubicBezTo>
                  <a:cubicBezTo>
                    <a:pt x="14" y="103"/>
                    <a:pt x="17" y="103"/>
                    <a:pt x="19" y="103"/>
                  </a:cubicBezTo>
                  <a:cubicBezTo>
                    <a:pt x="24" y="103"/>
                    <a:pt x="28" y="102"/>
                    <a:pt x="31" y="100"/>
                  </a:cubicBezTo>
                  <a:cubicBezTo>
                    <a:pt x="34" y="97"/>
                    <a:pt x="36" y="93"/>
                    <a:pt x="39" y="87"/>
                  </a:cubicBezTo>
                  <a:cubicBezTo>
                    <a:pt x="72" y="0"/>
                    <a:pt x="72" y="0"/>
                    <a:pt x="72" y="0"/>
                  </a:cubicBezTo>
                  <a:lnTo>
                    <a:pt x="5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4" name="Freeform 21">
              <a:extLst>
                <a:ext uri="{FF2B5EF4-FFF2-40B4-BE49-F238E27FC236}">
                  <a16:creationId xmlns:a16="http://schemas.microsoft.com/office/drawing/2014/main" id="{8279F213-F01D-0BA8-7DEC-BF8F2017D953}"/>
                </a:ext>
              </a:extLst>
            </p:cNvPr>
            <p:cNvSpPr>
              <a:spLocks noEditPoints="1"/>
            </p:cNvSpPr>
            <p:nvPr/>
          </p:nvSpPr>
          <p:spPr bwMode="auto">
            <a:xfrm>
              <a:off x="1547813" y="-96838"/>
              <a:ext cx="352425" cy="422275"/>
            </a:xfrm>
            <a:custGeom>
              <a:avLst/>
              <a:gdLst>
                <a:gd name="T0" fmla="*/ 327 w 425"/>
                <a:gd name="T1" fmla="*/ 247 h 510"/>
                <a:gd name="T2" fmla="*/ 415 w 425"/>
                <a:gd name="T3" fmla="*/ 130 h 510"/>
                <a:gd name="T4" fmla="*/ 268 w 425"/>
                <a:gd name="T5" fmla="*/ 0 h 510"/>
                <a:gd name="T6" fmla="*/ 0 w 425"/>
                <a:gd name="T7" fmla="*/ 0 h 510"/>
                <a:gd name="T8" fmla="*/ 0 w 425"/>
                <a:gd name="T9" fmla="*/ 510 h 510"/>
                <a:gd name="T10" fmla="*/ 277 w 425"/>
                <a:gd name="T11" fmla="*/ 510 h 510"/>
                <a:gd name="T12" fmla="*/ 425 w 425"/>
                <a:gd name="T13" fmla="*/ 373 h 510"/>
                <a:gd name="T14" fmla="*/ 327 w 425"/>
                <a:gd name="T15" fmla="*/ 247 h 510"/>
                <a:gd name="T16" fmla="*/ 109 w 425"/>
                <a:gd name="T17" fmla="*/ 92 h 510"/>
                <a:gd name="T18" fmla="*/ 245 w 425"/>
                <a:gd name="T19" fmla="*/ 92 h 510"/>
                <a:gd name="T20" fmla="*/ 304 w 425"/>
                <a:gd name="T21" fmla="*/ 148 h 510"/>
                <a:gd name="T22" fmla="*/ 245 w 425"/>
                <a:gd name="T23" fmla="*/ 205 h 510"/>
                <a:gd name="T24" fmla="*/ 109 w 425"/>
                <a:gd name="T25" fmla="*/ 205 h 510"/>
                <a:gd name="T26" fmla="*/ 109 w 425"/>
                <a:gd name="T27" fmla="*/ 92 h 510"/>
                <a:gd name="T28" fmla="*/ 249 w 425"/>
                <a:gd name="T29" fmla="*/ 417 h 510"/>
                <a:gd name="T30" fmla="*/ 249 w 425"/>
                <a:gd name="T31" fmla="*/ 418 h 510"/>
                <a:gd name="T32" fmla="*/ 109 w 425"/>
                <a:gd name="T33" fmla="*/ 418 h 510"/>
                <a:gd name="T34" fmla="*/ 109 w 425"/>
                <a:gd name="T35" fmla="*/ 298 h 510"/>
                <a:gd name="T36" fmla="*/ 249 w 425"/>
                <a:gd name="T37" fmla="*/ 298 h 510"/>
                <a:gd name="T38" fmla="*/ 315 w 425"/>
                <a:gd name="T39" fmla="*/ 357 h 510"/>
                <a:gd name="T40" fmla="*/ 249 w 425"/>
                <a:gd name="T41" fmla="*/ 417 h 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25" h="510">
                  <a:moveTo>
                    <a:pt x="327" y="247"/>
                  </a:moveTo>
                  <a:cubicBezTo>
                    <a:pt x="375" y="237"/>
                    <a:pt x="415" y="194"/>
                    <a:pt x="415" y="130"/>
                  </a:cubicBezTo>
                  <a:cubicBezTo>
                    <a:pt x="415" y="62"/>
                    <a:pt x="365" y="0"/>
                    <a:pt x="268" y="0"/>
                  </a:cubicBezTo>
                  <a:cubicBezTo>
                    <a:pt x="0" y="0"/>
                    <a:pt x="0" y="0"/>
                    <a:pt x="0" y="0"/>
                  </a:cubicBezTo>
                  <a:cubicBezTo>
                    <a:pt x="0" y="510"/>
                    <a:pt x="0" y="510"/>
                    <a:pt x="0" y="510"/>
                  </a:cubicBezTo>
                  <a:cubicBezTo>
                    <a:pt x="277" y="510"/>
                    <a:pt x="277" y="510"/>
                    <a:pt x="277" y="510"/>
                  </a:cubicBezTo>
                  <a:cubicBezTo>
                    <a:pt x="374" y="510"/>
                    <a:pt x="425" y="449"/>
                    <a:pt x="425" y="373"/>
                  </a:cubicBezTo>
                  <a:cubicBezTo>
                    <a:pt x="425" y="309"/>
                    <a:pt x="381" y="256"/>
                    <a:pt x="327" y="247"/>
                  </a:cubicBezTo>
                  <a:close/>
                  <a:moveTo>
                    <a:pt x="109" y="92"/>
                  </a:moveTo>
                  <a:cubicBezTo>
                    <a:pt x="245" y="92"/>
                    <a:pt x="245" y="92"/>
                    <a:pt x="245" y="92"/>
                  </a:cubicBezTo>
                  <a:cubicBezTo>
                    <a:pt x="281" y="92"/>
                    <a:pt x="304" y="117"/>
                    <a:pt x="304" y="148"/>
                  </a:cubicBezTo>
                  <a:cubicBezTo>
                    <a:pt x="304" y="181"/>
                    <a:pt x="281" y="205"/>
                    <a:pt x="245" y="205"/>
                  </a:cubicBezTo>
                  <a:cubicBezTo>
                    <a:pt x="109" y="205"/>
                    <a:pt x="109" y="205"/>
                    <a:pt x="109" y="205"/>
                  </a:cubicBezTo>
                  <a:lnTo>
                    <a:pt x="109" y="92"/>
                  </a:lnTo>
                  <a:close/>
                  <a:moveTo>
                    <a:pt x="249" y="417"/>
                  </a:moveTo>
                  <a:cubicBezTo>
                    <a:pt x="249" y="418"/>
                    <a:pt x="249" y="418"/>
                    <a:pt x="249" y="418"/>
                  </a:cubicBezTo>
                  <a:cubicBezTo>
                    <a:pt x="109" y="418"/>
                    <a:pt x="109" y="418"/>
                    <a:pt x="109" y="418"/>
                  </a:cubicBezTo>
                  <a:cubicBezTo>
                    <a:pt x="109" y="298"/>
                    <a:pt x="109" y="298"/>
                    <a:pt x="109" y="298"/>
                  </a:cubicBezTo>
                  <a:cubicBezTo>
                    <a:pt x="249" y="298"/>
                    <a:pt x="249" y="298"/>
                    <a:pt x="249" y="298"/>
                  </a:cubicBezTo>
                  <a:cubicBezTo>
                    <a:pt x="292" y="298"/>
                    <a:pt x="315" y="325"/>
                    <a:pt x="315" y="357"/>
                  </a:cubicBezTo>
                  <a:cubicBezTo>
                    <a:pt x="315" y="394"/>
                    <a:pt x="290" y="417"/>
                    <a:pt x="249" y="4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5" name="Freeform 22">
              <a:extLst>
                <a:ext uri="{FF2B5EF4-FFF2-40B4-BE49-F238E27FC236}">
                  <a16:creationId xmlns:a16="http://schemas.microsoft.com/office/drawing/2014/main" id="{05C0F3AF-1E64-F4C9-5564-207AB298F6B9}"/>
                </a:ext>
              </a:extLst>
            </p:cNvPr>
            <p:cNvSpPr>
              <a:spLocks/>
            </p:cNvSpPr>
            <p:nvPr/>
          </p:nvSpPr>
          <p:spPr bwMode="auto">
            <a:xfrm>
              <a:off x="1139826" y="-103188"/>
              <a:ext cx="347663" cy="436563"/>
            </a:xfrm>
            <a:custGeom>
              <a:avLst/>
              <a:gdLst>
                <a:gd name="T0" fmla="*/ 59 w 420"/>
                <a:gd name="T1" fmla="*/ 363 h 527"/>
                <a:gd name="T2" fmla="*/ 221 w 420"/>
                <a:gd name="T3" fmla="*/ 431 h 527"/>
                <a:gd name="T4" fmla="*/ 310 w 420"/>
                <a:gd name="T5" fmla="*/ 374 h 527"/>
                <a:gd name="T6" fmla="*/ 207 w 420"/>
                <a:gd name="T7" fmla="*/ 309 h 527"/>
                <a:gd name="T8" fmla="*/ 17 w 420"/>
                <a:gd name="T9" fmla="*/ 154 h 527"/>
                <a:gd name="T10" fmla="*/ 210 w 420"/>
                <a:gd name="T11" fmla="*/ 0 h 527"/>
                <a:gd name="T12" fmla="*/ 409 w 420"/>
                <a:gd name="T13" fmla="*/ 71 h 527"/>
                <a:gd name="T14" fmla="*/ 349 w 420"/>
                <a:gd name="T15" fmla="*/ 151 h 527"/>
                <a:gd name="T16" fmla="*/ 203 w 420"/>
                <a:gd name="T17" fmla="*/ 95 h 527"/>
                <a:gd name="T18" fmla="*/ 128 w 420"/>
                <a:gd name="T19" fmla="*/ 147 h 527"/>
                <a:gd name="T20" fmla="*/ 229 w 420"/>
                <a:gd name="T21" fmla="*/ 206 h 527"/>
                <a:gd name="T22" fmla="*/ 420 w 420"/>
                <a:gd name="T23" fmla="*/ 363 h 527"/>
                <a:gd name="T24" fmla="*/ 216 w 420"/>
                <a:gd name="T25" fmla="*/ 527 h 527"/>
                <a:gd name="T26" fmla="*/ 0 w 420"/>
                <a:gd name="T27" fmla="*/ 446 h 527"/>
                <a:gd name="T28" fmla="*/ 59 w 420"/>
                <a:gd name="T29" fmla="*/ 363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20" h="527">
                  <a:moveTo>
                    <a:pt x="59" y="363"/>
                  </a:moveTo>
                  <a:cubicBezTo>
                    <a:pt x="95" y="400"/>
                    <a:pt x="151" y="431"/>
                    <a:pt x="221" y="431"/>
                  </a:cubicBezTo>
                  <a:cubicBezTo>
                    <a:pt x="281" y="431"/>
                    <a:pt x="310" y="403"/>
                    <a:pt x="310" y="374"/>
                  </a:cubicBezTo>
                  <a:cubicBezTo>
                    <a:pt x="310" y="336"/>
                    <a:pt x="266" y="323"/>
                    <a:pt x="207" y="309"/>
                  </a:cubicBezTo>
                  <a:cubicBezTo>
                    <a:pt x="124" y="290"/>
                    <a:pt x="17" y="267"/>
                    <a:pt x="17" y="154"/>
                  </a:cubicBezTo>
                  <a:cubicBezTo>
                    <a:pt x="17" y="69"/>
                    <a:pt x="90" y="0"/>
                    <a:pt x="210" y="0"/>
                  </a:cubicBezTo>
                  <a:cubicBezTo>
                    <a:pt x="291" y="0"/>
                    <a:pt x="359" y="24"/>
                    <a:pt x="409" y="71"/>
                  </a:cubicBezTo>
                  <a:cubicBezTo>
                    <a:pt x="349" y="151"/>
                    <a:pt x="349" y="151"/>
                    <a:pt x="349" y="151"/>
                  </a:cubicBezTo>
                  <a:cubicBezTo>
                    <a:pt x="308" y="113"/>
                    <a:pt x="253" y="95"/>
                    <a:pt x="203" y="95"/>
                  </a:cubicBezTo>
                  <a:cubicBezTo>
                    <a:pt x="154" y="95"/>
                    <a:pt x="128" y="117"/>
                    <a:pt x="128" y="147"/>
                  </a:cubicBezTo>
                  <a:cubicBezTo>
                    <a:pt x="128" y="182"/>
                    <a:pt x="170" y="192"/>
                    <a:pt x="229" y="206"/>
                  </a:cubicBezTo>
                  <a:cubicBezTo>
                    <a:pt x="313" y="225"/>
                    <a:pt x="420" y="250"/>
                    <a:pt x="420" y="363"/>
                  </a:cubicBezTo>
                  <a:cubicBezTo>
                    <a:pt x="420" y="457"/>
                    <a:pt x="353" y="527"/>
                    <a:pt x="216" y="527"/>
                  </a:cubicBezTo>
                  <a:cubicBezTo>
                    <a:pt x="118" y="527"/>
                    <a:pt x="48" y="494"/>
                    <a:pt x="0" y="446"/>
                  </a:cubicBezTo>
                  <a:lnTo>
                    <a:pt x="59" y="3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6" name="Rectangle 23">
              <a:extLst>
                <a:ext uri="{FF2B5EF4-FFF2-40B4-BE49-F238E27FC236}">
                  <a16:creationId xmlns:a16="http://schemas.microsoft.com/office/drawing/2014/main" id="{5308E799-0736-BCF1-CC1A-3F3E2248F93B}"/>
                </a:ext>
              </a:extLst>
            </p:cNvPr>
            <p:cNvSpPr>
              <a:spLocks noChangeArrowheads="1"/>
            </p:cNvSpPr>
            <p:nvPr/>
          </p:nvSpPr>
          <p:spPr bwMode="auto">
            <a:xfrm>
              <a:off x="1968501" y="-96838"/>
              <a:ext cx="88900" cy="422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7" name="Freeform 24">
              <a:extLst>
                <a:ext uri="{FF2B5EF4-FFF2-40B4-BE49-F238E27FC236}">
                  <a16:creationId xmlns:a16="http://schemas.microsoft.com/office/drawing/2014/main" id="{D9308C71-8329-D144-E136-1D34018B4D56}"/>
                </a:ext>
              </a:extLst>
            </p:cNvPr>
            <p:cNvSpPr>
              <a:spLocks noEditPoints="1"/>
            </p:cNvSpPr>
            <p:nvPr/>
          </p:nvSpPr>
          <p:spPr bwMode="auto">
            <a:xfrm>
              <a:off x="2498726" y="-31750"/>
              <a:ext cx="93663" cy="112713"/>
            </a:xfrm>
            <a:custGeom>
              <a:avLst/>
              <a:gdLst>
                <a:gd name="T0" fmla="*/ 92 w 113"/>
                <a:gd name="T1" fmla="*/ 119 h 136"/>
                <a:gd name="T2" fmla="*/ 45 w 113"/>
                <a:gd name="T3" fmla="*/ 136 h 136"/>
                <a:gd name="T4" fmla="*/ 0 w 113"/>
                <a:gd name="T5" fmla="*/ 136 h 136"/>
                <a:gd name="T6" fmla="*/ 0 w 113"/>
                <a:gd name="T7" fmla="*/ 0 h 136"/>
                <a:gd name="T8" fmla="*/ 45 w 113"/>
                <a:gd name="T9" fmla="*/ 0 h 136"/>
                <a:gd name="T10" fmla="*/ 92 w 113"/>
                <a:gd name="T11" fmla="*/ 17 h 136"/>
                <a:gd name="T12" fmla="*/ 113 w 113"/>
                <a:gd name="T13" fmla="*/ 68 h 136"/>
                <a:gd name="T14" fmla="*/ 92 w 113"/>
                <a:gd name="T15" fmla="*/ 119 h 136"/>
                <a:gd name="T16" fmla="*/ 78 w 113"/>
                <a:gd name="T17" fmla="*/ 28 h 136"/>
                <a:gd name="T18" fmla="*/ 45 w 113"/>
                <a:gd name="T19" fmla="*/ 16 h 136"/>
                <a:gd name="T20" fmla="*/ 20 w 113"/>
                <a:gd name="T21" fmla="*/ 16 h 136"/>
                <a:gd name="T22" fmla="*/ 20 w 113"/>
                <a:gd name="T23" fmla="*/ 120 h 136"/>
                <a:gd name="T24" fmla="*/ 45 w 113"/>
                <a:gd name="T25" fmla="*/ 120 h 136"/>
                <a:gd name="T26" fmla="*/ 78 w 113"/>
                <a:gd name="T27" fmla="*/ 107 h 136"/>
                <a:gd name="T28" fmla="*/ 92 w 113"/>
                <a:gd name="T29" fmla="*/ 68 h 136"/>
                <a:gd name="T30" fmla="*/ 78 w 113"/>
                <a:gd name="T31" fmla="*/ 28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 h="136">
                  <a:moveTo>
                    <a:pt x="92" y="119"/>
                  </a:moveTo>
                  <a:cubicBezTo>
                    <a:pt x="81" y="130"/>
                    <a:pt x="66" y="136"/>
                    <a:pt x="45" y="136"/>
                  </a:cubicBezTo>
                  <a:cubicBezTo>
                    <a:pt x="0" y="136"/>
                    <a:pt x="0" y="136"/>
                    <a:pt x="0" y="136"/>
                  </a:cubicBezTo>
                  <a:cubicBezTo>
                    <a:pt x="0" y="0"/>
                    <a:pt x="0" y="0"/>
                    <a:pt x="0" y="0"/>
                  </a:cubicBezTo>
                  <a:cubicBezTo>
                    <a:pt x="45" y="0"/>
                    <a:pt x="45" y="0"/>
                    <a:pt x="45" y="0"/>
                  </a:cubicBezTo>
                  <a:cubicBezTo>
                    <a:pt x="66" y="0"/>
                    <a:pt x="81" y="6"/>
                    <a:pt x="92" y="17"/>
                  </a:cubicBezTo>
                  <a:cubicBezTo>
                    <a:pt x="103" y="28"/>
                    <a:pt x="113" y="44"/>
                    <a:pt x="113" y="68"/>
                  </a:cubicBezTo>
                  <a:cubicBezTo>
                    <a:pt x="113" y="91"/>
                    <a:pt x="104" y="108"/>
                    <a:pt x="92" y="119"/>
                  </a:cubicBezTo>
                  <a:close/>
                  <a:moveTo>
                    <a:pt x="78" y="28"/>
                  </a:moveTo>
                  <a:cubicBezTo>
                    <a:pt x="70" y="20"/>
                    <a:pt x="59" y="16"/>
                    <a:pt x="45" y="16"/>
                  </a:cubicBezTo>
                  <a:cubicBezTo>
                    <a:pt x="20" y="16"/>
                    <a:pt x="20" y="16"/>
                    <a:pt x="20" y="16"/>
                  </a:cubicBezTo>
                  <a:cubicBezTo>
                    <a:pt x="20" y="120"/>
                    <a:pt x="20" y="120"/>
                    <a:pt x="20" y="120"/>
                  </a:cubicBezTo>
                  <a:cubicBezTo>
                    <a:pt x="45" y="120"/>
                    <a:pt x="45" y="120"/>
                    <a:pt x="45" y="120"/>
                  </a:cubicBezTo>
                  <a:cubicBezTo>
                    <a:pt x="58" y="120"/>
                    <a:pt x="69" y="116"/>
                    <a:pt x="78" y="107"/>
                  </a:cubicBezTo>
                  <a:cubicBezTo>
                    <a:pt x="87" y="98"/>
                    <a:pt x="92" y="85"/>
                    <a:pt x="92" y="68"/>
                  </a:cubicBezTo>
                  <a:cubicBezTo>
                    <a:pt x="92" y="51"/>
                    <a:pt x="87" y="37"/>
                    <a:pt x="78"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8" name="Freeform 25">
              <a:extLst>
                <a:ext uri="{FF2B5EF4-FFF2-40B4-BE49-F238E27FC236}">
                  <a16:creationId xmlns:a16="http://schemas.microsoft.com/office/drawing/2014/main" id="{9B065B41-2B00-5183-95B8-2C97D2776E9F}"/>
                </a:ext>
              </a:extLst>
            </p:cNvPr>
            <p:cNvSpPr>
              <a:spLocks/>
            </p:cNvSpPr>
            <p:nvPr/>
          </p:nvSpPr>
          <p:spPr bwMode="auto">
            <a:xfrm>
              <a:off x="2611438" y="-3175"/>
              <a:ext cx="47625" cy="84138"/>
            </a:xfrm>
            <a:custGeom>
              <a:avLst/>
              <a:gdLst>
                <a:gd name="T0" fmla="*/ 54 w 57"/>
                <a:gd name="T1" fmla="*/ 19 h 101"/>
                <a:gd name="T2" fmla="*/ 47 w 57"/>
                <a:gd name="T3" fmla="*/ 18 h 101"/>
                <a:gd name="T4" fmla="*/ 33 w 57"/>
                <a:gd name="T5" fmla="*/ 22 h 101"/>
                <a:gd name="T6" fmla="*/ 19 w 57"/>
                <a:gd name="T7" fmla="*/ 45 h 101"/>
                <a:gd name="T8" fmla="*/ 19 w 57"/>
                <a:gd name="T9" fmla="*/ 101 h 101"/>
                <a:gd name="T10" fmla="*/ 0 w 57"/>
                <a:gd name="T11" fmla="*/ 101 h 101"/>
                <a:gd name="T12" fmla="*/ 0 w 57"/>
                <a:gd name="T13" fmla="*/ 2 h 101"/>
                <a:gd name="T14" fmla="*/ 18 w 57"/>
                <a:gd name="T15" fmla="*/ 2 h 101"/>
                <a:gd name="T16" fmla="*/ 19 w 57"/>
                <a:gd name="T17" fmla="*/ 21 h 101"/>
                <a:gd name="T18" fmla="*/ 49 w 57"/>
                <a:gd name="T19" fmla="*/ 0 h 101"/>
                <a:gd name="T20" fmla="*/ 57 w 57"/>
                <a:gd name="T21" fmla="*/ 1 h 101"/>
                <a:gd name="T22" fmla="*/ 54 w 57"/>
                <a:gd name="T23" fmla="*/ 1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7" h="101">
                  <a:moveTo>
                    <a:pt x="54" y="19"/>
                  </a:moveTo>
                  <a:cubicBezTo>
                    <a:pt x="54" y="19"/>
                    <a:pt x="52" y="18"/>
                    <a:pt x="47" y="18"/>
                  </a:cubicBezTo>
                  <a:cubicBezTo>
                    <a:pt x="42" y="18"/>
                    <a:pt x="38" y="19"/>
                    <a:pt x="33" y="22"/>
                  </a:cubicBezTo>
                  <a:cubicBezTo>
                    <a:pt x="27" y="26"/>
                    <a:pt x="21" y="34"/>
                    <a:pt x="19" y="45"/>
                  </a:cubicBezTo>
                  <a:cubicBezTo>
                    <a:pt x="19" y="101"/>
                    <a:pt x="19" y="101"/>
                    <a:pt x="19" y="101"/>
                  </a:cubicBezTo>
                  <a:cubicBezTo>
                    <a:pt x="0" y="101"/>
                    <a:pt x="0" y="101"/>
                    <a:pt x="0" y="101"/>
                  </a:cubicBezTo>
                  <a:cubicBezTo>
                    <a:pt x="0" y="2"/>
                    <a:pt x="0" y="2"/>
                    <a:pt x="0" y="2"/>
                  </a:cubicBezTo>
                  <a:cubicBezTo>
                    <a:pt x="18" y="2"/>
                    <a:pt x="18" y="2"/>
                    <a:pt x="18" y="2"/>
                  </a:cubicBezTo>
                  <a:cubicBezTo>
                    <a:pt x="19" y="21"/>
                    <a:pt x="19" y="21"/>
                    <a:pt x="19" y="21"/>
                  </a:cubicBezTo>
                  <a:cubicBezTo>
                    <a:pt x="24" y="10"/>
                    <a:pt x="35" y="0"/>
                    <a:pt x="49" y="0"/>
                  </a:cubicBezTo>
                  <a:cubicBezTo>
                    <a:pt x="54" y="0"/>
                    <a:pt x="57" y="1"/>
                    <a:pt x="57" y="1"/>
                  </a:cubicBezTo>
                  <a:lnTo>
                    <a:pt x="54"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9" name="Freeform 26">
              <a:extLst>
                <a:ext uri="{FF2B5EF4-FFF2-40B4-BE49-F238E27FC236}">
                  <a16:creationId xmlns:a16="http://schemas.microsoft.com/office/drawing/2014/main" id="{AEBBA209-4388-44E3-1F5D-110C6416935E}"/>
                </a:ext>
              </a:extLst>
            </p:cNvPr>
            <p:cNvSpPr>
              <a:spLocks noEditPoints="1"/>
            </p:cNvSpPr>
            <p:nvPr/>
          </p:nvSpPr>
          <p:spPr bwMode="auto">
            <a:xfrm>
              <a:off x="2670176" y="-36513"/>
              <a:ext cx="20638" cy="117475"/>
            </a:xfrm>
            <a:custGeom>
              <a:avLst/>
              <a:gdLst>
                <a:gd name="T0" fmla="*/ 13 w 25"/>
                <a:gd name="T1" fmla="*/ 24 h 143"/>
                <a:gd name="T2" fmla="*/ 0 w 25"/>
                <a:gd name="T3" fmla="*/ 12 h 143"/>
                <a:gd name="T4" fmla="*/ 13 w 25"/>
                <a:gd name="T5" fmla="*/ 0 h 143"/>
                <a:gd name="T6" fmla="*/ 25 w 25"/>
                <a:gd name="T7" fmla="*/ 12 h 143"/>
                <a:gd name="T8" fmla="*/ 13 w 25"/>
                <a:gd name="T9" fmla="*/ 24 h 143"/>
                <a:gd name="T10" fmla="*/ 4 w 25"/>
                <a:gd name="T11" fmla="*/ 143 h 143"/>
                <a:gd name="T12" fmla="*/ 4 w 25"/>
                <a:gd name="T13" fmla="*/ 44 h 143"/>
                <a:gd name="T14" fmla="*/ 22 w 25"/>
                <a:gd name="T15" fmla="*/ 44 h 143"/>
                <a:gd name="T16" fmla="*/ 22 w 25"/>
                <a:gd name="T17" fmla="*/ 143 h 143"/>
                <a:gd name="T18" fmla="*/ 4 w 25"/>
                <a:gd name="T19" fmla="*/ 143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143">
                  <a:moveTo>
                    <a:pt x="13" y="24"/>
                  </a:moveTo>
                  <a:cubicBezTo>
                    <a:pt x="6" y="24"/>
                    <a:pt x="0" y="19"/>
                    <a:pt x="0" y="12"/>
                  </a:cubicBezTo>
                  <a:cubicBezTo>
                    <a:pt x="0" y="5"/>
                    <a:pt x="6" y="0"/>
                    <a:pt x="13" y="0"/>
                  </a:cubicBezTo>
                  <a:cubicBezTo>
                    <a:pt x="20" y="0"/>
                    <a:pt x="25" y="5"/>
                    <a:pt x="25" y="12"/>
                  </a:cubicBezTo>
                  <a:cubicBezTo>
                    <a:pt x="25" y="18"/>
                    <a:pt x="20" y="24"/>
                    <a:pt x="13" y="24"/>
                  </a:cubicBezTo>
                  <a:close/>
                  <a:moveTo>
                    <a:pt x="4" y="143"/>
                  </a:moveTo>
                  <a:cubicBezTo>
                    <a:pt x="4" y="44"/>
                    <a:pt x="4" y="44"/>
                    <a:pt x="4" y="44"/>
                  </a:cubicBezTo>
                  <a:cubicBezTo>
                    <a:pt x="22" y="44"/>
                    <a:pt x="22" y="44"/>
                    <a:pt x="22" y="44"/>
                  </a:cubicBezTo>
                  <a:cubicBezTo>
                    <a:pt x="22" y="143"/>
                    <a:pt x="22" y="143"/>
                    <a:pt x="22" y="143"/>
                  </a:cubicBezTo>
                  <a:lnTo>
                    <a:pt x="4" y="1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0" name="Freeform 27">
              <a:extLst>
                <a:ext uri="{FF2B5EF4-FFF2-40B4-BE49-F238E27FC236}">
                  <a16:creationId xmlns:a16="http://schemas.microsoft.com/office/drawing/2014/main" id="{4524D336-2EEE-036C-C9C9-0D5F156C9443}"/>
                </a:ext>
              </a:extLst>
            </p:cNvPr>
            <p:cNvSpPr>
              <a:spLocks/>
            </p:cNvSpPr>
            <p:nvPr/>
          </p:nvSpPr>
          <p:spPr bwMode="auto">
            <a:xfrm>
              <a:off x="2701926" y="-1588"/>
              <a:ext cx="80963" cy="82550"/>
            </a:xfrm>
            <a:custGeom>
              <a:avLst/>
              <a:gdLst>
                <a:gd name="T0" fmla="*/ 31 w 51"/>
                <a:gd name="T1" fmla="*/ 52 h 52"/>
                <a:gd name="T2" fmla="*/ 20 w 51"/>
                <a:gd name="T3" fmla="*/ 52 h 52"/>
                <a:gd name="T4" fmla="*/ 0 w 51"/>
                <a:gd name="T5" fmla="*/ 0 h 52"/>
                <a:gd name="T6" fmla="*/ 11 w 51"/>
                <a:gd name="T7" fmla="*/ 0 h 52"/>
                <a:gd name="T8" fmla="*/ 25 w 51"/>
                <a:gd name="T9" fmla="*/ 42 h 52"/>
                <a:gd name="T10" fmla="*/ 40 w 51"/>
                <a:gd name="T11" fmla="*/ 0 h 52"/>
                <a:gd name="T12" fmla="*/ 51 w 51"/>
                <a:gd name="T13" fmla="*/ 0 h 52"/>
                <a:gd name="T14" fmla="*/ 31 w 51"/>
                <a:gd name="T15" fmla="*/ 52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 h="52">
                  <a:moveTo>
                    <a:pt x="31" y="52"/>
                  </a:moveTo>
                  <a:lnTo>
                    <a:pt x="20" y="52"/>
                  </a:lnTo>
                  <a:lnTo>
                    <a:pt x="0" y="0"/>
                  </a:lnTo>
                  <a:lnTo>
                    <a:pt x="11" y="0"/>
                  </a:lnTo>
                  <a:lnTo>
                    <a:pt x="25" y="42"/>
                  </a:lnTo>
                  <a:lnTo>
                    <a:pt x="40" y="0"/>
                  </a:lnTo>
                  <a:lnTo>
                    <a:pt x="51" y="0"/>
                  </a:lnTo>
                  <a:lnTo>
                    <a:pt x="31"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1" name="Freeform 28">
              <a:extLst>
                <a:ext uri="{FF2B5EF4-FFF2-40B4-BE49-F238E27FC236}">
                  <a16:creationId xmlns:a16="http://schemas.microsoft.com/office/drawing/2014/main" id="{7957D02A-F6AA-E7FB-776F-5DF982079E20}"/>
                </a:ext>
              </a:extLst>
            </p:cNvPr>
            <p:cNvSpPr>
              <a:spLocks noEditPoints="1"/>
            </p:cNvSpPr>
            <p:nvPr/>
          </p:nvSpPr>
          <p:spPr bwMode="auto">
            <a:xfrm>
              <a:off x="2789238" y="-3175"/>
              <a:ext cx="74613" cy="85725"/>
            </a:xfrm>
            <a:custGeom>
              <a:avLst/>
              <a:gdLst>
                <a:gd name="T0" fmla="*/ 20 w 90"/>
                <a:gd name="T1" fmla="*/ 56 h 103"/>
                <a:gd name="T2" fmla="*/ 49 w 90"/>
                <a:gd name="T3" fmla="*/ 88 h 103"/>
                <a:gd name="T4" fmla="*/ 80 w 90"/>
                <a:gd name="T5" fmla="*/ 77 h 103"/>
                <a:gd name="T6" fmla="*/ 87 w 90"/>
                <a:gd name="T7" fmla="*/ 89 h 103"/>
                <a:gd name="T8" fmla="*/ 47 w 90"/>
                <a:gd name="T9" fmla="*/ 103 h 103"/>
                <a:gd name="T10" fmla="*/ 0 w 90"/>
                <a:gd name="T11" fmla="*/ 52 h 103"/>
                <a:gd name="T12" fmla="*/ 47 w 90"/>
                <a:gd name="T13" fmla="*/ 0 h 103"/>
                <a:gd name="T14" fmla="*/ 90 w 90"/>
                <a:gd name="T15" fmla="*/ 49 h 103"/>
                <a:gd name="T16" fmla="*/ 90 w 90"/>
                <a:gd name="T17" fmla="*/ 56 h 103"/>
                <a:gd name="T18" fmla="*/ 20 w 90"/>
                <a:gd name="T19" fmla="*/ 56 h 103"/>
                <a:gd name="T20" fmla="*/ 46 w 90"/>
                <a:gd name="T21" fmla="*/ 15 h 103"/>
                <a:gd name="T22" fmla="*/ 19 w 90"/>
                <a:gd name="T23" fmla="*/ 43 h 103"/>
                <a:gd name="T24" fmla="*/ 71 w 90"/>
                <a:gd name="T25" fmla="*/ 43 h 103"/>
                <a:gd name="T26" fmla="*/ 46 w 90"/>
                <a:gd name="T27" fmla="*/ 15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03">
                  <a:moveTo>
                    <a:pt x="20" y="56"/>
                  </a:moveTo>
                  <a:cubicBezTo>
                    <a:pt x="20" y="76"/>
                    <a:pt x="31" y="88"/>
                    <a:pt x="49" y="88"/>
                  </a:cubicBezTo>
                  <a:cubicBezTo>
                    <a:pt x="68" y="88"/>
                    <a:pt x="79" y="78"/>
                    <a:pt x="80" y="77"/>
                  </a:cubicBezTo>
                  <a:cubicBezTo>
                    <a:pt x="87" y="89"/>
                    <a:pt x="87" y="89"/>
                    <a:pt x="87" y="89"/>
                  </a:cubicBezTo>
                  <a:cubicBezTo>
                    <a:pt x="87" y="89"/>
                    <a:pt x="74" y="103"/>
                    <a:pt x="47" y="103"/>
                  </a:cubicBezTo>
                  <a:cubicBezTo>
                    <a:pt x="20" y="103"/>
                    <a:pt x="0" y="85"/>
                    <a:pt x="0" y="52"/>
                  </a:cubicBezTo>
                  <a:cubicBezTo>
                    <a:pt x="0" y="20"/>
                    <a:pt x="21" y="0"/>
                    <a:pt x="47" y="0"/>
                  </a:cubicBezTo>
                  <a:cubicBezTo>
                    <a:pt x="74" y="0"/>
                    <a:pt x="90" y="20"/>
                    <a:pt x="90" y="49"/>
                  </a:cubicBezTo>
                  <a:cubicBezTo>
                    <a:pt x="90" y="56"/>
                    <a:pt x="90" y="56"/>
                    <a:pt x="90" y="56"/>
                  </a:cubicBezTo>
                  <a:cubicBezTo>
                    <a:pt x="20" y="56"/>
                    <a:pt x="20" y="56"/>
                    <a:pt x="20" y="56"/>
                  </a:cubicBezTo>
                  <a:close/>
                  <a:moveTo>
                    <a:pt x="46" y="15"/>
                  </a:moveTo>
                  <a:cubicBezTo>
                    <a:pt x="28" y="15"/>
                    <a:pt x="20" y="30"/>
                    <a:pt x="19" y="43"/>
                  </a:cubicBezTo>
                  <a:cubicBezTo>
                    <a:pt x="71" y="43"/>
                    <a:pt x="71" y="43"/>
                    <a:pt x="71" y="43"/>
                  </a:cubicBezTo>
                  <a:cubicBezTo>
                    <a:pt x="71" y="28"/>
                    <a:pt x="64" y="15"/>
                    <a:pt x="46"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2" name="Freeform 29">
              <a:extLst>
                <a:ext uri="{FF2B5EF4-FFF2-40B4-BE49-F238E27FC236}">
                  <a16:creationId xmlns:a16="http://schemas.microsoft.com/office/drawing/2014/main" id="{C091E53F-E8FB-D219-1C2C-C8CDF3A477E2}"/>
                </a:ext>
              </a:extLst>
            </p:cNvPr>
            <p:cNvSpPr>
              <a:spLocks/>
            </p:cNvSpPr>
            <p:nvPr/>
          </p:nvSpPr>
          <p:spPr bwMode="auto">
            <a:xfrm>
              <a:off x="2882901" y="-3175"/>
              <a:ext cx="68263" cy="84138"/>
            </a:xfrm>
            <a:custGeom>
              <a:avLst/>
              <a:gdLst>
                <a:gd name="T0" fmla="*/ 65 w 84"/>
                <a:gd name="T1" fmla="*/ 101 h 101"/>
                <a:gd name="T2" fmla="*/ 65 w 84"/>
                <a:gd name="T3" fmla="*/ 42 h 101"/>
                <a:gd name="T4" fmla="*/ 45 w 84"/>
                <a:gd name="T5" fmla="*/ 16 h 101"/>
                <a:gd name="T6" fmla="*/ 18 w 84"/>
                <a:gd name="T7" fmla="*/ 42 h 101"/>
                <a:gd name="T8" fmla="*/ 18 w 84"/>
                <a:gd name="T9" fmla="*/ 101 h 101"/>
                <a:gd name="T10" fmla="*/ 0 w 84"/>
                <a:gd name="T11" fmla="*/ 101 h 101"/>
                <a:gd name="T12" fmla="*/ 0 w 84"/>
                <a:gd name="T13" fmla="*/ 2 h 101"/>
                <a:gd name="T14" fmla="*/ 17 w 84"/>
                <a:gd name="T15" fmla="*/ 2 h 101"/>
                <a:gd name="T16" fmla="*/ 18 w 84"/>
                <a:gd name="T17" fmla="*/ 20 h 101"/>
                <a:gd name="T18" fmla="*/ 51 w 84"/>
                <a:gd name="T19" fmla="*/ 0 h 101"/>
                <a:gd name="T20" fmla="*/ 84 w 84"/>
                <a:gd name="T21" fmla="*/ 37 h 101"/>
                <a:gd name="T22" fmla="*/ 84 w 84"/>
                <a:gd name="T23" fmla="*/ 101 h 101"/>
                <a:gd name="T24" fmla="*/ 65 w 84"/>
                <a:gd name="T25" fmla="*/ 10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101">
                  <a:moveTo>
                    <a:pt x="65" y="101"/>
                  </a:moveTo>
                  <a:cubicBezTo>
                    <a:pt x="65" y="42"/>
                    <a:pt x="65" y="42"/>
                    <a:pt x="65" y="42"/>
                  </a:cubicBezTo>
                  <a:cubicBezTo>
                    <a:pt x="65" y="26"/>
                    <a:pt x="60" y="16"/>
                    <a:pt x="45" y="16"/>
                  </a:cubicBezTo>
                  <a:cubicBezTo>
                    <a:pt x="30" y="16"/>
                    <a:pt x="20" y="32"/>
                    <a:pt x="18" y="42"/>
                  </a:cubicBezTo>
                  <a:cubicBezTo>
                    <a:pt x="18" y="101"/>
                    <a:pt x="18" y="101"/>
                    <a:pt x="18" y="101"/>
                  </a:cubicBezTo>
                  <a:cubicBezTo>
                    <a:pt x="0" y="101"/>
                    <a:pt x="0" y="101"/>
                    <a:pt x="0" y="101"/>
                  </a:cubicBezTo>
                  <a:cubicBezTo>
                    <a:pt x="0" y="2"/>
                    <a:pt x="0" y="2"/>
                    <a:pt x="0" y="2"/>
                  </a:cubicBezTo>
                  <a:cubicBezTo>
                    <a:pt x="17" y="2"/>
                    <a:pt x="17" y="2"/>
                    <a:pt x="17" y="2"/>
                  </a:cubicBezTo>
                  <a:cubicBezTo>
                    <a:pt x="18" y="20"/>
                    <a:pt x="18" y="20"/>
                    <a:pt x="18" y="20"/>
                  </a:cubicBezTo>
                  <a:cubicBezTo>
                    <a:pt x="24" y="10"/>
                    <a:pt x="35" y="0"/>
                    <a:pt x="51" y="0"/>
                  </a:cubicBezTo>
                  <a:cubicBezTo>
                    <a:pt x="71" y="0"/>
                    <a:pt x="84" y="11"/>
                    <a:pt x="84" y="37"/>
                  </a:cubicBezTo>
                  <a:cubicBezTo>
                    <a:pt x="84" y="101"/>
                    <a:pt x="84" y="101"/>
                    <a:pt x="84" y="101"/>
                  </a:cubicBezTo>
                  <a:cubicBezTo>
                    <a:pt x="65" y="101"/>
                    <a:pt x="65" y="101"/>
                    <a:pt x="65"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3" name="Freeform 30">
              <a:extLst>
                <a:ext uri="{FF2B5EF4-FFF2-40B4-BE49-F238E27FC236}">
                  <a16:creationId xmlns:a16="http://schemas.microsoft.com/office/drawing/2014/main" id="{D8C0F936-155F-B9D3-105E-CB4A7E9C8F31}"/>
                </a:ext>
              </a:extLst>
            </p:cNvPr>
            <p:cNvSpPr>
              <a:spLocks noEditPoints="1"/>
            </p:cNvSpPr>
            <p:nvPr/>
          </p:nvSpPr>
          <p:spPr bwMode="auto">
            <a:xfrm>
              <a:off x="3006726" y="-34925"/>
              <a:ext cx="79375" cy="117475"/>
            </a:xfrm>
            <a:custGeom>
              <a:avLst/>
              <a:gdLst>
                <a:gd name="T0" fmla="*/ 50 w 95"/>
                <a:gd name="T1" fmla="*/ 142 h 142"/>
                <a:gd name="T2" fmla="*/ 20 w 95"/>
                <a:gd name="T3" fmla="*/ 125 h 142"/>
                <a:gd name="T4" fmla="*/ 17 w 95"/>
                <a:gd name="T5" fmla="*/ 140 h 142"/>
                <a:gd name="T6" fmla="*/ 0 w 95"/>
                <a:gd name="T7" fmla="*/ 140 h 142"/>
                <a:gd name="T8" fmla="*/ 0 w 95"/>
                <a:gd name="T9" fmla="*/ 0 h 142"/>
                <a:gd name="T10" fmla="*/ 19 w 95"/>
                <a:gd name="T11" fmla="*/ 0 h 142"/>
                <a:gd name="T12" fmla="*/ 19 w 95"/>
                <a:gd name="T13" fmla="*/ 57 h 142"/>
                <a:gd name="T14" fmla="*/ 52 w 95"/>
                <a:gd name="T15" fmla="*/ 39 h 142"/>
                <a:gd name="T16" fmla="*/ 94 w 95"/>
                <a:gd name="T17" fmla="*/ 91 h 142"/>
                <a:gd name="T18" fmla="*/ 50 w 95"/>
                <a:gd name="T19" fmla="*/ 142 h 142"/>
                <a:gd name="T20" fmla="*/ 47 w 95"/>
                <a:gd name="T21" fmla="*/ 55 h 142"/>
                <a:gd name="T22" fmla="*/ 18 w 95"/>
                <a:gd name="T23" fmla="*/ 91 h 142"/>
                <a:gd name="T24" fmla="*/ 46 w 95"/>
                <a:gd name="T25" fmla="*/ 127 h 142"/>
                <a:gd name="T26" fmla="*/ 75 w 95"/>
                <a:gd name="T27" fmla="*/ 91 h 142"/>
                <a:gd name="T28" fmla="*/ 47 w 95"/>
                <a:gd name="T29" fmla="*/ 55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 h="142">
                  <a:moveTo>
                    <a:pt x="50" y="142"/>
                  </a:moveTo>
                  <a:cubicBezTo>
                    <a:pt x="31" y="142"/>
                    <a:pt x="22" y="129"/>
                    <a:pt x="20" y="125"/>
                  </a:cubicBezTo>
                  <a:cubicBezTo>
                    <a:pt x="17" y="140"/>
                    <a:pt x="17" y="140"/>
                    <a:pt x="17" y="140"/>
                  </a:cubicBezTo>
                  <a:cubicBezTo>
                    <a:pt x="0" y="140"/>
                    <a:pt x="0" y="140"/>
                    <a:pt x="0" y="140"/>
                  </a:cubicBezTo>
                  <a:cubicBezTo>
                    <a:pt x="0" y="0"/>
                    <a:pt x="0" y="0"/>
                    <a:pt x="0" y="0"/>
                  </a:cubicBezTo>
                  <a:cubicBezTo>
                    <a:pt x="19" y="0"/>
                    <a:pt x="19" y="0"/>
                    <a:pt x="19" y="0"/>
                  </a:cubicBezTo>
                  <a:cubicBezTo>
                    <a:pt x="19" y="57"/>
                    <a:pt x="19" y="57"/>
                    <a:pt x="19" y="57"/>
                  </a:cubicBezTo>
                  <a:cubicBezTo>
                    <a:pt x="20" y="55"/>
                    <a:pt x="31" y="39"/>
                    <a:pt x="52" y="39"/>
                  </a:cubicBezTo>
                  <a:cubicBezTo>
                    <a:pt x="78" y="39"/>
                    <a:pt x="94" y="61"/>
                    <a:pt x="94" y="91"/>
                  </a:cubicBezTo>
                  <a:cubicBezTo>
                    <a:pt x="95" y="121"/>
                    <a:pt x="77" y="142"/>
                    <a:pt x="50" y="142"/>
                  </a:cubicBezTo>
                  <a:close/>
                  <a:moveTo>
                    <a:pt x="47" y="55"/>
                  </a:moveTo>
                  <a:cubicBezTo>
                    <a:pt x="30" y="55"/>
                    <a:pt x="18" y="71"/>
                    <a:pt x="18" y="91"/>
                  </a:cubicBezTo>
                  <a:cubicBezTo>
                    <a:pt x="18" y="110"/>
                    <a:pt x="29" y="127"/>
                    <a:pt x="46" y="127"/>
                  </a:cubicBezTo>
                  <a:cubicBezTo>
                    <a:pt x="63" y="127"/>
                    <a:pt x="75" y="111"/>
                    <a:pt x="75" y="91"/>
                  </a:cubicBezTo>
                  <a:cubicBezTo>
                    <a:pt x="75" y="71"/>
                    <a:pt x="64" y="55"/>
                    <a:pt x="47"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4" name="Freeform 31">
              <a:extLst>
                <a:ext uri="{FF2B5EF4-FFF2-40B4-BE49-F238E27FC236}">
                  <a16:creationId xmlns:a16="http://schemas.microsoft.com/office/drawing/2014/main" id="{B3C06BAF-2606-07B2-0633-EFEFFAE9986C}"/>
                </a:ext>
              </a:extLst>
            </p:cNvPr>
            <p:cNvSpPr>
              <a:spLocks/>
            </p:cNvSpPr>
            <p:nvPr/>
          </p:nvSpPr>
          <p:spPr bwMode="auto">
            <a:xfrm>
              <a:off x="3094038" y="-1588"/>
              <a:ext cx="79375" cy="114300"/>
            </a:xfrm>
            <a:custGeom>
              <a:avLst/>
              <a:gdLst>
                <a:gd name="T0" fmla="*/ 52 w 96"/>
                <a:gd name="T1" fmla="*/ 113 h 136"/>
                <a:gd name="T2" fmla="*/ 26 w 96"/>
                <a:gd name="T3" fmla="*/ 136 h 136"/>
                <a:gd name="T4" fmla="*/ 7 w 96"/>
                <a:gd name="T5" fmla="*/ 132 h 136"/>
                <a:gd name="T6" fmla="*/ 11 w 96"/>
                <a:gd name="T7" fmla="*/ 117 h 136"/>
                <a:gd name="T8" fmla="*/ 22 w 96"/>
                <a:gd name="T9" fmla="*/ 120 h 136"/>
                <a:gd name="T10" fmla="*/ 33 w 96"/>
                <a:gd name="T11" fmla="*/ 110 h 136"/>
                <a:gd name="T12" fmla="*/ 38 w 96"/>
                <a:gd name="T13" fmla="*/ 98 h 136"/>
                <a:gd name="T14" fmla="*/ 0 w 96"/>
                <a:gd name="T15" fmla="*/ 0 h 136"/>
                <a:gd name="T16" fmla="*/ 20 w 96"/>
                <a:gd name="T17" fmla="*/ 0 h 136"/>
                <a:gd name="T18" fmla="*/ 48 w 96"/>
                <a:gd name="T19" fmla="*/ 81 h 136"/>
                <a:gd name="T20" fmla="*/ 76 w 96"/>
                <a:gd name="T21" fmla="*/ 0 h 136"/>
                <a:gd name="T22" fmla="*/ 96 w 96"/>
                <a:gd name="T23" fmla="*/ 0 h 136"/>
                <a:gd name="T24" fmla="*/ 52 w 96"/>
                <a:gd name="T25" fmla="*/ 113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6" h="136">
                  <a:moveTo>
                    <a:pt x="52" y="113"/>
                  </a:moveTo>
                  <a:cubicBezTo>
                    <a:pt x="45" y="129"/>
                    <a:pt x="38" y="136"/>
                    <a:pt x="26" y="136"/>
                  </a:cubicBezTo>
                  <a:cubicBezTo>
                    <a:pt x="13" y="136"/>
                    <a:pt x="7" y="132"/>
                    <a:pt x="7" y="132"/>
                  </a:cubicBezTo>
                  <a:cubicBezTo>
                    <a:pt x="11" y="117"/>
                    <a:pt x="11" y="117"/>
                    <a:pt x="11" y="117"/>
                  </a:cubicBezTo>
                  <a:cubicBezTo>
                    <a:pt x="11" y="117"/>
                    <a:pt x="17" y="120"/>
                    <a:pt x="22" y="120"/>
                  </a:cubicBezTo>
                  <a:cubicBezTo>
                    <a:pt x="27" y="120"/>
                    <a:pt x="30" y="118"/>
                    <a:pt x="33" y="110"/>
                  </a:cubicBezTo>
                  <a:cubicBezTo>
                    <a:pt x="38" y="98"/>
                    <a:pt x="38" y="98"/>
                    <a:pt x="38" y="98"/>
                  </a:cubicBezTo>
                  <a:cubicBezTo>
                    <a:pt x="0" y="0"/>
                    <a:pt x="0" y="0"/>
                    <a:pt x="0" y="0"/>
                  </a:cubicBezTo>
                  <a:cubicBezTo>
                    <a:pt x="20" y="0"/>
                    <a:pt x="20" y="0"/>
                    <a:pt x="20" y="0"/>
                  </a:cubicBezTo>
                  <a:cubicBezTo>
                    <a:pt x="48" y="81"/>
                    <a:pt x="48" y="81"/>
                    <a:pt x="48" y="81"/>
                  </a:cubicBezTo>
                  <a:cubicBezTo>
                    <a:pt x="76" y="0"/>
                    <a:pt x="76" y="0"/>
                    <a:pt x="76" y="0"/>
                  </a:cubicBezTo>
                  <a:cubicBezTo>
                    <a:pt x="96" y="0"/>
                    <a:pt x="96" y="0"/>
                    <a:pt x="96" y="0"/>
                  </a:cubicBezTo>
                  <a:lnTo>
                    <a:pt x="52" y="1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5" name="Rectangle 32">
              <a:extLst>
                <a:ext uri="{FF2B5EF4-FFF2-40B4-BE49-F238E27FC236}">
                  <a16:creationId xmlns:a16="http://schemas.microsoft.com/office/drawing/2014/main" id="{28E831E1-5403-0391-CFF1-44334240480E}"/>
                </a:ext>
              </a:extLst>
            </p:cNvPr>
            <p:cNvSpPr>
              <a:spLocks noChangeArrowheads="1"/>
            </p:cNvSpPr>
            <p:nvPr/>
          </p:nvSpPr>
          <p:spPr bwMode="auto">
            <a:xfrm>
              <a:off x="3219451" y="-31750"/>
              <a:ext cx="17463" cy="1127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6" name="Freeform 33">
              <a:extLst>
                <a:ext uri="{FF2B5EF4-FFF2-40B4-BE49-F238E27FC236}">
                  <a16:creationId xmlns:a16="http://schemas.microsoft.com/office/drawing/2014/main" id="{C26B6476-3E8D-9E7B-540C-E0FEFAD5DB9D}"/>
                </a:ext>
              </a:extLst>
            </p:cNvPr>
            <p:cNvSpPr>
              <a:spLocks/>
            </p:cNvSpPr>
            <p:nvPr/>
          </p:nvSpPr>
          <p:spPr bwMode="auto">
            <a:xfrm>
              <a:off x="3263901" y="-3175"/>
              <a:ext cx="69850" cy="84138"/>
            </a:xfrm>
            <a:custGeom>
              <a:avLst/>
              <a:gdLst>
                <a:gd name="T0" fmla="*/ 65 w 84"/>
                <a:gd name="T1" fmla="*/ 101 h 101"/>
                <a:gd name="T2" fmla="*/ 65 w 84"/>
                <a:gd name="T3" fmla="*/ 42 h 101"/>
                <a:gd name="T4" fmla="*/ 45 w 84"/>
                <a:gd name="T5" fmla="*/ 16 h 101"/>
                <a:gd name="T6" fmla="*/ 19 w 84"/>
                <a:gd name="T7" fmla="*/ 42 h 101"/>
                <a:gd name="T8" fmla="*/ 19 w 84"/>
                <a:gd name="T9" fmla="*/ 101 h 101"/>
                <a:gd name="T10" fmla="*/ 0 w 84"/>
                <a:gd name="T11" fmla="*/ 101 h 101"/>
                <a:gd name="T12" fmla="*/ 0 w 84"/>
                <a:gd name="T13" fmla="*/ 2 h 101"/>
                <a:gd name="T14" fmla="*/ 18 w 84"/>
                <a:gd name="T15" fmla="*/ 2 h 101"/>
                <a:gd name="T16" fmla="*/ 19 w 84"/>
                <a:gd name="T17" fmla="*/ 20 h 101"/>
                <a:gd name="T18" fmla="*/ 51 w 84"/>
                <a:gd name="T19" fmla="*/ 0 h 101"/>
                <a:gd name="T20" fmla="*/ 84 w 84"/>
                <a:gd name="T21" fmla="*/ 37 h 101"/>
                <a:gd name="T22" fmla="*/ 84 w 84"/>
                <a:gd name="T23" fmla="*/ 101 h 101"/>
                <a:gd name="T24" fmla="*/ 65 w 84"/>
                <a:gd name="T25" fmla="*/ 10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101">
                  <a:moveTo>
                    <a:pt x="65" y="101"/>
                  </a:moveTo>
                  <a:cubicBezTo>
                    <a:pt x="65" y="42"/>
                    <a:pt x="65" y="42"/>
                    <a:pt x="65" y="42"/>
                  </a:cubicBezTo>
                  <a:cubicBezTo>
                    <a:pt x="65" y="26"/>
                    <a:pt x="60" y="16"/>
                    <a:pt x="45" y="16"/>
                  </a:cubicBezTo>
                  <a:cubicBezTo>
                    <a:pt x="30" y="16"/>
                    <a:pt x="21" y="32"/>
                    <a:pt x="19" y="42"/>
                  </a:cubicBezTo>
                  <a:cubicBezTo>
                    <a:pt x="19" y="101"/>
                    <a:pt x="19" y="101"/>
                    <a:pt x="19" y="101"/>
                  </a:cubicBezTo>
                  <a:cubicBezTo>
                    <a:pt x="0" y="101"/>
                    <a:pt x="0" y="101"/>
                    <a:pt x="0" y="101"/>
                  </a:cubicBezTo>
                  <a:cubicBezTo>
                    <a:pt x="0" y="2"/>
                    <a:pt x="0" y="2"/>
                    <a:pt x="0" y="2"/>
                  </a:cubicBezTo>
                  <a:cubicBezTo>
                    <a:pt x="18" y="2"/>
                    <a:pt x="18" y="2"/>
                    <a:pt x="18" y="2"/>
                  </a:cubicBezTo>
                  <a:cubicBezTo>
                    <a:pt x="19" y="20"/>
                    <a:pt x="19" y="20"/>
                    <a:pt x="19" y="20"/>
                  </a:cubicBezTo>
                  <a:cubicBezTo>
                    <a:pt x="24" y="10"/>
                    <a:pt x="35" y="0"/>
                    <a:pt x="51" y="0"/>
                  </a:cubicBezTo>
                  <a:cubicBezTo>
                    <a:pt x="71" y="0"/>
                    <a:pt x="84" y="11"/>
                    <a:pt x="84" y="37"/>
                  </a:cubicBezTo>
                  <a:cubicBezTo>
                    <a:pt x="84" y="101"/>
                    <a:pt x="84" y="101"/>
                    <a:pt x="84" y="101"/>
                  </a:cubicBezTo>
                  <a:cubicBezTo>
                    <a:pt x="65" y="101"/>
                    <a:pt x="65" y="101"/>
                    <a:pt x="65"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7" name="Freeform 34">
              <a:extLst>
                <a:ext uri="{FF2B5EF4-FFF2-40B4-BE49-F238E27FC236}">
                  <a16:creationId xmlns:a16="http://schemas.microsoft.com/office/drawing/2014/main" id="{944C5982-3C91-7F73-09A4-D3869163BA38}"/>
                </a:ext>
              </a:extLst>
            </p:cNvPr>
            <p:cNvSpPr>
              <a:spLocks/>
            </p:cNvSpPr>
            <p:nvPr/>
          </p:nvSpPr>
          <p:spPr bwMode="auto">
            <a:xfrm>
              <a:off x="3349626" y="-3175"/>
              <a:ext cx="63500" cy="85725"/>
            </a:xfrm>
            <a:custGeom>
              <a:avLst/>
              <a:gdLst>
                <a:gd name="T0" fmla="*/ 68 w 78"/>
                <a:gd name="T1" fmla="*/ 94 h 103"/>
                <a:gd name="T2" fmla="*/ 39 w 78"/>
                <a:gd name="T3" fmla="*/ 103 h 103"/>
                <a:gd name="T4" fmla="*/ 0 w 78"/>
                <a:gd name="T5" fmla="*/ 86 h 103"/>
                <a:gd name="T6" fmla="*/ 10 w 78"/>
                <a:gd name="T7" fmla="*/ 74 h 103"/>
                <a:gd name="T8" fmla="*/ 39 w 78"/>
                <a:gd name="T9" fmla="*/ 88 h 103"/>
                <a:gd name="T10" fmla="*/ 59 w 78"/>
                <a:gd name="T11" fmla="*/ 75 h 103"/>
                <a:gd name="T12" fmla="*/ 43 w 78"/>
                <a:gd name="T13" fmla="*/ 61 h 103"/>
                <a:gd name="T14" fmla="*/ 25 w 78"/>
                <a:gd name="T15" fmla="*/ 55 h 103"/>
                <a:gd name="T16" fmla="*/ 5 w 78"/>
                <a:gd name="T17" fmla="*/ 29 h 103"/>
                <a:gd name="T18" fmla="*/ 42 w 78"/>
                <a:gd name="T19" fmla="*/ 0 h 103"/>
                <a:gd name="T20" fmla="*/ 77 w 78"/>
                <a:gd name="T21" fmla="*/ 13 h 103"/>
                <a:gd name="T22" fmla="*/ 68 w 78"/>
                <a:gd name="T23" fmla="*/ 26 h 103"/>
                <a:gd name="T24" fmla="*/ 42 w 78"/>
                <a:gd name="T25" fmla="*/ 15 h 103"/>
                <a:gd name="T26" fmla="*/ 23 w 78"/>
                <a:gd name="T27" fmla="*/ 27 h 103"/>
                <a:gd name="T28" fmla="*/ 39 w 78"/>
                <a:gd name="T29" fmla="*/ 41 h 103"/>
                <a:gd name="T30" fmla="*/ 58 w 78"/>
                <a:gd name="T31" fmla="*/ 47 h 103"/>
                <a:gd name="T32" fmla="*/ 78 w 78"/>
                <a:gd name="T33" fmla="*/ 72 h 103"/>
                <a:gd name="T34" fmla="*/ 68 w 78"/>
                <a:gd name="T35" fmla="*/ 9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8" h="103">
                  <a:moveTo>
                    <a:pt x="68" y="94"/>
                  </a:moveTo>
                  <a:cubicBezTo>
                    <a:pt x="62" y="99"/>
                    <a:pt x="54" y="103"/>
                    <a:pt x="39" y="103"/>
                  </a:cubicBezTo>
                  <a:cubicBezTo>
                    <a:pt x="19" y="103"/>
                    <a:pt x="4" y="91"/>
                    <a:pt x="0" y="86"/>
                  </a:cubicBezTo>
                  <a:cubicBezTo>
                    <a:pt x="10" y="74"/>
                    <a:pt x="10" y="74"/>
                    <a:pt x="10" y="74"/>
                  </a:cubicBezTo>
                  <a:cubicBezTo>
                    <a:pt x="16" y="80"/>
                    <a:pt x="28" y="88"/>
                    <a:pt x="39" y="88"/>
                  </a:cubicBezTo>
                  <a:cubicBezTo>
                    <a:pt x="51" y="88"/>
                    <a:pt x="59" y="84"/>
                    <a:pt x="59" y="75"/>
                  </a:cubicBezTo>
                  <a:cubicBezTo>
                    <a:pt x="59" y="66"/>
                    <a:pt x="49" y="63"/>
                    <a:pt x="43" y="61"/>
                  </a:cubicBezTo>
                  <a:cubicBezTo>
                    <a:pt x="37" y="60"/>
                    <a:pt x="30" y="57"/>
                    <a:pt x="25" y="55"/>
                  </a:cubicBezTo>
                  <a:cubicBezTo>
                    <a:pt x="21" y="53"/>
                    <a:pt x="5" y="46"/>
                    <a:pt x="5" y="29"/>
                  </a:cubicBezTo>
                  <a:cubicBezTo>
                    <a:pt x="5" y="11"/>
                    <a:pt x="20" y="0"/>
                    <a:pt x="42" y="0"/>
                  </a:cubicBezTo>
                  <a:cubicBezTo>
                    <a:pt x="63" y="0"/>
                    <a:pt x="76" y="12"/>
                    <a:pt x="77" y="13"/>
                  </a:cubicBezTo>
                  <a:cubicBezTo>
                    <a:pt x="68" y="26"/>
                    <a:pt x="68" y="26"/>
                    <a:pt x="68" y="26"/>
                  </a:cubicBezTo>
                  <a:cubicBezTo>
                    <a:pt x="62" y="20"/>
                    <a:pt x="52" y="15"/>
                    <a:pt x="42" y="15"/>
                  </a:cubicBezTo>
                  <a:cubicBezTo>
                    <a:pt x="31" y="15"/>
                    <a:pt x="23" y="18"/>
                    <a:pt x="23" y="27"/>
                  </a:cubicBezTo>
                  <a:cubicBezTo>
                    <a:pt x="23" y="36"/>
                    <a:pt x="32" y="38"/>
                    <a:pt x="39" y="41"/>
                  </a:cubicBezTo>
                  <a:cubicBezTo>
                    <a:pt x="46" y="43"/>
                    <a:pt x="54" y="45"/>
                    <a:pt x="58" y="47"/>
                  </a:cubicBezTo>
                  <a:cubicBezTo>
                    <a:pt x="62" y="49"/>
                    <a:pt x="78" y="55"/>
                    <a:pt x="78" y="72"/>
                  </a:cubicBezTo>
                  <a:cubicBezTo>
                    <a:pt x="78" y="82"/>
                    <a:pt x="73" y="89"/>
                    <a:pt x="68"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8" name="Freeform 35">
              <a:extLst>
                <a:ext uri="{FF2B5EF4-FFF2-40B4-BE49-F238E27FC236}">
                  <a16:creationId xmlns:a16="http://schemas.microsoft.com/office/drawing/2014/main" id="{948AB8FF-2BA3-9E06-B8CF-1E2C0011DA34}"/>
                </a:ext>
              </a:extLst>
            </p:cNvPr>
            <p:cNvSpPr>
              <a:spLocks noEditPoints="1"/>
            </p:cNvSpPr>
            <p:nvPr/>
          </p:nvSpPr>
          <p:spPr bwMode="auto">
            <a:xfrm>
              <a:off x="3429001" y="-36513"/>
              <a:ext cx="20638" cy="117475"/>
            </a:xfrm>
            <a:custGeom>
              <a:avLst/>
              <a:gdLst>
                <a:gd name="T0" fmla="*/ 13 w 26"/>
                <a:gd name="T1" fmla="*/ 24 h 143"/>
                <a:gd name="T2" fmla="*/ 0 w 26"/>
                <a:gd name="T3" fmla="*/ 12 h 143"/>
                <a:gd name="T4" fmla="*/ 13 w 26"/>
                <a:gd name="T5" fmla="*/ 0 h 143"/>
                <a:gd name="T6" fmla="*/ 26 w 26"/>
                <a:gd name="T7" fmla="*/ 12 h 143"/>
                <a:gd name="T8" fmla="*/ 13 w 26"/>
                <a:gd name="T9" fmla="*/ 24 h 143"/>
                <a:gd name="T10" fmla="*/ 4 w 26"/>
                <a:gd name="T11" fmla="*/ 143 h 143"/>
                <a:gd name="T12" fmla="*/ 4 w 26"/>
                <a:gd name="T13" fmla="*/ 44 h 143"/>
                <a:gd name="T14" fmla="*/ 22 w 26"/>
                <a:gd name="T15" fmla="*/ 44 h 143"/>
                <a:gd name="T16" fmla="*/ 22 w 26"/>
                <a:gd name="T17" fmla="*/ 143 h 143"/>
                <a:gd name="T18" fmla="*/ 4 w 26"/>
                <a:gd name="T19" fmla="*/ 143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143">
                  <a:moveTo>
                    <a:pt x="13" y="24"/>
                  </a:moveTo>
                  <a:cubicBezTo>
                    <a:pt x="6" y="24"/>
                    <a:pt x="0" y="19"/>
                    <a:pt x="0" y="12"/>
                  </a:cubicBezTo>
                  <a:cubicBezTo>
                    <a:pt x="0" y="5"/>
                    <a:pt x="6" y="0"/>
                    <a:pt x="13" y="0"/>
                  </a:cubicBezTo>
                  <a:cubicBezTo>
                    <a:pt x="20" y="0"/>
                    <a:pt x="26" y="5"/>
                    <a:pt x="26" y="12"/>
                  </a:cubicBezTo>
                  <a:cubicBezTo>
                    <a:pt x="26" y="18"/>
                    <a:pt x="20" y="24"/>
                    <a:pt x="13" y="24"/>
                  </a:cubicBezTo>
                  <a:close/>
                  <a:moveTo>
                    <a:pt x="4" y="143"/>
                  </a:moveTo>
                  <a:cubicBezTo>
                    <a:pt x="4" y="44"/>
                    <a:pt x="4" y="44"/>
                    <a:pt x="4" y="44"/>
                  </a:cubicBezTo>
                  <a:cubicBezTo>
                    <a:pt x="22" y="44"/>
                    <a:pt x="22" y="44"/>
                    <a:pt x="22" y="44"/>
                  </a:cubicBezTo>
                  <a:cubicBezTo>
                    <a:pt x="22" y="143"/>
                    <a:pt x="22" y="143"/>
                    <a:pt x="22" y="143"/>
                  </a:cubicBezTo>
                  <a:lnTo>
                    <a:pt x="4" y="1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9" name="Freeform 36">
              <a:extLst>
                <a:ext uri="{FF2B5EF4-FFF2-40B4-BE49-F238E27FC236}">
                  <a16:creationId xmlns:a16="http://schemas.microsoft.com/office/drawing/2014/main" id="{914FBE95-5DCD-B09C-05FA-773F884D73D9}"/>
                </a:ext>
              </a:extLst>
            </p:cNvPr>
            <p:cNvSpPr>
              <a:spLocks noEditPoints="1"/>
            </p:cNvSpPr>
            <p:nvPr/>
          </p:nvSpPr>
          <p:spPr bwMode="auto">
            <a:xfrm>
              <a:off x="3465513" y="-3175"/>
              <a:ext cx="77788" cy="115888"/>
            </a:xfrm>
            <a:custGeom>
              <a:avLst/>
              <a:gdLst>
                <a:gd name="T0" fmla="*/ 84 w 94"/>
                <a:gd name="T1" fmla="*/ 122 h 138"/>
                <a:gd name="T2" fmla="*/ 44 w 94"/>
                <a:gd name="T3" fmla="*/ 138 h 138"/>
                <a:gd name="T4" fmla="*/ 5 w 94"/>
                <a:gd name="T5" fmla="*/ 126 h 138"/>
                <a:gd name="T6" fmla="*/ 12 w 94"/>
                <a:gd name="T7" fmla="*/ 112 h 138"/>
                <a:gd name="T8" fmla="*/ 43 w 94"/>
                <a:gd name="T9" fmla="*/ 122 h 138"/>
                <a:gd name="T10" fmla="*/ 67 w 94"/>
                <a:gd name="T11" fmla="*/ 113 h 138"/>
                <a:gd name="T12" fmla="*/ 74 w 94"/>
                <a:gd name="T13" fmla="*/ 89 h 138"/>
                <a:gd name="T14" fmla="*/ 74 w 94"/>
                <a:gd name="T15" fmla="*/ 80 h 138"/>
                <a:gd name="T16" fmla="*/ 42 w 94"/>
                <a:gd name="T17" fmla="*/ 99 h 138"/>
                <a:gd name="T18" fmla="*/ 0 w 94"/>
                <a:gd name="T19" fmla="*/ 49 h 138"/>
                <a:gd name="T20" fmla="*/ 43 w 94"/>
                <a:gd name="T21" fmla="*/ 0 h 138"/>
                <a:gd name="T22" fmla="*/ 74 w 94"/>
                <a:gd name="T23" fmla="*/ 18 h 138"/>
                <a:gd name="T24" fmla="*/ 76 w 94"/>
                <a:gd name="T25" fmla="*/ 2 h 138"/>
                <a:gd name="T26" fmla="*/ 94 w 94"/>
                <a:gd name="T27" fmla="*/ 2 h 138"/>
                <a:gd name="T28" fmla="*/ 94 w 94"/>
                <a:gd name="T29" fmla="*/ 82 h 138"/>
                <a:gd name="T30" fmla="*/ 84 w 94"/>
                <a:gd name="T31" fmla="*/ 122 h 138"/>
                <a:gd name="T32" fmla="*/ 48 w 94"/>
                <a:gd name="T33" fmla="*/ 15 h 138"/>
                <a:gd name="T34" fmla="*/ 20 w 94"/>
                <a:gd name="T35" fmla="*/ 49 h 138"/>
                <a:gd name="T36" fmla="*/ 47 w 94"/>
                <a:gd name="T37" fmla="*/ 83 h 138"/>
                <a:gd name="T38" fmla="*/ 75 w 94"/>
                <a:gd name="T39" fmla="*/ 49 h 138"/>
                <a:gd name="T40" fmla="*/ 48 w 94"/>
                <a:gd name="T41" fmla="*/ 15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4" h="138">
                  <a:moveTo>
                    <a:pt x="84" y="122"/>
                  </a:moveTo>
                  <a:cubicBezTo>
                    <a:pt x="76" y="130"/>
                    <a:pt x="64" y="138"/>
                    <a:pt x="44" y="138"/>
                  </a:cubicBezTo>
                  <a:cubicBezTo>
                    <a:pt x="23" y="138"/>
                    <a:pt x="8" y="129"/>
                    <a:pt x="5" y="126"/>
                  </a:cubicBezTo>
                  <a:cubicBezTo>
                    <a:pt x="12" y="112"/>
                    <a:pt x="12" y="112"/>
                    <a:pt x="12" y="112"/>
                  </a:cubicBezTo>
                  <a:cubicBezTo>
                    <a:pt x="17" y="116"/>
                    <a:pt x="30" y="122"/>
                    <a:pt x="43" y="122"/>
                  </a:cubicBezTo>
                  <a:cubicBezTo>
                    <a:pt x="55" y="122"/>
                    <a:pt x="63" y="118"/>
                    <a:pt x="67" y="113"/>
                  </a:cubicBezTo>
                  <a:cubicBezTo>
                    <a:pt x="72" y="109"/>
                    <a:pt x="74" y="101"/>
                    <a:pt x="74" y="89"/>
                  </a:cubicBezTo>
                  <a:cubicBezTo>
                    <a:pt x="74" y="80"/>
                    <a:pt x="74" y="80"/>
                    <a:pt x="74" y="80"/>
                  </a:cubicBezTo>
                  <a:cubicBezTo>
                    <a:pt x="73" y="83"/>
                    <a:pt x="64" y="99"/>
                    <a:pt x="42" y="99"/>
                  </a:cubicBezTo>
                  <a:cubicBezTo>
                    <a:pt x="16" y="99"/>
                    <a:pt x="0" y="78"/>
                    <a:pt x="0" y="49"/>
                  </a:cubicBezTo>
                  <a:cubicBezTo>
                    <a:pt x="0" y="20"/>
                    <a:pt x="19" y="0"/>
                    <a:pt x="43" y="0"/>
                  </a:cubicBezTo>
                  <a:cubicBezTo>
                    <a:pt x="65" y="0"/>
                    <a:pt x="73" y="15"/>
                    <a:pt x="74" y="18"/>
                  </a:cubicBezTo>
                  <a:cubicBezTo>
                    <a:pt x="76" y="2"/>
                    <a:pt x="76" y="2"/>
                    <a:pt x="76" y="2"/>
                  </a:cubicBezTo>
                  <a:cubicBezTo>
                    <a:pt x="94" y="2"/>
                    <a:pt x="94" y="2"/>
                    <a:pt x="94" y="2"/>
                  </a:cubicBezTo>
                  <a:cubicBezTo>
                    <a:pt x="94" y="82"/>
                    <a:pt x="94" y="82"/>
                    <a:pt x="94" y="82"/>
                  </a:cubicBezTo>
                  <a:cubicBezTo>
                    <a:pt x="94" y="102"/>
                    <a:pt x="91" y="113"/>
                    <a:pt x="84" y="122"/>
                  </a:cubicBezTo>
                  <a:close/>
                  <a:moveTo>
                    <a:pt x="48" y="15"/>
                  </a:moveTo>
                  <a:cubicBezTo>
                    <a:pt x="31" y="15"/>
                    <a:pt x="20" y="30"/>
                    <a:pt x="20" y="49"/>
                  </a:cubicBezTo>
                  <a:cubicBezTo>
                    <a:pt x="20" y="67"/>
                    <a:pt x="30" y="83"/>
                    <a:pt x="47" y="83"/>
                  </a:cubicBezTo>
                  <a:cubicBezTo>
                    <a:pt x="64" y="83"/>
                    <a:pt x="75" y="67"/>
                    <a:pt x="75" y="49"/>
                  </a:cubicBezTo>
                  <a:cubicBezTo>
                    <a:pt x="75" y="30"/>
                    <a:pt x="65" y="15"/>
                    <a:pt x="48"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0" name="Freeform 37">
              <a:extLst>
                <a:ext uri="{FF2B5EF4-FFF2-40B4-BE49-F238E27FC236}">
                  <a16:creationId xmlns:a16="http://schemas.microsoft.com/office/drawing/2014/main" id="{DCECE63C-3BE4-E3D3-8A34-3F4C88B09AD1}"/>
                </a:ext>
              </a:extLst>
            </p:cNvPr>
            <p:cNvSpPr>
              <a:spLocks/>
            </p:cNvSpPr>
            <p:nvPr/>
          </p:nvSpPr>
          <p:spPr bwMode="auto">
            <a:xfrm>
              <a:off x="3568701" y="-34925"/>
              <a:ext cx="69850" cy="115888"/>
            </a:xfrm>
            <a:custGeom>
              <a:avLst/>
              <a:gdLst>
                <a:gd name="T0" fmla="*/ 66 w 85"/>
                <a:gd name="T1" fmla="*/ 141 h 141"/>
                <a:gd name="T2" fmla="*/ 66 w 85"/>
                <a:gd name="T3" fmla="*/ 82 h 141"/>
                <a:gd name="T4" fmla="*/ 46 w 85"/>
                <a:gd name="T5" fmla="*/ 56 h 141"/>
                <a:gd name="T6" fmla="*/ 19 w 85"/>
                <a:gd name="T7" fmla="*/ 82 h 141"/>
                <a:gd name="T8" fmla="*/ 19 w 85"/>
                <a:gd name="T9" fmla="*/ 141 h 141"/>
                <a:gd name="T10" fmla="*/ 0 w 85"/>
                <a:gd name="T11" fmla="*/ 141 h 141"/>
                <a:gd name="T12" fmla="*/ 0 w 85"/>
                <a:gd name="T13" fmla="*/ 0 h 141"/>
                <a:gd name="T14" fmla="*/ 19 w 85"/>
                <a:gd name="T15" fmla="*/ 0 h 141"/>
                <a:gd name="T16" fmla="*/ 19 w 85"/>
                <a:gd name="T17" fmla="*/ 60 h 141"/>
                <a:gd name="T18" fmla="*/ 52 w 85"/>
                <a:gd name="T19" fmla="*/ 39 h 141"/>
                <a:gd name="T20" fmla="*/ 85 w 85"/>
                <a:gd name="T21" fmla="*/ 77 h 141"/>
                <a:gd name="T22" fmla="*/ 85 w 85"/>
                <a:gd name="T23" fmla="*/ 141 h 141"/>
                <a:gd name="T24" fmla="*/ 66 w 85"/>
                <a:gd name="T25" fmla="*/ 14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141">
                  <a:moveTo>
                    <a:pt x="66" y="141"/>
                  </a:moveTo>
                  <a:cubicBezTo>
                    <a:pt x="66" y="82"/>
                    <a:pt x="66" y="82"/>
                    <a:pt x="66" y="82"/>
                  </a:cubicBezTo>
                  <a:cubicBezTo>
                    <a:pt x="66" y="66"/>
                    <a:pt x="61" y="56"/>
                    <a:pt x="46" y="56"/>
                  </a:cubicBezTo>
                  <a:cubicBezTo>
                    <a:pt x="31" y="56"/>
                    <a:pt x="21" y="72"/>
                    <a:pt x="19" y="82"/>
                  </a:cubicBezTo>
                  <a:cubicBezTo>
                    <a:pt x="19" y="141"/>
                    <a:pt x="19" y="141"/>
                    <a:pt x="19" y="141"/>
                  </a:cubicBezTo>
                  <a:cubicBezTo>
                    <a:pt x="0" y="141"/>
                    <a:pt x="0" y="141"/>
                    <a:pt x="0" y="141"/>
                  </a:cubicBezTo>
                  <a:cubicBezTo>
                    <a:pt x="0" y="0"/>
                    <a:pt x="0" y="0"/>
                    <a:pt x="0" y="0"/>
                  </a:cubicBezTo>
                  <a:cubicBezTo>
                    <a:pt x="19" y="0"/>
                    <a:pt x="19" y="0"/>
                    <a:pt x="19" y="0"/>
                  </a:cubicBezTo>
                  <a:cubicBezTo>
                    <a:pt x="19" y="60"/>
                    <a:pt x="19" y="60"/>
                    <a:pt x="19" y="60"/>
                  </a:cubicBezTo>
                  <a:cubicBezTo>
                    <a:pt x="25" y="50"/>
                    <a:pt x="36" y="39"/>
                    <a:pt x="52" y="39"/>
                  </a:cubicBezTo>
                  <a:cubicBezTo>
                    <a:pt x="72" y="39"/>
                    <a:pt x="85" y="51"/>
                    <a:pt x="85" y="77"/>
                  </a:cubicBezTo>
                  <a:cubicBezTo>
                    <a:pt x="85" y="141"/>
                    <a:pt x="85" y="141"/>
                    <a:pt x="85" y="141"/>
                  </a:cubicBezTo>
                  <a:lnTo>
                    <a:pt x="66" y="1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1" name="Freeform 38">
              <a:extLst>
                <a:ext uri="{FF2B5EF4-FFF2-40B4-BE49-F238E27FC236}">
                  <a16:creationId xmlns:a16="http://schemas.microsoft.com/office/drawing/2014/main" id="{A628084C-CF66-E7E8-A07E-637CE5D6B84C}"/>
                </a:ext>
              </a:extLst>
            </p:cNvPr>
            <p:cNvSpPr>
              <a:spLocks/>
            </p:cNvSpPr>
            <p:nvPr/>
          </p:nvSpPr>
          <p:spPr bwMode="auto">
            <a:xfrm>
              <a:off x="3654426" y="-23813"/>
              <a:ext cx="50800" cy="106363"/>
            </a:xfrm>
            <a:custGeom>
              <a:avLst/>
              <a:gdLst>
                <a:gd name="T0" fmla="*/ 33 w 61"/>
                <a:gd name="T1" fmla="*/ 41 h 128"/>
                <a:gd name="T2" fmla="*/ 33 w 61"/>
                <a:gd name="T3" fmla="*/ 92 h 128"/>
                <a:gd name="T4" fmla="*/ 37 w 61"/>
                <a:gd name="T5" fmla="*/ 109 h 128"/>
                <a:gd name="T6" fmla="*/ 47 w 61"/>
                <a:gd name="T7" fmla="*/ 113 h 128"/>
                <a:gd name="T8" fmla="*/ 58 w 61"/>
                <a:gd name="T9" fmla="*/ 111 h 128"/>
                <a:gd name="T10" fmla="*/ 60 w 61"/>
                <a:gd name="T11" fmla="*/ 125 h 128"/>
                <a:gd name="T12" fmla="*/ 42 w 61"/>
                <a:gd name="T13" fmla="*/ 128 h 128"/>
                <a:gd name="T14" fmla="*/ 21 w 61"/>
                <a:gd name="T15" fmla="*/ 121 h 128"/>
                <a:gd name="T16" fmla="*/ 15 w 61"/>
                <a:gd name="T17" fmla="*/ 95 h 128"/>
                <a:gd name="T18" fmla="*/ 15 w 61"/>
                <a:gd name="T19" fmla="*/ 41 h 128"/>
                <a:gd name="T20" fmla="*/ 0 w 61"/>
                <a:gd name="T21" fmla="*/ 41 h 128"/>
                <a:gd name="T22" fmla="*/ 0 w 61"/>
                <a:gd name="T23" fmla="*/ 27 h 128"/>
                <a:gd name="T24" fmla="*/ 14 w 61"/>
                <a:gd name="T25" fmla="*/ 27 h 128"/>
                <a:gd name="T26" fmla="*/ 16 w 61"/>
                <a:gd name="T27" fmla="*/ 0 h 128"/>
                <a:gd name="T28" fmla="*/ 33 w 61"/>
                <a:gd name="T29" fmla="*/ 0 h 128"/>
                <a:gd name="T30" fmla="*/ 33 w 61"/>
                <a:gd name="T31" fmla="*/ 27 h 128"/>
                <a:gd name="T32" fmla="*/ 61 w 61"/>
                <a:gd name="T33" fmla="*/ 27 h 128"/>
                <a:gd name="T34" fmla="*/ 61 w 61"/>
                <a:gd name="T35" fmla="*/ 41 h 128"/>
                <a:gd name="T36" fmla="*/ 33 w 61"/>
                <a:gd name="T37" fmla="*/ 4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1" h="128">
                  <a:moveTo>
                    <a:pt x="33" y="41"/>
                  </a:moveTo>
                  <a:cubicBezTo>
                    <a:pt x="33" y="92"/>
                    <a:pt x="33" y="92"/>
                    <a:pt x="33" y="92"/>
                  </a:cubicBezTo>
                  <a:cubicBezTo>
                    <a:pt x="33" y="101"/>
                    <a:pt x="34" y="106"/>
                    <a:pt x="37" y="109"/>
                  </a:cubicBezTo>
                  <a:cubicBezTo>
                    <a:pt x="40" y="112"/>
                    <a:pt x="43" y="113"/>
                    <a:pt x="47" y="113"/>
                  </a:cubicBezTo>
                  <a:cubicBezTo>
                    <a:pt x="52" y="113"/>
                    <a:pt x="56" y="112"/>
                    <a:pt x="58" y="111"/>
                  </a:cubicBezTo>
                  <a:cubicBezTo>
                    <a:pt x="60" y="125"/>
                    <a:pt x="60" y="125"/>
                    <a:pt x="60" y="125"/>
                  </a:cubicBezTo>
                  <a:cubicBezTo>
                    <a:pt x="56" y="127"/>
                    <a:pt x="48" y="128"/>
                    <a:pt x="42" y="128"/>
                  </a:cubicBezTo>
                  <a:cubicBezTo>
                    <a:pt x="33" y="128"/>
                    <a:pt x="27" y="126"/>
                    <a:pt x="21" y="121"/>
                  </a:cubicBezTo>
                  <a:cubicBezTo>
                    <a:pt x="16" y="115"/>
                    <a:pt x="15" y="108"/>
                    <a:pt x="15" y="95"/>
                  </a:cubicBezTo>
                  <a:cubicBezTo>
                    <a:pt x="15" y="41"/>
                    <a:pt x="15" y="41"/>
                    <a:pt x="15" y="41"/>
                  </a:cubicBezTo>
                  <a:cubicBezTo>
                    <a:pt x="0" y="41"/>
                    <a:pt x="0" y="41"/>
                    <a:pt x="0" y="41"/>
                  </a:cubicBezTo>
                  <a:cubicBezTo>
                    <a:pt x="0" y="27"/>
                    <a:pt x="0" y="27"/>
                    <a:pt x="0" y="27"/>
                  </a:cubicBezTo>
                  <a:cubicBezTo>
                    <a:pt x="14" y="27"/>
                    <a:pt x="14" y="27"/>
                    <a:pt x="14" y="27"/>
                  </a:cubicBezTo>
                  <a:cubicBezTo>
                    <a:pt x="16" y="0"/>
                    <a:pt x="16" y="0"/>
                    <a:pt x="16" y="0"/>
                  </a:cubicBezTo>
                  <a:cubicBezTo>
                    <a:pt x="33" y="0"/>
                    <a:pt x="33" y="0"/>
                    <a:pt x="33" y="0"/>
                  </a:cubicBezTo>
                  <a:cubicBezTo>
                    <a:pt x="33" y="27"/>
                    <a:pt x="33" y="27"/>
                    <a:pt x="33" y="27"/>
                  </a:cubicBezTo>
                  <a:cubicBezTo>
                    <a:pt x="61" y="27"/>
                    <a:pt x="61" y="27"/>
                    <a:pt x="61" y="27"/>
                  </a:cubicBezTo>
                  <a:cubicBezTo>
                    <a:pt x="61" y="41"/>
                    <a:pt x="61" y="41"/>
                    <a:pt x="61" y="41"/>
                  </a:cubicBezTo>
                  <a:cubicBezTo>
                    <a:pt x="33" y="41"/>
                    <a:pt x="33" y="41"/>
                    <a:pt x="33"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2" name="Freeform 39">
              <a:extLst>
                <a:ext uri="{FF2B5EF4-FFF2-40B4-BE49-F238E27FC236}">
                  <a16:creationId xmlns:a16="http://schemas.microsoft.com/office/drawing/2014/main" id="{644BE14E-EA94-5B64-6A69-FD38062EC86B}"/>
                </a:ext>
              </a:extLst>
            </p:cNvPr>
            <p:cNvSpPr>
              <a:spLocks/>
            </p:cNvSpPr>
            <p:nvPr/>
          </p:nvSpPr>
          <p:spPr bwMode="auto">
            <a:xfrm>
              <a:off x="3711576" y="-3175"/>
              <a:ext cx="63500" cy="85725"/>
            </a:xfrm>
            <a:custGeom>
              <a:avLst/>
              <a:gdLst>
                <a:gd name="T0" fmla="*/ 68 w 78"/>
                <a:gd name="T1" fmla="*/ 94 h 103"/>
                <a:gd name="T2" fmla="*/ 39 w 78"/>
                <a:gd name="T3" fmla="*/ 103 h 103"/>
                <a:gd name="T4" fmla="*/ 0 w 78"/>
                <a:gd name="T5" fmla="*/ 86 h 103"/>
                <a:gd name="T6" fmla="*/ 10 w 78"/>
                <a:gd name="T7" fmla="*/ 74 h 103"/>
                <a:gd name="T8" fmla="*/ 40 w 78"/>
                <a:gd name="T9" fmla="*/ 88 h 103"/>
                <a:gd name="T10" fmla="*/ 59 w 78"/>
                <a:gd name="T11" fmla="*/ 75 h 103"/>
                <a:gd name="T12" fmla="*/ 43 w 78"/>
                <a:gd name="T13" fmla="*/ 61 h 103"/>
                <a:gd name="T14" fmla="*/ 25 w 78"/>
                <a:gd name="T15" fmla="*/ 55 h 103"/>
                <a:gd name="T16" fmla="*/ 5 w 78"/>
                <a:gd name="T17" fmla="*/ 29 h 103"/>
                <a:gd name="T18" fmla="*/ 42 w 78"/>
                <a:gd name="T19" fmla="*/ 0 h 103"/>
                <a:gd name="T20" fmla="*/ 77 w 78"/>
                <a:gd name="T21" fmla="*/ 13 h 103"/>
                <a:gd name="T22" fmla="*/ 68 w 78"/>
                <a:gd name="T23" fmla="*/ 26 h 103"/>
                <a:gd name="T24" fmla="*/ 42 w 78"/>
                <a:gd name="T25" fmla="*/ 15 h 103"/>
                <a:gd name="T26" fmla="*/ 23 w 78"/>
                <a:gd name="T27" fmla="*/ 27 h 103"/>
                <a:gd name="T28" fmla="*/ 39 w 78"/>
                <a:gd name="T29" fmla="*/ 41 h 103"/>
                <a:gd name="T30" fmla="*/ 58 w 78"/>
                <a:gd name="T31" fmla="*/ 47 h 103"/>
                <a:gd name="T32" fmla="*/ 78 w 78"/>
                <a:gd name="T33" fmla="*/ 72 h 103"/>
                <a:gd name="T34" fmla="*/ 68 w 78"/>
                <a:gd name="T35" fmla="*/ 9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8" h="103">
                  <a:moveTo>
                    <a:pt x="68" y="94"/>
                  </a:moveTo>
                  <a:cubicBezTo>
                    <a:pt x="63" y="99"/>
                    <a:pt x="54" y="103"/>
                    <a:pt x="39" y="103"/>
                  </a:cubicBezTo>
                  <a:cubicBezTo>
                    <a:pt x="19" y="103"/>
                    <a:pt x="5" y="91"/>
                    <a:pt x="0" y="86"/>
                  </a:cubicBezTo>
                  <a:cubicBezTo>
                    <a:pt x="10" y="74"/>
                    <a:pt x="10" y="74"/>
                    <a:pt x="10" y="74"/>
                  </a:cubicBezTo>
                  <a:cubicBezTo>
                    <a:pt x="16" y="80"/>
                    <a:pt x="28" y="88"/>
                    <a:pt x="40" y="88"/>
                  </a:cubicBezTo>
                  <a:cubicBezTo>
                    <a:pt x="51" y="88"/>
                    <a:pt x="59" y="84"/>
                    <a:pt x="59" y="75"/>
                  </a:cubicBezTo>
                  <a:cubicBezTo>
                    <a:pt x="59" y="66"/>
                    <a:pt x="49" y="63"/>
                    <a:pt x="43" y="61"/>
                  </a:cubicBezTo>
                  <a:cubicBezTo>
                    <a:pt x="38" y="60"/>
                    <a:pt x="30" y="57"/>
                    <a:pt x="25" y="55"/>
                  </a:cubicBezTo>
                  <a:cubicBezTo>
                    <a:pt x="21" y="53"/>
                    <a:pt x="5" y="46"/>
                    <a:pt x="5" y="29"/>
                  </a:cubicBezTo>
                  <a:cubicBezTo>
                    <a:pt x="5" y="11"/>
                    <a:pt x="20" y="0"/>
                    <a:pt x="42" y="0"/>
                  </a:cubicBezTo>
                  <a:cubicBezTo>
                    <a:pt x="63" y="0"/>
                    <a:pt x="76" y="12"/>
                    <a:pt x="77" y="13"/>
                  </a:cubicBezTo>
                  <a:cubicBezTo>
                    <a:pt x="68" y="26"/>
                    <a:pt x="68" y="26"/>
                    <a:pt x="68" y="26"/>
                  </a:cubicBezTo>
                  <a:cubicBezTo>
                    <a:pt x="62" y="20"/>
                    <a:pt x="52" y="15"/>
                    <a:pt x="42" y="15"/>
                  </a:cubicBezTo>
                  <a:cubicBezTo>
                    <a:pt x="31" y="15"/>
                    <a:pt x="23" y="18"/>
                    <a:pt x="23" y="27"/>
                  </a:cubicBezTo>
                  <a:cubicBezTo>
                    <a:pt x="23" y="36"/>
                    <a:pt x="32" y="38"/>
                    <a:pt x="39" y="41"/>
                  </a:cubicBezTo>
                  <a:cubicBezTo>
                    <a:pt x="46" y="43"/>
                    <a:pt x="54" y="45"/>
                    <a:pt x="58" y="47"/>
                  </a:cubicBezTo>
                  <a:cubicBezTo>
                    <a:pt x="62" y="49"/>
                    <a:pt x="78" y="55"/>
                    <a:pt x="78" y="72"/>
                  </a:cubicBezTo>
                  <a:cubicBezTo>
                    <a:pt x="78" y="82"/>
                    <a:pt x="74" y="89"/>
                    <a:pt x="68"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3" name="Freeform 40">
              <a:extLst>
                <a:ext uri="{FF2B5EF4-FFF2-40B4-BE49-F238E27FC236}">
                  <a16:creationId xmlns:a16="http://schemas.microsoft.com/office/drawing/2014/main" id="{EF137B69-3191-B6FE-C47C-0D807733E2CB}"/>
                </a:ext>
              </a:extLst>
            </p:cNvPr>
            <p:cNvSpPr>
              <a:spLocks noEditPoints="1"/>
            </p:cNvSpPr>
            <p:nvPr/>
          </p:nvSpPr>
          <p:spPr bwMode="auto">
            <a:xfrm>
              <a:off x="2498726" y="157163"/>
              <a:ext cx="93663" cy="112713"/>
            </a:xfrm>
            <a:custGeom>
              <a:avLst/>
              <a:gdLst>
                <a:gd name="T0" fmla="*/ 92 w 113"/>
                <a:gd name="T1" fmla="*/ 119 h 136"/>
                <a:gd name="T2" fmla="*/ 45 w 113"/>
                <a:gd name="T3" fmla="*/ 136 h 136"/>
                <a:gd name="T4" fmla="*/ 0 w 113"/>
                <a:gd name="T5" fmla="*/ 136 h 136"/>
                <a:gd name="T6" fmla="*/ 0 w 113"/>
                <a:gd name="T7" fmla="*/ 0 h 136"/>
                <a:gd name="T8" fmla="*/ 45 w 113"/>
                <a:gd name="T9" fmla="*/ 0 h 136"/>
                <a:gd name="T10" fmla="*/ 92 w 113"/>
                <a:gd name="T11" fmla="*/ 16 h 136"/>
                <a:gd name="T12" fmla="*/ 113 w 113"/>
                <a:gd name="T13" fmla="*/ 68 h 136"/>
                <a:gd name="T14" fmla="*/ 92 w 113"/>
                <a:gd name="T15" fmla="*/ 119 h 136"/>
                <a:gd name="T16" fmla="*/ 78 w 113"/>
                <a:gd name="T17" fmla="*/ 28 h 136"/>
                <a:gd name="T18" fmla="*/ 45 w 113"/>
                <a:gd name="T19" fmla="*/ 15 h 136"/>
                <a:gd name="T20" fmla="*/ 20 w 113"/>
                <a:gd name="T21" fmla="*/ 15 h 136"/>
                <a:gd name="T22" fmla="*/ 20 w 113"/>
                <a:gd name="T23" fmla="*/ 119 h 136"/>
                <a:gd name="T24" fmla="*/ 45 w 113"/>
                <a:gd name="T25" fmla="*/ 119 h 136"/>
                <a:gd name="T26" fmla="*/ 78 w 113"/>
                <a:gd name="T27" fmla="*/ 107 h 136"/>
                <a:gd name="T28" fmla="*/ 92 w 113"/>
                <a:gd name="T29" fmla="*/ 68 h 136"/>
                <a:gd name="T30" fmla="*/ 78 w 113"/>
                <a:gd name="T31" fmla="*/ 28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 h="136">
                  <a:moveTo>
                    <a:pt x="92" y="119"/>
                  </a:moveTo>
                  <a:cubicBezTo>
                    <a:pt x="81" y="130"/>
                    <a:pt x="66" y="136"/>
                    <a:pt x="45" y="136"/>
                  </a:cubicBezTo>
                  <a:cubicBezTo>
                    <a:pt x="0" y="136"/>
                    <a:pt x="0" y="136"/>
                    <a:pt x="0" y="136"/>
                  </a:cubicBezTo>
                  <a:cubicBezTo>
                    <a:pt x="0" y="0"/>
                    <a:pt x="0" y="0"/>
                    <a:pt x="0" y="0"/>
                  </a:cubicBezTo>
                  <a:cubicBezTo>
                    <a:pt x="45" y="0"/>
                    <a:pt x="45" y="0"/>
                    <a:pt x="45" y="0"/>
                  </a:cubicBezTo>
                  <a:cubicBezTo>
                    <a:pt x="66" y="0"/>
                    <a:pt x="81" y="5"/>
                    <a:pt x="92" y="16"/>
                  </a:cubicBezTo>
                  <a:cubicBezTo>
                    <a:pt x="103" y="27"/>
                    <a:pt x="113" y="44"/>
                    <a:pt x="113" y="68"/>
                  </a:cubicBezTo>
                  <a:cubicBezTo>
                    <a:pt x="113" y="91"/>
                    <a:pt x="104" y="108"/>
                    <a:pt x="92" y="119"/>
                  </a:cubicBezTo>
                  <a:close/>
                  <a:moveTo>
                    <a:pt x="78" y="28"/>
                  </a:moveTo>
                  <a:cubicBezTo>
                    <a:pt x="70" y="19"/>
                    <a:pt x="59" y="15"/>
                    <a:pt x="45" y="15"/>
                  </a:cubicBezTo>
                  <a:cubicBezTo>
                    <a:pt x="20" y="15"/>
                    <a:pt x="20" y="15"/>
                    <a:pt x="20" y="15"/>
                  </a:cubicBezTo>
                  <a:cubicBezTo>
                    <a:pt x="20" y="119"/>
                    <a:pt x="20" y="119"/>
                    <a:pt x="20" y="119"/>
                  </a:cubicBezTo>
                  <a:cubicBezTo>
                    <a:pt x="45" y="119"/>
                    <a:pt x="45" y="119"/>
                    <a:pt x="45" y="119"/>
                  </a:cubicBezTo>
                  <a:cubicBezTo>
                    <a:pt x="58" y="119"/>
                    <a:pt x="69" y="116"/>
                    <a:pt x="78" y="107"/>
                  </a:cubicBezTo>
                  <a:cubicBezTo>
                    <a:pt x="87" y="98"/>
                    <a:pt x="92" y="84"/>
                    <a:pt x="92" y="68"/>
                  </a:cubicBezTo>
                  <a:cubicBezTo>
                    <a:pt x="92" y="51"/>
                    <a:pt x="87" y="36"/>
                    <a:pt x="78"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4" name="Freeform 41">
              <a:extLst>
                <a:ext uri="{FF2B5EF4-FFF2-40B4-BE49-F238E27FC236}">
                  <a16:creationId xmlns:a16="http://schemas.microsoft.com/office/drawing/2014/main" id="{821A2D0B-222A-FACB-58E1-95FBC0126991}"/>
                </a:ext>
              </a:extLst>
            </p:cNvPr>
            <p:cNvSpPr>
              <a:spLocks noEditPoints="1"/>
            </p:cNvSpPr>
            <p:nvPr/>
          </p:nvSpPr>
          <p:spPr bwMode="auto">
            <a:xfrm>
              <a:off x="2605088" y="185738"/>
              <a:ext cx="74613" cy="85725"/>
            </a:xfrm>
            <a:custGeom>
              <a:avLst/>
              <a:gdLst>
                <a:gd name="T0" fmla="*/ 20 w 90"/>
                <a:gd name="T1" fmla="*/ 56 h 103"/>
                <a:gd name="T2" fmla="*/ 50 w 90"/>
                <a:gd name="T3" fmla="*/ 88 h 103"/>
                <a:gd name="T4" fmla="*/ 80 w 90"/>
                <a:gd name="T5" fmla="*/ 77 h 103"/>
                <a:gd name="T6" fmla="*/ 88 w 90"/>
                <a:gd name="T7" fmla="*/ 89 h 103"/>
                <a:gd name="T8" fmla="*/ 47 w 90"/>
                <a:gd name="T9" fmla="*/ 103 h 103"/>
                <a:gd name="T10" fmla="*/ 0 w 90"/>
                <a:gd name="T11" fmla="*/ 52 h 103"/>
                <a:gd name="T12" fmla="*/ 47 w 90"/>
                <a:gd name="T13" fmla="*/ 0 h 103"/>
                <a:gd name="T14" fmla="*/ 90 w 90"/>
                <a:gd name="T15" fmla="*/ 48 h 103"/>
                <a:gd name="T16" fmla="*/ 90 w 90"/>
                <a:gd name="T17" fmla="*/ 56 h 103"/>
                <a:gd name="T18" fmla="*/ 20 w 90"/>
                <a:gd name="T19" fmla="*/ 56 h 103"/>
                <a:gd name="T20" fmla="*/ 46 w 90"/>
                <a:gd name="T21" fmla="*/ 14 h 103"/>
                <a:gd name="T22" fmla="*/ 19 w 90"/>
                <a:gd name="T23" fmla="*/ 42 h 103"/>
                <a:gd name="T24" fmla="*/ 71 w 90"/>
                <a:gd name="T25" fmla="*/ 42 h 103"/>
                <a:gd name="T26" fmla="*/ 46 w 90"/>
                <a:gd name="T27"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03">
                  <a:moveTo>
                    <a:pt x="20" y="56"/>
                  </a:moveTo>
                  <a:cubicBezTo>
                    <a:pt x="20" y="75"/>
                    <a:pt x="31" y="88"/>
                    <a:pt x="50" y="88"/>
                  </a:cubicBezTo>
                  <a:cubicBezTo>
                    <a:pt x="68" y="88"/>
                    <a:pt x="79" y="78"/>
                    <a:pt x="80" y="77"/>
                  </a:cubicBezTo>
                  <a:cubicBezTo>
                    <a:pt x="88" y="89"/>
                    <a:pt x="88" y="89"/>
                    <a:pt x="88" y="89"/>
                  </a:cubicBezTo>
                  <a:cubicBezTo>
                    <a:pt x="88" y="89"/>
                    <a:pt x="75" y="103"/>
                    <a:pt x="47" y="103"/>
                  </a:cubicBezTo>
                  <a:cubicBezTo>
                    <a:pt x="20" y="103"/>
                    <a:pt x="0" y="84"/>
                    <a:pt x="0" y="52"/>
                  </a:cubicBezTo>
                  <a:cubicBezTo>
                    <a:pt x="0" y="19"/>
                    <a:pt x="21" y="0"/>
                    <a:pt x="47" y="0"/>
                  </a:cubicBezTo>
                  <a:cubicBezTo>
                    <a:pt x="74" y="0"/>
                    <a:pt x="90" y="20"/>
                    <a:pt x="90" y="48"/>
                  </a:cubicBezTo>
                  <a:cubicBezTo>
                    <a:pt x="90" y="56"/>
                    <a:pt x="90" y="56"/>
                    <a:pt x="90" y="56"/>
                  </a:cubicBezTo>
                  <a:cubicBezTo>
                    <a:pt x="20" y="56"/>
                    <a:pt x="20" y="56"/>
                    <a:pt x="20" y="56"/>
                  </a:cubicBezTo>
                  <a:close/>
                  <a:moveTo>
                    <a:pt x="46" y="14"/>
                  </a:moveTo>
                  <a:cubicBezTo>
                    <a:pt x="29" y="14"/>
                    <a:pt x="20" y="29"/>
                    <a:pt x="19" y="42"/>
                  </a:cubicBezTo>
                  <a:cubicBezTo>
                    <a:pt x="71" y="42"/>
                    <a:pt x="71" y="42"/>
                    <a:pt x="71" y="42"/>
                  </a:cubicBezTo>
                  <a:cubicBezTo>
                    <a:pt x="72" y="28"/>
                    <a:pt x="64" y="14"/>
                    <a:pt x="4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5" name="Rectangle 42">
              <a:extLst>
                <a:ext uri="{FF2B5EF4-FFF2-40B4-BE49-F238E27FC236}">
                  <a16:creationId xmlns:a16="http://schemas.microsoft.com/office/drawing/2014/main" id="{7DEFDA0D-DEC0-C80E-280E-37E6A828C659}"/>
                </a:ext>
              </a:extLst>
            </p:cNvPr>
            <p:cNvSpPr>
              <a:spLocks noChangeArrowheads="1"/>
            </p:cNvSpPr>
            <p:nvPr/>
          </p:nvSpPr>
          <p:spPr bwMode="auto">
            <a:xfrm>
              <a:off x="2697163" y="153988"/>
              <a:ext cx="15875" cy="1158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6" name="Freeform 43">
              <a:extLst>
                <a:ext uri="{FF2B5EF4-FFF2-40B4-BE49-F238E27FC236}">
                  <a16:creationId xmlns:a16="http://schemas.microsoft.com/office/drawing/2014/main" id="{E1B199F1-629A-2B40-F991-6A433992CFCB}"/>
                </a:ext>
              </a:extLst>
            </p:cNvPr>
            <p:cNvSpPr>
              <a:spLocks noEditPoints="1"/>
            </p:cNvSpPr>
            <p:nvPr/>
          </p:nvSpPr>
          <p:spPr bwMode="auto">
            <a:xfrm>
              <a:off x="2736851" y="150813"/>
              <a:ext cx="20638" cy="119063"/>
            </a:xfrm>
            <a:custGeom>
              <a:avLst/>
              <a:gdLst>
                <a:gd name="T0" fmla="*/ 12 w 25"/>
                <a:gd name="T1" fmla="*/ 25 h 144"/>
                <a:gd name="T2" fmla="*/ 0 w 25"/>
                <a:gd name="T3" fmla="*/ 13 h 144"/>
                <a:gd name="T4" fmla="*/ 12 w 25"/>
                <a:gd name="T5" fmla="*/ 0 h 144"/>
                <a:gd name="T6" fmla="*/ 25 w 25"/>
                <a:gd name="T7" fmla="*/ 12 h 144"/>
                <a:gd name="T8" fmla="*/ 12 w 25"/>
                <a:gd name="T9" fmla="*/ 25 h 144"/>
                <a:gd name="T10" fmla="*/ 3 w 25"/>
                <a:gd name="T11" fmla="*/ 144 h 144"/>
                <a:gd name="T12" fmla="*/ 3 w 25"/>
                <a:gd name="T13" fmla="*/ 45 h 144"/>
                <a:gd name="T14" fmla="*/ 22 w 25"/>
                <a:gd name="T15" fmla="*/ 45 h 144"/>
                <a:gd name="T16" fmla="*/ 22 w 25"/>
                <a:gd name="T17" fmla="*/ 144 h 144"/>
                <a:gd name="T18" fmla="*/ 3 w 25"/>
                <a:gd name="T1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144">
                  <a:moveTo>
                    <a:pt x="12" y="25"/>
                  </a:moveTo>
                  <a:cubicBezTo>
                    <a:pt x="5" y="25"/>
                    <a:pt x="0" y="20"/>
                    <a:pt x="0" y="13"/>
                  </a:cubicBezTo>
                  <a:cubicBezTo>
                    <a:pt x="0" y="6"/>
                    <a:pt x="5" y="0"/>
                    <a:pt x="12" y="0"/>
                  </a:cubicBezTo>
                  <a:cubicBezTo>
                    <a:pt x="20" y="0"/>
                    <a:pt x="25" y="6"/>
                    <a:pt x="25" y="12"/>
                  </a:cubicBezTo>
                  <a:cubicBezTo>
                    <a:pt x="25" y="19"/>
                    <a:pt x="20" y="25"/>
                    <a:pt x="12" y="25"/>
                  </a:cubicBezTo>
                  <a:close/>
                  <a:moveTo>
                    <a:pt x="3" y="144"/>
                  </a:moveTo>
                  <a:cubicBezTo>
                    <a:pt x="3" y="45"/>
                    <a:pt x="3" y="45"/>
                    <a:pt x="3" y="45"/>
                  </a:cubicBezTo>
                  <a:cubicBezTo>
                    <a:pt x="22" y="45"/>
                    <a:pt x="22" y="45"/>
                    <a:pt x="22" y="45"/>
                  </a:cubicBezTo>
                  <a:cubicBezTo>
                    <a:pt x="22" y="144"/>
                    <a:pt x="22" y="144"/>
                    <a:pt x="22" y="144"/>
                  </a:cubicBezTo>
                  <a:lnTo>
                    <a:pt x="3"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7" name="Freeform 44">
              <a:extLst>
                <a:ext uri="{FF2B5EF4-FFF2-40B4-BE49-F238E27FC236}">
                  <a16:creationId xmlns:a16="http://schemas.microsoft.com/office/drawing/2014/main" id="{344578C9-CCB4-4F2D-6F97-A69FE48FE92E}"/>
                </a:ext>
              </a:extLst>
            </p:cNvPr>
            <p:cNvSpPr>
              <a:spLocks/>
            </p:cNvSpPr>
            <p:nvPr/>
          </p:nvSpPr>
          <p:spPr bwMode="auto">
            <a:xfrm>
              <a:off x="2768601" y="188913"/>
              <a:ext cx="79375" cy="80963"/>
            </a:xfrm>
            <a:custGeom>
              <a:avLst/>
              <a:gdLst>
                <a:gd name="T0" fmla="*/ 30 w 50"/>
                <a:gd name="T1" fmla="*/ 51 h 51"/>
                <a:gd name="T2" fmla="*/ 19 w 50"/>
                <a:gd name="T3" fmla="*/ 51 h 51"/>
                <a:gd name="T4" fmla="*/ 0 w 50"/>
                <a:gd name="T5" fmla="*/ 0 h 51"/>
                <a:gd name="T6" fmla="*/ 10 w 50"/>
                <a:gd name="T7" fmla="*/ 0 h 51"/>
                <a:gd name="T8" fmla="*/ 25 w 50"/>
                <a:gd name="T9" fmla="*/ 41 h 51"/>
                <a:gd name="T10" fmla="*/ 39 w 50"/>
                <a:gd name="T11" fmla="*/ 0 h 51"/>
                <a:gd name="T12" fmla="*/ 50 w 50"/>
                <a:gd name="T13" fmla="*/ 0 h 51"/>
                <a:gd name="T14" fmla="*/ 30 w 50"/>
                <a:gd name="T15" fmla="*/ 51 h 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51">
                  <a:moveTo>
                    <a:pt x="30" y="51"/>
                  </a:moveTo>
                  <a:lnTo>
                    <a:pt x="19" y="51"/>
                  </a:lnTo>
                  <a:lnTo>
                    <a:pt x="0" y="0"/>
                  </a:lnTo>
                  <a:lnTo>
                    <a:pt x="10" y="0"/>
                  </a:lnTo>
                  <a:lnTo>
                    <a:pt x="25" y="41"/>
                  </a:lnTo>
                  <a:lnTo>
                    <a:pt x="39" y="0"/>
                  </a:lnTo>
                  <a:lnTo>
                    <a:pt x="50" y="0"/>
                  </a:lnTo>
                  <a:lnTo>
                    <a:pt x="30" y="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8" name="Freeform 45">
              <a:extLst>
                <a:ext uri="{FF2B5EF4-FFF2-40B4-BE49-F238E27FC236}">
                  <a16:creationId xmlns:a16="http://schemas.microsoft.com/office/drawing/2014/main" id="{2236A563-D056-2155-A154-64F4FBDBB116}"/>
                </a:ext>
              </a:extLst>
            </p:cNvPr>
            <p:cNvSpPr>
              <a:spLocks noEditPoints="1"/>
            </p:cNvSpPr>
            <p:nvPr/>
          </p:nvSpPr>
          <p:spPr bwMode="auto">
            <a:xfrm>
              <a:off x="2855913" y="185738"/>
              <a:ext cx="74613" cy="85725"/>
            </a:xfrm>
            <a:custGeom>
              <a:avLst/>
              <a:gdLst>
                <a:gd name="T0" fmla="*/ 19 w 90"/>
                <a:gd name="T1" fmla="*/ 56 h 103"/>
                <a:gd name="T2" fmla="*/ 49 w 90"/>
                <a:gd name="T3" fmla="*/ 88 h 103"/>
                <a:gd name="T4" fmla="*/ 79 w 90"/>
                <a:gd name="T5" fmla="*/ 77 h 103"/>
                <a:gd name="T6" fmla="*/ 87 w 90"/>
                <a:gd name="T7" fmla="*/ 89 h 103"/>
                <a:gd name="T8" fmla="*/ 47 w 90"/>
                <a:gd name="T9" fmla="*/ 103 h 103"/>
                <a:gd name="T10" fmla="*/ 0 w 90"/>
                <a:gd name="T11" fmla="*/ 52 h 103"/>
                <a:gd name="T12" fmla="*/ 47 w 90"/>
                <a:gd name="T13" fmla="*/ 0 h 103"/>
                <a:gd name="T14" fmla="*/ 90 w 90"/>
                <a:gd name="T15" fmla="*/ 48 h 103"/>
                <a:gd name="T16" fmla="*/ 90 w 90"/>
                <a:gd name="T17" fmla="*/ 56 h 103"/>
                <a:gd name="T18" fmla="*/ 19 w 90"/>
                <a:gd name="T19" fmla="*/ 56 h 103"/>
                <a:gd name="T20" fmla="*/ 46 w 90"/>
                <a:gd name="T21" fmla="*/ 14 h 103"/>
                <a:gd name="T22" fmla="*/ 18 w 90"/>
                <a:gd name="T23" fmla="*/ 42 h 103"/>
                <a:gd name="T24" fmla="*/ 70 w 90"/>
                <a:gd name="T25" fmla="*/ 42 h 103"/>
                <a:gd name="T26" fmla="*/ 46 w 90"/>
                <a:gd name="T27"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03">
                  <a:moveTo>
                    <a:pt x="19" y="56"/>
                  </a:moveTo>
                  <a:cubicBezTo>
                    <a:pt x="19" y="75"/>
                    <a:pt x="30" y="88"/>
                    <a:pt x="49" y="88"/>
                  </a:cubicBezTo>
                  <a:cubicBezTo>
                    <a:pt x="67" y="88"/>
                    <a:pt x="78" y="78"/>
                    <a:pt x="79" y="77"/>
                  </a:cubicBezTo>
                  <a:cubicBezTo>
                    <a:pt x="87" y="89"/>
                    <a:pt x="87" y="89"/>
                    <a:pt x="87" y="89"/>
                  </a:cubicBezTo>
                  <a:cubicBezTo>
                    <a:pt x="87" y="89"/>
                    <a:pt x="74" y="103"/>
                    <a:pt x="47" y="103"/>
                  </a:cubicBezTo>
                  <a:cubicBezTo>
                    <a:pt x="20" y="103"/>
                    <a:pt x="0" y="84"/>
                    <a:pt x="0" y="52"/>
                  </a:cubicBezTo>
                  <a:cubicBezTo>
                    <a:pt x="0" y="19"/>
                    <a:pt x="20" y="0"/>
                    <a:pt x="47" y="0"/>
                  </a:cubicBezTo>
                  <a:cubicBezTo>
                    <a:pt x="73" y="0"/>
                    <a:pt x="90" y="20"/>
                    <a:pt x="90" y="48"/>
                  </a:cubicBezTo>
                  <a:cubicBezTo>
                    <a:pt x="90" y="56"/>
                    <a:pt x="90" y="56"/>
                    <a:pt x="90" y="56"/>
                  </a:cubicBezTo>
                  <a:cubicBezTo>
                    <a:pt x="19" y="56"/>
                    <a:pt x="19" y="56"/>
                    <a:pt x="19" y="56"/>
                  </a:cubicBezTo>
                  <a:close/>
                  <a:moveTo>
                    <a:pt x="46" y="14"/>
                  </a:moveTo>
                  <a:cubicBezTo>
                    <a:pt x="28" y="14"/>
                    <a:pt x="20" y="29"/>
                    <a:pt x="18" y="42"/>
                  </a:cubicBezTo>
                  <a:cubicBezTo>
                    <a:pt x="70" y="42"/>
                    <a:pt x="70" y="42"/>
                    <a:pt x="70" y="42"/>
                  </a:cubicBezTo>
                  <a:cubicBezTo>
                    <a:pt x="71" y="28"/>
                    <a:pt x="63" y="14"/>
                    <a:pt x="4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9" name="Freeform 46">
              <a:extLst>
                <a:ext uri="{FF2B5EF4-FFF2-40B4-BE49-F238E27FC236}">
                  <a16:creationId xmlns:a16="http://schemas.microsoft.com/office/drawing/2014/main" id="{F4BF70B8-9555-C261-D3C1-88BD30FC33CC}"/>
                </a:ext>
              </a:extLst>
            </p:cNvPr>
            <p:cNvSpPr>
              <a:spLocks/>
            </p:cNvSpPr>
            <p:nvPr/>
          </p:nvSpPr>
          <p:spPr bwMode="auto">
            <a:xfrm>
              <a:off x="2947988" y="185738"/>
              <a:ext cx="47625" cy="84138"/>
            </a:xfrm>
            <a:custGeom>
              <a:avLst/>
              <a:gdLst>
                <a:gd name="T0" fmla="*/ 53 w 56"/>
                <a:gd name="T1" fmla="*/ 19 h 101"/>
                <a:gd name="T2" fmla="*/ 46 w 56"/>
                <a:gd name="T3" fmla="*/ 18 h 101"/>
                <a:gd name="T4" fmla="*/ 32 w 56"/>
                <a:gd name="T5" fmla="*/ 22 h 101"/>
                <a:gd name="T6" fmla="*/ 18 w 56"/>
                <a:gd name="T7" fmla="*/ 45 h 101"/>
                <a:gd name="T8" fmla="*/ 18 w 56"/>
                <a:gd name="T9" fmla="*/ 101 h 101"/>
                <a:gd name="T10" fmla="*/ 0 w 56"/>
                <a:gd name="T11" fmla="*/ 101 h 101"/>
                <a:gd name="T12" fmla="*/ 0 w 56"/>
                <a:gd name="T13" fmla="*/ 2 h 101"/>
                <a:gd name="T14" fmla="*/ 17 w 56"/>
                <a:gd name="T15" fmla="*/ 2 h 101"/>
                <a:gd name="T16" fmla="*/ 18 w 56"/>
                <a:gd name="T17" fmla="*/ 21 h 101"/>
                <a:gd name="T18" fmla="*/ 48 w 56"/>
                <a:gd name="T19" fmla="*/ 0 h 101"/>
                <a:gd name="T20" fmla="*/ 56 w 56"/>
                <a:gd name="T21" fmla="*/ 1 h 101"/>
                <a:gd name="T22" fmla="*/ 53 w 56"/>
                <a:gd name="T23" fmla="*/ 1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 h="101">
                  <a:moveTo>
                    <a:pt x="53" y="19"/>
                  </a:moveTo>
                  <a:cubicBezTo>
                    <a:pt x="53" y="19"/>
                    <a:pt x="51" y="18"/>
                    <a:pt x="46" y="18"/>
                  </a:cubicBezTo>
                  <a:cubicBezTo>
                    <a:pt x="41" y="18"/>
                    <a:pt x="37" y="19"/>
                    <a:pt x="32" y="22"/>
                  </a:cubicBezTo>
                  <a:cubicBezTo>
                    <a:pt x="26" y="26"/>
                    <a:pt x="20" y="34"/>
                    <a:pt x="18" y="45"/>
                  </a:cubicBezTo>
                  <a:cubicBezTo>
                    <a:pt x="18" y="101"/>
                    <a:pt x="18" y="101"/>
                    <a:pt x="18" y="101"/>
                  </a:cubicBezTo>
                  <a:cubicBezTo>
                    <a:pt x="0" y="101"/>
                    <a:pt x="0" y="101"/>
                    <a:pt x="0" y="101"/>
                  </a:cubicBezTo>
                  <a:cubicBezTo>
                    <a:pt x="0" y="2"/>
                    <a:pt x="0" y="2"/>
                    <a:pt x="0" y="2"/>
                  </a:cubicBezTo>
                  <a:cubicBezTo>
                    <a:pt x="17" y="2"/>
                    <a:pt x="17" y="2"/>
                    <a:pt x="17" y="2"/>
                  </a:cubicBezTo>
                  <a:cubicBezTo>
                    <a:pt x="18" y="21"/>
                    <a:pt x="18" y="21"/>
                    <a:pt x="18" y="21"/>
                  </a:cubicBezTo>
                  <a:cubicBezTo>
                    <a:pt x="24" y="10"/>
                    <a:pt x="35" y="0"/>
                    <a:pt x="48" y="0"/>
                  </a:cubicBezTo>
                  <a:cubicBezTo>
                    <a:pt x="53" y="0"/>
                    <a:pt x="56" y="1"/>
                    <a:pt x="56" y="1"/>
                  </a:cubicBezTo>
                  <a:lnTo>
                    <a:pt x="53"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0" name="Freeform 47">
              <a:extLst>
                <a:ext uri="{FF2B5EF4-FFF2-40B4-BE49-F238E27FC236}">
                  <a16:creationId xmlns:a16="http://schemas.microsoft.com/office/drawing/2014/main" id="{2EFAC510-CEEE-DA5A-FAA3-F170FED7622E}"/>
                </a:ext>
              </a:extLst>
            </p:cNvPr>
            <p:cNvSpPr>
              <a:spLocks noEditPoints="1"/>
            </p:cNvSpPr>
            <p:nvPr/>
          </p:nvSpPr>
          <p:spPr bwMode="auto">
            <a:xfrm>
              <a:off x="2998788" y="185738"/>
              <a:ext cx="74613" cy="85725"/>
            </a:xfrm>
            <a:custGeom>
              <a:avLst/>
              <a:gdLst>
                <a:gd name="T0" fmla="*/ 20 w 90"/>
                <a:gd name="T1" fmla="*/ 56 h 103"/>
                <a:gd name="T2" fmla="*/ 49 w 90"/>
                <a:gd name="T3" fmla="*/ 88 h 103"/>
                <a:gd name="T4" fmla="*/ 80 w 90"/>
                <a:gd name="T5" fmla="*/ 77 h 103"/>
                <a:gd name="T6" fmla="*/ 88 w 90"/>
                <a:gd name="T7" fmla="*/ 89 h 103"/>
                <a:gd name="T8" fmla="*/ 47 w 90"/>
                <a:gd name="T9" fmla="*/ 103 h 103"/>
                <a:gd name="T10" fmla="*/ 0 w 90"/>
                <a:gd name="T11" fmla="*/ 52 h 103"/>
                <a:gd name="T12" fmla="*/ 47 w 90"/>
                <a:gd name="T13" fmla="*/ 0 h 103"/>
                <a:gd name="T14" fmla="*/ 90 w 90"/>
                <a:gd name="T15" fmla="*/ 48 h 103"/>
                <a:gd name="T16" fmla="*/ 90 w 90"/>
                <a:gd name="T17" fmla="*/ 56 h 103"/>
                <a:gd name="T18" fmla="*/ 20 w 90"/>
                <a:gd name="T19" fmla="*/ 56 h 103"/>
                <a:gd name="T20" fmla="*/ 46 w 90"/>
                <a:gd name="T21" fmla="*/ 14 h 103"/>
                <a:gd name="T22" fmla="*/ 19 w 90"/>
                <a:gd name="T23" fmla="*/ 42 h 103"/>
                <a:gd name="T24" fmla="*/ 71 w 90"/>
                <a:gd name="T25" fmla="*/ 42 h 103"/>
                <a:gd name="T26" fmla="*/ 46 w 90"/>
                <a:gd name="T27"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03">
                  <a:moveTo>
                    <a:pt x="20" y="56"/>
                  </a:moveTo>
                  <a:cubicBezTo>
                    <a:pt x="20" y="75"/>
                    <a:pt x="31" y="88"/>
                    <a:pt x="49" y="88"/>
                  </a:cubicBezTo>
                  <a:cubicBezTo>
                    <a:pt x="68" y="88"/>
                    <a:pt x="79" y="78"/>
                    <a:pt x="80" y="77"/>
                  </a:cubicBezTo>
                  <a:cubicBezTo>
                    <a:pt x="88" y="89"/>
                    <a:pt x="88" y="89"/>
                    <a:pt x="88" y="89"/>
                  </a:cubicBezTo>
                  <a:cubicBezTo>
                    <a:pt x="88" y="89"/>
                    <a:pt x="74" y="103"/>
                    <a:pt x="47" y="103"/>
                  </a:cubicBezTo>
                  <a:cubicBezTo>
                    <a:pt x="20" y="103"/>
                    <a:pt x="0" y="84"/>
                    <a:pt x="0" y="52"/>
                  </a:cubicBezTo>
                  <a:cubicBezTo>
                    <a:pt x="0" y="19"/>
                    <a:pt x="21" y="0"/>
                    <a:pt x="47" y="0"/>
                  </a:cubicBezTo>
                  <a:cubicBezTo>
                    <a:pt x="74" y="0"/>
                    <a:pt x="90" y="20"/>
                    <a:pt x="90" y="48"/>
                  </a:cubicBezTo>
                  <a:cubicBezTo>
                    <a:pt x="90" y="56"/>
                    <a:pt x="90" y="56"/>
                    <a:pt x="90" y="56"/>
                  </a:cubicBezTo>
                  <a:cubicBezTo>
                    <a:pt x="20" y="56"/>
                    <a:pt x="20" y="56"/>
                    <a:pt x="20" y="56"/>
                  </a:cubicBezTo>
                  <a:close/>
                  <a:moveTo>
                    <a:pt x="46" y="14"/>
                  </a:moveTo>
                  <a:cubicBezTo>
                    <a:pt x="28" y="14"/>
                    <a:pt x="20" y="29"/>
                    <a:pt x="19" y="42"/>
                  </a:cubicBezTo>
                  <a:cubicBezTo>
                    <a:pt x="71" y="42"/>
                    <a:pt x="71" y="42"/>
                    <a:pt x="71" y="42"/>
                  </a:cubicBezTo>
                  <a:cubicBezTo>
                    <a:pt x="71" y="28"/>
                    <a:pt x="64" y="14"/>
                    <a:pt x="4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1" name="Freeform 48">
              <a:extLst>
                <a:ext uri="{FF2B5EF4-FFF2-40B4-BE49-F238E27FC236}">
                  <a16:creationId xmlns:a16="http://schemas.microsoft.com/office/drawing/2014/main" id="{9F75901F-04A3-6B7A-4918-99E7F7C4A01F}"/>
                </a:ext>
              </a:extLst>
            </p:cNvPr>
            <p:cNvSpPr>
              <a:spLocks noEditPoints="1"/>
            </p:cNvSpPr>
            <p:nvPr/>
          </p:nvSpPr>
          <p:spPr bwMode="auto">
            <a:xfrm>
              <a:off x="3084513" y="153988"/>
              <a:ext cx="77788" cy="117475"/>
            </a:xfrm>
            <a:custGeom>
              <a:avLst/>
              <a:gdLst>
                <a:gd name="T0" fmla="*/ 78 w 94"/>
                <a:gd name="T1" fmla="*/ 141 h 143"/>
                <a:gd name="T2" fmla="*/ 75 w 94"/>
                <a:gd name="T3" fmla="*/ 125 h 143"/>
                <a:gd name="T4" fmla="*/ 42 w 94"/>
                <a:gd name="T5" fmla="*/ 143 h 143"/>
                <a:gd name="T6" fmla="*/ 0 w 94"/>
                <a:gd name="T7" fmla="*/ 91 h 143"/>
                <a:gd name="T8" fmla="*/ 44 w 94"/>
                <a:gd name="T9" fmla="*/ 40 h 143"/>
                <a:gd name="T10" fmla="*/ 75 w 94"/>
                <a:gd name="T11" fmla="*/ 58 h 143"/>
                <a:gd name="T12" fmla="*/ 75 w 94"/>
                <a:gd name="T13" fmla="*/ 0 h 143"/>
                <a:gd name="T14" fmla="*/ 94 w 94"/>
                <a:gd name="T15" fmla="*/ 0 h 143"/>
                <a:gd name="T16" fmla="*/ 94 w 94"/>
                <a:gd name="T17" fmla="*/ 141 h 143"/>
                <a:gd name="T18" fmla="*/ 78 w 94"/>
                <a:gd name="T19" fmla="*/ 141 h 143"/>
                <a:gd name="T20" fmla="*/ 48 w 94"/>
                <a:gd name="T21" fmla="*/ 54 h 143"/>
                <a:gd name="T22" fmla="*/ 19 w 94"/>
                <a:gd name="T23" fmla="*/ 90 h 143"/>
                <a:gd name="T24" fmla="*/ 47 w 94"/>
                <a:gd name="T25" fmla="*/ 127 h 143"/>
                <a:gd name="T26" fmla="*/ 75 w 94"/>
                <a:gd name="T27" fmla="*/ 90 h 143"/>
                <a:gd name="T28" fmla="*/ 48 w 94"/>
                <a:gd name="T29" fmla="*/ 5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4" h="143">
                  <a:moveTo>
                    <a:pt x="78" y="141"/>
                  </a:moveTo>
                  <a:cubicBezTo>
                    <a:pt x="75" y="125"/>
                    <a:pt x="75" y="125"/>
                    <a:pt x="75" y="125"/>
                  </a:cubicBezTo>
                  <a:cubicBezTo>
                    <a:pt x="74" y="126"/>
                    <a:pt x="65" y="143"/>
                    <a:pt x="42" y="143"/>
                  </a:cubicBezTo>
                  <a:cubicBezTo>
                    <a:pt x="16" y="143"/>
                    <a:pt x="0" y="121"/>
                    <a:pt x="0" y="91"/>
                  </a:cubicBezTo>
                  <a:cubicBezTo>
                    <a:pt x="0" y="62"/>
                    <a:pt x="18" y="40"/>
                    <a:pt x="44" y="40"/>
                  </a:cubicBezTo>
                  <a:cubicBezTo>
                    <a:pt x="65" y="40"/>
                    <a:pt x="74" y="56"/>
                    <a:pt x="75" y="58"/>
                  </a:cubicBezTo>
                  <a:cubicBezTo>
                    <a:pt x="75" y="0"/>
                    <a:pt x="75" y="0"/>
                    <a:pt x="75" y="0"/>
                  </a:cubicBezTo>
                  <a:cubicBezTo>
                    <a:pt x="94" y="0"/>
                    <a:pt x="94" y="0"/>
                    <a:pt x="94" y="0"/>
                  </a:cubicBezTo>
                  <a:cubicBezTo>
                    <a:pt x="94" y="141"/>
                    <a:pt x="94" y="141"/>
                    <a:pt x="94" y="141"/>
                  </a:cubicBezTo>
                  <a:cubicBezTo>
                    <a:pt x="78" y="141"/>
                    <a:pt x="78" y="141"/>
                    <a:pt x="78" y="141"/>
                  </a:cubicBezTo>
                  <a:close/>
                  <a:moveTo>
                    <a:pt x="48" y="54"/>
                  </a:moveTo>
                  <a:cubicBezTo>
                    <a:pt x="30" y="54"/>
                    <a:pt x="19" y="71"/>
                    <a:pt x="19" y="90"/>
                  </a:cubicBezTo>
                  <a:cubicBezTo>
                    <a:pt x="19" y="110"/>
                    <a:pt x="29" y="127"/>
                    <a:pt x="47" y="127"/>
                  </a:cubicBezTo>
                  <a:cubicBezTo>
                    <a:pt x="64" y="127"/>
                    <a:pt x="75" y="110"/>
                    <a:pt x="75" y="90"/>
                  </a:cubicBezTo>
                  <a:cubicBezTo>
                    <a:pt x="76" y="71"/>
                    <a:pt x="66" y="54"/>
                    <a:pt x="48"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2" name="Freeform 49">
              <a:extLst>
                <a:ext uri="{FF2B5EF4-FFF2-40B4-BE49-F238E27FC236}">
                  <a16:creationId xmlns:a16="http://schemas.microsoft.com/office/drawing/2014/main" id="{746411D7-FE52-9D4A-5F9C-E781E2B0A65A}"/>
                </a:ext>
              </a:extLst>
            </p:cNvPr>
            <p:cNvSpPr>
              <a:spLocks/>
            </p:cNvSpPr>
            <p:nvPr/>
          </p:nvSpPr>
          <p:spPr bwMode="auto">
            <a:xfrm>
              <a:off x="3209926" y="152400"/>
              <a:ext cx="53975" cy="117475"/>
            </a:xfrm>
            <a:custGeom>
              <a:avLst/>
              <a:gdLst>
                <a:gd name="T0" fmla="*/ 61 w 64"/>
                <a:gd name="T1" fmla="*/ 18 h 142"/>
                <a:gd name="T2" fmla="*/ 49 w 64"/>
                <a:gd name="T3" fmla="*/ 15 h 142"/>
                <a:gd name="T4" fmla="*/ 36 w 64"/>
                <a:gd name="T5" fmla="*/ 21 h 142"/>
                <a:gd name="T6" fmla="*/ 34 w 64"/>
                <a:gd name="T7" fmla="*/ 35 h 142"/>
                <a:gd name="T8" fmla="*/ 34 w 64"/>
                <a:gd name="T9" fmla="*/ 43 h 142"/>
                <a:gd name="T10" fmla="*/ 59 w 64"/>
                <a:gd name="T11" fmla="*/ 43 h 142"/>
                <a:gd name="T12" fmla="*/ 59 w 64"/>
                <a:gd name="T13" fmla="*/ 57 h 142"/>
                <a:gd name="T14" fmla="*/ 34 w 64"/>
                <a:gd name="T15" fmla="*/ 57 h 142"/>
                <a:gd name="T16" fmla="*/ 34 w 64"/>
                <a:gd name="T17" fmla="*/ 142 h 142"/>
                <a:gd name="T18" fmla="*/ 15 w 64"/>
                <a:gd name="T19" fmla="*/ 142 h 142"/>
                <a:gd name="T20" fmla="*/ 15 w 64"/>
                <a:gd name="T21" fmla="*/ 57 h 142"/>
                <a:gd name="T22" fmla="*/ 0 w 64"/>
                <a:gd name="T23" fmla="*/ 57 h 142"/>
                <a:gd name="T24" fmla="*/ 0 w 64"/>
                <a:gd name="T25" fmla="*/ 43 h 142"/>
                <a:gd name="T26" fmla="*/ 15 w 64"/>
                <a:gd name="T27" fmla="*/ 43 h 142"/>
                <a:gd name="T28" fmla="*/ 15 w 64"/>
                <a:gd name="T29" fmla="*/ 32 h 142"/>
                <a:gd name="T30" fmla="*/ 22 w 64"/>
                <a:gd name="T31" fmla="*/ 9 h 142"/>
                <a:gd name="T32" fmla="*/ 45 w 64"/>
                <a:gd name="T33" fmla="*/ 0 h 142"/>
                <a:gd name="T34" fmla="*/ 64 w 64"/>
                <a:gd name="T35" fmla="*/ 4 h 142"/>
                <a:gd name="T36" fmla="*/ 61 w 64"/>
                <a:gd name="T37" fmla="*/ 18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142">
                  <a:moveTo>
                    <a:pt x="61" y="18"/>
                  </a:moveTo>
                  <a:cubicBezTo>
                    <a:pt x="61" y="18"/>
                    <a:pt x="55" y="15"/>
                    <a:pt x="49" y="15"/>
                  </a:cubicBezTo>
                  <a:cubicBezTo>
                    <a:pt x="43" y="15"/>
                    <a:pt x="39" y="17"/>
                    <a:pt x="36" y="21"/>
                  </a:cubicBezTo>
                  <a:cubicBezTo>
                    <a:pt x="34" y="24"/>
                    <a:pt x="34" y="29"/>
                    <a:pt x="34" y="35"/>
                  </a:cubicBezTo>
                  <a:cubicBezTo>
                    <a:pt x="34" y="43"/>
                    <a:pt x="34" y="43"/>
                    <a:pt x="34" y="43"/>
                  </a:cubicBezTo>
                  <a:cubicBezTo>
                    <a:pt x="59" y="43"/>
                    <a:pt x="59" y="43"/>
                    <a:pt x="59" y="43"/>
                  </a:cubicBezTo>
                  <a:cubicBezTo>
                    <a:pt x="59" y="57"/>
                    <a:pt x="59" y="57"/>
                    <a:pt x="59" y="57"/>
                  </a:cubicBezTo>
                  <a:cubicBezTo>
                    <a:pt x="34" y="57"/>
                    <a:pt x="34" y="57"/>
                    <a:pt x="34" y="57"/>
                  </a:cubicBezTo>
                  <a:cubicBezTo>
                    <a:pt x="34" y="142"/>
                    <a:pt x="34" y="142"/>
                    <a:pt x="34" y="142"/>
                  </a:cubicBezTo>
                  <a:cubicBezTo>
                    <a:pt x="15" y="142"/>
                    <a:pt x="15" y="142"/>
                    <a:pt x="15" y="142"/>
                  </a:cubicBezTo>
                  <a:cubicBezTo>
                    <a:pt x="15" y="57"/>
                    <a:pt x="15" y="57"/>
                    <a:pt x="15" y="57"/>
                  </a:cubicBezTo>
                  <a:cubicBezTo>
                    <a:pt x="0" y="57"/>
                    <a:pt x="0" y="57"/>
                    <a:pt x="0" y="57"/>
                  </a:cubicBezTo>
                  <a:cubicBezTo>
                    <a:pt x="0" y="43"/>
                    <a:pt x="0" y="43"/>
                    <a:pt x="0" y="43"/>
                  </a:cubicBezTo>
                  <a:cubicBezTo>
                    <a:pt x="15" y="43"/>
                    <a:pt x="15" y="43"/>
                    <a:pt x="15" y="43"/>
                  </a:cubicBezTo>
                  <a:cubicBezTo>
                    <a:pt x="15" y="32"/>
                    <a:pt x="15" y="32"/>
                    <a:pt x="15" y="32"/>
                  </a:cubicBezTo>
                  <a:cubicBezTo>
                    <a:pt x="15" y="21"/>
                    <a:pt x="18" y="14"/>
                    <a:pt x="22" y="9"/>
                  </a:cubicBezTo>
                  <a:cubicBezTo>
                    <a:pt x="27" y="4"/>
                    <a:pt x="34" y="0"/>
                    <a:pt x="45" y="0"/>
                  </a:cubicBezTo>
                  <a:cubicBezTo>
                    <a:pt x="55" y="0"/>
                    <a:pt x="62" y="3"/>
                    <a:pt x="64" y="4"/>
                  </a:cubicBezTo>
                  <a:lnTo>
                    <a:pt x="61"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3" name="Freeform 50">
              <a:extLst>
                <a:ext uri="{FF2B5EF4-FFF2-40B4-BE49-F238E27FC236}">
                  <a16:creationId xmlns:a16="http://schemas.microsoft.com/office/drawing/2014/main" id="{71C2BF5D-0F27-5DC4-E839-53363129AF20}"/>
                </a:ext>
              </a:extLst>
            </p:cNvPr>
            <p:cNvSpPr>
              <a:spLocks/>
            </p:cNvSpPr>
            <p:nvPr/>
          </p:nvSpPr>
          <p:spPr bwMode="auto">
            <a:xfrm>
              <a:off x="3270251" y="185738"/>
              <a:ext cx="46038" cy="84138"/>
            </a:xfrm>
            <a:custGeom>
              <a:avLst/>
              <a:gdLst>
                <a:gd name="T0" fmla="*/ 53 w 56"/>
                <a:gd name="T1" fmla="*/ 19 h 101"/>
                <a:gd name="T2" fmla="*/ 46 w 56"/>
                <a:gd name="T3" fmla="*/ 18 h 101"/>
                <a:gd name="T4" fmla="*/ 32 w 56"/>
                <a:gd name="T5" fmla="*/ 22 h 101"/>
                <a:gd name="T6" fmla="*/ 18 w 56"/>
                <a:gd name="T7" fmla="*/ 45 h 101"/>
                <a:gd name="T8" fmla="*/ 18 w 56"/>
                <a:gd name="T9" fmla="*/ 101 h 101"/>
                <a:gd name="T10" fmla="*/ 0 w 56"/>
                <a:gd name="T11" fmla="*/ 101 h 101"/>
                <a:gd name="T12" fmla="*/ 0 w 56"/>
                <a:gd name="T13" fmla="*/ 2 h 101"/>
                <a:gd name="T14" fmla="*/ 17 w 56"/>
                <a:gd name="T15" fmla="*/ 2 h 101"/>
                <a:gd name="T16" fmla="*/ 18 w 56"/>
                <a:gd name="T17" fmla="*/ 21 h 101"/>
                <a:gd name="T18" fmla="*/ 48 w 56"/>
                <a:gd name="T19" fmla="*/ 0 h 101"/>
                <a:gd name="T20" fmla="*/ 56 w 56"/>
                <a:gd name="T21" fmla="*/ 1 h 101"/>
                <a:gd name="T22" fmla="*/ 53 w 56"/>
                <a:gd name="T23" fmla="*/ 1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 h="101">
                  <a:moveTo>
                    <a:pt x="53" y="19"/>
                  </a:moveTo>
                  <a:cubicBezTo>
                    <a:pt x="53" y="19"/>
                    <a:pt x="51" y="18"/>
                    <a:pt x="46" y="18"/>
                  </a:cubicBezTo>
                  <a:cubicBezTo>
                    <a:pt x="41" y="18"/>
                    <a:pt x="37" y="19"/>
                    <a:pt x="32" y="22"/>
                  </a:cubicBezTo>
                  <a:cubicBezTo>
                    <a:pt x="26" y="26"/>
                    <a:pt x="20" y="34"/>
                    <a:pt x="18" y="45"/>
                  </a:cubicBezTo>
                  <a:cubicBezTo>
                    <a:pt x="18" y="101"/>
                    <a:pt x="18" y="101"/>
                    <a:pt x="18" y="101"/>
                  </a:cubicBezTo>
                  <a:cubicBezTo>
                    <a:pt x="0" y="101"/>
                    <a:pt x="0" y="101"/>
                    <a:pt x="0" y="101"/>
                  </a:cubicBezTo>
                  <a:cubicBezTo>
                    <a:pt x="0" y="2"/>
                    <a:pt x="0" y="2"/>
                    <a:pt x="0" y="2"/>
                  </a:cubicBezTo>
                  <a:cubicBezTo>
                    <a:pt x="17" y="2"/>
                    <a:pt x="17" y="2"/>
                    <a:pt x="17" y="2"/>
                  </a:cubicBezTo>
                  <a:cubicBezTo>
                    <a:pt x="18" y="21"/>
                    <a:pt x="18" y="21"/>
                    <a:pt x="18" y="21"/>
                  </a:cubicBezTo>
                  <a:cubicBezTo>
                    <a:pt x="24" y="10"/>
                    <a:pt x="35" y="0"/>
                    <a:pt x="48" y="0"/>
                  </a:cubicBezTo>
                  <a:cubicBezTo>
                    <a:pt x="53" y="0"/>
                    <a:pt x="56" y="1"/>
                    <a:pt x="56" y="1"/>
                  </a:cubicBezTo>
                  <a:lnTo>
                    <a:pt x="53"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4" name="Freeform 51">
              <a:extLst>
                <a:ext uri="{FF2B5EF4-FFF2-40B4-BE49-F238E27FC236}">
                  <a16:creationId xmlns:a16="http://schemas.microsoft.com/office/drawing/2014/main" id="{6AAE8FD2-F294-9C4A-F94A-068B4B7ABCFB}"/>
                </a:ext>
              </a:extLst>
            </p:cNvPr>
            <p:cNvSpPr>
              <a:spLocks noEditPoints="1"/>
            </p:cNvSpPr>
            <p:nvPr/>
          </p:nvSpPr>
          <p:spPr bwMode="auto">
            <a:xfrm>
              <a:off x="3321051" y="185738"/>
              <a:ext cx="79375" cy="85725"/>
            </a:xfrm>
            <a:custGeom>
              <a:avLst/>
              <a:gdLst>
                <a:gd name="T0" fmla="*/ 48 w 96"/>
                <a:gd name="T1" fmla="*/ 102 h 102"/>
                <a:gd name="T2" fmla="*/ 0 w 96"/>
                <a:gd name="T3" fmla="*/ 51 h 102"/>
                <a:gd name="T4" fmla="*/ 48 w 96"/>
                <a:gd name="T5" fmla="*/ 0 h 102"/>
                <a:gd name="T6" fmla="*/ 96 w 96"/>
                <a:gd name="T7" fmla="*/ 51 h 102"/>
                <a:gd name="T8" fmla="*/ 48 w 96"/>
                <a:gd name="T9" fmla="*/ 102 h 102"/>
                <a:gd name="T10" fmla="*/ 48 w 96"/>
                <a:gd name="T11" fmla="*/ 14 h 102"/>
                <a:gd name="T12" fmla="*/ 20 w 96"/>
                <a:gd name="T13" fmla="*/ 51 h 102"/>
                <a:gd name="T14" fmla="*/ 48 w 96"/>
                <a:gd name="T15" fmla="*/ 88 h 102"/>
                <a:gd name="T16" fmla="*/ 77 w 96"/>
                <a:gd name="T17" fmla="*/ 51 h 102"/>
                <a:gd name="T18" fmla="*/ 48 w 96"/>
                <a:gd name="T19" fmla="*/ 14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102">
                  <a:moveTo>
                    <a:pt x="48" y="102"/>
                  </a:moveTo>
                  <a:cubicBezTo>
                    <a:pt x="20" y="102"/>
                    <a:pt x="0" y="82"/>
                    <a:pt x="0" y="51"/>
                  </a:cubicBezTo>
                  <a:cubicBezTo>
                    <a:pt x="0" y="20"/>
                    <a:pt x="20" y="0"/>
                    <a:pt x="48" y="0"/>
                  </a:cubicBezTo>
                  <a:cubicBezTo>
                    <a:pt x="77" y="0"/>
                    <a:pt x="96" y="20"/>
                    <a:pt x="96" y="51"/>
                  </a:cubicBezTo>
                  <a:cubicBezTo>
                    <a:pt x="96" y="82"/>
                    <a:pt x="77" y="102"/>
                    <a:pt x="48" y="102"/>
                  </a:cubicBezTo>
                  <a:close/>
                  <a:moveTo>
                    <a:pt x="48" y="14"/>
                  </a:moveTo>
                  <a:cubicBezTo>
                    <a:pt x="30" y="14"/>
                    <a:pt x="20" y="29"/>
                    <a:pt x="20" y="51"/>
                  </a:cubicBezTo>
                  <a:cubicBezTo>
                    <a:pt x="20" y="72"/>
                    <a:pt x="30" y="88"/>
                    <a:pt x="48" y="88"/>
                  </a:cubicBezTo>
                  <a:cubicBezTo>
                    <a:pt x="67" y="88"/>
                    <a:pt x="77" y="72"/>
                    <a:pt x="77" y="51"/>
                  </a:cubicBezTo>
                  <a:cubicBezTo>
                    <a:pt x="77" y="29"/>
                    <a:pt x="67" y="14"/>
                    <a:pt x="48"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5" name="Freeform 52">
              <a:extLst>
                <a:ext uri="{FF2B5EF4-FFF2-40B4-BE49-F238E27FC236}">
                  <a16:creationId xmlns:a16="http://schemas.microsoft.com/office/drawing/2014/main" id="{C590DB0F-DC19-CD6D-2F4D-61479185D8A5}"/>
                </a:ext>
              </a:extLst>
            </p:cNvPr>
            <p:cNvSpPr>
              <a:spLocks/>
            </p:cNvSpPr>
            <p:nvPr/>
          </p:nvSpPr>
          <p:spPr bwMode="auto">
            <a:xfrm>
              <a:off x="3419476" y="185738"/>
              <a:ext cx="117475" cy="84138"/>
            </a:xfrm>
            <a:custGeom>
              <a:avLst/>
              <a:gdLst>
                <a:gd name="T0" fmla="*/ 123 w 142"/>
                <a:gd name="T1" fmla="*/ 101 h 101"/>
                <a:gd name="T2" fmla="*/ 123 w 142"/>
                <a:gd name="T3" fmla="*/ 39 h 101"/>
                <a:gd name="T4" fmla="*/ 106 w 142"/>
                <a:gd name="T5" fmla="*/ 16 h 101"/>
                <a:gd name="T6" fmla="*/ 80 w 142"/>
                <a:gd name="T7" fmla="*/ 41 h 101"/>
                <a:gd name="T8" fmla="*/ 80 w 142"/>
                <a:gd name="T9" fmla="*/ 101 h 101"/>
                <a:gd name="T10" fmla="*/ 62 w 142"/>
                <a:gd name="T11" fmla="*/ 101 h 101"/>
                <a:gd name="T12" fmla="*/ 62 w 142"/>
                <a:gd name="T13" fmla="*/ 39 h 101"/>
                <a:gd name="T14" fmla="*/ 44 w 142"/>
                <a:gd name="T15" fmla="*/ 16 h 101"/>
                <a:gd name="T16" fmla="*/ 19 w 142"/>
                <a:gd name="T17" fmla="*/ 41 h 101"/>
                <a:gd name="T18" fmla="*/ 19 w 142"/>
                <a:gd name="T19" fmla="*/ 101 h 101"/>
                <a:gd name="T20" fmla="*/ 0 w 142"/>
                <a:gd name="T21" fmla="*/ 101 h 101"/>
                <a:gd name="T22" fmla="*/ 0 w 142"/>
                <a:gd name="T23" fmla="*/ 2 h 101"/>
                <a:gd name="T24" fmla="*/ 18 w 142"/>
                <a:gd name="T25" fmla="*/ 2 h 101"/>
                <a:gd name="T26" fmla="*/ 19 w 142"/>
                <a:gd name="T27" fmla="*/ 20 h 101"/>
                <a:gd name="T28" fmla="*/ 51 w 142"/>
                <a:gd name="T29" fmla="*/ 0 h 101"/>
                <a:gd name="T30" fmla="*/ 79 w 142"/>
                <a:gd name="T31" fmla="*/ 21 h 101"/>
                <a:gd name="T32" fmla="*/ 112 w 142"/>
                <a:gd name="T33" fmla="*/ 0 h 101"/>
                <a:gd name="T34" fmla="*/ 142 w 142"/>
                <a:gd name="T35" fmla="*/ 34 h 101"/>
                <a:gd name="T36" fmla="*/ 142 w 142"/>
                <a:gd name="T37" fmla="*/ 101 h 101"/>
                <a:gd name="T38" fmla="*/ 123 w 142"/>
                <a:gd name="T39" fmla="*/ 10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2" h="101">
                  <a:moveTo>
                    <a:pt x="123" y="101"/>
                  </a:moveTo>
                  <a:cubicBezTo>
                    <a:pt x="123" y="39"/>
                    <a:pt x="123" y="39"/>
                    <a:pt x="123" y="39"/>
                  </a:cubicBezTo>
                  <a:cubicBezTo>
                    <a:pt x="123" y="26"/>
                    <a:pt x="120" y="16"/>
                    <a:pt x="106" y="16"/>
                  </a:cubicBezTo>
                  <a:cubicBezTo>
                    <a:pt x="91" y="16"/>
                    <a:pt x="81" y="34"/>
                    <a:pt x="80" y="41"/>
                  </a:cubicBezTo>
                  <a:cubicBezTo>
                    <a:pt x="80" y="101"/>
                    <a:pt x="80" y="101"/>
                    <a:pt x="80" y="101"/>
                  </a:cubicBezTo>
                  <a:cubicBezTo>
                    <a:pt x="62" y="101"/>
                    <a:pt x="62" y="101"/>
                    <a:pt x="62" y="101"/>
                  </a:cubicBezTo>
                  <a:cubicBezTo>
                    <a:pt x="62" y="39"/>
                    <a:pt x="62" y="39"/>
                    <a:pt x="62" y="39"/>
                  </a:cubicBezTo>
                  <a:cubicBezTo>
                    <a:pt x="62" y="26"/>
                    <a:pt x="59" y="16"/>
                    <a:pt x="44" y="16"/>
                  </a:cubicBezTo>
                  <a:cubicBezTo>
                    <a:pt x="30" y="16"/>
                    <a:pt x="20" y="34"/>
                    <a:pt x="19" y="41"/>
                  </a:cubicBezTo>
                  <a:cubicBezTo>
                    <a:pt x="19" y="101"/>
                    <a:pt x="19" y="101"/>
                    <a:pt x="19" y="101"/>
                  </a:cubicBezTo>
                  <a:cubicBezTo>
                    <a:pt x="0" y="101"/>
                    <a:pt x="0" y="101"/>
                    <a:pt x="0" y="101"/>
                  </a:cubicBezTo>
                  <a:cubicBezTo>
                    <a:pt x="0" y="2"/>
                    <a:pt x="0" y="2"/>
                    <a:pt x="0" y="2"/>
                  </a:cubicBezTo>
                  <a:cubicBezTo>
                    <a:pt x="18" y="2"/>
                    <a:pt x="18" y="2"/>
                    <a:pt x="18" y="2"/>
                  </a:cubicBezTo>
                  <a:cubicBezTo>
                    <a:pt x="19" y="20"/>
                    <a:pt x="19" y="20"/>
                    <a:pt x="19" y="20"/>
                  </a:cubicBezTo>
                  <a:cubicBezTo>
                    <a:pt x="25" y="9"/>
                    <a:pt x="37" y="0"/>
                    <a:pt x="51" y="0"/>
                  </a:cubicBezTo>
                  <a:cubicBezTo>
                    <a:pt x="64" y="0"/>
                    <a:pt x="75" y="6"/>
                    <a:pt x="79" y="21"/>
                  </a:cubicBezTo>
                  <a:cubicBezTo>
                    <a:pt x="86" y="9"/>
                    <a:pt x="98" y="0"/>
                    <a:pt x="112" y="0"/>
                  </a:cubicBezTo>
                  <a:cubicBezTo>
                    <a:pt x="128" y="0"/>
                    <a:pt x="142" y="9"/>
                    <a:pt x="142" y="34"/>
                  </a:cubicBezTo>
                  <a:cubicBezTo>
                    <a:pt x="142" y="101"/>
                    <a:pt x="142" y="101"/>
                    <a:pt x="142" y="101"/>
                  </a:cubicBezTo>
                  <a:cubicBezTo>
                    <a:pt x="123" y="101"/>
                    <a:pt x="123" y="101"/>
                    <a:pt x="123"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6" name="Freeform 53">
              <a:extLst>
                <a:ext uri="{FF2B5EF4-FFF2-40B4-BE49-F238E27FC236}">
                  <a16:creationId xmlns:a16="http://schemas.microsoft.com/office/drawing/2014/main" id="{975A0B57-FD60-D7A6-C45A-346EA17AEAA2}"/>
                </a:ext>
              </a:extLst>
            </p:cNvPr>
            <p:cNvSpPr>
              <a:spLocks/>
            </p:cNvSpPr>
            <p:nvPr/>
          </p:nvSpPr>
          <p:spPr bwMode="auto">
            <a:xfrm>
              <a:off x="3594101" y="157163"/>
              <a:ext cx="69850" cy="112713"/>
            </a:xfrm>
            <a:custGeom>
              <a:avLst/>
              <a:gdLst>
                <a:gd name="T0" fmla="*/ 0 w 44"/>
                <a:gd name="T1" fmla="*/ 71 h 71"/>
                <a:gd name="T2" fmla="*/ 0 w 44"/>
                <a:gd name="T3" fmla="*/ 0 h 71"/>
                <a:gd name="T4" fmla="*/ 43 w 44"/>
                <a:gd name="T5" fmla="*/ 0 h 71"/>
                <a:gd name="T6" fmla="*/ 43 w 44"/>
                <a:gd name="T7" fmla="*/ 8 h 71"/>
                <a:gd name="T8" fmla="*/ 10 w 44"/>
                <a:gd name="T9" fmla="*/ 8 h 71"/>
                <a:gd name="T10" fmla="*/ 10 w 44"/>
                <a:gd name="T11" fmla="*/ 29 h 71"/>
                <a:gd name="T12" fmla="*/ 41 w 44"/>
                <a:gd name="T13" fmla="*/ 29 h 71"/>
                <a:gd name="T14" fmla="*/ 41 w 44"/>
                <a:gd name="T15" fmla="*/ 38 h 71"/>
                <a:gd name="T16" fmla="*/ 10 w 44"/>
                <a:gd name="T17" fmla="*/ 38 h 71"/>
                <a:gd name="T18" fmla="*/ 10 w 44"/>
                <a:gd name="T19" fmla="*/ 62 h 71"/>
                <a:gd name="T20" fmla="*/ 44 w 44"/>
                <a:gd name="T21" fmla="*/ 62 h 71"/>
                <a:gd name="T22" fmla="*/ 44 w 44"/>
                <a:gd name="T23" fmla="*/ 71 h 71"/>
                <a:gd name="T24" fmla="*/ 0 w 44"/>
                <a:gd name="T25" fmla="*/ 71 h 71"/>
                <a:gd name="T26" fmla="*/ 0 w 44"/>
                <a:gd name="T27" fmla="*/ 7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 h="71">
                  <a:moveTo>
                    <a:pt x="0" y="71"/>
                  </a:moveTo>
                  <a:lnTo>
                    <a:pt x="0" y="0"/>
                  </a:lnTo>
                  <a:lnTo>
                    <a:pt x="43" y="0"/>
                  </a:lnTo>
                  <a:lnTo>
                    <a:pt x="43" y="8"/>
                  </a:lnTo>
                  <a:lnTo>
                    <a:pt x="10" y="8"/>
                  </a:lnTo>
                  <a:lnTo>
                    <a:pt x="10" y="29"/>
                  </a:lnTo>
                  <a:lnTo>
                    <a:pt x="41" y="29"/>
                  </a:lnTo>
                  <a:lnTo>
                    <a:pt x="41" y="38"/>
                  </a:lnTo>
                  <a:lnTo>
                    <a:pt x="10" y="38"/>
                  </a:lnTo>
                  <a:lnTo>
                    <a:pt x="10" y="62"/>
                  </a:lnTo>
                  <a:lnTo>
                    <a:pt x="44" y="62"/>
                  </a:lnTo>
                  <a:lnTo>
                    <a:pt x="44" y="71"/>
                  </a:lnTo>
                  <a:lnTo>
                    <a:pt x="0" y="71"/>
                  </a:lnTo>
                  <a:lnTo>
                    <a:pt x="0" y="7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7" name="Freeform 54">
              <a:extLst>
                <a:ext uri="{FF2B5EF4-FFF2-40B4-BE49-F238E27FC236}">
                  <a16:creationId xmlns:a16="http://schemas.microsoft.com/office/drawing/2014/main" id="{E8018739-B110-09C4-D3DE-76CFD23BB4E9}"/>
                </a:ext>
              </a:extLst>
            </p:cNvPr>
            <p:cNvSpPr>
              <a:spLocks/>
            </p:cNvSpPr>
            <p:nvPr/>
          </p:nvSpPr>
          <p:spPr bwMode="auto">
            <a:xfrm>
              <a:off x="3671888" y="188913"/>
              <a:ext cx="77788" cy="80963"/>
            </a:xfrm>
            <a:custGeom>
              <a:avLst/>
              <a:gdLst>
                <a:gd name="T0" fmla="*/ 38 w 49"/>
                <a:gd name="T1" fmla="*/ 51 h 51"/>
                <a:gd name="T2" fmla="*/ 24 w 49"/>
                <a:gd name="T3" fmla="*/ 30 h 51"/>
                <a:gd name="T4" fmla="*/ 11 w 49"/>
                <a:gd name="T5" fmla="*/ 51 h 51"/>
                <a:gd name="T6" fmla="*/ 0 w 49"/>
                <a:gd name="T7" fmla="*/ 51 h 51"/>
                <a:gd name="T8" fmla="*/ 18 w 49"/>
                <a:gd name="T9" fmla="*/ 25 h 51"/>
                <a:gd name="T10" fmla="*/ 1 w 49"/>
                <a:gd name="T11" fmla="*/ 0 h 51"/>
                <a:gd name="T12" fmla="*/ 12 w 49"/>
                <a:gd name="T13" fmla="*/ 0 h 51"/>
                <a:gd name="T14" fmla="*/ 25 w 49"/>
                <a:gd name="T15" fmla="*/ 19 h 51"/>
                <a:gd name="T16" fmla="*/ 37 w 49"/>
                <a:gd name="T17" fmla="*/ 0 h 51"/>
                <a:gd name="T18" fmla="*/ 48 w 49"/>
                <a:gd name="T19" fmla="*/ 0 h 51"/>
                <a:gd name="T20" fmla="*/ 30 w 49"/>
                <a:gd name="T21" fmla="*/ 25 h 51"/>
                <a:gd name="T22" fmla="*/ 49 w 49"/>
                <a:gd name="T23" fmla="*/ 51 h 51"/>
                <a:gd name="T24" fmla="*/ 38 w 49"/>
                <a:gd name="T25"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 h="51">
                  <a:moveTo>
                    <a:pt x="38" y="51"/>
                  </a:moveTo>
                  <a:lnTo>
                    <a:pt x="24" y="30"/>
                  </a:lnTo>
                  <a:lnTo>
                    <a:pt x="11" y="51"/>
                  </a:lnTo>
                  <a:lnTo>
                    <a:pt x="0" y="51"/>
                  </a:lnTo>
                  <a:lnTo>
                    <a:pt x="18" y="25"/>
                  </a:lnTo>
                  <a:lnTo>
                    <a:pt x="1" y="0"/>
                  </a:lnTo>
                  <a:lnTo>
                    <a:pt x="12" y="0"/>
                  </a:lnTo>
                  <a:lnTo>
                    <a:pt x="25" y="19"/>
                  </a:lnTo>
                  <a:lnTo>
                    <a:pt x="37" y="0"/>
                  </a:lnTo>
                  <a:lnTo>
                    <a:pt x="48" y="0"/>
                  </a:lnTo>
                  <a:lnTo>
                    <a:pt x="30" y="25"/>
                  </a:lnTo>
                  <a:lnTo>
                    <a:pt x="49" y="51"/>
                  </a:lnTo>
                  <a:lnTo>
                    <a:pt x="38" y="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8" name="Freeform 55">
              <a:extLst>
                <a:ext uri="{FF2B5EF4-FFF2-40B4-BE49-F238E27FC236}">
                  <a16:creationId xmlns:a16="http://schemas.microsoft.com/office/drawing/2014/main" id="{6262A5DA-588E-44E3-D3E5-B27EFDFBA451}"/>
                </a:ext>
              </a:extLst>
            </p:cNvPr>
            <p:cNvSpPr>
              <a:spLocks noEditPoints="1"/>
            </p:cNvSpPr>
            <p:nvPr/>
          </p:nvSpPr>
          <p:spPr bwMode="auto">
            <a:xfrm>
              <a:off x="3763963" y="185738"/>
              <a:ext cx="77788" cy="114300"/>
            </a:xfrm>
            <a:custGeom>
              <a:avLst/>
              <a:gdLst>
                <a:gd name="T0" fmla="*/ 49 w 94"/>
                <a:gd name="T1" fmla="*/ 102 h 136"/>
                <a:gd name="T2" fmla="*/ 18 w 94"/>
                <a:gd name="T3" fmla="*/ 85 h 136"/>
                <a:gd name="T4" fmla="*/ 18 w 94"/>
                <a:gd name="T5" fmla="*/ 136 h 136"/>
                <a:gd name="T6" fmla="*/ 0 w 94"/>
                <a:gd name="T7" fmla="*/ 136 h 136"/>
                <a:gd name="T8" fmla="*/ 0 w 94"/>
                <a:gd name="T9" fmla="*/ 1 h 136"/>
                <a:gd name="T10" fmla="*/ 17 w 94"/>
                <a:gd name="T11" fmla="*/ 1 h 136"/>
                <a:gd name="T12" fmla="*/ 18 w 94"/>
                <a:gd name="T13" fmla="*/ 17 h 136"/>
                <a:gd name="T14" fmla="*/ 51 w 94"/>
                <a:gd name="T15" fmla="*/ 0 h 136"/>
                <a:gd name="T16" fmla="*/ 94 w 94"/>
                <a:gd name="T17" fmla="*/ 51 h 136"/>
                <a:gd name="T18" fmla="*/ 49 w 94"/>
                <a:gd name="T19" fmla="*/ 102 h 136"/>
                <a:gd name="T20" fmla="*/ 46 w 94"/>
                <a:gd name="T21" fmla="*/ 14 h 136"/>
                <a:gd name="T22" fmla="*/ 17 w 94"/>
                <a:gd name="T23" fmla="*/ 50 h 136"/>
                <a:gd name="T24" fmla="*/ 45 w 94"/>
                <a:gd name="T25" fmla="*/ 87 h 136"/>
                <a:gd name="T26" fmla="*/ 74 w 94"/>
                <a:gd name="T27" fmla="*/ 50 h 136"/>
                <a:gd name="T28" fmla="*/ 46 w 94"/>
                <a:gd name="T29" fmla="*/ 1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4" h="136">
                  <a:moveTo>
                    <a:pt x="49" y="102"/>
                  </a:moveTo>
                  <a:cubicBezTo>
                    <a:pt x="29" y="102"/>
                    <a:pt x="21" y="89"/>
                    <a:pt x="18" y="85"/>
                  </a:cubicBezTo>
                  <a:cubicBezTo>
                    <a:pt x="18" y="136"/>
                    <a:pt x="18" y="136"/>
                    <a:pt x="18" y="136"/>
                  </a:cubicBezTo>
                  <a:cubicBezTo>
                    <a:pt x="0" y="136"/>
                    <a:pt x="0" y="136"/>
                    <a:pt x="0" y="136"/>
                  </a:cubicBezTo>
                  <a:cubicBezTo>
                    <a:pt x="0" y="1"/>
                    <a:pt x="0" y="1"/>
                    <a:pt x="0" y="1"/>
                  </a:cubicBezTo>
                  <a:cubicBezTo>
                    <a:pt x="17" y="1"/>
                    <a:pt x="17" y="1"/>
                    <a:pt x="17" y="1"/>
                  </a:cubicBezTo>
                  <a:cubicBezTo>
                    <a:pt x="18" y="17"/>
                    <a:pt x="18" y="17"/>
                    <a:pt x="18" y="17"/>
                  </a:cubicBezTo>
                  <a:cubicBezTo>
                    <a:pt x="20" y="15"/>
                    <a:pt x="30" y="0"/>
                    <a:pt x="51" y="0"/>
                  </a:cubicBezTo>
                  <a:cubicBezTo>
                    <a:pt x="78" y="0"/>
                    <a:pt x="94" y="21"/>
                    <a:pt x="94" y="51"/>
                  </a:cubicBezTo>
                  <a:cubicBezTo>
                    <a:pt x="93" y="81"/>
                    <a:pt x="75" y="102"/>
                    <a:pt x="49" y="102"/>
                  </a:cubicBezTo>
                  <a:close/>
                  <a:moveTo>
                    <a:pt x="46" y="14"/>
                  </a:moveTo>
                  <a:cubicBezTo>
                    <a:pt x="29" y="14"/>
                    <a:pt x="17" y="31"/>
                    <a:pt x="17" y="50"/>
                  </a:cubicBezTo>
                  <a:cubicBezTo>
                    <a:pt x="17" y="70"/>
                    <a:pt x="28" y="87"/>
                    <a:pt x="45" y="87"/>
                  </a:cubicBezTo>
                  <a:cubicBezTo>
                    <a:pt x="62" y="87"/>
                    <a:pt x="74" y="70"/>
                    <a:pt x="74" y="50"/>
                  </a:cubicBezTo>
                  <a:cubicBezTo>
                    <a:pt x="74" y="31"/>
                    <a:pt x="63" y="14"/>
                    <a:pt x="4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9" name="Freeform 56">
              <a:extLst>
                <a:ext uri="{FF2B5EF4-FFF2-40B4-BE49-F238E27FC236}">
                  <a16:creationId xmlns:a16="http://schemas.microsoft.com/office/drawing/2014/main" id="{35512E43-0E79-8BBC-F997-A442D44277DD}"/>
                </a:ext>
              </a:extLst>
            </p:cNvPr>
            <p:cNvSpPr>
              <a:spLocks noEditPoints="1"/>
            </p:cNvSpPr>
            <p:nvPr/>
          </p:nvSpPr>
          <p:spPr bwMode="auto">
            <a:xfrm>
              <a:off x="3852863" y="185738"/>
              <a:ext cx="74613" cy="85725"/>
            </a:xfrm>
            <a:custGeom>
              <a:avLst/>
              <a:gdLst>
                <a:gd name="T0" fmla="*/ 20 w 90"/>
                <a:gd name="T1" fmla="*/ 56 h 103"/>
                <a:gd name="T2" fmla="*/ 50 w 90"/>
                <a:gd name="T3" fmla="*/ 88 h 103"/>
                <a:gd name="T4" fmla="*/ 80 w 90"/>
                <a:gd name="T5" fmla="*/ 77 h 103"/>
                <a:gd name="T6" fmla="*/ 88 w 90"/>
                <a:gd name="T7" fmla="*/ 89 h 103"/>
                <a:gd name="T8" fmla="*/ 47 w 90"/>
                <a:gd name="T9" fmla="*/ 103 h 103"/>
                <a:gd name="T10" fmla="*/ 0 w 90"/>
                <a:gd name="T11" fmla="*/ 52 h 103"/>
                <a:gd name="T12" fmla="*/ 47 w 90"/>
                <a:gd name="T13" fmla="*/ 0 h 103"/>
                <a:gd name="T14" fmla="*/ 90 w 90"/>
                <a:gd name="T15" fmla="*/ 48 h 103"/>
                <a:gd name="T16" fmla="*/ 90 w 90"/>
                <a:gd name="T17" fmla="*/ 56 h 103"/>
                <a:gd name="T18" fmla="*/ 20 w 90"/>
                <a:gd name="T19" fmla="*/ 56 h 103"/>
                <a:gd name="T20" fmla="*/ 46 w 90"/>
                <a:gd name="T21" fmla="*/ 14 h 103"/>
                <a:gd name="T22" fmla="*/ 19 w 90"/>
                <a:gd name="T23" fmla="*/ 42 h 103"/>
                <a:gd name="T24" fmla="*/ 71 w 90"/>
                <a:gd name="T25" fmla="*/ 42 h 103"/>
                <a:gd name="T26" fmla="*/ 46 w 90"/>
                <a:gd name="T27"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03">
                  <a:moveTo>
                    <a:pt x="20" y="56"/>
                  </a:moveTo>
                  <a:cubicBezTo>
                    <a:pt x="20" y="75"/>
                    <a:pt x="31" y="88"/>
                    <a:pt x="50" y="88"/>
                  </a:cubicBezTo>
                  <a:cubicBezTo>
                    <a:pt x="68" y="88"/>
                    <a:pt x="79" y="78"/>
                    <a:pt x="80" y="77"/>
                  </a:cubicBezTo>
                  <a:cubicBezTo>
                    <a:pt x="88" y="89"/>
                    <a:pt x="88" y="89"/>
                    <a:pt x="88" y="89"/>
                  </a:cubicBezTo>
                  <a:cubicBezTo>
                    <a:pt x="88" y="89"/>
                    <a:pt x="75" y="103"/>
                    <a:pt x="47" y="103"/>
                  </a:cubicBezTo>
                  <a:cubicBezTo>
                    <a:pt x="20" y="103"/>
                    <a:pt x="0" y="84"/>
                    <a:pt x="0" y="52"/>
                  </a:cubicBezTo>
                  <a:cubicBezTo>
                    <a:pt x="0" y="19"/>
                    <a:pt x="21" y="0"/>
                    <a:pt x="47" y="0"/>
                  </a:cubicBezTo>
                  <a:cubicBezTo>
                    <a:pt x="74" y="0"/>
                    <a:pt x="90" y="20"/>
                    <a:pt x="90" y="48"/>
                  </a:cubicBezTo>
                  <a:cubicBezTo>
                    <a:pt x="90" y="56"/>
                    <a:pt x="90" y="56"/>
                    <a:pt x="90" y="56"/>
                  </a:cubicBezTo>
                  <a:cubicBezTo>
                    <a:pt x="20" y="56"/>
                    <a:pt x="20" y="56"/>
                    <a:pt x="20" y="56"/>
                  </a:cubicBezTo>
                  <a:close/>
                  <a:moveTo>
                    <a:pt x="46" y="14"/>
                  </a:moveTo>
                  <a:cubicBezTo>
                    <a:pt x="29" y="14"/>
                    <a:pt x="20" y="29"/>
                    <a:pt x="19" y="42"/>
                  </a:cubicBezTo>
                  <a:cubicBezTo>
                    <a:pt x="71" y="42"/>
                    <a:pt x="71" y="42"/>
                    <a:pt x="71" y="42"/>
                  </a:cubicBezTo>
                  <a:cubicBezTo>
                    <a:pt x="72" y="28"/>
                    <a:pt x="65" y="14"/>
                    <a:pt x="4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0" name="Freeform 57">
              <a:extLst>
                <a:ext uri="{FF2B5EF4-FFF2-40B4-BE49-F238E27FC236}">
                  <a16:creationId xmlns:a16="http://schemas.microsoft.com/office/drawing/2014/main" id="{FEF6EF1B-2A95-0FAE-281F-3A8B2AACAC0B}"/>
                </a:ext>
              </a:extLst>
            </p:cNvPr>
            <p:cNvSpPr>
              <a:spLocks/>
            </p:cNvSpPr>
            <p:nvPr/>
          </p:nvSpPr>
          <p:spPr bwMode="auto">
            <a:xfrm>
              <a:off x="3946526" y="185738"/>
              <a:ext cx="47625" cy="84138"/>
            </a:xfrm>
            <a:custGeom>
              <a:avLst/>
              <a:gdLst>
                <a:gd name="T0" fmla="*/ 54 w 57"/>
                <a:gd name="T1" fmla="*/ 19 h 101"/>
                <a:gd name="T2" fmla="*/ 47 w 57"/>
                <a:gd name="T3" fmla="*/ 18 h 101"/>
                <a:gd name="T4" fmla="*/ 33 w 57"/>
                <a:gd name="T5" fmla="*/ 22 h 101"/>
                <a:gd name="T6" fmla="*/ 19 w 57"/>
                <a:gd name="T7" fmla="*/ 45 h 101"/>
                <a:gd name="T8" fmla="*/ 19 w 57"/>
                <a:gd name="T9" fmla="*/ 101 h 101"/>
                <a:gd name="T10" fmla="*/ 0 w 57"/>
                <a:gd name="T11" fmla="*/ 101 h 101"/>
                <a:gd name="T12" fmla="*/ 0 w 57"/>
                <a:gd name="T13" fmla="*/ 2 h 101"/>
                <a:gd name="T14" fmla="*/ 18 w 57"/>
                <a:gd name="T15" fmla="*/ 2 h 101"/>
                <a:gd name="T16" fmla="*/ 19 w 57"/>
                <a:gd name="T17" fmla="*/ 21 h 101"/>
                <a:gd name="T18" fmla="*/ 49 w 57"/>
                <a:gd name="T19" fmla="*/ 0 h 101"/>
                <a:gd name="T20" fmla="*/ 57 w 57"/>
                <a:gd name="T21" fmla="*/ 1 h 101"/>
                <a:gd name="T22" fmla="*/ 54 w 57"/>
                <a:gd name="T23" fmla="*/ 1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7" h="101">
                  <a:moveTo>
                    <a:pt x="54" y="19"/>
                  </a:moveTo>
                  <a:cubicBezTo>
                    <a:pt x="54" y="19"/>
                    <a:pt x="52" y="18"/>
                    <a:pt x="47" y="18"/>
                  </a:cubicBezTo>
                  <a:cubicBezTo>
                    <a:pt x="42" y="18"/>
                    <a:pt x="38" y="19"/>
                    <a:pt x="33" y="22"/>
                  </a:cubicBezTo>
                  <a:cubicBezTo>
                    <a:pt x="27" y="26"/>
                    <a:pt x="21" y="34"/>
                    <a:pt x="19" y="45"/>
                  </a:cubicBezTo>
                  <a:cubicBezTo>
                    <a:pt x="19" y="101"/>
                    <a:pt x="19" y="101"/>
                    <a:pt x="19" y="101"/>
                  </a:cubicBezTo>
                  <a:cubicBezTo>
                    <a:pt x="0" y="101"/>
                    <a:pt x="0" y="101"/>
                    <a:pt x="0" y="101"/>
                  </a:cubicBezTo>
                  <a:cubicBezTo>
                    <a:pt x="0" y="2"/>
                    <a:pt x="0" y="2"/>
                    <a:pt x="0" y="2"/>
                  </a:cubicBezTo>
                  <a:cubicBezTo>
                    <a:pt x="18" y="2"/>
                    <a:pt x="18" y="2"/>
                    <a:pt x="18" y="2"/>
                  </a:cubicBezTo>
                  <a:cubicBezTo>
                    <a:pt x="19" y="21"/>
                    <a:pt x="19" y="21"/>
                    <a:pt x="19" y="21"/>
                  </a:cubicBezTo>
                  <a:cubicBezTo>
                    <a:pt x="24" y="10"/>
                    <a:pt x="35" y="0"/>
                    <a:pt x="49" y="0"/>
                  </a:cubicBezTo>
                  <a:cubicBezTo>
                    <a:pt x="54" y="0"/>
                    <a:pt x="57" y="1"/>
                    <a:pt x="57" y="1"/>
                  </a:cubicBezTo>
                  <a:lnTo>
                    <a:pt x="54"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1" name="Freeform 58">
              <a:extLst>
                <a:ext uri="{FF2B5EF4-FFF2-40B4-BE49-F238E27FC236}">
                  <a16:creationId xmlns:a16="http://schemas.microsoft.com/office/drawing/2014/main" id="{AF31A35E-7433-891D-44E8-BEA36D454EE3}"/>
                </a:ext>
              </a:extLst>
            </p:cNvPr>
            <p:cNvSpPr>
              <a:spLocks noEditPoints="1"/>
            </p:cNvSpPr>
            <p:nvPr/>
          </p:nvSpPr>
          <p:spPr bwMode="auto">
            <a:xfrm>
              <a:off x="4005263" y="150813"/>
              <a:ext cx="20638" cy="119063"/>
            </a:xfrm>
            <a:custGeom>
              <a:avLst/>
              <a:gdLst>
                <a:gd name="T0" fmla="*/ 13 w 26"/>
                <a:gd name="T1" fmla="*/ 25 h 144"/>
                <a:gd name="T2" fmla="*/ 0 w 26"/>
                <a:gd name="T3" fmla="*/ 13 h 144"/>
                <a:gd name="T4" fmla="*/ 13 w 26"/>
                <a:gd name="T5" fmla="*/ 0 h 144"/>
                <a:gd name="T6" fmla="*/ 26 w 26"/>
                <a:gd name="T7" fmla="*/ 12 h 144"/>
                <a:gd name="T8" fmla="*/ 13 w 26"/>
                <a:gd name="T9" fmla="*/ 25 h 144"/>
                <a:gd name="T10" fmla="*/ 3 w 26"/>
                <a:gd name="T11" fmla="*/ 144 h 144"/>
                <a:gd name="T12" fmla="*/ 3 w 26"/>
                <a:gd name="T13" fmla="*/ 45 h 144"/>
                <a:gd name="T14" fmla="*/ 22 w 26"/>
                <a:gd name="T15" fmla="*/ 45 h 144"/>
                <a:gd name="T16" fmla="*/ 22 w 26"/>
                <a:gd name="T17" fmla="*/ 144 h 144"/>
                <a:gd name="T18" fmla="*/ 3 w 26"/>
                <a:gd name="T1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144">
                  <a:moveTo>
                    <a:pt x="13" y="25"/>
                  </a:moveTo>
                  <a:cubicBezTo>
                    <a:pt x="6" y="25"/>
                    <a:pt x="0" y="20"/>
                    <a:pt x="0" y="13"/>
                  </a:cubicBezTo>
                  <a:cubicBezTo>
                    <a:pt x="0" y="6"/>
                    <a:pt x="6" y="0"/>
                    <a:pt x="13" y="0"/>
                  </a:cubicBezTo>
                  <a:cubicBezTo>
                    <a:pt x="20" y="0"/>
                    <a:pt x="26" y="6"/>
                    <a:pt x="26" y="12"/>
                  </a:cubicBezTo>
                  <a:cubicBezTo>
                    <a:pt x="26" y="19"/>
                    <a:pt x="20" y="25"/>
                    <a:pt x="13" y="25"/>
                  </a:cubicBezTo>
                  <a:close/>
                  <a:moveTo>
                    <a:pt x="3" y="144"/>
                  </a:moveTo>
                  <a:cubicBezTo>
                    <a:pt x="3" y="45"/>
                    <a:pt x="3" y="45"/>
                    <a:pt x="3" y="45"/>
                  </a:cubicBezTo>
                  <a:cubicBezTo>
                    <a:pt x="22" y="45"/>
                    <a:pt x="22" y="45"/>
                    <a:pt x="22" y="45"/>
                  </a:cubicBezTo>
                  <a:cubicBezTo>
                    <a:pt x="22" y="144"/>
                    <a:pt x="22" y="144"/>
                    <a:pt x="22" y="144"/>
                  </a:cubicBezTo>
                  <a:lnTo>
                    <a:pt x="3"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2" name="Freeform 59">
              <a:extLst>
                <a:ext uri="{FF2B5EF4-FFF2-40B4-BE49-F238E27FC236}">
                  <a16:creationId xmlns:a16="http://schemas.microsoft.com/office/drawing/2014/main" id="{011AEB08-8C96-F19B-82E4-848E1AED67AD}"/>
                </a:ext>
              </a:extLst>
            </p:cNvPr>
            <p:cNvSpPr>
              <a:spLocks noEditPoints="1"/>
            </p:cNvSpPr>
            <p:nvPr/>
          </p:nvSpPr>
          <p:spPr bwMode="auto">
            <a:xfrm>
              <a:off x="4041776" y="185738"/>
              <a:ext cx="74613" cy="85725"/>
            </a:xfrm>
            <a:custGeom>
              <a:avLst/>
              <a:gdLst>
                <a:gd name="T0" fmla="*/ 20 w 90"/>
                <a:gd name="T1" fmla="*/ 56 h 103"/>
                <a:gd name="T2" fmla="*/ 50 w 90"/>
                <a:gd name="T3" fmla="*/ 88 h 103"/>
                <a:gd name="T4" fmla="*/ 80 w 90"/>
                <a:gd name="T5" fmla="*/ 77 h 103"/>
                <a:gd name="T6" fmla="*/ 88 w 90"/>
                <a:gd name="T7" fmla="*/ 89 h 103"/>
                <a:gd name="T8" fmla="*/ 47 w 90"/>
                <a:gd name="T9" fmla="*/ 103 h 103"/>
                <a:gd name="T10" fmla="*/ 0 w 90"/>
                <a:gd name="T11" fmla="*/ 52 h 103"/>
                <a:gd name="T12" fmla="*/ 47 w 90"/>
                <a:gd name="T13" fmla="*/ 0 h 103"/>
                <a:gd name="T14" fmla="*/ 90 w 90"/>
                <a:gd name="T15" fmla="*/ 48 h 103"/>
                <a:gd name="T16" fmla="*/ 90 w 90"/>
                <a:gd name="T17" fmla="*/ 56 h 103"/>
                <a:gd name="T18" fmla="*/ 20 w 90"/>
                <a:gd name="T19" fmla="*/ 56 h 103"/>
                <a:gd name="T20" fmla="*/ 46 w 90"/>
                <a:gd name="T21" fmla="*/ 14 h 103"/>
                <a:gd name="T22" fmla="*/ 19 w 90"/>
                <a:gd name="T23" fmla="*/ 42 h 103"/>
                <a:gd name="T24" fmla="*/ 71 w 90"/>
                <a:gd name="T25" fmla="*/ 42 h 103"/>
                <a:gd name="T26" fmla="*/ 46 w 90"/>
                <a:gd name="T27"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03">
                  <a:moveTo>
                    <a:pt x="20" y="56"/>
                  </a:moveTo>
                  <a:cubicBezTo>
                    <a:pt x="20" y="75"/>
                    <a:pt x="31" y="88"/>
                    <a:pt x="50" y="88"/>
                  </a:cubicBezTo>
                  <a:cubicBezTo>
                    <a:pt x="68" y="88"/>
                    <a:pt x="79" y="78"/>
                    <a:pt x="80" y="77"/>
                  </a:cubicBezTo>
                  <a:cubicBezTo>
                    <a:pt x="88" y="89"/>
                    <a:pt x="88" y="89"/>
                    <a:pt x="88" y="89"/>
                  </a:cubicBezTo>
                  <a:cubicBezTo>
                    <a:pt x="88" y="89"/>
                    <a:pt x="75" y="103"/>
                    <a:pt x="47" y="103"/>
                  </a:cubicBezTo>
                  <a:cubicBezTo>
                    <a:pt x="20" y="103"/>
                    <a:pt x="0" y="84"/>
                    <a:pt x="0" y="52"/>
                  </a:cubicBezTo>
                  <a:cubicBezTo>
                    <a:pt x="0" y="19"/>
                    <a:pt x="21" y="0"/>
                    <a:pt x="47" y="0"/>
                  </a:cubicBezTo>
                  <a:cubicBezTo>
                    <a:pt x="74" y="0"/>
                    <a:pt x="90" y="20"/>
                    <a:pt x="90" y="48"/>
                  </a:cubicBezTo>
                  <a:cubicBezTo>
                    <a:pt x="90" y="56"/>
                    <a:pt x="90" y="56"/>
                    <a:pt x="90" y="56"/>
                  </a:cubicBezTo>
                  <a:cubicBezTo>
                    <a:pt x="20" y="56"/>
                    <a:pt x="20" y="56"/>
                    <a:pt x="20" y="56"/>
                  </a:cubicBezTo>
                  <a:close/>
                  <a:moveTo>
                    <a:pt x="46" y="14"/>
                  </a:moveTo>
                  <a:cubicBezTo>
                    <a:pt x="29" y="14"/>
                    <a:pt x="20" y="29"/>
                    <a:pt x="19" y="42"/>
                  </a:cubicBezTo>
                  <a:cubicBezTo>
                    <a:pt x="71" y="42"/>
                    <a:pt x="71" y="42"/>
                    <a:pt x="71" y="42"/>
                  </a:cubicBezTo>
                  <a:cubicBezTo>
                    <a:pt x="72" y="28"/>
                    <a:pt x="64" y="14"/>
                    <a:pt x="4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3" name="Freeform 60">
              <a:extLst>
                <a:ext uri="{FF2B5EF4-FFF2-40B4-BE49-F238E27FC236}">
                  <a16:creationId xmlns:a16="http://schemas.microsoft.com/office/drawing/2014/main" id="{131EA098-7609-E572-FDAB-89536CA9855D}"/>
                </a:ext>
              </a:extLst>
            </p:cNvPr>
            <p:cNvSpPr>
              <a:spLocks/>
            </p:cNvSpPr>
            <p:nvPr/>
          </p:nvSpPr>
          <p:spPr bwMode="auto">
            <a:xfrm>
              <a:off x="4135438" y="185738"/>
              <a:ext cx="69850" cy="84138"/>
            </a:xfrm>
            <a:custGeom>
              <a:avLst/>
              <a:gdLst>
                <a:gd name="T0" fmla="*/ 65 w 84"/>
                <a:gd name="T1" fmla="*/ 101 h 101"/>
                <a:gd name="T2" fmla="*/ 65 w 84"/>
                <a:gd name="T3" fmla="*/ 41 h 101"/>
                <a:gd name="T4" fmla="*/ 45 w 84"/>
                <a:gd name="T5" fmla="*/ 16 h 101"/>
                <a:gd name="T6" fmla="*/ 19 w 84"/>
                <a:gd name="T7" fmla="*/ 41 h 101"/>
                <a:gd name="T8" fmla="*/ 19 w 84"/>
                <a:gd name="T9" fmla="*/ 101 h 101"/>
                <a:gd name="T10" fmla="*/ 0 w 84"/>
                <a:gd name="T11" fmla="*/ 101 h 101"/>
                <a:gd name="T12" fmla="*/ 0 w 84"/>
                <a:gd name="T13" fmla="*/ 2 h 101"/>
                <a:gd name="T14" fmla="*/ 18 w 84"/>
                <a:gd name="T15" fmla="*/ 2 h 101"/>
                <a:gd name="T16" fmla="*/ 19 w 84"/>
                <a:gd name="T17" fmla="*/ 20 h 101"/>
                <a:gd name="T18" fmla="*/ 52 w 84"/>
                <a:gd name="T19" fmla="*/ 0 h 101"/>
                <a:gd name="T20" fmla="*/ 84 w 84"/>
                <a:gd name="T21" fmla="*/ 37 h 101"/>
                <a:gd name="T22" fmla="*/ 84 w 84"/>
                <a:gd name="T23" fmla="*/ 101 h 101"/>
                <a:gd name="T24" fmla="*/ 65 w 84"/>
                <a:gd name="T25" fmla="*/ 10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101">
                  <a:moveTo>
                    <a:pt x="65" y="101"/>
                  </a:moveTo>
                  <a:cubicBezTo>
                    <a:pt x="65" y="41"/>
                    <a:pt x="65" y="41"/>
                    <a:pt x="65" y="41"/>
                  </a:cubicBezTo>
                  <a:cubicBezTo>
                    <a:pt x="65" y="26"/>
                    <a:pt x="60" y="16"/>
                    <a:pt x="45" y="16"/>
                  </a:cubicBezTo>
                  <a:cubicBezTo>
                    <a:pt x="30" y="16"/>
                    <a:pt x="21" y="32"/>
                    <a:pt x="19" y="41"/>
                  </a:cubicBezTo>
                  <a:cubicBezTo>
                    <a:pt x="19" y="101"/>
                    <a:pt x="19" y="101"/>
                    <a:pt x="19" y="101"/>
                  </a:cubicBezTo>
                  <a:cubicBezTo>
                    <a:pt x="0" y="101"/>
                    <a:pt x="0" y="101"/>
                    <a:pt x="0" y="101"/>
                  </a:cubicBezTo>
                  <a:cubicBezTo>
                    <a:pt x="0" y="2"/>
                    <a:pt x="0" y="2"/>
                    <a:pt x="0" y="2"/>
                  </a:cubicBezTo>
                  <a:cubicBezTo>
                    <a:pt x="18" y="2"/>
                    <a:pt x="18" y="2"/>
                    <a:pt x="18" y="2"/>
                  </a:cubicBezTo>
                  <a:cubicBezTo>
                    <a:pt x="19" y="20"/>
                    <a:pt x="19" y="20"/>
                    <a:pt x="19" y="20"/>
                  </a:cubicBezTo>
                  <a:cubicBezTo>
                    <a:pt x="24" y="10"/>
                    <a:pt x="35" y="0"/>
                    <a:pt x="52" y="0"/>
                  </a:cubicBezTo>
                  <a:cubicBezTo>
                    <a:pt x="71" y="0"/>
                    <a:pt x="84" y="11"/>
                    <a:pt x="84" y="37"/>
                  </a:cubicBezTo>
                  <a:cubicBezTo>
                    <a:pt x="84" y="101"/>
                    <a:pt x="84" y="101"/>
                    <a:pt x="84" y="101"/>
                  </a:cubicBezTo>
                  <a:cubicBezTo>
                    <a:pt x="65" y="101"/>
                    <a:pt x="65" y="101"/>
                    <a:pt x="65"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4" name="Freeform 61">
              <a:extLst>
                <a:ext uri="{FF2B5EF4-FFF2-40B4-BE49-F238E27FC236}">
                  <a16:creationId xmlns:a16="http://schemas.microsoft.com/office/drawing/2014/main" id="{8CB86734-E125-A2B2-51F8-7EC52DBF269F}"/>
                </a:ext>
              </a:extLst>
            </p:cNvPr>
            <p:cNvSpPr>
              <a:spLocks/>
            </p:cNvSpPr>
            <p:nvPr/>
          </p:nvSpPr>
          <p:spPr bwMode="auto">
            <a:xfrm>
              <a:off x="4221163" y="185738"/>
              <a:ext cx="71438" cy="85725"/>
            </a:xfrm>
            <a:custGeom>
              <a:avLst/>
              <a:gdLst>
                <a:gd name="T0" fmla="*/ 76 w 86"/>
                <a:gd name="T1" fmla="*/ 28 h 103"/>
                <a:gd name="T2" fmla="*/ 51 w 86"/>
                <a:gd name="T3" fmla="*/ 15 h 103"/>
                <a:gd name="T4" fmla="*/ 20 w 86"/>
                <a:gd name="T5" fmla="*/ 51 h 103"/>
                <a:gd name="T6" fmla="*/ 50 w 86"/>
                <a:gd name="T7" fmla="*/ 86 h 103"/>
                <a:gd name="T8" fmla="*/ 76 w 86"/>
                <a:gd name="T9" fmla="*/ 73 h 103"/>
                <a:gd name="T10" fmla="*/ 86 w 86"/>
                <a:gd name="T11" fmla="*/ 85 h 103"/>
                <a:gd name="T12" fmla="*/ 47 w 86"/>
                <a:gd name="T13" fmla="*/ 103 h 103"/>
                <a:gd name="T14" fmla="*/ 0 w 86"/>
                <a:gd name="T15" fmla="*/ 51 h 103"/>
                <a:gd name="T16" fmla="*/ 48 w 86"/>
                <a:gd name="T17" fmla="*/ 0 h 103"/>
                <a:gd name="T18" fmla="*/ 85 w 86"/>
                <a:gd name="T19" fmla="*/ 17 h 103"/>
                <a:gd name="T20" fmla="*/ 76 w 86"/>
                <a:gd name="T21" fmla="*/ 2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6" h="103">
                  <a:moveTo>
                    <a:pt x="76" y="28"/>
                  </a:moveTo>
                  <a:cubicBezTo>
                    <a:pt x="76" y="28"/>
                    <a:pt x="67" y="15"/>
                    <a:pt x="51" y="15"/>
                  </a:cubicBezTo>
                  <a:cubicBezTo>
                    <a:pt x="34" y="15"/>
                    <a:pt x="20" y="27"/>
                    <a:pt x="20" y="51"/>
                  </a:cubicBezTo>
                  <a:cubicBezTo>
                    <a:pt x="20" y="75"/>
                    <a:pt x="34" y="86"/>
                    <a:pt x="50" y="86"/>
                  </a:cubicBezTo>
                  <a:cubicBezTo>
                    <a:pt x="66" y="86"/>
                    <a:pt x="76" y="74"/>
                    <a:pt x="76" y="73"/>
                  </a:cubicBezTo>
                  <a:cubicBezTo>
                    <a:pt x="86" y="85"/>
                    <a:pt x="86" y="85"/>
                    <a:pt x="86" y="85"/>
                  </a:cubicBezTo>
                  <a:cubicBezTo>
                    <a:pt x="85" y="86"/>
                    <a:pt x="74" y="103"/>
                    <a:pt x="47" y="103"/>
                  </a:cubicBezTo>
                  <a:cubicBezTo>
                    <a:pt x="21" y="103"/>
                    <a:pt x="0" y="83"/>
                    <a:pt x="0" y="51"/>
                  </a:cubicBezTo>
                  <a:cubicBezTo>
                    <a:pt x="0" y="19"/>
                    <a:pt x="22" y="0"/>
                    <a:pt x="48" y="0"/>
                  </a:cubicBezTo>
                  <a:cubicBezTo>
                    <a:pt x="74" y="0"/>
                    <a:pt x="84" y="16"/>
                    <a:pt x="85" y="17"/>
                  </a:cubicBezTo>
                  <a:lnTo>
                    <a:pt x="76"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5" name="Freeform 62">
              <a:extLst>
                <a:ext uri="{FF2B5EF4-FFF2-40B4-BE49-F238E27FC236}">
                  <a16:creationId xmlns:a16="http://schemas.microsoft.com/office/drawing/2014/main" id="{E2BA6FAC-BC0B-955C-76C2-7569276E7C26}"/>
                </a:ext>
              </a:extLst>
            </p:cNvPr>
            <p:cNvSpPr>
              <a:spLocks noEditPoints="1"/>
            </p:cNvSpPr>
            <p:nvPr/>
          </p:nvSpPr>
          <p:spPr bwMode="auto">
            <a:xfrm>
              <a:off x="4303713" y="185738"/>
              <a:ext cx="74613" cy="85725"/>
            </a:xfrm>
            <a:custGeom>
              <a:avLst/>
              <a:gdLst>
                <a:gd name="T0" fmla="*/ 19 w 90"/>
                <a:gd name="T1" fmla="*/ 56 h 103"/>
                <a:gd name="T2" fmla="*/ 49 w 90"/>
                <a:gd name="T3" fmla="*/ 88 h 103"/>
                <a:gd name="T4" fmla="*/ 79 w 90"/>
                <a:gd name="T5" fmla="*/ 77 h 103"/>
                <a:gd name="T6" fmla="*/ 87 w 90"/>
                <a:gd name="T7" fmla="*/ 89 h 103"/>
                <a:gd name="T8" fmla="*/ 47 w 90"/>
                <a:gd name="T9" fmla="*/ 103 h 103"/>
                <a:gd name="T10" fmla="*/ 0 w 90"/>
                <a:gd name="T11" fmla="*/ 52 h 103"/>
                <a:gd name="T12" fmla="*/ 47 w 90"/>
                <a:gd name="T13" fmla="*/ 0 h 103"/>
                <a:gd name="T14" fmla="*/ 90 w 90"/>
                <a:gd name="T15" fmla="*/ 48 h 103"/>
                <a:gd name="T16" fmla="*/ 90 w 90"/>
                <a:gd name="T17" fmla="*/ 56 h 103"/>
                <a:gd name="T18" fmla="*/ 19 w 90"/>
                <a:gd name="T19" fmla="*/ 56 h 103"/>
                <a:gd name="T20" fmla="*/ 46 w 90"/>
                <a:gd name="T21" fmla="*/ 14 h 103"/>
                <a:gd name="T22" fmla="*/ 18 w 90"/>
                <a:gd name="T23" fmla="*/ 42 h 103"/>
                <a:gd name="T24" fmla="*/ 70 w 90"/>
                <a:gd name="T25" fmla="*/ 42 h 103"/>
                <a:gd name="T26" fmla="*/ 46 w 90"/>
                <a:gd name="T27"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03">
                  <a:moveTo>
                    <a:pt x="19" y="56"/>
                  </a:moveTo>
                  <a:cubicBezTo>
                    <a:pt x="19" y="75"/>
                    <a:pt x="31" y="88"/>
                    <a:pt x="49" y="88"/>
                  </a:cubicBezTo>
                  <a:cubicBezTo>
                    <a:pt x="67" y="88"/>
                    <a:pt x="78" y="78"/>
                    <a:pt x="79" y="77"/>
                  </a:cubicBezTo>
                  <a:cubicBezTo>
                    <a:pt x="87" y="89"/>
                    <a:pt x="87" y="89"/>
                    <a:pt x="87" y="89"/>
                  </a:cubicBezTo>
                  <a:cubicBezTo>
                    <a:pt x="87" y="89"/>
                    <a:pt x="74" y="103"/>
                    <a:pt x="47" y="103"/>
                  </a:cubicBezTo>
                  <a:cubicBezTo>
                    <a:pt x="20" y="103"/>
                    <a:pt x="0" y="84"/>
                    <a:pt x="0" y="52"/>
                  </a:cubicBezTo>
                  <a:cubicBezTo>
                    <a:pt x="0" y="19"/>
                    <a:pt x="20" y="0"/>
                    <a:pt x="47" y="0"/>
                  </a:cubicBezTo>
                  <a:cubicBezTo>
                    <a:pt x="73" y="0"/>
                    <a:pt x="90" y="20"/>
                    <a:pt x="90" y="48"/>
                  </a:cubicBezTo>
                  <a:cubicBezTo>
                    <a:pt x="90" y="56"/>
                    <a:pt x="90" y="56"/>
                    <a:pt x="90" y="56"/>
                  </a:cubicBezTo>
                  <a:cubicBezTo>
                    <a:pt x="19" y="56"/>
                    <a:pt x="19" y="56"/>
                    <a:pt x="19" y="56"/>
                  </a:cubicBezTo>
                  <a:close/>
                  <a:moveTo>
                    <a:pt x="46" y="14"/>
                  </a:moveTo>
                  <a:cubicBezTo>
                    <a:pt x="28" y="14"/>
                    <a:pt x="20" y="29"/>
                    <a:pt x="18" y="42"/>
                  </a:cubicBezTo>
                  <a:cubicBezTo>
                    <a:pt x="70" y="42"/>
                    <a:pt x="70" y="42"/>
                    <a:pt x="70" y="42"/>
                  </a:cubicBezTo>
                  <a:cubicBezTo>
                    <a:pt x="71" y="28"/>
                    <a:pt x="63" y="14"/>
                    <a:pt x="4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6" name="Rectangle 63">
              <a:extLst>
                <a:ext uri="{FF2B5EF4-FFF2-40B4-BE49-F238E27FC236}">
                  <a16:creationId xmlns:a16="http://schemas.microsoft.com/office/drawing/2014/main" id="{8B1668FC-ED11-4E5F-5CD7-B8AECBE72E88}"/>
                </a:ext>
              </a:extLst>
            </p:cNvPr>
            <p:cNvSpPr>
              <a:spLocks noChangeArrowheads="1"/>
            </p:cNvSpPr>
            <p:nvPr/>
          </p:nvSpPr>
          <p:spPr bwMode="auto">
            <a:xfrm>
              <a:off x="2271713" y="-269875"/>
              <a:ext cx="12700" cy="7731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7" name="Oval 64">
              <a:extLst>
                <a:ext uri="{FF2B5EF4-FFF2-40B4-BE49-F238E27FC236}">
                  <a16:creationId xmlns:a16="http://schemas.microsoft.com/office/drawing/2014/main" id="{E764F59C-9348-969F-DC4C-91400D94748F}"/>
                </a:ext>
              </a:extLst>
            </p:cNvPr>
            <p:cNvSpPr>
              <a:spLocks noChangeArrowheads="1"/>
            </p:cNvSpPr>
            <p:nvPr/>
          </p:nvSpPr>
          <p:spPr bwMode="auto">
            <a:xfrm>
              <a:off x="911226" y="-279400"/>
              <a:ext cx="119063" cy="1206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8" name="Oval 65">
              <a:extLst>
                <a:ext uri="{FF2B5EF4-FFF2-40B4-BE49-F238E27FC236}">
                  <a16:creationId xmlns:a16="http://schemas.microsoft.com/office/drawing/2014/main" id="{0C6CC64C-557B-7855-41F2-B4CCE30CCF03}"/>
                </a:ext>
              </a:extLst>
            </p:cNvPr>
            <p:cNvSpPr>
              <a:spLocks noChangeArrowheads="1"/>
            </p:cNvSpPr>
            <p:nvPr/>
          </p:nvSpPr>
          <p:spPr bwMode="auto">
            <a:xfrm>
              <a:off x="752476" y="-269875"/>
              <a:ext cx="101600" cy="1016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9" name="Oval 66">
              <a:extLst>
                <a:ext uri="{FF2B5EF4-FFF2-40B4-BE49-F238E27FC236}">
                  <a16:creationId xmlns:a16="http://schemas.microsoft.com/office/drawing/2014/main" id="{6F43F3D1-B8CB-54F6-36F7-16314257D69B}"/>
                </a:ext>
              </a:extLst>
            </p:cNvPr>
            <p:cNvSpPr>
              <a:spLocks noChangeArrowheads="1"/>
            </p:cNvSpPr>
            <p:nvPr/>
          </p:nvSpPr>
          <p:spPr bwMode="auto">
            <a:xfrm>
              <a:off x="919163" y="-103188"/>
              <a:ext cx="101600" cy="1016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0" name="Oval 67">
              <a:extLst>
                <a:ext uri="{FF2B5EF4-FFF2-40B4-BE49-F238E27FC236}">
                  <a16:creationId xmlns:a16="http://schemas.microsoft.com/office/drawing/2014/main" id="{92E571BB-D352-2156-6D4A-C44BE8B1DEC3}"/>
                </a:ext>
              </a:extLst>
            </p:cNvPr>
            <p:cNvSpPr>
              <a:spLocks noChangeArrowheads="1"/>
            </p:cNvSpPr>
            <p:nvPr/>
          </p:nvSpPr>
          <p:spPr bwMode="auto">
            <a:xfrm>
              <a:off x="927101" y="53975"/>
              <a:ext cx="85725" cy="873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1" name="Oval 68">
              <a:extLst>
                <a:ext uri="{FF2B5EF4-FFF2-40B4-BE49-F238E27FC236}">
                  <a16:creationId xmlns:a16="http://schemas.microsoft.com/office/drawing/2014/main" id="{7A8957F8-68A4-3EE6-C67A-79E4C3B0E740}"/>
                </a:ext>
              </a:extLst>
            </p:cNvPr>
            <p:cNvSpPr>
              <a:spLocks noChangeArrowheads="1"/>
            </p:cNvSpPr>
            <p:nvPr/>
          </p:nvSpPr>
          <p:spPr bwMode="auto">
            <a:xfrm>
              <a:off x="760413" y="-95250"/>
              <a:ext cx="87313" cy="873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2" name="Oval 69">
              <a:extLst>
                <a:ext uri="{FF2B5EF4-FFF2-40B4-BE49-F238E27FC236}">
                  <a16:creationId xmlns:a16="http://schemas.microsoft.com/office/drawing/2014/main" id="{E37C8ED8-118C-127C-C8D8-93DB49103625}"/>
                </a:ext>
              </a:extLst>
            </p:cNvPr>
            <p:cNvSpPr>
              <a:spLocks noChangeArrowheads="1"/>
            </p:cNvSpPr>
            <p:nvPr/>
          </p:nvSpPr>
          <p:spPr bwMode="auto">
            <a:xfrm>
              <a:off x="611188" y="-261938"/>
              <a:ext cx="85725" cy="873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 name="TextBox 2">
            <a:extLst>
              <a:ext uri="{FF2B5EF4-FFF2-40B4-BE49-F238E27FC236}">
                <a16:creationId xmlns:a16="http://schemas.microsoft.com/office/drawing/2014/main" id="{BFFC5C2C-B337-3578-4DEF-5FA5EAEA706D}"/>
              </a:ext>
            </a:extLst>
          </p:cNvPr>
          <p:cNvSpPr txBox="1"/>
          <p:nvPr/>
        </p:nvSpPr>
        <p:spPr>
          <a:xfrm>
            <a:off x="1516830" y="6334188"/>
            <a:ext cx="5719046" cy="153888"/>
          </a:xfrm>
          <a:prstGeom prst="rect">
            <a:avLst/>
          </a:prstGeom>
          <a:noFill/>
        </p:spPr>
        <p:txBody>
          <a:bodyPr wrap="square" lIns="0" tIns="0" rIns="0" bIns="0" rtlCol="0">
            <a:spAutoFit/>
          </a:bodyPr>
          <a:lstStyle/>
          <a:p>
            <a:pPr algn="ctr"/>
            <a:r>
              <a:rPr lang="en-US" sz="1000" dirty="0">
                <a:solidFill>
                  <a:schemeClr val="bg1"/>
                </a:solidFill>
              </a:rPr>
              <a:t>Includes content supplied by Sales Benchmark Index; Copyright © Sales Benchmark Index, 2023</a:t>
            </a:r>
          </a:p>
        </p:txBody>
      </p:sp>
    </p:spTree>
    <p:extLst>
      <p:ext uri="{BB962C8B-B14F-4D97-AF65-F5344CB8AC3E}">
        <p14:creationId xmlns:p14="http://schemas.microsoft.com/office/powerpoint/2010/main" val="33131846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1_Agenda">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2BF90FA9-C732-154F-7C41-F42B7E5840D0}"/>
              </a:ext>
            </a:extLst>
          </p:cNvPr>
          <p:cNvGraphicFramePr>
            <a:graphicFrameLocks noChangeAspect="1"/>
          </p:cNvGraphicFramePr>
          <p:nvPr>
            <p:custDataLst>
              <p:tags r:id="rId1"/>
            </p:custDataLst>
            <p:extLst>
              <p:ext uri="{D42A27DB-BD31-4B8C-83A1-F6EECF244321}">
                <p14:modId xmlns:p14="http://schemas.microsoft.com/office/powerpoint/2010/main" val="417092213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0" imgH="409" progId="TCLayout.ActiveDocument.1">
                  <p:embed/>
                </p:oleObj>
              </mc:Choice>
              <mc:Fallback>
                <p:oleObj name="think-cell Slide" r:id="rId3" imgW="410" imgH="409" progId="TCLayout.ActiveDocument.1">
                  <p:embed/>
                  <p:pic>
                    <p:nvPicPr>
                      <p:cNvPr id="5" name="Object 4" hidden="1">
                        <a:extLst>
                          <a:ext uri="{FF2B5EF4-FFF2-40B4-BE49-F238E27FC236}">
                            <a16:creationId xmlns:a16="http://schemas.microsoft.com/office/drawing/2014/main" id="{2BF90FA9-C732-154F-7C41-F42B7E5840D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Text Placeholder 2">
            <a:extLst>
              <a:ext uri="{FF2B5EF4-FFF2-40B4-BE49-F238E27FC236}">
                <a16:creationId xmlns:a16="http://schemas.microsoft.com/office/drawing/2014/main" id="{467268DF-0D1B-2D93-A94B-382F22D1D196}"/>
              </a:ext>
            </a:extLst>
          </p:cNvPr>
          <p:cNvSpPr>
            <a:spLocks noGrp="1"/>
          </p:cNvSpPr>
          <p:nvPr>
            <p:ph type="body" sz="quarter" idx="10" hasCustomPrompt="1"/>
          </p:nvPr>
        </p:nvSpPr>
        <p:spPr>
          <a:xfrm>
            <a:off x="1802541" y="2186099"/>
            <a:ext cx="1354138" cy="2730500"/>
          </a:xfr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lang="en-US" sz="5400" b="1" kern="1200" dirty="0">
                <a:solidFill>
                  <a:srgbClr val="000B0B"/>
                </a:solidFill>
                <a:latin typeface="Avenir Next LT Pro" panose="020B0504020202020204" pitchFamily="34" charset="77"/>
                <a:ea typeface="Verdana" panose="020B0604030504040204" pitchFamily="34" charset="0"/>
                <a:cs typeface="Verdana" panose="020B0604030504040204" pitchFamily="34" charset="0"/>
              </a:defRPr>
            </a:lvl1pPr>
          </a:lstStyle>
          <a:p>
            <a:pPr marL="0" indent="0">
              <a:buNone/>
            </a:pPr>
            <a:r>
              <a:rPr lang="en-US" sz="5400" b="1" dirty="0">
                <a:solidFill>
                  <a:srgbClr val="000B0B"/>
                </a:solidFill>
                <a:latin typeface="Avenir Next LT Pro" panose="020B0504020202020204" pitchFamily="34" charset="77"/>
                <a:ea typeface="Verdana" panose="020B0604030504040204" pitchFamily="34" charset="0"/>
                <a:cs typeface="Verdana" panose="020B0604030504040204" pitchFamily="34" charset="0"/>
              </a:rPr>
              <a:t>01</a:t>
            </a:r>
          </a:p>
          <a:p>
            <a:pPr marL="0" indent="0">
              <a:buNone/>
            </a:pPr>
            <a:r>
              <a:rPr lang="en-US" sz="5400" b="1" dirty="0">
                <a:solidFill>
                  <a:srgbClr val="000B0B"/>
                </a:solidFill>
                <a:latin typeface="Avenir Next LT Pro" panose="020B0504020202020204" pitchFamily="34" charset="77"/>
                <a:ea typeface="Verdana" panose="020B0604030504040204" pitchFamily="34" charset="0"/>
                <a:cs typeface="Verdana" panose="020B0604030504040204" pitchFamily="34" charset="0"/>
              </a:rPr>
              <a:t>02</a:t>
            </a:r>
          </a:p>
          <a:p>
            <a:pPr marL="0" indent="0">
              <a:buNone/>
            </a:pPr>
            <a:r>
              <a:rPr lang="en-US" sz="5400" b="1" dirty="0">
                <a:solidFill>
                  <a:srgbClr val="000B0B"/>
                </a:solidFill>
                <a:latin typeface="Avenir Next LT Pro" panose="020B0504020202020204" pitchFamily="34" charset="77"/>
                <a:ea typeface="Verdana" panose="020B0604030504040204" pitchFamily="34" charset="0"/>
                <a:cs typeface="Verdana" panose="020B0604030504040204" pitchFamily="34" charset="0"/>
              </a:rPr>
              <a:t>03</a:t>
            </a:r>
            <a:endParaRPr lang="en-US" sz="1600" b="1" dirty="0">
              <a:solidFill>
                <a:srgbClr val="000B0B"/>
              </a:solidFill>
              <a:latin typeface="Avenir Next LT Pro" panose="020B0504020202020204" pitchFamily="34" charset="77"/>
              <a:ea typeface="Verdana" panose="020B0604030504040204" pitchFamily="34" charset="0"/>
              <a:cs typeface="Verdana" panose="020B0604030504040204" pitchFamily="34" charset="0"/>
            </a:endParaRPr>
          </a:p>
        </p:txBody>
      </p:sp>
      <p:sp>
        <p:nvSpPr>
          <p:cNvPr id="4" name="Text Placeholder 3">
            <a:extLst>
              <a:ext uri="{FF2B5EF4-FFF2-40B4-BE49-F238E27FC236}">
                <a16:creationId xmlns:a16="http://schemas.microsoft.com/office/drawing/2014/main" id="{1A9591AD-199E-A70A-9360-68820C39D0CE}"/>
              </a:ext>
            </a:extLst>
          </p:cNvPr>
          <p:cNvSpPr>
            <a:spLocks noGrp="1"/>
          </p:cNvSpPr>
          <p:nvPr>
            <p:ph type="body" sz="quarter" idx="11" hasCustomPrompt="1"/>
          </p:nvPr>
        </p:nvSpPr>
        <p:spPr>
          <a:xfrm>
            <a:off x="3209681" y="2331426"/>
            <a:ext cx="6866305" cy="567833"/>
          </a:xfrm>
        </p:spPr>
        <p:txBody>
          <a:bodyPr>
            <a:normAutofit/>
          </a:bodyPr>
          <a:lstStyle>
            <a:lvl1pPr>
              <a:defRPr sz="1400">
                <a:solidFill>
                  <a:schemeClr val="tx1"/>
                </a:solidFill>
              </a:defRPr>
            </a:lvl1pPr>
            <a:lvl4pPr marL="461962" indent="0">
              <a:buNone/>
              <a:defRPr/>
            </a:lvl4pPr>
          </a:lstStyle>
          <a:p>
            <a:pPr lvl="0"/>
            <a:r>
              <a:rPr lang="en-US" dirty="0"/>
              <a:t>Objectives </a:t>
            </a:r>
            <a:r>
              <a:rPr lang="en-US" dirty="0" err="1"/>
              <a:t>Objectives</a:t>
            </a:r>
            <a:r>
              <a:rPr lang="en-US" dirty="0"/>
              <a:t> </a:t>
            </a:r>
            <a:r>
              <a:rPr lang="en-US" dirty="0" err="1"/>
              <a:t>Objectives</a:t>
            </a:r>
            <a:r>
              <a:rPr lang="en-US" dirty="0"/>
              <a:t> </a:t>
            </a:r>
            <a:r>
              <a:rPr lang="en-US" dirty="0" err="1"/>
              <a:t>Objectives</a:t>
            </a:r>
            <a:r>
              <a:rPr lang="en-US" dirty="0"/>
              <a:t> </a:t>
            </a:r>
            <a:r>
              <a:rPr lang="en-US" dirty="0" err="1"/>
              <a:t>Objectives</a:t>
            </a:r>
            <a:r>
              <a:rPr lang="en-US" dirty="0"/>
              <a:t> </a:t>
            </a:r>
            <a:r>
              <a:rPr lang="en-US" dirty="0" err="1"/>
              <a:t>Objectives</a:t>
            </a:r>
            <a:r>
              <a:rPr lang="en-US" dirty="0"/>
              <a:t> </a:t>
            </a:r>
            <a:r>
              <a:rPr lang="en-US" dirty="0" err="1"/>
              <a:t>Objectives</a:t>
            </a:r>
            <a:endParaRPr lang="en-US" dirty="0"/>
          </a:p>
          <a:p>
            <a:pPr lvl="0"/>
            <a:endParaRPr lang="en-US" dirty="0"/>
          </a:p>
        </p:txBody>
      </p:sp>
      <p:sp>
        <p:nvSpPr>
          <p:cNvPr id="6" name="Text Placeholder 3">
            <a:extLst>
              <a:ext uri="{FF2B5EF4-FFF2-40B4-BE49-F238E27FC236}">
                <a16:creationId xmlns:a16="http://schemas.microsoft.com/office/drawing/2014/main" id="{7CF9CE85-3705-01D7-81C8-A9AD3674117E}"/>
              </a:ext>
            </a:extLst>
          </p:cNvPr>
          <p:cNvSpPr>
            <a:spLocks noGrp="1"/>
          </p:cNvSpPr>
          <p:nvPr>
            <p:ph type="body" sz="quarter" idx="12" hasCustomPrompt="1"/>
          </p:nvPr>
        </p:nvSpPr>
        <p:spPr>
          <a:xfrm>
            <a:off x="3209681" y="3209931"/>
            <a:ext cx="6866305" cy="567833"/>
          </a:xfrm>
        </p:spPr>
        <p:txBody>
          <a:bodyPr>
            <a:normAutofit/>
          </a:bodyPr>
          <a:lstStyle>
            <a:lvl1pPr>
              <a:defRPr sz="1400">
                <a:solidFill>
                  <a:schemeClr val="tx1"/>
                </a:solidFill>
              </a:defRPr>
            </a:lvl1pPr>
            <a:lvl4pPr marL="461962" indent="0">
              <a:buNone/>
              <a:defRPr/>
            </a:lvl4pPr>
          </a:lstStyle>
          <a:p>
            <a:pPr lvl="0"/>
            <a:r>
              <a:rPr lang="en-US" dirty="0"/>
              <a:t>Objectives </a:t>
            </a:r>
            <a:r>
              <a:rPr lang="en-US" dirty="0" err="1"/>
              <a:t>Objectives</a:t>
            </a:r>
            <a:r>
              <a:rPr lang="en-US" dirty="0"/>
              <a:t> </a:t>
            </a:r>
            <a:r>
              <a:rPr lang="en-US" dirty="0" err="1"/>
              <a:t>Objectives</a:t>
            </a:r>
            <a:r>
              <a:rPr lang="en-US" dirty="0"/>
              <a:t> </a:t>
            </a:r>
            <a:r>
              <a:rPr lang="en-US" dirty="0" err="1"/>
              <a:t>Objectives</a:t>
            </a:r>
            <a:r>
              <a:rPr lang="en-US" dirty="0"/>
              <a:t> </a:t>
            </a:r>
            <a:r>
              <a:rPr lang="en-US" dirty="0" err="1"/>
              <a:t>Objectives</a:t>
            </a:r>
            <a:r>
              <a:rPr lang="en-US" dirty="0"/>
              <a:t> </a:t>
            </a:r>
            <a:r>
              <a:rPr lang="en-US" dirty="0" err="1"/>
              <a:t>Objectives</a:t>
            </a:r>
            <a:r>
              <a:rPr lang="en-US" dirty="0"/>
              <a:t> </a:t>
            </a:r>
            <a:r>
              <a:rPr lang="en-US" dirty="0" err="1"/>
              <a:t>Objectives</a:t>
            </a:r>
            <a:endParaRPr lang="en-US" dirty="0"/>
          </a:p>
        </p:txBody>
      </p:sp>
      <p:sp>
        <p:nvSpPr>
          <p:cNvPr id="9" name="Text Placeholder 3">
            <a:extLst>
              <a:ext uri="{FF2B5EF4-FFF2-40B4-BE49-F238E27FC236}">
                <a16:creationId xmlns:a16="http://schemas.microsoft.com/office/drawing/2014/main" id="{582B5B75-0F34-37CE-E770-B421C085D249}"/>
              </a:ext>
            </a:extLst>
          </p:cNvPr>
          <p:cNvSpPr>
            <a:spLocks noGrp="1"/>
          </p:cNvSpPr>
          <p:nvPr>
            <p:ph type="body" sz="quarter" idx="13" hasCustomPrompt="1"/>
          </p:nvPr>
        </p:nvSpPr>
        <p:spPr>
          <a:xfrm>
            <a:off x="3209681" y="4094298"/>
            <a:ext cx="6866305" cy="567833"/>
          </a:xfrm>
        </p:spPr>
        <p:txBody>
          <a:bodyPr>
            <a:normAutofit/>
          </a:bodyPr>
          <a:lstStyle>
            <a:lvl1pPr>
              <a:defRPr sz="1400">
                <a:solidFill>
                  <a:schemeClr val="tx1"/>
                </a:solidFill>
              </a:defRPr>
            </a:lvl1pPr>
            <a:lvl4pPr marL="461962" indent="0">
              <a:buNone/>
              <a:defRPr/>
            </a:lvl4pPr>
          </a:lstStyle>
          <a:p>
            <a:pPr lvl="0"/>
            <a:r>
              <a:rPr lang="en-US" dirty="0"/>
              <a:t>Objectives </a:t>
            </a:r>
            <a:r>
              <a:rPr lang="en-US" dirty="0" err="1"/>
              <a:t>Objectives</a:t>
            </a:r>
            <a:r>
              <a:rPr lang="en-US" dirty="0"/>
              <a:t> </a:t>
            </a:r>
            <a:r>
              <a:rPr lang="en-US" dirty="0" err="1"/>
              <a:t>Objectives</a:t>
            </a:r>
            <a:r>
              <a:rPr lang="en-US" dirty="0"/>
              <a:t> </a:t>
            </a:r>
            <a:r>
              <a:rPr lang="en-US" dirty="0" err="1"/>
              <a:t>Objectives</a:t>
            </a:r>
            <a:r>
              <a:rPr lang="en-US" dirty="0"/>
              <a:t> </a:t>
            </a:r>
            <a:r>
              <a:rPr lang="en-US" dirty="0" err="1"/>
              <a:t>Objectives</a:t>
            </a:r>
            <a:r>
              <a:rPr lang="en-US" dirty="0"/>
              <a:t> </a:t>
            </a:r>
            <a:r>
              <a:rPr lang="en-US" dirty="0" err="1"/>
              <a:t>Objectives</a:t>
            </a:r>
            <a:r>
              <a:rPr lang="en-US" dirty="0"/>
              <a:t> </a:t>
            </a:r>
            <a:r>
              <a:rPr lang="en-US" dirty="0" err="1"/>
              <a:t>Objectives</a:t>
            </a:r>
            <a:endParaRPr lang="en-US" dirty="0"/>
          </a:p>
        </p:txBody>
      </p:sp>
      <p:sp>
        <p:nvSpPr>
          <p:cNvPr id="13" name="Text Placeholder 12">
            <a:extLst>
              <a:ext uri="{FF2B5EF4-FFF2-40B4-BE49-F238E27FC236}">
                <a16:creationId xmlns:a16="http://schemas.microsoft.com/office/drawing/2014/main" id="{696ED341-6B69-D776-D498-64B4BD4F4059}"/>
              </a:ext>
            </a:extLst>
          </p:cNvPr>
          <p:cNvSpPr>
            <a:spLocks noGrp="1"/>
          </p:cNvSpPr>
          <p:nvPr>
            <p:ph type="body" sz="quarter" idx="14" hasCustomPrompt="1"/>
          </p:nvPr>
        </p:nvSpPr>
        <p:spPr>
          <a:xfrm>
            <a:off x="1811587" y="1493698"/>
            <a:ext cx="10971942" cy="552450"/>
          </a:xfrm>
        </p:spPr>
        <p:txBody>
          <a:bodyPr>
            <a:noAutofit/>
          </a:bodyPr>
          <a:lstStyle>
            <a:lvl1pPr>
              <a:defRPr sz="2200" b="1"/>
            </a:lvl1pPr>
            <a:lvl5pPr marL="682625" indent="0">
              <a:buNone/>
              <a:defRPr/>
            </a:lvl5pPr>
          </a:lstStyle>
          <a:p>
            <a:pPr lvl="0"/>
            <a:r>
              <a:rPr lang="en-US" dirty="0"/>
              <a:t>For Our Discussion Today</a:t>
            </a:r>
          </a:p>
        </p:txBody>
      </p:sp>
    </p:spTree>
    <p:extLst>
      <p:ext uri="{BB962C8B-B14F-4D97-AF65-F5344CB8AC3E}">
        <p14:creationId xmlns:p14="http://schemas.microsoft.com/office/powerpoint/2010/main" val="30530501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Divider dark blue bkgd">
    <p:bg>
      <p:bgPr>
        <a:solidFill>
          <a:srgbClr val="071E3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40CAFE59-ECF5-B4E2-D8F9-56098D0E7A74}"/>
              </a:ext>
            </a:extLst>
          </p:cNvPr>
          <p:cNvGraphicFramePr>
            <a:graphicFrameLocks noChangeAspect="1"/>
          </p:cNvGraphicFramePr>
          <p:nvPr>
            <p:custDataLst>
              <p:tags r:id="rId1"/>
            </p:custDataLst>
            <p:extLst>
              <p:ext uri="{D42A27DB-BD31-4B8C-83A1-F6EECF244321}">
                <p14:modId xmlns:p14="http://schemas.microsoft.com/office/powerpoint/2010/main" val="37585315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0" imgH="409" progId="TCLayout.ActiveDocument.1">
                  <p:embed/>
                </p:oleObj>
              </mc:Choice>
              <mc:Fallback>
                <p:oleObj name="think-cell Slide" r:id="rId3" imgW="410" imgH="409" progId="TCLayout.ActiveDocument.1">
                  <p:embed/>
                  <p:pic>
                    <p:nvPicPr>
                      <p:cNvPr id="3" name="Object 2" hidden="1">
                        <a:extLst>
                          <a:ext uri="{FF2B5EF4-FFF2-40B4-BE49-F238E27FC236}">
                            <a16:creationId xmlns:a16="http://schemas.microsoft.com/office/drawing/2014/main" id="{40CAFE59-ECF5-B4E2-D8F9-56098D0E7A7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Text Placeholder 4">
            <a:extLst>
              <a:ext uri="{FF2B5EF4-FFF2-40B4-BE49-F238E27FC236}">
                <a16:creationId xmlns:a16="http://schemas.microsoft.com/office/drawing/2014/main" id="{A0C34D61-23F9-6EF3-F72B-2A3B81206FB4}"/>
              </a:ext>
            </a:extLst>
          </p:cNvPr>
          <p:cNvSpPr>
            <a:spLocks noGrp="1"/>
          </p:cNvSpPr>
          <p:nvPr>
            <p:ph type="body" sz="quarter" idx="10" hasCustomPrompt="1"/>
          </p:nvPr>
        </p:nvSpPr>
        <p:spPr>
          <a:xfrm>
            <a:off x="2455817" y="2533650"/>
            <a:ext cx="7310483" cy="875211"/>
          </a:xfrm>
        </p:spPr>
        <p:txBody>
          <a:bodyPr tIns="91440" bIns="91440" anchor="ctr">
            <a:noAutofit/>
          </a:bodyPr>
          <a:lstStyle>
            <a:lvl1pPr>
              <a:defRPr sz="4400" b="1">
                <a:solidFill>
                  <a:schemeClr val="bg1"/>
                </a:solidFill>
              </a:defRPr>
            </a:lvl1pPr>
          </a:lstStyle>
          <a:p>
            <a:pPr lvl="0"/>
            <a:r>
              <a:rPr lang="en-US" dirty="0"/>
              <a:t>Divider Slide</a:t>
            </a:r>
          </a:p>
        </p:txBody>
      </p:sp>
      <p:sp>
        <p:nvSpPr>
          <p:cNvPr id="7" name="Text Placeholder 6">
            <a:extLst>
              <a:ext uri="{FF2B5EF4-FFF2-40B4-BE49-F238E27FC236}">
                <a16:creationId xmlns:a16="http://schemas.microsoft.com/office/drawing/2014/main" id="{FFBEAE2B-15B9-9138-C2CD-0260F66594D8}"/>
              </a:ext>
            </a:extLst>
          </p:cNvPr>
          <p:cNvSpPr>
            <a:spLocks noGrp="1"/>
          </p:cNvSpPr>
          <p:nvPr>
            <p:ph type="body" sz="quarter" idx="11" hasCustomPrompt="1"/>
          </p:nvPr>
        </p:nvSpPr>
        <p:spPr>
          <a:xfrm>
            <a:off x="609601" y="2533650"/>
            <a:ext cx="870858" cy="875211"/>
          </a:xfrm>
        </p:spPr>
        <p:txBody>
          <a:bodyPr tIns="91440" bIns="91440" anchor="ctr">
            <a:normAutofit/>
          </a:bodyPr>
          <a:lstStyle>
            <a:lvl1pPr algn="ctr">
              <a:defRPr sz="4400" b="1">
                <a:solidFill>
                  <a:schemeClr val="accent4"/>
                </a:solidFill>
              </a:defRPr>
            </a:lvl1pPr>
          </a:lstStyle>
          <a:p>
            <a:pPr lvl="0"/>
            <a:r>
              <a:rPr lang="en-US" dirty="0"/>
              <a:t>##</a:t>
            </a:r>
          </a:p>
        </p:txBody>
      </p:sp>
    </p:spTree>
    <p:extLst>
      <p:ext uri="{BB962C8B-B14F-4D97-AF65-F5344CB8AC3E}">
        <p14:creationId xmlns:p14="http://schemas.microsoft.com/office/powerpoint/2010/main" val="34281986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Divider blue bkgd">
    <p:bg>
      <p:bgPr>
        <a:solidFill>
          <a:schemeClr val="accent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40CAFE59-ECF5-B4E2-D8F9-56098D0E7A74}"/>
              </a:ext>
            </a:extLst>
          </p:cNvPr>
          <p:cNvGraphicFramePr>
            <a:graphicFrameLocks noChangeAspect="1"/>
          </p:cNvGraphicFramePr>
          <p:nvPr>
            <p:custDataLst>
              <p:tags r:id="rId1"/>
            </p:custDataLst>
            <p:extLst>
              <p:ext uri="{D42A27DB-BD31-4B8C-83A1-F6EECF244321}">
                <p14:modId xmlns:p14="http://schemas.microsoft.com/office/powerpoint/2010/main" val="37585315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0" imgH="409" progId="TCLayout.ActiveDocument.1">
                  <p:embed/>
                </p:oleObj>
              </mc:Choice>
              <mc:Fallback>
                <p:oleObj name="think-cell Slide" r:id="rId3" imgW="410" imgH="409" progId="TCLayout.ActiveDocument.1">
                  <p:embed/>
                  <p:pic>
                    <p:nvPicPr>
                      <p:cNvPr id="3" name="Object 2" hidden="1">
                        <a:extLst>
                          <a:ext uri="{FF2B5EF4-FFF2-40B4-BE49-F238E27FC236}">
                            <a16:creationId xmlns:a16="http://schemas.microsoft.com/office/drawing/2014/main" id="{40CAFE59-ECF5-B4E2-D8F9-56098D0E7A7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Text Placeholder 4">
            <a:extLst>
              <a:ext uri="{FF2B5EF4-FFF2-40B4-BE49-F238E27FC236}">
                <a16:creationId xmlns:a16="http://schemas.microsoft.com/office/drawing/2014/main" id="{A0C34D61-23F9-6EF3-F72B-2A3B81206FB4}"/>
              </a:ext>
            </a:extLst>
          </p:cNvPr>
          <p:cNvSpPr>
            <a:spLocks noGrp="1"/>
          </p:cNvSpPr>
          <p:nvPr>
            <p:ph type="body" sz="quarter" idx="10" hasCustomPrompt="1"/>
          </p:nvPr>
        </p:nvSpPr>
        <p:spPr>
          <a:xfrm>
            <a:off x="2455817" y="2533650"/>
            <a:ext cx="7310483" cy="875211"/>
          </a:xfrm>
        </p:spPr>
        <p:txBody>
          <a:bodyPr tIns="91440" bIns="91440" anchor="ctr">
            <a:noAutofit/>
          </a:bodyPr>
          <a:lstStyle>
            <a:lvl1pPr>
              <a:defRPr sz="4400" b="1">
                <a:solidFill>
                  <a:schemeClr val="bg1"/>
                </a:solidFill>
              </a:defRPr>
            </a:lvl1pPr>
          </a:lstStyle>
          <a:p>
            <a:pPr lvl="0"/>
            <a:r>
              <a:rPr lang="en-US" dirty="0"/>
              <a:t>Divider Slide</a:t>
            </a:r>
          </a:p>
        </p:txBody>
      </p:sp>
      <p:sp>
        <p:nvSpPr>
          <p:cNvPr id="7" name="Text Placeholder 6">
            <a:extLst>
              <a:ext uri="{FF2B5EF4-FFF2-40B4-BE49-F238E27FC236}">
                <a16:creationId xmlns:a16="http://schemas.microsoft.com/office/drawing/2014/main" id="{FFBEAE2B-15B9-9138-C2CD-0260F66594D8}"/>
              </a:ext>
            </a:extLst>
          </p:cNvPr>
          <p:cNvSpPr>
            <a:spLocks noGrp="1"/>
          </p:cNvSpPr>
          <p:nvPr>
            <p:ph type="body" sz="quarter" idx="11" hasCustomPrompt="1"/>
          </p:nvPr>
        </p:nvSpPr>
        <p:spPr>
          <a:xfrm>
            <a:off x="609601" y="2533650"/>
            <a:ext cx="870858" cy="875211"/>
          </a:xfrm>
        </p:spPr>
        <p:txBody>
          <a:bodyPr tIns="91440" bIns="91440" anchor="ctr">
            <a:normAutofit/>
          </a:bodyPr>
          <a:lstStyle>
            <a:lvl1pPr algn="ctr">
              <a:defRPr sz="4400" b="1">
                <a:solidFill>
                  <a:schemeClr val="accent4"/>
                </a:solidFill>
              </a:defRPr>
            </a:lvl1pPr>
          </a:lstStyle>
          <a:p>
            <a:pPr lvl="0"/>
            <a:r>
              <a:rPr lang="en-US" dirty="0"/>
              <a:t>##</a:t>
            </a:r>
          </a:p>
        </p:txBody>
      </p:sp>
    </p:spTree>
    <p:extLst>
      <p:ext uri="{BB962C8B-B14F-4D97-AF65-F5344CB8AC3E}">
        <p14:creationId xmlns:p14="http://schemas.microsoft.com/office/powerpoint/2010/main" val="16362073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Divider light blue bkgd">
    <p:bg>
      <p:bgPr>
        <a:solidFill>
          <a:schemeClr val="accent3"/>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40CAFE59-ECF5-B4E2-D8F9-56098D0E7A74}"/>
              </a:ext>
            </a:extLst>
          </p:cNvPr>
          <p:cNvGraphicFramePr>
            <a:graphicFrameLocks noChangeAspect="1"/>
          </p:cNvGraphicFramePr>
          <p:nvPr>
            <p:custDataLst>
              <p:tags r:id="rId1"/>
            </p:custDataLst>
            <p:extLst>
              <p:ext uri="{D42A27DB-BD31-4B8C-83A1-F6EECF244321}">
                <p14:modId xmlns:p14="http://schemas.microsoft.com/office/powerpoint/2010/main" val="37585315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0" imgH="409" progId="TCLayout.ActiveDocument.1">
                  <p:embed/>
                </p:oleObj>
              </mc:Choice>
              <mc:Fallback>
                <p:oleObj name="think-cell Slide" r:id="rId3" imgW="410" imgH="409" progId="TCLayout.ActiveDocument.1">
                  <p:embed/>
                  <p:pic>
                    <p:nvPicPr>
                      <p:cNvPr id="3" name="Object 2" hidden="1">
                        <a:extLst>
                          <a:ext uri="{FF2B5EF4-FFF2-40B4-BE49-F238E27FC236}">
                            <a16:creationId xmlns:a16="http://schemas.microsoft.com/office/drawing/2014/main" id="{40CAFE59-ECF5-B4E2-D8F9-56098D0E7A7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Text Placeholder 4">
            <a:extLst>
              <a:ext uri="{FF2B5EF4-FFF2-40B4-BE49-F238E27FC236}">
                <a16:creationId xmlns:a16="http://schemas.microsoft.com/office/drawing/2014/main" id="{A0C34D61-23F9-6EF3-F72B-2A3B81206FB4}"/>
              </a:ext>
            </a:extLst>
          </p:cNvPr>
          <p:cNvSpPr>
            <a:spLocks noGrp="1"/>
          </p:cNvSpPr>
          <p:nvPr>
            <p:ph type="body" sz="quarter" idx="10" hasCustomPrompt="1"/>
          </p:nvPr>
        </p:nvSpPr>
        <p:spPr>
          <a:xfrm>
            <a:off x="2455817" y="2533650"/>
            <a:ext cx="7310483" cy="875211"/>
          </a:xfrm>
        </p:spPr>
        <p:txBody>
          <a:bodyPr tIns="91440" bIns="91440" anchor="ctr">
            <a:noAutofit/>
          </a:bodyPr>
          <a:lstStyle>
            <a:lvl1pPr>
              <a:defRPr sz="4400" b="1">
                <a:solidFill>
                  <a:schemeClr val="bg1"/>
                </a:solidFill>
              </a:defRPr>
            </a:lvl1pPr>
          </a:lstStyle>
          <a:p>
            <a:pPr lvl="0"/>
            <a:r>
              <a:rPr lang="en-US" dirty="0"/>
              <a:t>Divider Slide</a:t>
            </a:r>
          </a:p>
        </p:txBody>
      </p:sp>
      <p:sp>
        <p:nvSpPr>
          <p:cNvPr id="7" name="Text Placeholder 6">
            <a:extLst>
              <a:ext uri="{FF2B5EF4-FFF2-40B4-BE49-F238E27FC236}">
                <a16:creationId xmlns:a16="http://schemas.microsoft.com/office/drawing/2014/main" id="{FFBEAE2B-15B9-9138-C2CD-0260F66594D8}"/>
              </a:ext>
            </a:extLst>
          </p:cNvPr>
          <p:cNvSpPr>
            <a:spLocks noGrp="1"/>
          </p:cNvSpPr>
          <p:nvPr>
            <p:ph type="body" sz="quarter" idx="11" hasCustomPrompt="1"/>
          </p:nvPr>
        </p:nvSpPr>
        <p:spPr>
          <a:xfrm>
            <a:off x="609601" y="2533650"/>
            <a:ext cx="870858" cy="875211"/>
          </a:xfrm>
        </p:spPr>
        <p:txBody>
          <a:bodyPr tIns="91440" bIns="91440" anchor="ctr">
            <a:normAutofit/>
          </a:bodyPr>
          <a:lstStyle>
            <a:lvl1pPr algn="ctr">
              <a:defRPr sz="4400" b="1">
                <a:solidFill>
                  <a:schemeClr val="accent4"/>
                </a:solidFill>
              </a:defRPr>
            </a:lvl1pPr>
          </a:lstStyle>
          <a:p>
            <a:pPr lvl="0"/>
            <a:r>
              <a:rPr lang="en-US" dirty="0"/>
              <a:t>##</a:t>
            </a:r>
          </a:p>
        </p:txBody>
      </p:sp>
    </p:spTree>
    <p:extLst>
      <p:ext uri="{BB962C8B-B14F-4D97-AF65-F5344CB8AC3E}">
        <p14:creationId xmlns:p14="http://schemas.microsoft.com/office/powerpoint/2010/main" val="30356254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Big Stmnt right dark blue bkg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EF0769D4-09CF-23F3-570A-508D9151D63B}"/>
              </a:ext>
            </a:extLst>
          </p:cNvPr>
          <p:cNvGraphicFramePr>
            <a:graphicFrameLocks noChangeAspect="1"/>
          </p:cNvGraphicFramePr>
          <p:nvPr>
            <p:custDataLst>
              <p:tags r:id="rId1"/>
            </p:custDataLst>
            <p:extLst>
              <p:ext uri="{D42A27DB-BD31-4B8C-83A1-F6EECF244321}">
                <p14:modId xmlns:p14="http://schemas.microsoft.com/office/powerpoint/2010/main" val="27249290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0" imgH="409" progId="TCLayout.ActiveDocument.1">
                  <p:embed/>
                </p:oleObj>
              </mc:Choice>
              <mc:Fallback>
                <p:oleObj name="think-cell Slide" r:id="rId3" imgW="410" imgH="409" progId="TCLayout.ActiveDocument.1">
                  <p:embed/>
                  <p:pic>
                    <p:nvPicPr>
                      <p:cNvPr id="4" name="Object 3" hidden="1">
                        <a:extLst>
                          <a:ext uri="{FF2B5EF4-FFF2-40B4-BE49-F238E27FC236}">
                            <a16:creationId xmlns:a16="http://schemas.microsoft.com/office/drawing/2014/main" id="{EF0769D4-09CF-23F3-570A-508D9151D63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Rectangle 4">
            <a:extLst>
              <a:ext uri="{FF2B5EF4-FFF2-40B4-BE49-F238E27FC236}">
                <a16:creationId xmlns:a16="http://schemas.microsoft.com/office/drawing/2014/main" id="{6DB5B30A-EBCA-94F2-242C-A03663DF0164}"/>
              </a:ext>
            </a:extLst>
          </p:cNvPr>
          <p:cNvSpPr/>
          <p:nvPr/>
        </p:nvSpPr>
        <p:spPr>
          <a:xfrm>
            <a:off x="7884159" y="3"/>
            <a:ext cx="4307841" cy="6857997"/>
          </a:xfrm>
          <a:prstGeom prst="rect">
            <a:avLst/>
          </a:prstGeom>
          <a:solidFill>
            <a:srgbClr val="071E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7">
            <a:extLst>
              <a:ext uri="{FF2B5EF4-FFF2-40B4-BE49-F238E27FC236}">
                <a16:creationId xmlns:a16="http://schemas.microsoft.com/office/drawing/2014/main" id="{CDE5DE9C-43B8-4966-6723-47BF0E08EE69}"/>
              </a:ext>
            </a:extLst>
          </p:cNvPr>
          <p:cNvSpPr>
            <a:spLocks noGrp="1"/>
          </p:cNvSpPr>
          <p:nvPr>
            <p:ph type="body" sz="quarter" idx="10"/>
          </p:nvPr>
        </p:nvSpPr>
        <p:spPr>
          <a:xfrm>
            <a:off x="8424742" y="1608083"/>
            <a:ext cx="3226676" cy="3657600"/>
          </a:xfrm>
        </p:spPr>
        <p:txBody>
          <a:bodyPr>
            <a:normAutofit/>
          </a:bodyPr>
          <a:lstStyle>
            <a:lvl1pPr>
              <a:defRPr sz="1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19" name="Text Placeholder 18">
            <a:extLst>
              <a:ext uri="{FF2B5EF4-FFF2-40B4-BE49-F238E27FC236}">
                <a16:creationId xmlns:a16="http://schemas.microsoft.com/office/drawing/2014/main" id="{C85B3F06-6316-3AF0-9DF1-9F1DEB1ADF2D}"/>
              </a:ext>
            </a:extLst>
          </p:cNvPr>
          <p:cNvSpPr>
            <a:spLocks noGrp="1"/>
          </p:cNvSpPr>
          <p:nvPr>
            <p:ph type="body" sz="quarter" idx="11" hasCustomPrompt="1"/>
          </p:nvPr>
        </p:nvSpPr>
        <p:spPr>
          <a:xfrm>
            <a:off x="609599" y="1608083"/>
            <a:ext cx="6380481" cy="3281362"/>
          </a:xfrm>
        </p:spPr>
        <p:txBody>
          <a:bodyPr>
            <a:normAutofit/>
          </a:bodyPr>
          <a:lstStyle>
            <a:lvl1pPr>
              <a:defRPr sz="4000" b="1">
                <a:solidFill>
                  <a:schemeClr val="tx1"/>
                </a:solidFill>
              </a:defRPr>
            </a:lvl1pPr>
            <a:lvl2pPr>
              <a:defRPr b="1">
                <a:solidFill>
                  <a:schemeClr val="tx1"/>
                </a:solidFill>
              </a:defRPr>
            </a:lvl2pPr>
            <a:lvl3pPr>
              <a:defRPr b="1">
                <a:solidFill>
                  <a:schemeClr val="tx1"/>
                </a:solidFill>
              </a:defRPr>
            </a:lvl3pPr>
            <a:lvl4pPr>
              <a:defRPr b="1">
                <a:solidFill>
                  <a:schemeClr val="tx1"/>
                </a:solidFill>
              </a:defRPr>
            </a:lvl4pPr>
            <a:lvl5pPr>
              <a:defRPr b="1">
                <a:solidFill>
                  <a:schemeClr val="tx1"/>
                </a:solidFill>
              </a:defRPr>
            </a:lvl5pPr>
          </a:lstStyle>
          <a:p>
            <a:pPr lvl="0"/>
            <a:r>
              <a:rPr lang="en-US" dirty="0"/>
              <a:t>This is a “Big Statement” slide. Use it to make a single, important point. </a:t>
            </a:r>
          </a:p>
        </p:txBody>
      </p:sp>
      <p:pic>
        <p:nvPicPr>
          <p:cNvPr id="20" name="Picture 19" descr="Logo&#10;&#10;Description automatically generated">
            <a:extLst>
              <a:ext uri="{FF2B5EF4-FFF2-40B4-BE49-F238E27FC236}">
                <a16:creationId xmlns:a16="http://schemas.microsoft.com/office/drawing/2014/main" id="{15AF4891-5BBF-507B-21B3-7FBD409DB9B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20110" y="6400942"/>
            <a:ext cx="620111" cy="262514"/>
          </a:xfrm>
          <a:prstGeom prst="rect">
            <a:avLst/>
          </a:prstGeom>
        </p:spPr>
      </p:pic>
      <p:sp>
        <p:nvSpPr>
          <p:cNvPr id="21" name="TextBox 20">
            <a:extLst>
              <a:ext uri="{FF2B5EF4-FFF2-40B4-BE49-F238E27FC236}">
                <a16:creationId xmlns:a16="http://schemas.microsoft.com/office/drawing/2014/main" id="{A4EBB83B-62B5-8E5B-2297-7438E0511489}"/>
              </a:ext>
            </a:extLst>
          </p:cNvPr>
          <p:cNvSpPr txBox="1"/>
          <p:nvPr/>
        </p:nvSpPr>
        <p:spPr>
          <a:xfrm>
            <a:off x="11267590" y="6451844"/>
            <a:ext cx="304300" cy="169277"/>
          </a:xfrm>
          <a:prstGeom prst="rect">
            <a:avLst/>
          </a:prstGeom>
          <a:noFill/>
        </p:spPr>
        <p:txBody>
          <a:bodyPr wrap="square" lIns="0" tIns="0" rIns="0" bIns="0" rtlCol="0" anchor="ctr">
            <a:spAutoFit/>
          </a:bodyPr>
          <a:lstStyle/>
          <a:p>
            <a:pPr algn="r"/>
            <a:fld id="{DA4F3246-57E6-4D23-B4C0-B33CEEC38083}" type="slidenum">
              <a:rPr lang="en-US" sz="1100" smtClean="0">
                <a:solidFill>
                  <a:schemeClr val="bg1"/>
                </a:solidFill>
              </a:rPr>
              <a:pPr algn="r"/>
              <a:t>‹#›</a:t>
            </a:fld>
            <a:endParaRPr lang="en-US" sz="1100" dirty="0">
              <a:solidFill>
                <a:schemeClr val="bg1"/>
              </a:solidFill>
            </a:endParaRPr>
          </a:p>
        </p:txBody>
      </p:sp>
      <p:sp>
        <p:nvSpPr>
          <p:cNvPr id="2" name="TextBox 1">
            <a:extLst>
              <a:ext uri="{FF2B5EF4-FFF2-40B4-BE49-F238E27FC236}">
                <a16:creationId xmlns:a16="http://schemas.microsoft.com/office/drawing/2014/main" id="{1BA45A60-5D16-E41D-32DF-B6C18EDF4E3C}"/>
              </a:ext>
            </a:extLst>
          </p:cNvPr>
          <p:cNvSpPr txBox="1"/>
          <p:nvPr/>
        </p:nvSpPr>
        <p:spPr>
          <a:xfrm>
            <a:off x="6856733" y="6697300"/>
            <a:ext cx="4715158" cy="92333"/>
          </a:xfrm>
          <a:prstGeom prst="rect">
            <a:avLst/>
          </a:prstGeom>
          <a:noFill/>
        </p:spPr>
        <p:txBody>
          <a:bodyPr wrap="square" lIns="0" tIns="0" rIns="0" bIns="0" rtlCol="0">
            <a:spAutoFit/>
          </a:bodyPr>
          <a:lstStyle/>
          <a:p>
            <a:pPr algn="r"/>
            <a:r>
              <a:rPr lang="en-US" sz="600" dirty="0">
                <a:solidFill>
                  <a:srgbClr val="A0A0A0"/>
                </a:solidFill>
              </a:rPr>
              <a:t>Includes content supplied by Sales Benchmark Index; Copyright © Sales Benchmark Index, 2024</a:t>
            </a:r>
          </a:p>
        </p:txBody>
      </p:sp>
    </p:spTree>
    <p:extLst>
      <p:ext uri="{BB962C8B-B14F-4D97-AF65-F5344CB8AC3E}">
        <p14:creationId xmlns:p14="http://schemas.microsoft.com/office/powerpoint/2010/main" val="320058739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Big Stmnt right light blue bkg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EF0769D4-09CF-23F3-570A-508D9151D63B}"/>
              </a:ext>
            </a:extLst>
          </p:cNvPr>
          <p:cNvGraphicFramePr>
            <a:graphicFrameLocks noChangeAspect="1"/>
          </p:cNvGraphicFramePr>
          <p:nvPr>
            <p:custDataLst>
              <p:tags r:id="rId1"/>
            </p:custDataLst>
            <p:extLst>
              <p:ext uri="{D42A27DB-BD31-4B8C-83A1-F6EECF244321}">
                <p14:modId xmlns:p14="http://schemas.microsoft.com/office/powerpoint/2010/main" val="13433961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0" imgH="409" progId="TCLayout.ActiveDocument.1">
                  <p:embed/>
                </p:oleObj>
              </mc:Choice>
              <mc:Fallback>
                <p:oleObj name="think-cell Slide" r:id="rId3" imgW="410" imgH="409" progId="TCLayout.ActiveDocument.1">
                  <p:embed/>
                  <p:pic>
                    <p:nvPicPr>
                      <p:cNvPr id="4" name="Object 3" hidden="1">
                        <a:extLst>
                          <a:ext uri="{FF2B5EF4-FFF2-40B4-BE49-F238E27FC236}">
                            <a16:creationId xmlns:a16="http://schemas.microsoft.com/office/drawing/2014/main" id="{EF0769D4-09CF-23F3-570A-508D9151D63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Rectangle 4">
            <a:extLst>
              <a:ext uri="{FF2B5EF4-FFF2-40B4-BE49-F238E27FC236}">
                <a16:creationId xmlns:a16="http://schemas.microsoft.com/office/drawing/2014/main" id="{6DB5B30A-EBCA-94F2-242C-A03663DF0164}"/>
              </a:ext>
            </a:extLst>
          </p:cNvPr>
          <p:cNvSpPr/>
          <p:nvPr/>
        </p:nvSpPr>
        <p:spPr>
          <a:xfrm>
            <a:off x="7884159" y="3"/>
            <a:ext cx="4307841" cy="685799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7">
            <a:extLst>
              <a:ext uri="{FF2B5EF4-FFF2-40B4-BE49-F238E27FC236}">
                <a16:creationId xmlns:a16="http://schemas.microsoft.com/office/drawing/2014/main" id="{CDE5DE9C-43B8-4966-6723-47BF0E08EE69}"/>
              </a:ext>
            </a:extLst>
          </p:cNvPr>
          <p:cNvSpPr>
            <a:spLocks noGrp="1"/>
          </p:cNvSpPr>
          <p:nvPr>
            <p:ph type="body" sz="quarter" idx="10"/>
          </p:nvPr>
        </p:nvSpPr>
        <p:spPr>
          <a:xfrm>
            <a:off x="8424742" y="1608083"/>
            <a:ext cx="3226676" cy="3657600"/>
          </a:xfrm>
        </p:spPr>
        <p:txBody>
          <a:bodyPr>
            <a:normAutofit/>
          </a:bodyPr>
          <a:lstStyle>
            <a:lvl1pPr>
              <a:defRPr sz="1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19" name="Text Placeholder 18">
            <a:extLst>
              <a:ext uri="{FF2B5EF4-FFF2-40B4-BE49-F238E27FC236}">
                <a16:creationId xmlns:a16="http://schemas.microsoft.com/office/drawing/2014/main" id="{C85B3F06-6316-3AF0-9DF1-9F1DEB1ADF2D}"/>
              </a:ext>
            </a:extLst>
          </p:cNvPr>
          <p:cNvSpPr>
            <a:spLocks noGrp="1"/>
          </p:cNvSpPr>
          <p:nvPr>
            <p:ph type="body" sz="quarter" idx="11" hasCustomPrompt="1"/>
          </p:nvPr>
        </p:nvSpPr>
        <p:spPr>
          <a:xfrm>
            <a:off x="609599" y="1608083"/>
            <a:ext cx="6380481" cy="3281362"/>
          </a:xfrm>
        </p:spPr>
        <p:txBody>
          <a:bodyPr>
            <a:normAutofit/>
          </a:bodyPr>
          <a:lstStyle>
            <a:lvl1pPr>
              <a:defRPr sz="4000" b="1">
                <a:solidFill>
                  <a:schemeClr val="tx1"/>
                </a:solidFill>
              </a:defRPr>
            </a:lvl1pPr>
            <a:lvl2pPr>
              <a:defRPr b="1">
                <a:solidFill>
                  <a:schemeClr val="tx1"/>
                </a:solidFill>
              </a:defRPr>
            </a:lvl2pPr>
            <a:lvl3pPr>
              <a:defRPr b="1">
                <a:solidFill>
                  <a:schemeClr val="tx1"/>
                </a:solidFill>
              </a:defRPr>
            </a:lvl3pPr>
            <a:lvl4pPr>
              <a:defRPr b="1">
                <a:solidFill>
                  <a:schemeClr val="tx1"/>
                </a:solidFill>
              </a:defRPr>
            </a:lvl4pPr>
            <a:lvl5pPr>
              <a:defRPr b="1">
                <a:solidFill>
                  <a:schemeClr val="tx1"/>
                </a:solidFill>
              </a:defRPr>
            </a:lvl5pPr>
          </a:lstStyle>
          <a:p>
            <a:pPr lvl="0"/>
            <a:r>
              <a:rPr lang="en-US" dirty="0"/>
              <a:t>This is a “Big Statement” slide. Use it to make a single, important point. </a:t>
            </a:r>
          </a:p>
        </p:txBody>
      </p:sp>
      <p:pic>
        <p:nvPicPr>
          <p:cNvPr id="20" name="Picture 19" descr="Logo&#10;&#10;Description automatically generated">
            <a:extLst>
              <a:ext uri="{FF2B5EF4-FFF2-40B4-BE49-F238E27FC236}">
                <a16:creationId xmlns:a16="http://schemas.microsoft.com/office/drawing/2014/main" id="{15AF4891-5BBF-507B-21B3-7FBD409DB9B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20110" y="6400942"/>
            <a:ext cx="620111" cy="262514"/>
          </a:xfrm>
          <a:prstGeom prst="rect">
            <a:avLst/>
          </a:prstGeom>
        </p:spPr>
      </p:pic>
      <p:sp>
        <p:nvSpPr>
          <p:cNvPr id="21" name="TextBox 20">
            <a:extLst>
              <a:ext uri="{FF2B5EF4-FFF2-40B4-BE49-F238E27FC236}">
                <a16:creationId xmlns:a16="http://schemas.microsoft.com/office/drawing/2014/main" id="{A4EBB83B-62B5-8E5B-2297-7438E0511489}"/>
              </a:ext>
            </a:extLst>
          </p:cNvPr>
          <p:cNvSpPr txBox="1"/>
          <p:nvPr/>
        </p:nvSpPr>
        <p:spPr>
          <a:xfrm>
            <a:off x="11267590" y="6451844"/>
            <a:ext cx="304300" cy="169277"/>
          </a:xfrm>
          <a:prstGeom prst="rect">
            <a:avLst/>
          </a:prstGeom>
          <a:noFill/>
        </p:spPr>
        <p:txBody>
          <a:bodyPr wrap="square" lIns="0" tIns="0" rIns="0" bIns="0" rtlCol="0" anchor="ctr">
            <a:spAutoFit/>
          </a:bodyPr>
          <a:lstStyle/>
          <a:p>
            <a:pPr algn="r"/>
            <a:fld id="{DA4F3246-57E6-4D23-B4C0-B33CEEC38083}" type="slidenum">
              <a:rPr lang="en-US" sz="1100" smtClean="0">
                <a:solidFill>
                  <a:schemeClr val="bg1"/>
                </a:solidFill>
              </a:rPr>
              <a:pPr algn="r"/>
              <a:t>‹#›</a:t>
            </a:fld>
            <a:endParaRPr lang="en-US" sz="1100" dirty="0">
              <a:solidFill>
                <a:schemeClr val="bg1"/>
              </a:solidFill>
            </a:endParaRPr>
          </a:p>
        </p:txBody>
      </p:sp>
      <p:sp>
        <p:nvSpPr>
          <p:cNvPr id="2" name="TextBox 1">
            <a:extLst>
              <a:ext uri="{FF2B5EF4-FFF2-40B4-BE49-F238E27FC236}">
                <a16:creationId xmlns:a16="http://schemas.microsoft.com/office/drawing/2014/main" id="{3252A3CD-9F27-5AE1-225C-3361E5B5BB61}"/>
              </a:ext>
            </a:extLst>
          </p:cNvPr>
          <p:cNvSpPr txBox="1"/>
          <p:nvPr/>
        </p:nvSpPr>
        <p:spPr>
          <a:xfrm>
            <a:off x="6856733" y="6697300"/>
            <a:ext cx="4715158" cy="92333"/>
          </a:xfrm>
          <a:prstGeom prst="rect">
            <a:avLst/>
          </a:prstGeom>
          <a:noFill/>
        </p:spPr>
        <p:txBody>
          <a:bodyPr wrap="square" lIns="0" tIns="0" rIns="0" bIns="0" rtlCol="0">
            <a:spAutoFit/>
          </a:bodyPr>
          <a:lstStyle/>
          <a:p>
            <a:pPr algn="r"/>
            <a:r>
              <a:rPr lang="en-US" sz="600" dirty="0">
                <a:solidFill>
                  <a:srgbClr val="A0A0A0"/>
                </a:solidFill>
              </a:rPr>
              <a:t>Includes content supplied by Sales Benchmark Index; Copyright © Sales Benchmark Index, 2022</a:t>
            </a:r>
          </a:p>
        </p:txBody>
      </p:sp>
    </p:spTree>
    <p:extLst>
      <p:ext uri="{BB962C8B-B14F-4D97-AF65-F5344CB8AC3E}">
        <p14:creationId xmlns:p14="http://schemas.microsoft.com/office/powerpoint/2010/main" val="33069392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Big Stmnt left dark blue bkg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EF0769D4-09CF-23F3-570A-508D9151D63B}"/>
              </a:ext>
            </a:extLst>
          </p:cNvPr>
          <p:cNvGraphicFramePr>
            <a:graphicFrameLocks noChangeAspect="1"/>
          </p:cNvGraphicFramePr>
          <p:nvPr>
            <p:custDataLst>
              <p:tags r:id="rId1"/>
            </p:custDataLst>
            <p:extLst>
              <p:ext uri="{D42A27DB-BD31-4B8C-83A1-F6EECF244321}">
                <p14:modId xmlns:p14="http://schemas.microsoft.com/office/powerpoint/2010/main" val="150029913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0" imgH="409" progId="TCLayout.ActiveDocument.1">
                  <p:embed/>
                </p:oleObj>
              </mc:Choice>
              <mc:Fallback>
                <p:oleObj name="think-cell Slide" r:id="rId3" imgW="410" imgH="409" progId="TCLayout.ActiveDocument.1">
                  <p:embed/>
                  <p:pic>
                    <p:nvPicPr>
                      <p:cNvPr id="4" name="Object 3" hidden="1">
                        <a:extLst>
                          <a:ext uri="{FF2B5EF4-FFF2-40B4-BE49-F238E27FC236}">
                            <a16:creationId xmlns:a16="http://schemas.microsoft.com/office/drawing/2014/main" id="{EF0769D4-09CF-23F3-570A-508D9151D63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 Placeholder 7">
            <a:extLst>
              <a:ext uri="{FF2B5EF4-FFF2-40B4-BE49-F238E27FC236}">
                <a16:creationId xmlns:a16="http://schemas.microsoft.com/office/drawing/2014/main" id="{CDE5DE9C-43B8-4966-6723-47BF0E08EE69}"/>
              </a:ext>
            </a:extLst>
          </p:cNvPr>
          <p:cNvSpPr>
            <a:spLocks noGrp="1"/>
          </p:cNvSpPr>
          <p:nvPr>
            <p:ph type="body" sz="quarter" idx="10"/>
          </p:nvPr>
        </p:nvSpPr>
        <p:spPr>
          <a:xfrm>
            <a:off x="7935310" y="1608083"/>
            <a:ext cx="3647091" cy="3657600"/>
          </a:xfrm>
        </p:spPr>
        <p:txBody>
          <a:bodyPr>
            <a:normAutofit/>
          </a:bodyPr>
          <a:lstStyle>
            <a:lvl1pPr>
              <a:defRPr sz="14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19" name="Text Placeholder 18">
            <a:extLst>
              <a:ext uri="{FF2B5EF4-FFF2-40B4-BE49-F238E27FC236}">
                <a16:creationId xmlns:a16="http://schemas.microsoft.com/office/drawing/2014/main" id="{C85B3F06-6316-3AF0-9DF1-9F1DEB1ADF2D}"/>
              </a:ext>
            </a:extLst>
          </p:cNvPr>
          <p:cNvSpPr>
            <a:spLocks noGrp="1"/>
          </p:cNvSpPr>
          <p:nvPr>
            <p:ph type="body" sz="quarter" idx="11" hasCustomPrompt="1"/>
          </p:nvPr>
        </p:nvSpPr>
        <p:spPr>
          <a:xfrm>
            <a:off x="609599" y="1608083"/>
            <a:ext cx="5729057" cy="3281362"/>
          </a:xfrm>
        </p:spPr>
        <p:txBody>
          <a:bodyPr>
            <a:normAutofit/>
          </a:bodyPr>
          <a:lstStyle>
            <a:lvl1pPr>
              <a:defRPr sz="4000" b="1">
                <a:solidFill>
                  <a:schemeClr val="bg1"/>
                </a:solidFill>
              </a:defRPr>
            </a:lvl1pPr>
            <a:lvl2pPr>
              <a:defRPr b="1">
                <a:solidFill>
                  <a:schemeClr val="tx1"/>
                </a:solidFill>
              </a:defRPr>
            </a:lvl2pPr>
            <a:lvl3pPr>
              <a:defRPr b="1">
                <a:solidFill>
                  <a:schemeClr val="tx1"/>
                </a:solidFill>
              </a:defRPr>
            </a:lvl3pPr>
            <a:lvl4pPr>
              <a:defRPr b="1">
                <a:solidFill>
                  <a:schemeClr val="tx1"/>
                </a:solidFill>
              </a:defRPr>
            </a:lvl4pPr>
            <a:lvl5pPr>
              <a:defRPr b="1">
                <a:solidFill>
                  <a:schemeClr val="tx1"/>
                </a:solidFill>
              </a:defRPr>
            </a:lvl5pPr>
          </a:lstStyle>
          <a:p>
            <a:pPr lvl="0"/>
            <a:r>
              <a:rPr lang="en-US" dirty="0"/>
              <a:t>This is a “Big Statement” slide. Use it to make a single, important point. </a:t>
            </a:r>
          </a:p>
        </p:txBody>
      </p:sp>
      <p:sp>
        <p:nvSpPr>
          <p:cNvPr id="13" name="TextBox 12">
            <a:extLst>
              <a:ext uri="{FF2B5EF4-FFF2-40B4-BE49-F238E27FC236}">
                <a16:creationId xmlns:a16="http://schemas.microsoft.com/office/drawing/2014/main" id="{78DC7CD8-642F-96D9-AB60-6770D69C426B}"/>
              </a:ext>
            </a:extLst>
          </p:cNvPr>
          <p:cNvSpPr txBox="1"/>
          <p:nvPr/>
        </p:nvSpPr>
        <p:spPr>
          <a:xfrm>
            <a:off x="11267590" y="6451844"/>
            <a:ext cx="304300" cy="169277"/>
          </a:xfrm>
          <a:prstGeom prst="rect">
            <a:avLst/>
          </a:prstGeom>
          <a:noFill/>
        </p:spPr>
        <p:txBody>
          <a:bodyPr wrap="square" lIns="0" tIns="0" rIns="0" bIns="0" rtlCol="0" anchor="ctr">
            <a:spAutoFit/>
          </a:bodyPr>
          <a:lstStyle/>
          <a:p>
            <a:pPr algn="r"/>
            <a:fld id="{DA4F3246-57E6-4D23-B4C0-B33CEEC38083}" type="slidenum">
              <a:rPr lang="en-US" sz="1100" smtClean="0">
                <a:solidFill>
                  <a:schemeClr val="tx1"/>
                </a:solidFill>
              </a:rPr>
              <a:pPr algn="r"/>
              <a:t>‹#›</a:t>
            </a:fld>
            <a:endParaRPr lang="en-US" sz="1100" dirty="0">
              <a:solidFill>
                <a:schemeClr val="tx1"/>
              </a:solidFill>
            </a:endParaRPr>
          </a:p>
        </p:txBody>
      </p:sp>
      <p:pic>
        <p:nvPicPr>
          <p:cNvPr id="10" name="Picture 9" descr="A black and white logo&#10;&#10;Description automatically generated with low confidence">
            <a:extLst>
              <a:ext uri="{FF2B5EF4-FFF2-40B4-BE49-F238E27FC236}">
                <a16:creationId xmlns:a16="http://schemas.microsoft.com/office/drawing/2014/main" id="{D46FC3E1-FCFE-4BFC-896E-BE93A86F066A}"/>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b="23463"/>
          <a:stretch/>
        </p:blipFill>
        <p:spPr>
          <a:xfrm>
            <a:off x="620110" y="6400942"/>
            <a:ext cx="616252" cy="262514"/>
          </a:xfrm>
          <a:prstGeom prst="rect">
            <a:avLst/>
          </a:prstGeom>
        </p:spPr>
      </p:pic>
      <p:sp>
        <p:nvSpPr>
          <p:cNvPr id="2" name="TextBox 1">
            <a:extLst>
              <a:ext uri="{FF2B5EF4-FFF2-40B4-BE49-F238E27FC236}">
                <a16:creationId xmlns:a16="http://schemas.microsoft.com/office/drawing/2014/main" id="{B7BF1FFD-372D-1C59-527C-57A4B18E07F8}"/>
              </a:ext>
            </a:extLst>
          </p:cNvPr>
          <p:cNvSpPr txBox="1"/>
          <p:nvPr/>
        </p:nvSpPr>
        <p:spPr>
          <a:xfrm>
            <a:off x="6856733" y="6697300"/>
            <a:ext cx="4715158" cy="92333"/>
          </a:xfrm>
          <a:prstGeom prst="rect">
            <a:avLst/>
          </a:prstGeom>
          <a:noFill/>
        </p:spPr>
        <p:txBody>
          <a:bodyPr wrap="square" lIns="0" tIns="0" rIns="0" bIns="0" rtlCol="0">
            <a:spAutoFit/>
          </a:bodyPr>
          <a:lstStyle/>
          <a:p>
            <a:pPr algn="r"/>
            <a:r>
              <a:rPr lang="en-US" sz="600" dirty="0">
                <a:solidFill>
                  <a:srgbClr val="A0A0A0"/>
                </a:solidFill>
              </a:rPr>
              <a:t>Includes content supplied by Sales Benchmark Index; Copyright © Sales Benchmark Index, 2024</a:t>
            </a:r>
          </a:p>
        </p:txBody>
      </p:sp>
    </p:spTree>
    <p:extLst>
      <p:ext uri="{BB962C8B-B14F-4D97-AF65-F5344CB8AC3E}">
        <p14:creationId xmlns:p14="http://schemas.microsoft.com/office/powerpoint/2010/main" val="30081972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Big Stmnt left light blue bkg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EF0769D4-09CF-23F3-570A-508D9151D63B}"/>
              </a:ext>
            </a:extLst>
          </p:cNvPr>
          <p:cNvGraphicFramePr>
            <a:graphicFrameLocks noChangeAspect="1"/>
          </p:cNvGraphicFramePr>
          <p:nvPr>
            <p:custDataLst>
              <p:tags r:id="rId1"/>
            </p:custDataLst>
            <p:extLst>
              <p:ext uri="{D42A27DB-BD31-4B8C-83A1-F6EECF244321}">
                <p14:modId xmlns:p14="http://schemas.microsoft.com/office/powerpoint/2010/main" val="7802275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0" imgH="409" progId="TCLayout.ActiveDocument.1">
                  <p:embed/>
                </p:oleObj>
              </mc:Choice>
              <mc:Fallback>
                <p:oleObj name="think-cell Slide" r:id="rId3" imgW="410" imgH="409" progId="TCLayout.ActiveDocument.1">
                  <p:embed/>
                  <p:pic>
                    <p:nvPicPr>
                      <p:cNvPr id="4" name="Object 3" hidden="1">
                        <a:extLst>
                          <a:ext uri="{FF2B5EF4-FFF2-40B4-BE49-F238E27FC236}">
                            <a16:creationId xmlns:a16="http://schemas.microsoft.com/office/drawing/2014/main" id="{EF0769D4-09CF-23F3-570A-508D9151D63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Rectangle 6">
            <a:extLst>
              <a:ext uri="{FF2B5EF4-FFF2-40B4-BE49-F238E27FC236}">
                <a16:creationId xmlns:a16="http://schemas.microsoft.com/office/drawing/2014/main" id="{F1E7902B-D476-B2C2-A81B-BD2D4EEEF4EA}"/>
              </a:ext>
            </a:extLst>
          </p:cNvPr>
          <p:cNvSpPr/>
          <p:nvPr/>
        </p:nvSpPr>
        <p:spPr>
          <a:xfrm>
            <a:off x="-18628" y="0"/>
            <a:ext cx="7008708"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7">
            <a:extLst>
              <a:ext uri="{FF2B5EF4-FFF2-40B4-BE49-F238E27FC236}">
                <a16:creationId xmlns:a16="http://schemas.microsoft.com/office/drawing/2014/main" id="{CDE5DE9C-43B8-4966-6723-47BF0E08EE69}"/>
              </a:ext>
            </a:extLst>
          </p:cNvPr>
          <p:cNvSpPr>
            <a:spLocks noGrp="1"/>
          </p:cNvSpPr>
          <p:nvPr>
            <p:ph type="body" sz="quarter" idx="10"/>
          </p:nvPr>
        </p:nvSpPr>
        <p:spPr>
          <a:xfrm>
            <a:off x="7935310" y="1608083"/>
            <a:ext cx="3647091" cy="3657600"/>
          </a:xfrm>
        </p:spPr>
        <p:txBody>
          <a:bodyPr>
            <a:normAutofit/>
          </a:bodyPr>
          <a:lstStyle>
            <a:lvl1pPr>
              <a:defRPr sz="14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19" name="Text Placeholder 18">
            <a:extLst>
              <a:ext uri="{FF2B5EF4-FFF2-40B4-BE49-F238E27FC236}">
                <a16:creationId xmlns:a16="http://schemas.microsoft.com/office/drawing/2014/main" id="{C85B3F06-6316-3AF0-9DF1-9F1DEB1ADF2D}"/>
              </a:ext>
            </a:extLst>
          </p:cNvPr>
          <p:cNvSpPr>
            <a:spLocks noGrp="1"/>
          </p:cNvSpPr>
          <p:nvPr>
            <p:ph type="body" sz="quarter" idx="11" hasCustomPrompt="1"/>
          </p:nvPr>
        </p:nvSpPr>
        <p:spPr>
          <a:xfrm>
            <a:off x="609599" y="1608083"/>
            <a:ext cx="5729057" cy="3281362"/>
          </a:xfrm>
        </p:spPr>
        <p:txBody>
          <a:bodyPr>
            <a:normAutofit/>
          </a:bodyPr>
          <a:lstStyle>
            <a:lvl1pPr>
              <a:defRPr sz="4000" b="1">
                <a:solidFill>
                  <a:schemeClr val="bg1"/>
                </a:solidFill>
              </a:defRPr>
            </a:lvl1pPr>
            <a:lvl2pPr>
              <a:defRPr b="1">
                <a:solidFill>
                  <a:schemeClr val="tx1"/>
                </a:solidFill>
              </a:defRPr>
            </a:lvl2pPr>
            <a:lvl3pPr>
              <a:defRPr b="1">
                <a:solidFill>
                  <a:schemeClr val="tx1"/>
                </a:solidFill>
              </a:defRPr>
            </a:lvl3pPr>
            <a:lvl4pPr>
              <a:defRPr b="1">
                <a:solidFill>
                  <a:schemeClr val="tx1"/>
                </a:solidFill>
              </a:defRPr>
            </a:lvl4pPr>
            <a:lvl5pPr>
              <a:defRPr b="1">
                <a:solidFill>
                  <a:schemeClr val="tx1"/>
                </a:solidFill>
              </a:defRPr>
            </a:lvl5pPr>
          </a:lstStyle>
          <a:p>
            <a:pPr lvl="0"/>
            <a:r>
              <a:rPr lang="en-US" dirty="0"/>
              <a:t>This is a “Big Statement” slide. Use it to make a single, important point. </a:t>
            </a:r>
          </a:p>
        </p:txBody>
      </p:sp>
      <p:pic>
        <p:nvPicPr>
          <p:cNvPr id="9" name="Picture 8" descr="A black and white logo&#10;&#10;Description automatically generated with low confidence">
            <a:extLst>
              <a:ext uri="{FF2B5EF4-FFF2-40B4-BE49-F238E27FC236}">
                <a16:creationId xmlns:a16="http://schemas.microsoft.com/office/drawing/2014/main" id="{8E76424F-251D-91B3-502B-FFA88D29D54F}"/>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b="23463"/>
          <a:stretch/>
        </p:blipFill>
        <p:spPr>
          <a:xfrm>
            <a:off x="620110" y="6396759"/>
            <a:ext cx="616252" cy="262514"/>
          </a:xfrm>
          <a:prstGeom prst="rect">
            <a:avLst/>
          </a:prstGeom>
        </p:spPr>
      </p:pic>
      <p:sp>
        <p:nvSpPr>
          <p:cNvPr id="13" name="TextBox 12">
            <a:extLst>
              <a:ext uri="{FF2B5EF4-FFF2-40B4-BE49-F238E27FC236}">
                <a16:creationId xmlns:a16="http://schemas.microsoft.com/office/drawing/2014/main" id="{78DC7CD8-642F-96D9-AB60-6770D69C426B}"/>
              </a:ext>
            </a:extLst>
          </p:cNvPr>
          <p:cNvSpPr txBox="1"/>
          <p:nvPr/>
        </p:nvSpPr>
        <p:spPr>
          <a:xfrm>
            <a:off x="11267590" y="6451844"/>
            <a:ext cx="304300" cy="169277"/>
          </a:xfrm>
          <a:prstGeom prst="rect">
            <a:avLst/>
          </a:prstGeom>
          <a:noFill/>
        </p:spPr>
        <p:txBody>
          <a:bodyPr wrap="square" lIns="0" tIns="0" rIns="0" bIns="0" rtlCol="0" anchor="ctr">
            <a:spAutoFit/>
          </a:bodyPr>
          <a:lstStyle/>
          <a:p>
            <a:pPr algn="r"/>
            <a:fld id="{DA4F3246-57E6-4D23-B4C0-B33CEEC38083}" type="slidenum">
              <a:rPr lang="en-US" sz="1100" smtClean="0">
                <a:solidFill>
                  <a:schemeClr val="tx1"/>
                </a:solidFill>
              </a:rPr>
              <a:pPr algn="r"/>
              <a:t>‹#›</a:t>
            </a:fld>
            <a:endParaRPr lang="en-US" sz="1100" dirty="0">
              <a:solidFill>
                <a:schemeClr val="tx1"/>
              </a:solidFill>
            </a:endParaRPr>
          </a:p>
        </p:txBody>
      </p:sp>
      <p:sp>
        <p:nvSpPr>
          <p:cNvPr id="2" name="TextBox 1">
            <a:extLst>
              <a:ext uri="{FF2B5EF4-FFF2-40B4-BE49-F238E27FC236}">
                <a16:creationId xmlns:a16="http://schemas.microsoft.com/office/drawing/2014/main" id="{B3C5A66D-ACCA-FCA5-BB7A-6090A9490304}"/>
              </a:ext>
            </a:extLst>
          </p:cNvPr>
          <p:cNvSpPr txBox="1"/>
          <p:nvPr/>
        </p:nvSpPr>
        <p:spPr>
          <a:xfrm>
            <a:off x="6856733" y="6697300"/>
            <a:ext cx="4715158" cy="92333"/>
          </a:xfrm>
          <a:prstGeom prst="rect">
            <a:avLst/>
          </a:prstGeom>
          <a:noFill/>
        </p:spPr>
        <p:txBody>
          <a:bodyPr wrap="square" lIns="0" tIns="0" rIns="0" bIns="0" rtlCol="0">
            <a:spAutoFit/>
          </a:bodyPr>
          <a:lstStyle/>
          <a:p>
            <a:pPr algn="r"/>
            <a:r>
              <a:rPr lang="en-US" sz="600" dirty="0">
                <a:solidFill>
                  <a:srgbClr val="A0A0A0"/>
                </a:solidFill>
              </a:rPr>
              <a:t>Includes content supplied by Sales Benchmark Index; Copyright © Sales Benchmark Index, 2022</a:t>
            </a:r>
          </a:p>
        </p:txBody>
      </p:sp>
    </p:spTree>
    <p:extLst>
      <p:ext uri="{BB962C8B-B14F-4D97-AF65-F5344CB8AC3E}">
        <p14:creationId xmlns:p14="http://schemas.microsoft.com/office/powerpoint/2010/main" val="277105718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Case Study">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EF0769D4-09CF-23F3-570A-508D9151D63B}"/>
              </a:ext>
            </a:extLst>
          </p:cNvPr>
          <p:cNvGraphicFramePr>
            <a:graphicFrameLocks noChangeAspect="1"/>
          </p:cNvGraphicFramePr>
          <p:nvPr>
            <p:custDataLst>
              <p:tags r:id="rId1"/>
            </p:custDataLst>
            <p:extLst>
              <p:ext uri="{D42A27DB-BD31-4B8C-83A1-F6EECF244321}">
                <p14:modId xmlns:p14="http://schemas.microsoft.com/office/powerpoint/2010/main" val="123301829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0" imgH="409" progId="TCLayout.ActiveDocument.1">
                  <p:embed/>
                </p:oleObj>
              </mc:Choice>
              <mc:Fallback>
                <p:oleObj name="think-cell Slide" r:id="rId3" imgW="410" imgH="409" progId="TCLayout.ActiveDocument.1">
                  <p:embed/>
                  <p:pic>
                    <p:nvPicPr>
                      <p:cNvPr id="4" name="Object 3" hidden="1">
                        <a:extLst>
                          <a:ext uri="{FF2B5EF4-FFF2-40B4-BE49-F238E27FC236}">
                            <a16:creationId xmlns:a16="http://schemas.microsoft.com/office/drawing/2014/main" id="{EF0769D4-09CF-23F3-570A-508D9151D63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Rectangle 4">
            <a:extLst>
              <a:ext uri="{FF2B5EF4-FFF2-40B4-BE49-F238E27FC236}">
                <a16:creationId xmlns:a16="http://schemas.microsoft.com/office/drawing/2014/main" id="{6DB5B30A-EBCA-94F2-242C-A03663DF0164}"/>
              </a:ext>
            </a:extLst>
          </p:cNvPr>
          <p:cNvSpPr/>
          <p:nvPr/>
        </p:nvSpPr>
        <p:spPr>
          <a:xfrm>
            <a:off x="8839200" y="3"/>
            <a:ext cx="3352800" cy="685799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7">
            <a:extLst>
              <a:ext uri="{FF2B5EF4-FFF2-40B4-BE49-F238E27FC236}">
                <a16:creationId xmlns:a16="http://schemas.microsoft.com/office/drawing/2014/main" id="{CDE5DE9C-43B8-4966-6723-47BF0E08EE69}"/>
              </a:ext>
            </a:extLst>
          </p:cNvPr>
          <p:cNvSpPr>
            <a:spLocks noGrp="1"/>
          </p:cNvSpPr>
          <p:nvPr>
            <p:ph type="body" sz="quarter" idx="10"/>
          </p:nvPr>
        </p:nvSpPr>
        <p:spPr>
          <a:xfrm>
            <a:off x="9343697" y="1608083"/>
            <a:ext cx="2238704" cy="3657600"/>
          </a:xfrm>
        </p:spPr>
        <p:txBody>
          <a:bodyPr>
            <a:normAutofit/>
          </a:bodyPr>
          <a:lstStyle>
            <a:lvl1pPr>
              <a:defRPr sz="1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19" name="Text Placeholder 18">
            <a:extLst>
              <a:ext uri="{FF2B5EF4-FFF2-40B4-BE49-F238E27FC236}">
                <a16:creationId xmlns:a16="http://schemas.microsoft.com/office/drawing/2014/main" id="{C85B3F06-6316-3AF0-9DF1-9F1DEB1ADF2D}"/>
              </a:ext>
            </a:extLst>
          </p:cNvPr>
          <p:cNvSpPr>
            <a:spLocks noGrp="1"/>
          </p:cNvSpPr>
          <p:nvPr>
            <p:ph type="body" sz="quarter" idx="11" hasCustomPrompt="1"/>
          </p:nvPr>
        </p:nvSpPr>
        <p:spPr>
          <a:xfrm>
            <a:off x="609599" y="1608083"/>
            <a:ext cx="7304691" cy="3281362"/>
          </a:xfrm>
        </p:spPr>
        <p:txBody>
          <a:bodyPr>
            <a:normAutofit/>
          </a:bodyPr>
          <a:lstStyle>
            <a:lvl1pPr>
              <a:defRPr sz="4000" b="1">
                <a:solidFill>
                  <a:schemeClr val="tx1"/>
                </a:solidFill>
              </a:defRPr>
            </a:lvl1pPr>
            <a:lvl2pPr>
              <a:defRPr b="1">
                <a:solidFill>
                  <a:schemeClr val="tx1"/>
                </a:solidFill>
              </a:defRPr>
            </a:lvl2pPr>
            <a:lvl3pPr>
              <a:defRPr b="1">
                <a:solidFill>
                  <a:schemeClr val="tx1"/>
                </a:solidFill>
              </a:defRPr>
            </a:lvl3pPr>
            <a:lvl4pPr>
              <a:defRPr b="1">
                <a:solidFill>
                  <a:schemeClr val="tx1"/>
                </a:solidFill>
              </a:defRPr>
            </a:lvl4pPr>
            <a:lvl5pPr>
              <a:defRPr b="1">
                <a:solidFill>
                  <a:schemeClr val="tx1"/>
                </a:solidFill>
              </a:defRPr>
            </a:lvl5pPr>
          </a:lstStyle>
          <a:p>
            <a:pPr lvl="0"/>
            <a:r>
              <a:rPr lang="en-US" dirty="0"/>
              <a:t>Case Study</a:t>
            </a:r>
          </a:p>
        </p:txBody>
      </p:sp>
      <p:pic>
        <p:nvPicPr>
          <p:cNvPr id="20" name="Picture 19" descr="Logo&#10;&#10;Description automatically generated">
            <a:extLst>
              <a:ext uri="{FF2B5EF4-FFF2-40B4-BE49-F238E27FC236}">
                <a16:creationId xmlns:a16="http://schemas.microsoft.com/office/drawing/2014/main" id="{15AF4891-5BBF-507B-21B3-7FBD409DB9B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20110" y="6396759"/>
            <a:ext cx="620111" cy="262514"/>
          </a:xfrm>
          <a:prstGeom prst="rect">
            <a:avLst/>
          </a:prstGeom>
        </p:spPr>
      </p:pic>
      <p:sp>
        <p:nvSpPr>
          <p:cNvPr id="7" name="TextBox 6">
            <a:extLst>
              <a:ext uri="{FF2B5EF4-FFF2-40B4-BE49-F238E27FC236}">
                <a16:creationId xmlns:a16="http://schemas.microsoft.com/office/drawing/2014/main" id="{23EBAC9E-9340-B35E-11EE-6AB60D024A56}"/>
              </a:ext>
            </a:extLst>
          </p:cNvPr>
          <p:cNvSpPr txBox="1"/>
          <p:nvPr/>
        </p:nvSpPr>
        <p:spPr>
          <a:xfrm>
            <a:off x="11267590" y="6447969"/>
            <a:ext cx="304300" cy="169277"/>
          </a:xfrm>
          <a:prstGeom prst="rect">
            <a:avLst/>
          </a:prstGeom>
          <a:noFill/>
        </p:spPr>
        <p:txBody>
          <a:bodyPr wrap="square" lIns="0" tIns="0" rIns="0" bIns="0" rtlCol="0" anchor="ctr">
            <a:spAutoFit/>
          </a:bodyPr>
          <a:lstStyle/>
          <a:p>
            <a:pPr algn="r"/>
            <a:fld id="{DA4F3246-57E6-4D23-B4C0-B33CEEC38083}" type="slidenum">
              <a:rPr lang="en-US" sz="1100" smtClean="0">
                <a:solidFill>
                  <a:schemeClr val="bg1"/>
                </a:solidFill>
              </a:rPr>
              <a:pPr algn="r"/>
              <a:t>‹#›</a:t>
            </a:fld>
            <a:endParaRPr lang="en-US" sz="1100" dirty="0">
              <a:solidFill>
                <a:schemeClr val="bg1"/>
              </a:solidFill>
            </a:endParaRPr>
          </a:p>
        </p:txBody>
      </p:sp>
      <p:sp>
        <p:nvSpPr>
          <p:cNvPr id="3" name="TextBox 2">
            <a:extLst>
              <a:ext uri="{FF2B5EF4-FFF2-40B4-BE49-F238E27FC236}">
                <a16:creationId xmlns:a16="http://schemas.microsoft.com/office/drawing/2014/main" id="{4E66CF8F-5A50-7E72-6C38-E2CAFD8EE8C3}"/>
              </a:ext>
            </a:extLst>
          </p:cNvPr>
          <p:cNvSpPr txBox="1"/>
          <p:nvPr/>
        </p:nvSpPr>
        <p:spPr>
          <a:xfrm>
            <a:off x="620110" y="6709205"/>
            <a:ext cx="4715158" cy="92333"/>
          </a:xfrm>
          <a:prstGeom prst="rect">
            <a:avLst/>
          </a:prstGeom>
          <a:noFill/>
        </p:spPr>
        <p:txBody>
          <a:bodyPr wrap="square" lIns="0" tIns="0" rIns="0" bIns="0" rtlCol="0">
            <a:spAutoFit/>
          </a:bodyPr>
          <a:lstStyle/>
          <a:p>
            <a:pPr algn="l"/>
            <a:r>
              <a:rPr lang="en-US" sz="600" dirty="0">
                <a:solidFill>
                  <a:srgbClr val="A0A0A0"/>
                </a:solidFill>
              </a:rPr>
              <a:t>Includes content supplied by Sales Benchmark Index; Copyright © Sales Benchmark Index, 2022</a:t>
            </a:r>
          </a:p>
        </p:txBody>
      </p:sp>
    </p:spTree>
    <p:extLst>
      <p:ext uri="{BB962C8B-B14F-4D97-AF65-F5344CB8AC3E}">
        <p14:creationId xmlns:p14="http://schemas.microsoft.com/office/powerpoint/2010/main" val="290922945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wo panel no bkgd">
  <p:cSld name="Two panel no bkgd">
    <p:spTree>
      <p:nvGrpSpPr>
        <p:cNvPr id="1" name="Shape 42"/>
        <p:cNvGrpSpPr/>
        <p:nvPr/>
      </p:nvGrpSpPr>
      <p:grpSpPr>
        <a:xfrm>
          <a:off x="0" y="0"/>
          <a:ext cx="0" cy="0"/>
          <a:chOff x="0" y="0"/>
          <a:chExt cx="0" cy="0"/>
        </a:xfrm>
      </p:grpSpPr>
      <p:sp>
        <p:nvSpPr>
          <p:cNvPr id="43" name="Google Shape;43;p9"/>
          <p:cNvSpPr txBox="1">
            <a:spLocks noGrp="1"/>
          </p:cNvSpPr>
          <p:nvPr>
            <p:ph type="title"/>
          </p:nvPr>
        </p:nvSpPr>
        <p:spPr>
          <a:xfrm>
            <a:off x="609600" y="37589"/>
            <a:ext cx="10962290" cy="767853"/>
          </a:xfrm>
          <a:prstGeom prst="rect">
            <a:avLst/>
          </a:prstGeom>
          <a:noFill/>
          <a:ln>
            <a:noFill/>
          </a:ln>
        </p:spPr>
        <p:txBody>
          <a:bodyPr spcFirstLastPara="1" wrap="square" lIns="91425" tIns="0" rIns="91425" bIns="0" anchor="b"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44" name="Google Shape;44;p9"/>
          <p:cNvSpPr txBox="1">
            <a:spLocks noGrp="1"/>
          </p:cNvSpPr>
          <p:nvPr>
            <p:ph type="body" idx="1"/>
          </p:nvPr>
        </p:nvSpPr>
        <p:spPr>
          <a:xfrm>
            <a:off x="608541"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000"/>
              <a:buNone/>
              <a:defRPr sz="20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5" name="Google Shape;45;p9"/>
          <p:cNvSpPr txBox="1">
            <a:spLocks noGrp="1"/>
          </p:cNvSpPr>
          <p:nvPr>
            <p:ph type="body" idx="2"/>
          </p:nvPr>
        </p:nvSpPr>
        <p:spPr>
          <a:xfrm>
            <a:off x="609599" y="2505075"/>
            <a:ext cx="5182129" cy="3684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800"/>
              <a:buNone/>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o"/>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6" name="Google Shape;46;p9"/>
          <p:cNvSpPr txBox="1">
            <a:spLocks noGrp="1"/>
          </p:cNvSpPr>
          <p:nvPr>
            <p:ph type="body" idx="3"/>
          </p:nvPr>
        </p:nvSpPr>
        <p:spPr>
          <a:xfrm>
            <a:off x="640027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000"/>
              <a:buNone/>
              <a:defRPr sz="20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7" name="Google Shape;47;p9"/>
          <p:cNvSpPr txBox="1">
            <a:spLocks noGrp="1"/>
          </p:cNvSpPr>
          <p:nvPr>
            <p:ph type="body" idx="4"/>
          </p:nvPr>
        </p:nvSpPr>
        <p:spPr>
          <a:xfrm>
            <a:off x="6400270" y="2505075"/>
            <a:ext cx="5183188" cy="3684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800"/>
              <a:buNone/>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o"/>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8" name="Google Shape;48;p9"/>
          <p:cNvSpPr txBox="1">
            <a:spLocks noGrp="1"/>
          </p:cNvSpPr>
          <p:nvPr>
            <p:ph type="ftr" idx="11"/>
          </p:nvPr>
        </p:nvSpPr>
        <p:spPr>
          <a:xfrm>
            <a:off x="1526308" y="6349636"/>
            <a:ext cx="639849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extLst>
      <p:ext uri="{BB962C8B-B14F-4D97-AF65-F5344CB8AC3E}">
        <p14:creationId xmlns:p14="http://schemas.microsoft.com/office/powerpoint/2010/main" val="343682342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hree panel no bkgd">
  <p:cSld name="Three panel no bkgd">
    <p:spTree>
      <p:nvGrpSpPr>
        <p:cNvPr id="1" name="Shape 49"/>
        <p:cNvGrpSpPr/>
        <p:nvPr/>
      </p:nvGrpSpPr>
      <p:grpSpPr>
        <a:xfrm>
          <a:off x="0" y="0"/>
          <a:ext cx="0" cy="0"/>
          <a:chOff x="0" y="0"/>
          <a:chExt cx="0" cy="0"/>
        </a:xfrm>
      </p:grpSpPr>
      <p:sp>
        <p:nvSpPr>
          <p:cNvPr id="50" name="Google Shape;50;p10"/>
          <p:cNvSpPr txBox="1">
            <a:spLocks noGrp="1"/>
          </p:cNvSpPr>
          <p:nvPr>
            <p:ph type="title"/>
          </p:nvPr>
        </p:nvSpPr>
        <p:spPr>
          <a:xfrm>
            <a:off x="609600" y="37589"/>
            <a:ext cx="10962290" cy="767853"/>
          </a:xfrm>
          <a:prstGeom prst="rect">
            <a:avLst/>
          </a:prstGeom>
          <a:noFill/>
          <a:ln>
            <a:noFill/>
          </a:ln>
        </p:spPr>
        <p:txBody>
          <a:bodyPr spcFirstLastPara="1" wrap="square" lIns="91425" tIns="0" rIns="91425" bIns="0" anchor="b"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1" name="Google Shape;51;p10"/>
          <p:cNvSpPr txBox="1">
            <a:spLocks noGrp="1"/>
          </p:cNvSpPr>
          <p:nvPr>
            <p:ph type="body" idx="1"/>
          </p:nvPr>
        </p:nvSpPr>
        <p:spPr>
          <a:xfrm>
            <a:off x="609600" y="1681163"/>
            <a:ext cx="3280876"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1400"/>
              <a:buNone/>
              <a:defRPr sz="1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52" name="Google Shape;52;p10"/>
          <p:cNvSpPr txBox="1">
            <a:spLocks noGrp="1"/>
          </p:cNvSpPr>
          <p:nvPr>
            <p:ph type="body" idx="2"/>
          </p:nvPr>
        </p:nvSpPr>
        <p:spPr>
          <a:xfrm>
            <a:off x="609600" y="2505075"/>
            <a:ext cx="3280876" cy="3684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200"/>
              <a:buNone/>
              <a:defRPr sz="1200"/>
            </a:lvl1pPr>
            <a:lvl2pPr marL="914400" lvl="1" indent="-298450" algn="l">
              <a:lnSpc>
                <a:spcPct val="90000"/>
              </a:lnSpc>
              <a:spcBef>
                <a:spcPts val="500"/>
              </a:spcBef>
              <a:spcAft>
                <a:spcPts val="0"/>
              </a:spcAft>
              <a:buClr>
                <a:schemeClr val="dk1"/>
              </a:buClr>
              <a:buSzPts val="1100"/>
              <a:buChar char="•"/>
              <a:defRPr sz="1100"/>
            </a:lvl2pPr>
            <a:lvl3pPr marL="1371600" lvl="2" indent="-295275" algn="l">
              <a:lnSpc>
                <a:spcPct val="90000"/>
              </a:lnSpc>
              <a:spcBef>
                <a:spcPts val="500"/>
              </a:spcBef>
              <a:spcAft>
                <a:spcPts val="0"/>
              </a:spcAft>
              <a:buClr>
                <a:schemeClr val="dk1"/>
              </a:buClr>
              <a:buSzPts val="1050"/>
              <a:buChar char="o"/>
              <a:defRPr sz="1050"/>
            </a:lvl3pPr>
            <a:lvl4pPr marL="1828800" lvl="3" indent="-292100" algn="l">
              <a:lnSpc>
                <a:spcPct val="90000"/>
              </a:lnSpc>
              <a:spcBef>
                <a:spcPts val="500"/>
              </a:spcBef>
              <a:spcAft>
                <a:spcPts val="0"/>
              </a:spcAft>
              <a:buClr>
                <a:schemeClr val="dk1"/>
              </a:buClr>
              <a:buSzPts val="1000"/>
              <a:buChar char="−"/>
              <a:defRPr sz="1000"/>
            </a:lvl4pPr>
            <a:lvl5pPr marL="2286000" lvl="4" indent="-292100" algn="l">
              <a:lnSpc>
                <a:spcPct val="90000"/>
              </a:lnSpc>
              <a:spcBef>
                <a:spcPts val="500"/>
              </a:spcBef>
              <a:spcAft>
                <a:spcPts val="0"/>
              </a:spcAft>
              <a:buClr>
                <a:schemeClr val="dk1"/>
              </a:buClr>
              <a:buSzPts val="1000"/>
              <a:buChar char="•"/>
              <a:defRPr sz="10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53" name="Google Shape;53;p10"/>
          <p:cNvSpPr txBox="1">
            <a:spLocks noGrp="1"/>
          </p:cNvSpPr>
          <p:nvPr>
            <p:ph type="ftr" idx="11"/>
          </p:nvPr>
        </p:nvSpPr>
        <p:spPr>
          <a:xfrm>
            <a:off x="1526308" y="6349636"/>
            <a:ext cx="639849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10"/>
          <p:cNvSpPr txBox="1">
            <a:spLocks noGrp="1"/>
          </p:cNvSpPr>
          <p:nvPr>
            <p:ph type="body" idx="3"/>
          </p:nvPr>
        </p:nvSpPr>
        <p:spPr>
          <a:xfrm>
            <a:off x="8301525" y="1681163"/>
            <a:ext cx="3280875"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1400"/>
              <a:buNone/>
              <a:defRPr sz="1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55" name="Google Shape;55;p10"/>
          <p:cNvSpPr txBox="1">
            <a:spLocks noGrp="1"/>
          </p:cNvSpPr>
          <p:nvPr>
            <p:ph type="body" idx="4"/>
          </p:nvPr>
        </p:nvSpPr>
        <p:spPr>
          <a:xfrm>
            <a:off x="8301525" y="2505075"/>
            <a:ext cx="3280875" cy="3684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200"/>
              <a:buNone/>
              <a:defRPr sz="1200"/>
            </a:lvl1pPr>
            <a:lvl2pPr marL="914400" lvl="1" indent="-298450" algn="l">
              <a:lnSpc>
                <a:spcPct val="90000"/>
              </a:lnSpc>
              <a:spcBef>
                <a:spcPts val="500"/>
              </a:spcBef>
              <a:spcAft>
                <a:spcPts val="0"/>
              </a:spcAft>
              <a:buClr>
                <a:schemeClr val="dk1"/>
              </a:buClr>
              <a:buSzPts val="1100"/>
              <a:buChar char="•"/>
              <a:defRPr sz="1100"/>
            </a:lvl2pPr>
            <a:lvl3pPr marL="1371600" lvl="2" indent="-295275" algn="l">
              <a:lnSpc>
                <a:spcPct val="90000"/>
              </a:lnSpc>
              <a:spcBef>
                <a:spcPts val="500"/>
              </a:spcBef>
              <a:spcAft>
                <a:spcPts val="0"/>
              </a:spcAft>
              <a:buClr>
                <a:schemeClr val="dk1"/>
              </a:buClr>
              <a:buSzPts val="1050"/>
              <a:buChar char="o"/>
              <a:defRPr sz="1050"/>
            </a:lvl3pPr>
            <a:lvl4pPr marL="1828800" lvl="3" indent="-292100" algn="l">
              <a:lnSpc>
                <a:spcPct val="90000"/>
              </a:lnSpc>
              <a:spcBef>
                <a:spcPts val="500"/>
              </a:spcBef>
              <a:spcAft>
                <a:spcPts val="0"/>
              </a:spcAft>
              <a:buClr>
                <a:schemeClr val="dk1"/>
              </a:buClr>
              <a:buSzPts val="1000"/>
              <a:buChar char="−"/>
              <a:defRPr sz="1000"/>
            </a:lvl4pPr>
            <a:lvl5pPr marL="2286000" lvl="4" indent="-292100" algn="l">
              <a:lnSpc>
                <a:spcPct val="90000"/>
              </a:lnSpc>
              <a:spcBef>
                <a:spcPts val="500"/>
              </a:spcBef>
              <a:spcAft>
                <a:spcPts val="0"/>
              </a:spcAft>
              <a:buClr>
                <a:schemeClr val="dk1"/>
              </a:buClr>
              <a:buSzPts val="1000"/>
              <a:buChar char="•"/>
              <a:defRPr sz="10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56" name="Google Shape;56;p10"/>
          <p:cNvSpPr txBox="1">
            <a:spLocks noGrp="1"/>
          </p:cNvSpPr>
          <p:nvPr>
            <p:ph type="body" idx="5"/>
          </p:nvPr>
        </p:nvSpPr>
        <p:spPr>
          <a:xfrm>
            <a:off x="4455562" y="1681163"/>
            <a:ext cx="3280876"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1400"/>
              <a:buNone/>
              <a:defRPr sz="1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57" name="Google Shape;57;p10"/>
          <p:cNvSpPr txBox="1">
            <a:spLocks noGrp="1"/>
          </p:cNvSpPr>
          <p:nvPr>
            <p:ph type="body" idx="6"/>
          </p:nvPr>
        </p:nvSpPr>
        <p:spPr>
          <a:xfrm>
            <a:off x="4455562" y="2505075"/>
            <a:ext cx="3280876" cy="3684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200"/>
              <a:buNone/>
              <a:defRPr sz="1200"/>
            </a:lvl1pPr>
            <a:lvl2pPr marL="914400" lvl="1" indent="-298450" algn="l">
              <a:lnSpc>
                <a:spcPct val="90000"/>
              </a:lnSpc>
              <a:spcBef>
                <a:spcPts val="500"/>
              </a:spcBef>
              <a:spcAft>
                <a:spcPts val="0"/>
              </a:spcAft>
              <a:buClr>
                <a:schemeClr val="dk1"/>
              </a:buClr>
              <a:buSzPts val="1100"/>
              <a:buChar char="•"/>
              <a:defRPr sz="1100"/>
            </a:lvl2pPr>
            <a:lvl3pPr marL="1371600" lvl="2" indent="-295275" algn="l">
              <a:lnSpc>
                <a:spcPct val="90000"/>
              </a:lnSpc>
              <a:spcBef>
                <a:spcPts val="500"/>
              </a:spcBef>
              <a:spcAft>
                <a:spcPts val="0"/>
              </a:spcAft>
              <a:buClr>
                <a:schemeClr val="dk1"/>
              </a:buClr>
              <a:buSzPts val="1050"/>
              <a:buChar char="o"/>
              <a:defRPr sz="1050"/>
            </a:lvl3pPr>
            <a:lvl4pPr marL="1828800" lvl="3" indent="-292100" algn="l">
              <a:lnSpc>
                <a:spcPct val="90000"/>
              </a:lnSpc>
              <a:spcBef>
                <a:spcPts val="500"/>
              </a:spcBef>
              <a:spcAft>
                <a:spcPts val="0"/>
              </a:spcAft>
              <a:buClr>
                <a:schemeClr val="dk1"/>
              </a:buClr>
              <a:buSzPts val="1000"/>
              <a:buChar char="−"/>
              <a:defRPr sz="1000"/>
            </a:lvl4pPr>
            <a:lvl5pPr marL="2286000" lvl="4" indent="-292100" algn="l">
              <a:lnSpc>
                <a:spcPct val="90000"/>
              </a:lnSpc>
              <a:spcBef>
                <a:spcPts val="500"/>
              </a:spcBef>
              <a:spcAft>
                <a:spcPts val="0"/>
              </a:spcAft>
              <a:buClr>
                <a:schemeClr val="dk1"/>
              </a:buClr>
              <a:buSzPts val="1000"/>
              <a:buChar char="•"/>
              <a:defRPr sz="10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Tree>
    <p:extLst>
      <p:ext uri="{BB962C8B-B14F-4D97-AF65-F5344CB8AC3E}">
        <p14:creationId xmlns:p14="http://schemas.microsoft.com/office/powerpoint/2010/main" val="333872690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matchingName="Title Slide no bkgd">
  <p:cSld name="Title Slide no bkgd">
    <p:spTree>
      <p:nvGrpSpPr>
        <p:cNvPr id="1" name="Shape 58"/>
        <p:cNvGrpSpPr/>
        <p:nvPr/>
      </p:nvGrpSpPr>
      <p:grpSpPr>
        <a:xfrm>
          <a:off x="0" y="0"/>
          <a:ext cx="0" cy="0"/>
          <a:chOff x="0" y="0"/>
          <a:chExt cx="0" cy="0"/>
        </a:xfrm>
      </p:grpSpPr>
      <p:grpSp>
        <p:nvGrpSpPr>
          <p:cNvPr id="59" name="Google Shape;59;p11"/>
          <p:cNvGrpSpPr/>
          <p:nvPr/>
        </p:nvGrpSpPr>
        <p:grpSpPr>
          <a:xfrm>
            <a:off x="702214" y="780933"/>
            <a:ext cx="3494345" cy="745107"/>
            <a:chOff x="611188" y="-279400"/>
            <a:chExt cx="3767138" cy="803275"/>
          </a:xfrm>
        </p:grpSpPr>
        <p:sp>
          <p:nvSpPr>
            <p:cNvPr id="60" name="Google Shape;60;p11"/>
            <p:cNvSpPr/>
            <p:nvPr/>
          </p:nvSpPr>
          <p:spPr>
            <a:xfrm>
              <a:off x="1885951" y="438150"/>
              <a:ext cx="60325" cy="63500"/>
            </a:xfrm>
            <a:custGeom>
              <a:avLst/>
              <a:gdLst/>
              <a:ahLst/>
              <a:cxnLst/>
              <a:rect l="l" t="t" r="r" b="b"/>
              <a:pathLst>
                <a:path w="73" h="78" extrusionOk="0">
                  <a:moveTo>
                    <a:pt x="36" y="0"/>
                  </a:moveTo>
                  <a:cubicBezTo>
                    <a:pt x="25" y="0"/>
                    <a:pt x="17" y="3"/>
                    <a:pt x="10" y="10"/>
                  </a:cubicBezTo>
                  <a:cubicBezTo>
                    <a:pt x="3" y="17"/>
                    <a:pt x="0" y="27"/>
                    <a:pt x="0" y="39"/>
                  </a:cubicBezTo>
                  <a:cubicBezTo>
                    <a:pt x="0" y="51"/>
                    <a:pt x="3" y="60"/>
                    <a:pt x="10" y="67"/>
                  </a:cubicBezTo>
                  <a:cubicBezTo>
                    <a:pt x="17" y="74"/>
                    <a:pt x="25" y="78"/>
                    <a:pt x="36" y="78"/>
                  </a:cubicBezTo>
                  <a:cubicBezTo>
                    <a:pt x="47" y="78"/>
                    <a:pt x="56" y="74"/>
                    <a:pt x="63" y="67"/>
                  </a:cubicBezTo>
                  <a:cubicBezTo>
                    <a:pt x="69" y="60"/>
                    <a:pt x="73" y="51"/>
                    <a:pt x="73" y="39"/>
                  </a:cubicBezTo>
                  <a:cubicBezTo>
                    <a:pt x="73" y="27"/>
                    <a:pt x="69" y="17"/>
                    <a:pt x="63" y="10"/>
                  </a:cubicBezTo>
                  <a:cubicBezTo>
                    <a:pt x="56" y="3"/>
                    <a:pt x="47" y="0"/>
                    <a:pt x="36" y="0"/>
                  </a:cubicBezTo>
                  <a:close/>
                  <a:moveTo>
                    <a:pt x="52" y="59"/>
                  </a:moveTo>
                  <a:cubicBezTo>
                    <a:pt x="48" y="64"/>
                    <a:pt x="43" y="66"/>
                    <a:pt x="36" y="66"/>
                  </a:cubicBezTo>
                  <a:cubicBezTo>
                    <a:pt x="29" y="66"/>
                    <a:pt x="24" y="64"/>
                    <a:pt x="20" y="59"/>
                  </a:cubicBezTo>
                  <a:cubicBezTo>
                    <a:pt x="17" y="54"/>
                    <a:pt x="15" y="47"/>
                    <a:pt x="15" y="39"/>
                  </a:cubicBezTo>
                  <a:cubicBezTo>
                    <a:pt x="15" y="30"/>
                    <a:pt x="17" y="24"/>
                    <a:pt x="21" y="19"/>
                  </a:cubicBezTo>
                  <a:cubicBezTo>
                    <a:pt x="24" y="14"/>
                    <a:pt x="30" y="11"/>
                    <a:pt x="36" y="11"/>
                  </a:cubicBezTo>
                  <a:cubicBezTo>
                    <a:pt x="43" y="11"/>
                    <a:pt x="48" y="14"/>
                    <a:pt x="52" y="19"/>
                  </a:cubicBezTo>
                  <a:cubicBezTo>
                    <a:pt x="56" y="24"/>
                    <a:pt x="58" y="30"/>
                    <a:pt x="58" y="39"/>
                  </a:cubicBezTo>
                  <a:cubicBezTo>
                    <a:pt x="58" y="47"/>
                    <a:pt x="56" y="54"/>
                    <a:pt x="52" y="59"/>
                  </a:cubicBezTo>
                  <a:close/>
                </a:path>
              </a:pathLst>
            </a:custGeom>
            <a:solidFill>
              <a:srgbClr val="03327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1" name="Google Shape;61;p11"/>
            <p:cNvSpPr/>
            <p:nvPr/>
          </p:nvSpPr>
          <p:spPr>
            <a:xfrm>
              <a:off x="1152526" y="414338"/>
              <a:ext cx="74613" cy="87313"/>
            </a:xfrm>
            <a:custGeom>
              <a:avLst/>
              <a:gdLst/>
              <a:ahLst/>
              <a:cxnLst/>
              <a:rect l="l" t="t" r="r" b="b"/>
              <a:pathLst>
                <a:path w="89" h="106" extrusionOk="0">
                  <a:moveTo>
                    <a:pt x="50" y="62"/>
                  </a:moveTo>
                  <a:cubicBezTo>
                    <a:pt x="75" y="62"/>
                    <a:pt x="75" y="62"/>
                    <a:pt x="75" y="62"/>
                  </a:cubicBezTo>
                  <a:cubicBezTo>
                    <a:pt x="75" y="80"/>
                    <a:pt x="75" y="80"/>
                    <a:pt x="75" y="80"/>
                  </a:cubicBezTo>
                  <a:cubicBezTo>
                    <a:pt x="74" y="81"/>
                    <a:pt x="74" y="81"/>
                    <a:pt x="74" y="81"/>
                  </a:cubicBezTo>
                  <a:cubicBezTo>
                    <a:pt x="73" y="82"/>
                    <a:pt x="72" y="83"/>
                    <a:pt x="71" y="84"/>
                  </a:cubicBezTo>
                  <a:cubicBezTo>
                    <a:pt x="69" y="86"/>
                    <a:pt x="68" y="87"/>
                    <a:pt x="66" y="88"/>
                  </a:cubicBezTo>
                  <a:cubicBezTo>
                    <a:pt x="64" y="89"/>
                    <a:pt x="61" y="90"/>
                    <a:pt x="58" y="91"/>
                  </a:cubicBezTo>
                  <a:cubicBezTo>
                    <a:pt x="55" y="92"/>
                    <a:pt x="51" y="92"/>
                    <a:pt x="48" y="92"/>
                  </a:cubicBezTo>
                  <a:cubicBezTo>
                    <a:pt x="38" y="92"/>
                    <a:pt x="30" y="89"/>
                    <a:pt x="24" y="82"/>
                  </a:cubicBezTo>
                  <a:cubicBezTo>
                    <a:pt x="18" y="74"/>
                    <a:pt x="15" y="65"/>
                    <a:pt x="15" y="52"/>
                  </a:cubicBezTo>
                  <a:cubicBezTo>
                    <a:pt x="15" y="40"/>
                    <a:pt x="18" y="31"/>
                    <a:pt x="25" y="23"/>
                  </a:cubicBezTo>
                  <a:cubicBezTo>
                    <a:pt x="31" y="16"/>
                    <a:pt x="39" y="13"/>
                    <a:pt x="48" y="13"/>
                  </a:cubicBezTo>
                  <a:cubicBezTo>
                    <a:pt x="51" y="13"/>
                    <a:pt x="54" y="13"/>
                    <a:pt x="57" y="14"/>
                  </a:cubicBezTo>
                  <a:cubicBezTo>
                    <a:pt x="60" y="14"/>
                    <a:pt x="62" y="15"/>
                    <a:pt x="64" y="16"/>
                  </a:cubicBezTo>
                  <a:cubicBezTo>
                    <a:pt x="66" y="17"/>
                    <a:pt x="67" y="18"/>
                    <a:pt x="69" y="19"/>
                  </a:cubicBezTo>
                  <a:cubicBezTo>
                    <a:pt x="71" y="21"/>
                    <a:pt x="72" y="22"/>
                    <a:pt x="73" y="23"/>
                  </a:cubicBezTo>
                  <a:cubicBezTo>
                    <a:pt x="74" y="24"/>
                    <a:pt x="74" y="25"/>
                    <a:pt x="75" y="26"/>
                  </a:cubicBezTo>
                  <a:cubicBezTo>
                    <a:pt x="76" y="27"/>
                    <a:pt x="76" y="27"/>
                    <a:pt x="76" y="27"/>
                  </a:cubicBezTo>
                  <a:cubicBezTo>
                    <a:pt x="86" y="18"/>
                    <a:pt x="86" y="18"/>
                    <a:pt x="86" y="18"/>
                  </a:cubicBezTo>
                  <a:cubicBezTo>
                    <a:pt x="77" y="6"/>
                    <a:pt x="64" y="0"/>
                    <a:pt x="48" y="0"/>
                  </a:cubicBezTo>
                  <a:cubicBezTo>
                    <a:pt x="35" y="0"/>
                    <a:pt x="23" y="4"/>
                    <a:pt x="14" y="14"/>
                  </a:cubicBezTo>
                  <a:cubicBezTo>
                    <a:pt x="4" y="24"/>
                    <a:pt x="0" y="36"/>
                    <a:pt x="0" y="52"/>
                  </a:cubicBezTo>
                  <a:cubicBezTo>
                    <a:pt x="0" y="69"/>
                    <a:pt x="4" y="82"/>
                    <a:pt x="13" y="91"/>
                  </a:cubicBezTo>
                  <a:cubicBezTo>
                    <a:pt x="21" y="101"/>
                    <a:pt x="32" y="106"/>
                    <a:pt x="45" y="106"/>
                  </a:cubicBezTo>
                  <a:cubicBezTo>
                    <a:pt x="50" y="106"/>
                    <a:pt x="54" y="105"/>
                    <a:pt x="57" y="104"/>
                  </a:cubicBezTo>
                  <a:cubicBezTo>
                    <a:pt x="61" y="103"/>
                    <a:pt x="64" y="102"/>
                    <a:pt x="66" y="101"/>
                  </a:cubicBezTo>
                  <a:cubicBezTo>
                    <a:pt x="69" y="100"/>
                    <a:pt x="71" y="99"/>
                    <a:pt x="73" y="97"/>
                  </a:cubicBezTo>
                  <a:cubicBezTo>
                    <a:pt x="75" y="95"/>
                    <a:pt x="76" y="94"/>
                    <a:pt x="76" y="94"/>
                  </a:cubicBezTo>
                  <a:cubicBezTo>
                    <a:pt x="77" y="93"/>
                    <a:pt x="77" y="93"/>
                    <a:pt x="78" y="92"/>
                  </a:cubicBezTo>
                  <a:cubicBezTo>
                    <a:pt x="79" y="104"/>
                    <a:pt x="79" y="104"/>
                    <a:pt x="79" y="104"/>
                  </a:cubicBezTo>
                  <a:cubicBezTo>
                    <a:pt x="89" y="104"/>
                    <a:pt x="89" y="104"/>
                    <a:pt x="89" y="104"/>
                  </a:cubicBezTo>
                  <a:cubicBezTo>
                    <a:pt x="89" y="51"/>
                    <a:pt x="89" y="51"/>
                    <a:pt x="89" y="51"/>
                  </a:cubicBezTo>
                  <a:cubicBezTo>
                    <a:pt x="50" y="51"/>
                    <a:pt x="50" y="51"/>
                    <a:pt x="50" y="51"/>
                  </a:cubicBezTo>
                  <a:lnTo>
                    <a:pt x="50" y="62"/>
                  </a:lnTo>
                  <a:close/>
                </a:path>
              </a:pathLst>
            </a:custGeom>
            <a:solidFill>
              <a:srgbClr val="03327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2" name="Google Shape;62;p11"/>
            <p:cNvSpPr/>
            <p:nvPr/>
          </p:nvSpPr>
          <p:spPr>
            <a:xfrm>
              <a:off x="1246188" y="436563"/>
              <a:ext cx="34925" cy="63500"/>
            </a:xfrm>
            <a:custGeom>
              <a:avLst/>
              <a:gdLst/>
              <a:ahLst/>
              <a:cxnLst/>
              <a:rect l="l" t="t" r="r" b="b"/>
              <a:pathLst>
                <a:path w="43" h="77" extrusionOk="0">
                  <a:moveTo>
                    <a:pt x="23" y="5"/>
                  </a:moveTo>
                  <a:cubicBezTo>
                    <a:pt x="19" y="8"/>
                    <a:pt x="16" y="12"/>
                    <a:pt x="14" y="17"/>
                  </a:cubicBezTo>
                  <a:cubicBezTo>
                    <a:pt x="13" y="2"/>
                    <a:pt x="13" y="2"/>
                    <a:pt x="13" y="2"/>
                  </a:cubicBezTo>
                  <a:cubicBezTo>
                    <a:pt x="0" y="2"/>
                    <a:pt x="0" y="2"/>
                    <a:pt x="0" y="2"/>
                  </a:cubicBezTo>
                  <a:cubicBezTo>
                    <a:pt x="0" y="77"/>
                    <a:pt x="0" y="77"/>
                    <a:pt x="0" y="77"/>
                  </a:cubicBezTo>
                  <a:cubicBezTo>
                    <a:pt x="14" y="77"/>
                    <a:pt x="14" y="77"/>
                    <a:pt x="14" y="77"/>
                  </a:cubicBezTo>
                  <a:cubicBezTo>
                    <a:pt x="14" y="35"/>
                    <a:pt x="14" y="35"/>
                    <a:pt x="14" y="35"/>
                  </a:cubicBezTo>
                  <a:cubicBezTo>
                    <a:pt x="15" y="27"/>
                    <a:pt x="19" y="22"/>
                    <a:pt x="24" y="18"/>
                  </a:cubicBezTo>
                  <a:cubicBezTo>
                    <a:pt x="28" y="16"/>
                    <a:pt x="31" y="14"/>
                    <a:pt x="35" y="14"/>
                  </a:cubicBezTo>
                  <a:cubicBezTo>
                    <a:pt x="37" y="14"/>
                    <a:pt x="39" y="15"/>
                    <a:pt x="41" y="15"/>
                  </a:cubicBezTo>
                  <a:cubicBezTo>
                    <a:pt x="43" y="1"/>
                    <a:pt x="43" y="1"/>
                    <a:pt x="43" y="1"/>
                  </a:cubicBezTo>
                  <a:cubicBezTo>
                    <a:pt x="37" y="0"/>
                    <a:pt x="37" y="0"/>
                    <a:pt x="37" y="0"/>
                  </a:cubicBezTo>
                  <a:cubicBezTo>
                    <a:pt x="32" y="0"/>
                    <a:pt x="27" y="2"/>
                    <a:pt x="23" y="5"/>
                  </a:cubicBezTo>
                  <a:close/>
                </a:path>
              </a:pathLst>
            </a:custGeom>
            <a:solidFill>
              <a:srgbClr val="03327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3" name="Google Shape;63;p11"/>
            <p:cNvSpPr/>
            <p:nvPr/>
          </p:nvSpPr>
          <p:spPr>
            <a:xfrm>
              <a:off x="1284288" y="438150"/>
              <a:ext cx="60325" cy="63500"/>
            </a:xfrm>
            <a:custGeom>
              <a:avLst/>
              <a:gdLst/>
              <a:ahLst/>
              <a:cxnLst/>
              <a:rect l="l" t="t" r="r" b="b"/>
              <a:pathLst>
                <a:path w="72" h="78" extrusionOk="0">
                  <a:moveTo>
                    <a:pt x="36" y="0"/>
                  </a:moveTo>
                  <a:cubicBezTo>
                    <a:pt x="25" y="0"/>
                    <a:pt x="16" y="3"/>
                    <a:pt x="10" y="10"/>
                  </a:cubicBezTo>
                  <a:cubicBezTo>
                    <a:pt x="3" y="17"/>
                    <a:pt x="0" y="27"/>
                    <a:pt x="0" y="39"/>
                  </a:cubicBezTo>
                  <a:cubicBezTo>
                    <a:pt x="0" y="51"/>
                    <a:pt x="3" y="60"/>
                    <a:pt x="10" y="67"/>
                  </a:cubicBezTo>
                  <a:cubicBezTo>
                    <a:pt x="16" y="74"/>
                    <a:pt x="25" y="78"/>
                    <a:pt x="36" y="78"/>
                  </a:cubicBezTo>
                  <a:cubicBezTo>
                    <a:pt x="47" y="78"/>
                    <a:pt x="56" y="74"/>
                    <a:pt x="62" y="67"/>
                  </a:cubicBezTo>
                  <a:cubicBezTo>
                    <a:pt x="69" y="60"/>
                    <a:pt x="72" y="51"/>
                    <a:pt x="72" y="39"/>
                  </a:cubicBezTo>
                  <a:cubicBezTo>
                    <a:pt x="72" y="27"/>
                    <a:pt x="69" y="17"/>
                    <a:pt x="62" y="10"/>
                  </a:cubicBezTo>
                  <a:cubicBezTo>
                    <a:pt x="56" y="3"/>
                    <a:pt x="47" y="0"/>
                    <a:pt x="36" y="0"/>
                  </a:cubicBezTo>
                  <a:close/>
                  <a:moveTo>
                    <a:pt x="52" y="59"/>
                  </a:moveTo>
                  <a:cubicBezTo>
                    <a:pt x="48" y="64"/>
                    <a:pt x="43" y="66"/>
                    <a:pt x="36" y="66"/>
                  </a:cubicBezTo>
                  <a:cubicBezTo>
                    <a:pt x="29" y="66"/>
                    <a:pt x="24" y="64"/>
                    <a:pt x="20" y="59"/>
                  </a:cubicBezTo>
                  <a:cubicBezTo>
                    <a:pt x="17" y="54"/>
                    <a:pt x="15" y="47"/>
                    <a:pt x="15" y="39"/>
                  </a:cubicBezTo>
                  <a:cubicBezTo>
                    <a:pt x="15" y="30"/>
                    <a:pt x="17" y="24"/>
                    <a:pt x="20" y="19"/>
                  </a:cubicBezTo>
                  <a:cubicBezTo>
                    <a:pt x="24" y="14"/>
                    <a:pt x="29" y="11"/>
                    <a:pt x="36" y="11"/>
                  </a:cubicBezTo>
                  <a:cubicBezTo>
                    <a:pt x="43" y="11"/>
                    <a:pt x="48" y="14"/>
                    <a:pt x="52" y="19"/>
                  </a:cubicBezTo>
                  <a:cubicBezTo>
                    <a:pt x="56" y="24"/>
                    <a:pt x="57" y="30"/>
                    <a:pt x="57" y="39"/>
                  </a:cubicBezTo>
                  <a:cubicBezTo>
                    <a:pt x="57" y="47"/>
                    <a:pt x="56" y="54"/>
                    <a:pt x="52" y="59"/>
                  </a:cubicBezTo>
                  <a:close/>
                </a:path>
              </a:pathLst>
            </a:custGeom>
            <a:solidFill>
              <a:srgbClr val="03327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4" name="Google Shape;64;p11"/>
            <p:cNvSpPr/>
            <p:nvPr/>
          </p:nvSpPr>
          <p:spPr>
            <a:xfrm>
              <a:off x="1350963" y="438150"/>
              <a:ext cx="90488" cy="61913"/>
            </a:xfrm>
            <a:custGeom>
              <a:avLst/>
              <a:gdLst/>
              <a:ahLst/>
              <a:cxnLst/>
              <a:rect l="l" t="t" r="r" b="b"/>
              <a:pathLst>
                <a:path w="57" h="39" extrusionOk="0">
                  <a:moveTo>
                    <a:pt x="41" y="31"/>
                  </a:moveTo>
                  <a:lnTo>
                    <a:pt x="32" y="0"/>
                  </a:lnTo>
                  <a:lnTo>
                    <a:pt x="24" y="0"/>
                  </a:lnTo>
                  <a:lnTo>
                    <a:pt x="16" y="31"/>
                  </a:lnTo>
                  <a:lnTo>
                    <a:pt x="8" y="0"/>
                  </a:lnTo>
                  <a:lnTo>
                    <a:pt x="0" y="0"/>
                  </a:lnTo>
                  <a:lnTo>
                    <a:pt x="12" y="39"/>
                  </a:lnTo>
                  <a:lnTo>
                    <a:pt x="20" y="39"/>
                  </a:lnTo>
                  <a:lnTo>
                    <a:pt x="28" y="9"/>
                  </a:lnTo>
                  <a:lnTo>
                    <a:pt x="37" y="39"/>
                  </a:lnTo>
                  <a:lnTo>
                    <a:pt x="45" y="39"/>
                  </a:lnTo>
                  <a:lnTo>
                    <a:pt x="57" y="0"/>
                  </a:lnTo>
                  <a:lnTo>
                    <a:pt x="49" y="0"/>
                  </a:lnTo>
                  <a:lnTo>
                    <a:pt x="41" y="31"/>
                  </a:lnTo>
                  <a:close/>
                </a:path>
              </a:pathLst>
            </a:custGeom>
            <a:solidFill>
              <a:srgbClr val="03327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5" name="Google Shape;65;p11"/>
            <p:cNvSpPr/>
            <p:nvPr/>
          </p:nvSpPr>
          <p:spPr>
            <a:xfrm>
              <a:off x="1446213" y="422275"/>
              <a:ext cx="38100" cy="79375"/>
            </a:xfrm>
            <a:custGeom>
              <a:avLst/>
              <a:gdLst/>
              <a:ahLst/>
              <a:cxnLst/>
              <a:rect l="l" t="t" r="r" b="b"/>
              <a:pathLst>
                <a:path w="46" h="97" extrusionOk="0">
                  <a:moveTo>
                    <a:pt x="26" y="0"/>
                  </a:moveTo>
                  <a:cubicBezTo>
                    <a:pt x="13" y="0"/>
                    <a:pt x="13" y="0"/>
                    <a:pt x="13" y="0"/>
                  </a:cubicBezTo>
                  <a:cubicBezTo>
                    <a:pt x="11" y="20"/>
                    <a:pt x="11" y="20"/>
                    <a:pt x="11" y="20"/>
                  </a:cubicBezTo>
                  <a:cubicBezTo>
                    <a:pt x="0" y="20"/>
                    <a:pt x="0" y="20"/>
                    <a:pt x="0" y="20"/>
                  </a:cubicBezTo>
                  <a:cubicBezTo>
                    <a:pt x="0" y="31"/>
                    <a:pt x="0" y="31"/>
                    <a:pt x="0" y="31"/>
                  </a:cubicBezTo>
                  <a:cubicBezTo>
                    <a:pt x="11" y="31"/>
                    <a:pt x="11" y="31"/>
                    <a:pt x="11" y="31"/>
                  </a:cubicBezTo>
                  <a:cubicBezTo>
                    <a:pt x="11" y="72"/>
                    <a:pt x="11" y="72"/>
                    <a:pt x="11" y="72"/>
                  </a:cubicBezTo>
                  <a:cubicBezTo>
                    <a:pt x="11" y="81"/>
                    <a:pt x="13" y="88"/>
                    <a:pt x="16" y="91"/>
                  </a:cubicBezTo>
                  <a:cubicBezTo>
                    <a:pt x="20" y="95"/>
                    <a:pt x="25" y="97"/>
                    <a:pt x="32" y="97"/>
                  </a:cubicBezTo>
                  <a:cubicBezTo>
                    <a:pt x="38" y="97"/>
                    <a:pt x="42" y="96"/>
                    <a:pt x="46" y="95"/>
                  </a:cubicBezTo>
                  <a:cubicBezTo>
                    <a:pt x="44" y="84"/>
                    <a:pt x="44" y="84"/>
                    <a:pt x="44" y="84"/>
                  </a:cubicBezTo>
                  <a:cubicBezTo>
                    <a:pt x="42" y="85"/>
                    <a:pt x="39" y="85"/>
                    <a:pt x="36" y="85"/>
                  </a:cubicBezTo>
                  <a:cubicBezTo>
                    <a:pt x="33" y="85"/>
                    <a:pt x="30" y="84"/>
                    <a:pt x="28" y="82"/>
                  </a:cubicBezTo>
                  <a:cubicBezTo>
                    <a:pt x="27" y="80"/>
                    <a:pt x="26" y="76"/>
                    <a:pt x="26" y="70"/>
                  </a:cubicBezTo>
                  <a:cubicBezTo>
                    <a:pt x="26" y="31"/>
                    <a:pt x="26" y="31"/>
                    <a:pt x="26" y="31"/>
                  </a:cubicBezTo>
                  <a:cubicBezTo>
                    <a:pt x="46" y="31"/>
                    <a:pt x="46" y="31"/>
                    <a:pt x="46" y="31"/>
                  </a:cubicBezTo>
                  <a:cubicBezTo>
                    <a:pt x="46" y="20"/>
                    <a:pt x="46" y="20"/>
                    <a:pt x="46" y="20"/>
                  </a:cubicBezTo>
                  <a:cubicBezTo>
                    <a:pt x="26" y="20"/>
                    <a:pt x="26" y="20"/>
                    <a:pt x="26" y="20"/>
                  </a:cubicBezTo>
                  <a:lnTo>
                    <a:pt x="26" y="0"/>
                  </a:lnTo>
                  <a:close/>
                </a:path>
              </a:pathLst>
            </a:custGeom>
            <a:solidFill>
              <a:srgbClr val="03327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6" name="Google Shape;66;p11"/>
            <p:cNvSpPr/>
            <p:nvPr/>
          </p:nvSpPr>
          <p:spPr>
            <a:xfrm>
              <a:off x="1497013" y="412750"/>
              <a:ext cx="52388" cy="87313"/>
            </a:xfrm>
            <a:custGeom>
              <a:avLst/>
              <a:gdLst/>
              <a:ahLst/>
              <a:cxnLst/>
              <a:rect l="l" t="t" r="r" b="b"/>
              <a:pathLst>
                <a:path w="64" h="106" extrusionOk="0">
                  <a:moveTo>
                    <a:pt x="39" y="30"/>
                  </a:moveTo>
                  <a:cubicBezTo>
                    <a:pt x="29" y="30"/>
                    <a:pt x="20" y="35"/>
                    <a:pt x="14" y="45"/>
                  </a:cubicBezTo>
                  <a:cubicBezTo>
                    <a:pt x="14" y="0"/>
                    <a:pt x="14" y="0"/>
                    <a:pt x="14" y="0"/>
                  </a:cubicBezTo>
                  <a:cubicBezTo>
                    <a:pt x="0" y="0"/>
                    <a:pt x="0" y="0"/>
                    <a:pt x="0" y="0"/>
                  </a:cubicBezTo>
                  <a:cubicBezTo>
                    <a:pt x="0" y="106"/>
                    <a:pt x="0" y="106"/>
                    <a:pt x="0" y="106"/>
                  </a:cubicBezTo>
                  <a:cubicBezTo>
                    <a:pt x="14" y="106"/>
                    <a:pt x="14" y="106"/>
                    <a:pt x="14" y="106"/>
                  </a:cubicBezTo>
                  <a:cubicBezTo>
                    <a:pt x="14" y="62"/>
                    <a:pt x="14" y="62"/>
                    <a:pt x="14" y="62"/>
                  </a:cubicBezTo>
                  <a:cubicBezTo>
                    <a:pt x="15" y="57"/>
                    <a:pt x="17" y="53"/>
                    <a:pt x="21" y="49"/>
                  </a:cubicBezTo>
                  <a:cubicBezTo>
                    <a:pt x="25" y="44"/>
                    <a:pt x="29" y="42"/>
                    <a:pt x="34" y="42"/>
                  </a:cubicBezTo>
                  <a:cubicBezTo>
                    <a:pt x="40" y="42"/>
                    <a:pt x="44" y="44"/>
                    <a:pt x="46" y="47"/>
                  </a:cubicBezTo>
                  <a:cubicBezTo>
                    <a:pt x="48" y="50"/>
                    <a:pt x="49" y="55"/>
                    <a:pt x="49" y="62"/>
                  </a:cubicBezTo>
                  <a:cubicBezTo>
                    <a:pt x="49" y="106"/>
                    <a:pt x="49" y="106"/>
                    <a:pt x="49" y="106"/>
                  </a:cubicBezTo>
                  <a:cubicBezTo>
                    <a:pt x="64" y="106"/>
                    <a:pt x="64" y="106"/>
                    <a:pt x="64" y="106"/>
                  </a:cubicBezTo>
                  <a:cubicBezTo>
                    <a:pt x="64" y="58"/>
                    <a:pt x="64" y="58"/>
                    <a:pt x="64" y="58"/>
                  </a:cubicBezTo>
                  <a:cubicBezTo>
                    <a:pt x="64" y="48"/>
                    <a:pt x="62" y="41"/>
                    <a:pt x="57" y="37"/>
                  </a:cubicBezTo>
                  <a:cubicBezTo>
                    <a:pt x="53" y="32"/>
                    <a:pt x="47" y="30"/>
                    <a:pt x="39" y="30"/>
                  </a:cubicBezTo>
                  <a:close/>
                </a:path>
              </a:pathLst>
            </a:custGeom>
            <a:solidFill>
              <a:srgbClr val="03327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7" name="Google Shape;67;p11"/>
            <p:cNvSpPr/>
            <p:nvPr/>
          </p:nvSpPr>
          <p:spPr>
            <a:xfrm>
              <a:off x="1581151" y="415925"/>
              <a:ext cx="77788" cy="84138"/>
            </a:xfrm>
            <a:custGeom>
              <a:avLst/>
              <a:gdLst/>
              <a:ahLst/>
              <a:cxnLst/>
              <a:rect l="l" t="t" r="r" b="b"/>
              <a:pathLst>
                <a:path w="49" h="53" extrusionOk="0">
                  <a:moveTo>
                    <a:pt x="20" y="0"/>
                  </a:moveTo>
                  <a:lnTo>
                    <a:pt x="0" y="53"/>
                  </a:lnTo>
                  <a:lnTo>
                    <a:pt x="8" y="53"/>
                  </a:lnTo>
                  <a:lnTo>
                    <a:pt x="13" y="40"/>
                  </a:lnTo>
                  <a:lnTo>
                    <a:pt x="36" y="40"/>
                  </a:lnTo>
                  <a:lnTo>
                    <a:pt x="40" y="53"/>
                  </a:lnTo>
                  <a:lnTo>
                    <a:pt x="49" y="53"/>
                  </a:lnTo>
                  <a:lnTo>
                    <a:pt x="29" y="0"/>
                  </a:lnTo>
                  <a:lnTo>
                    <a:pt x="20" y="0"/>
                  </a:lnTo>
                  <a:close/>
                  <a:moveTo>
                    <a:pt x="15" y="34"/>
                  </a:moveTo>
                  <a:lnTo>
                    <a:pt x="24" y="7"/>
                  </a:lnTo>
                  <a:lnTo>
                    <a:pt x="34" y="34"/>
                  </a:lnTo>
                  <a:lnTo>
                    <a:pt x="15" y="34"/>
                  </a:lnTo>
                  <a:close/>
                </a:path>
              </a:pathLst>
            </a:custGeom>
            <a:solidFill>
              <a:srgbClr val="03327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8" name="Google Shape;68;p11"/>
            <p:cNvSpPr/>
            <p:nvPr/>
          </p:nvSpPr>
          <p:spPr>
            <a:xfrm>
              <a:off x="1663701" y="412750"/>
              <a:ext cx="58738" cy="88900"/>
            </a:xfrm>
            <a:custGeom>
              <a:avLst/>
              <a:gdLst/>
              <a:ahLst/>
              <a:cxnLst/>
              <a:rect l="l" t="t" r="r" b="b"/>
              <a:pathLst>
                <a:path w="71" h="108" extrusionOk="0">
                  <a:moveTo>
                    <a:pt x="57" y="43"/>
                  </a:moveTo>
                  <a:cubicBezTo>
                    <a:pt x="56" y="42"/>
                    <a:pt x="56" y="41"/>
                    <a:pt x="55" y="40"/>
                  </a:cubicBezTo>
                  <a:cubicBezTo>
                    <a:pt x="54" y="39"/>
                    <a:pt x="53" y="38"/>
                    <a:pt x="51" y="36"/>
                  </a:cubicBezTo>
                  <a:cubicBezTo>
                    <a:pt x="49" y="34"/>
                    <a:pt x="46" y="33"/>
                    <a:pt x="43" y="31"/>
                  </a:cubicBezTo>
                  <a:cubicBezTo>
                    <a:pt x="40" y="30"/>
                    <a:pt x="37" y="30"/>
                    <a:pt x="33" y="30"/>
                  </a:cubicBezTo>
                  <a:cubicBezTo>
                    <a:pt x="23" y="30"/>
                    <a:pt x="15" y="33"/>
                    <a:pt x="9" y="41"/>
                  </a:cubicBezTo>
                  <a:cubicBezTo>
                    <a:pt x="3" y="48"/>
                    <a:pt x="0" y="57"/>
                    <a:pt x="0" y="69"/>
                  </a:cubicBezTo>
                  <a:cubicBezTo>
                    <a:pt x="0" y="80"/>
                    <a:pt x="3" y="90"/>
                    <a:pt x="8" y="97"/>
                  </a:cubicBezTo>
                  <a:cubicBezTo>
                    <a:pt x="14" y="104"/>
                    <a:pt x="22" y="108"/>
                    <a:pt x="32" y="108"/>
                  </a:cubicBezTo>
                  <a:cubicBezTo>
                    <a:pt x="34" y="108"/>
                    <a:pt x="35" y="108"/>
                    <a:pt x="37" y="107"/>
                  </a:cubicBezTo>
                  <a:cubicBezTo>
                    <a:pt x="39" y="107"/>
                    <a:pt x="41" y="107"/>
                    <a:pt x="42" y="106"/>
                  </a:cubicBezTo>
                  <a:cubicBezTo>
                    <a:pt x="43" y="106"/>
                    <a:pt x="45" y="105"/>
                    <a:pt x="46" y="104"/>
                  </a:cubicBezTo>
                  <a:cubicBezTo>
                    <a:pt x="47" y="104"/>
                    <a:pt x="48" y="103"/>
                    <a:pt x="49" y="103"/>
                  </a:cubicBezTo>
                  <a:cubicBezTo>
                    <a:pt x="50" y="102"/>
                    <a:pt x="51" y="101"/>
                    <a:pt x="52" y="100"/>
                  </a:cubicBezTo>
                  <a:cubicBezTo>
                    <a:pt x="53" y="100"/>
                    <a:pt x="53" y="99"/>
                    <a:pt x="54" y="98"/>
                  </a:cubicBezTo>
                  <a:cubicBezTo>
                    <a:pt x="54" y="98"/>
                    <a:pt x="55" y="97"/>
                    <a:pt x="55" y="97"/>
                  </a:cubicBezTo>
                  <a:cubicBezTo>
                    <a:pt x="56" y="96"/>
                    <a:pt x="56" y="96"/>
                    <a:pt x="56" y="95"/>
                  </a:cubicBezTo>
                  <a:cubicBezTo>
                    <a:pt x="57" y="95"/>
                    <a:pt x="57" y="95"/>
                    <a:pt x="57" y="95"/>
                  </a:cubicBezTo>
                  <a:cubicBezTo>
                    <a:pt x="59" y="106"/>
                    <a:pt x="59" y="106"/>
                    <a:pt x="59" y="106"/>
                  </a:cubicBezTo>
                  <a:cubicBezTo>
                    <a:pt x="71" y="106"/>
                    <a:pt x="71" y="106"/>
                    <a:pt x="71" y="106"/>
                  </a:cubicBezTo>
                  <a:cubicBezTo>
                    <a:pt x="71" y="0"/>
                    <a:pt x="71" y="0"/>
                    <a:pt x="71" y="0"/>
                  </a:cubicBezTo>
                  <a:cubicBezTo>
                    <a:pt x="57" y="0"/>
                    <a:pt x="57" y="0"/>
                    <a:pt x="57" y="0"/>
                  </a:cubicBezTo>
                  <a:lnTo>
                    <a:pt x="57" y="43"/>
                  </a:lnTo>
                  <a:close/>
                  <a:moveTo>
                    <a:pt x="51" y="88"/>
                  </a:moveTo>
                  <a:cubicBezTo>
                    <a:pt x="47" y="93"/>
                    <a:pt x="42" y="96"/>
                    <a:pt x="36" y="96"/>
                  </a:cubicBezTo>
                  <a:cubicBezTo>
                    <a:pt x="29" y="96"/>
                    <a:pt x="24" y="93"/>
                    <a:pt x="20" y="88"/>
                  </a:cubicBezTo>
                  <a:cubicBezTo>
                    <a:pt x="17" y="83"/>
                    <a:pt x="15" y="76"/>
                    <a:pt x="15" y="68"/>
                  </a:cubicBezTo>
                  <a:cubicBezTo>
                    <a:pt x="15" y="61"/>
                    <a:pt x="17" y="54"/>
                    <a:pt x="21" y="49"/>
                  </a:cubicBezTo>
                  <a:cubicBezTo>
                    <a:pt x="25" y="44"/>
                    <a:pt x="30" y="41"/>
                    <a:pt x="36" y="41"/>
                  </a:cubicBezTo>
                  <a:cubicBezTo>
                    <a:pt x="43" y="41"/>
                    <a:pt x="48" y="44"/>
                    <a:pt x="51" y="49"/>
                  </a:cubicBezTo>
                  <a:cubicBezTo>
                    <a:pt x="55" y="54"/>
                    <a:pt x="57" y="61"/>
                    <a:pt x="57" y="68"/>
                  </a:cubicBezTo>
                  <a:cubicBezTo>
                    <a:pt x="57" y="76"/>
                    <a:pt x="55" y="83"/>
                    <a:pt x="51" y="88"/>
                  </a:cubicBezTo>
                  <a:close/>
                </a:path>
              </a:pathLst>
            </a:custGeom>
            <a:solidFill>
              <a:srgbClr val="03327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9" name="Google Shape;69;p11"/>
            <p:cNvSpPr/>
            <p:nvPr/>
          </p:nvSpPr>
          <p:spPr>
            <a:xfrm>
              <a:off x="1733551" y="438150"/>
              <a:ext cx="60325" cy="61913"/>
            </a:xfrm>
            <a:custGeom>
              <a:avLst/>
              <a:gdLst/>
              <a:ahLst/>
              <a:cxnLst/>
              <a:rect l="l" t="t" r="r" b="b"/>
              <a:pathLst>
                <a:path w="38" h="39" extrusionOk="0">
                  <a:moveTo>
                    <a:pt x="18" y="32"/>
                  </a:moveTo>
                  <a:lnTo>
                    <a:pt x="8" y="0"/>
                  </a:lnTo>
                  <a:lnTo>
                    <a:pt x="0" y="0"/>
                  </a:lnTo>
                  <a:lnTo>
                    <a:pt x="15" y="39"/>
                  </a:lnTo>
                  <a:lnTo>
                    <a:pt x="23" y="39"/>
                  </a:lnTo>
                  <a:lnTo>
                    <a:pt x="38" y="0"/>
                  </a:lnTo>
                  <a:lnTo>
                    <a:pt x="29" y="0"/>
                  </a:lnTo>
                  <a:lnTo>
                    <a:pt x="18" y="32"/>
                  </a:lnTo>
                  <a:close/>
                </a:path>
              </a:pathLst>
            </a:custGeom>
            <a:solidFill>
              <a:srgbClr val="03327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70" name="Google Shape;70;p11"/>
            <p:cNvSpPr/>
            <p:nvPr/>
          </p:nvSpPr>
          <p:spPr>
            <a:xfrm>
              <a:off x="1801813" y="411163"/>
              <a:ext cx="15875" cy="14288"/>
            </a:xfrm>
            <a:custGeom>
              <a:avLst/>
              <a:gdLst/>
              <a:ahLst/>
              <a:cxnLst/>
              <a:rect l="l" t="t" r="r" b="b"/>
              <a:pathLst>
                <a:path w="19" h="18" extrusionOk="0">
                  <a:moveTo>
                    <a:pt x="10" y="0"/>
                  </a:moveTo>
                  <a:cubicBezTo>
                    <a:pt x="7" y="0"/>
                    <a:pt x="5" y="1"/>
                    <a:pt x="3" y="2"/>
                  </a:cubicBezTo>
                  <a:cubicBezTo>
                    <a:pt x="1" y="4"/>
                    <a:pt x="0" y="7"/>
                    <a:pt x="0" y="9"/>
                  </a:cubicBezTo>
                  <a:cubicBezTo>
                    <a:pt x="0" y="12"/>
                    <a:pt x="1" y="14"/>
                    <a:pt x="3" y="16"/>
                  </a:cubicBezTo>
                  <a:cubicBezTo>
                    <a:pt x="5" y="17"/>
                    <a:pt x="7" y="18"/>
                    <a:pt x="10" y="18"/>
                  </a:cubicBezTo>
                  <a:cubicBezTo>
                    <a:pt x="13" y="18"/>
                    <a:pt x="15" y="17"/>
                    <a:pt x="17" y="16"/>
                  </a:cubicBezTo>
                  <a:cubicBezTo>
                    <a:pt x="18" y="14"/>
                    <a:pt x="19" y="12"/>
                    <a:pt x="19" y="9"/>
                  </a:cubicBezTo>
                  <a:cubicBezTo>
                    <a:pt x="19" y="6"/>
                    <a:pt x="18" y="4"/>
                    <a:pt x="17" y="2"/>
                  </a:cubicBezTo>
                  <a:cubicBezTo>
                    <a:pt x="15" y="1"/>
                    <a:pt x="12" y="0"/>
                    <a:pt x="10" y="0"/>
                  </a:cubicBezTo>
                  <a:close/>
                </a:path>
              </a:pathLst>
            </a:custGeom>
            <a:solidFill>
              <a:srgbClr val="03327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71" name="Google Shape;71;p11"/>
            <p:cNvSpPr/>
            <p:nvPr/>
          </p:nvSpPr>
          <p:spPr>
            <a:xfrm>
              <a:off x="1804988" y="438150"/>
              <a:ext cx="11113" cy="61913"/>
            </a:xfrm>
            <a:prstGeom prst="rect">
              <a:avLst/>
            </a:prstGeom>
            <a:solidFill>
              <a:srgbClr val="03327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72" name="Google Shape;72;p11"/>
            <p:cNvSpPr/>
            <p:nvPr/>
          </p:nvSpPr>
          <p:spPr>
            <a:xfrm>
              <a:off x="1828801" y="436563"/>
              <a:ext cx="47625" cy="65088"/>
            </a:xfrm>
            <a:custGeom>
              <a:avLst/>
              <a:gdLst/>
              <a:ahLst/>
              <a:cxnLst/>
              <a:rect l="l" t="t" r="r" b="b"/>
              <a:pathLst>
                <a:path w="59" h="79" extrusionOk="0">
                  <a:moveTo>
                    <a:pt x="44" y="36"/>
                  </a:moveTo>
                  <a:cubicBezTo>
                    <a:pt x="43" y="36"/>
                    <a:pt x="41" y="35"/>
                    <a:pt x="37" y="34"/>
                  </a:cubicBezTo>
                  <a:cubicBezTo>
                    <a:pt x="34" y="33"/>
                    <a:pt x="31" y="32"/>
                    <a:pt x="30" y="31"/>
                  </a:cubicBezTo>
                  <a:cubicBezTo>
                    <a:pt x="27" y="30"/>
                    <a:pt x="25" y="30"/>
                    <a:pt x="24" y="29"/>
                  </a:cubicBezTo>
                  <a:cubicBezTo>
                    <a:pt x="23" y="29"/>
                    <a:pt x="22" y="28"/>
                    <a:pt x="20" y="26"/>
                  </a:cubicBezTo>
                  <a:cubicBezTo>
                    <a:pt x="19" y="25"/>
                    <a:pt x="18" y="23"/>
                    <a:pt x="18" y="21"/>
                  </a:cubicBezTo>
                  <a:cubicBezTo>
                    <a:pt x="18" y="18"/>
                    <a:pt x="19" y="15"/>
                    <a:pt x="22" y="14"/>
                  </a:cubicBezTo>
                  <a:cubicBezTo>
                    <a:pt x="24" y="12"/>
                    <a:pt x="28" y="12"/>
                    <a:pt x="32" y="12"/>
                  </a:cubicBezTo>
                  <a:cubicBezTo>
                    <a:pt x="39" y="12"/>
                    <a:pt x="46" y="14"/>
                    <a:pt x="52" y="20"/>
                  </a:cubicBezTo>
                  <a:cubicBezTo>
                    <a:pt x="58" y="10"/>
                    <a:pt x="58" y="10"/>
                    <a:pt x="58" y="10"/>
                  </a:cubicBezTo>
                  <a:cubicBezTo>
                    <a:pt x="58" y="10"/>
                    <a:pt x="57" y="9"/>
                    <a:pt x="55" y="8"/>
                  </a:cubicBezTo>
                  <a:cubicBezTo>
                    <a:pt x="53" y="6"/>
                    <a:pt x="50" y="5"/>
                    <a:pt x="46" y="3"/>
                  </a:cubicBezTo>
                  <a:cubicBezTo>
                    <a:pt x="41" y="1"/>
                    <a:pt x="37" y="0"/>
                    <a:pt x="32" y="0"/>
                  </a:cubicBezTo>
                  <a:cubicBezTo>
                    <a:pt x="23" y="0"/>
                    <a:pt x="17" y="3"/>
                    <a:pt x="12" y="7"/>
                  </a:cubicBezTo>
                  <a:cubicBezTo>
                    <a:pt x="7" y="11"/>
                    <a:pt x="4" y="16"/>
                    <a:pt x="4" y="23"/>
                  </a:cubicBezTo>
                  <a:cubicBezTo>
                    <a:pt x="4" y="26"/>
                    <a:pt x="5" y="29"/>
                    <a:pt x="6" y="31"/>
                  </a:cubicBezTo>
                  <a:cubicBezTo>
                    <a:pt x="7" y="33"/>
                    <a:pt x="8" y="35"/>
                    <a:pt x="11" y="37"/>
                  </a:cubicBezTo>
                  <a:cubicBezTo>
                    <a:pt x="13" y="39"/>
                    <a:pt x="14" y="40"/>
                    <a:pt x="15" y="40"/>
                  </a:cubicBezTo>
                  <a:cubicBezTo>
                    <a:pt x="16" y="41"/>
                    <a:pt x="18" y="41"/>
                    <a:pt x="19" y="42"/>
                  </a:cubicBezTo>
                  <a:cubicBezTo>
                    <a:pt x="20" y="43"/>
                    <a:pt x="22" y="43"/>
                    <a:pt x="23" y="44"/>
                  </a:cubicBezTo>
                  <a:cubicBezTo>
                    <a:pt x="25" y="44"/>
                    <a:pt x="27" y="45"/>
                    <a:pt x="29" y="45"/>
                  </a:cubicBezTo>
                  <a:cubicBezTo>
                    <a:pt x="31" y="46"/>
                    <a:pt x="32" y="47"/>
                    <a:pt x="33" y="47"/>
                  </a:cubicBezTo>
                  <a:cubicBezTo>
                    <a:pt x="35" y="48"/>
                    <a:pt x="37" y="48"/>
                    <a:pt x="38" y="49"/>
                  </a:cubicBezTo>
                  <a:cubicBezTo>
                    <a:pt x="39" y="49"/>
                    <a:pt x="41" y="50"/>
                    <a:pt x="42" y="52"/>
                  </a:cubicBezTo>
                  <a:cubicBezTo>
                    <a:pt x="44" y="53"/>
                    <a:pt x="45" y="55"/>
                    <a:pt x="45" y="57"/>
                  </a:cubicBezTo>
                  <a:cubicBezTo>
                    <a:pt x="45" y="61"/>
                    <a:pt x="44" y="63"/>
                    <a:pt x="41" y="65"/>
                  </a:cubicBezTo>
                  <a:cubicBezTo>
                    <a:pt x="38" y="66"/>
                    <a:pt x="35" y="67"/>
                    <a:pt x="30" y="67"/>
                  </a:cubicBezTo>
                  <a:cubicBezTo>
                    <a:pt x="26" y="67"/>
                    <a:pt x="22" y="66"/>
                    <a:pt x="18" y="64"/>
                  </a:cubicBezTo>
                  <a:cubicBezTo>
                    <a:pt x="14" y="62"/>
                    <a:pt x="10" y="59"/>
                    <a:pt x="8" y="57"/>
                  </a:cubicBezTo>
                  <a:cubicBezTo>
                    <a:pt x="0" y="66"/>
                    <a:pt x="0" y="66"/>
                    <a:pt x="0" y="66"/>
                  </a:cubicBezTo>
                  <a:cubicBezTo>
                    <a:pt x="3" y="69"/>
                    <a:pt x="7" y="71"/>
                    <a:pt x="12" y="74"/>
                  </a:cubicBezTo>
                  <a:cubicBezTo>
                    <a:pt x="17" y="77"/>
                    <a:pt x="23" y="79"/>
                    <a:pt x="30" y="79"/>
                  </a:cubicBezTo>
                  <a:cubicBezTo>
                    <a:pt x="39" y="79"/>
                    <a:pt x="47" y="76"/>
                    <a:pt x="52" y="72"/>
                  </a:cubicBezTo>
                  <a:cubicBezTo>
                    <a:pt x="57" y="67"/>
                    <a:pt x="59" y="62"/>
                    <a:pt x="59" y="55"/>
                  </a:cubicBezTo>
                  <a:cubicBezTo>
                    <a:pt x="59" y="47"/>
                    <a:pt x="54" y="40"/>
                    <a:pt x="44" y="36"/>
                  </a:cubicBezTo>
                  <a:close/>
                </a:path>
              </a:pathLst>
            </a:custGeom>
            <a:solidFill>
              <a:srgbClr val="03327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73" name="Google Shape;73;p11"/>
            <p:cNvSpPr/>
            <p:nvPr/>
          </p:nvSpPr>
          <p:spPr>
            <a:xfrm>
              <a:off x="1960563" y="436563"/>
              <a:ext cx="36513" cy="63500"/>
            </a:xfrm>
            <a:custGeom>
              <a:avLst/>
              <a:gdLst/>
              <a:ahLst/>
              <a:cxnLst/>
              <a:rect l="l" t="t" r="r" b="b"/>
              <a:pathLst>
                <a:path w="43" h="77" extrusionOk="0">
                  <a:moveTo>
                    <a:pt x="24" y="5"/>
                  </a:moveTo>
                  <a:cubicBezTo>
                    <a:pt x="20" y="8"/>
                    <a:pt x="17" y="12"/>
                    <a:pt x="15" y="17"/>
                  </a:cubicBezTo>
                  <a:cubicBezTo>
                    <a:pt x="14" y="2"/>
                    <a:pt x="14" y="2"/>
                    <a:pt x="14" y="2"/>
                  </a:cubicBezTo>
                  <a:cubicBezTo>
                    <a:pt x="0" y="2"/>
                    <a:pt x="0" y="2"/>
                    <a:pt x="0" y="2"/>
                  </a:cubicBezTo>
                  <a:cubicBezTo>
                    <a:pt x="0" y="77"/>
                    <a:pt x="0" y="77"/>
                    <a:pt x="0" y="77"/>
                  </a:cubicBezTo>
                  <a:cubicBezTo>
                    <a:pt x="15" y="77"/>
                    <a:pt x="15" y="77"/>
                    <a:pt x="15" y="77"/>
                  </a:cubicBezTo>
                  <a:cubicBezTo>
                    <a:pt x="15" y="35"/>
                    <a:pt x="15" y="35"/>
                    <a:pt x="15" y="35"/>
                  </a:cubicBezTo>
                  <a:cubicBezTo>
                    <a:pt x="16" y="27"/>
                    <a:pt x="19" y="22"/>
                    <a:pt x="25" y="18"/>
                  </a:cubicBezTo>
                  <a:cubicBezTo>
                    <a:pt x="28" y="16"/>
                    <a:pt x="32" y="14"/>
                    <a:pt x="35" y="14"/>
                  </a:cubicBezTo>
                  <a:cubicBezTo>
                    <a:pt x="38" y="14"/>
                    <a:pt x="40" y="15"/>
                    <a:pt x="41" y="15"/>
                  </a:cubicBezTo>
                  <a:cubicBezTo>
                    <a:pt x="43" y="1"/>
                    <a:pt x="43" y="1"/>
                    <a:pt x="43" y="1"/>
                  </a:cubicBezTo>
                  <a:cubicBezTo>
                    <a:pt x="37" y="0"/>
                    <a:pt x="37" y="0"/>
                    <a:pt x="37" y="0"/>
                  </a:cubicBezTo>
                  <a:cubicBezTo>
                    <a:pt x="32" y="0"/>
                    <a:pt x="28" y="2"/>
                    <a:pt x="24" y="5"/>
                  </a:cubicBezTo>
                  <a:close/>
                </a:path>
              </a:pathLst>
            </a:custGeom>
            <a:solidFill>
              <a:srgbClr val="03327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74" name="Google Shape;74;p11"/>
            <p:cNvSpPr/>
            <p:nvPr/>
          </p:nvSpPr>
          <p:spPr>
            <a:xfrm>
              <a:off x="2000251" y="438150"/>
              <a:ext cx="58738" cy="85725"/>
            </a:xfrm>
            <a:custGeom>
              <a:avLst/>
              <a:gdLst/>
              <a:ahLst/>
              <a:cxnLst/>
              <a:rect l="l" t="t" r="r" b="b"/>
              <a:pathLst>
                <a:path w="72" h="103" extrusionOk="0">
                  <a:moveTo>
                    <a:pt x="57" y="0"/>
                  </a:moveTo>
                  <a:cubicBezTo>
                    <a:pt x="36" y="61"/>
                    <a:pt x="36" y="61"/>
                    <a:pt x="36" y="61"/>
                  </a:cubicBezTo>
                  <a:cubicBezTo>
                    <a:pt x="15" y="0"/>
                    <a:pt x="15" y="0"/>
                    <a:pt x="15" y="0"/>
                  </a:cubicBezTo>
                  <a:cubicBezTo>
                    <a:pt x="0" y="0"/>
                    <a:pt x="0" y="0"/>
                    <a:pt x="0" y="0"/>
                  </a:cubicBezTo>
                  <a:cubicBezTo>
                    <a:pt x="28" y="74"/>
                    <a:pt x="28" y="74"/>
                    <a:pt x="28" y="74"/>
                  </a:cubicBezTo>
                  <a:cubicBezTo>
                    <a:pt x="25" y="83"/>
                    <a:pt x="25" y="83"/>
                    <a:pt x="25" y="83"/>
                  </a:cubicBezTo>
                  <a:cubicBezTo>
                    <a:pt x="24" y="87"/>
                    <a:pt x="22" y="89"/>
                    <a:pt x="21" y="90"/>
                  </a:cubicBezTo>
                  <a:cubicBezTo>
                    <a:pt x="20" y="91"/>
                    <a:pt x="18" y="91"/>
                    <a:pt x="16" y="91"/>
                  </a:cubicBezTo>
                  <a:cubicBezTo>
                    <a:pt x="14" y="91"/>
                    <a:pt x="11" y="91"/>
                    <a:pt x="8" y="89"/>
                  </a:cubicBezTo>
                  <a:cubicBezTo>
                    <a:pt x="5" y="100"/>
                    <a:pt x="5" y="100"/>
                    <a:pt x="5" y="100"/>
                  </a:cubicBezTo>
                  <a:cubicBezTo>
                    <a:pt x="6" y="101"/>
                    <a:pt x="6" y="101"/>
                    <a:pt x="6" y="101"/>
                  </a:cubicBezTo>
                  <a:cubicBezTo>
                    <a:pt x="7" y="102"/>
                    <a:pt x="9" y="102"/>
                    <a:pt x="12" y="103"/>
                  </a:cubicBezTo>
                  <a:cubicBezTo>
                    <a:pt x="14" y="103"/>
                    <a:pt x="17" y="103"/>
                    <a:pt x="19" y="103"/>
                  </a:cubicBezTo>
                  <a:cubicBezTo>
                    <a:pt x="24" y="103"/>
                    <a:pt x="28" y="102"/>
                    <a:pt x="31" y="100"/>
                  </a:cubicBezTo>
                  <a:cubicBezTo>
                    <a:pt x="34" y="97"/>
                    <a:pt x="36" y="93"/>
                    <a:pt x="39" y="87"/>
                  </a:cubicBezTo>
                  <a:cubicBezTo>
                    <a:pt x="72" y="0"/>
                    <a:pt x="72" y="0"/>
                    <a:pt x="72" y="0"/>
                  </a:cubicBezTo>
                  <a:lnTo>
                    <a:pt x="57" y="0"/>
                  </a:lnTo>
                  <a:close/>
                </a:path>
              </a:pathLst>
            </a:custGeom>
            <a:solidFill>
              <a:srgbClr val="03327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75" name="Google Shape;75;p11"/>
            <p:cNvSpPr/>
            <p:nvPr/>
          </p:nvSpPr>
          <p:spPr>
            <a:xfrm>
              <a:off x="1547813" y="-96838"/>
              <a:ext cx="352425" cy="422275"/>
            </a:xfrm>
            <a:custGeom>
              <a:avLst/>
              <a:gdLst/>
              <a:ahLst/>
              <a:cxnLst/>
              <a:rect l="l" t="t" r="r" b="b"/>
              <a:pathLst>
                <a:path w="425" h="510" extrusionOk="0">
                  <a:moveTo>
                    <a:pt x="327" y="247"/>
                  </a:moveTo>
                  <a:cubicBezTo>
                    <a:pt x="375" y="237"/>
                    <a:pt x="415" y="194"/>
                    <a:pt x="415" y="130"/>
                  </a:cubicBezTo>
                  <a:cubicBezTo>
                    <a:pt x="415" y="62"/>
                    <a:pt x="365" y="0"/>
                    <a:pt x="268" y="0"/>
                  </a:cubicBezTo>
                  <a:cubicBezTo>
                    <a:pt x="0" y="0"/>
                    <a:pt x="0" y="0"/>
                    <a:pt x="0" y="0"/>
                  </a:cubicBezTo>
                  <a:cubicBezTo>
                    <a:pt x="0" y="510"/>
                    <a:pt x="0" y="510"/>
                    <a:pt x="0" y="510"/>
                  </a:cubicBezTo>
                  <a:cubicBezTo>
                    <a:pt x="277" y="510"/>
                    <a:pt x="277" y="510"/>
                    <a:pt x="277" y="510"/>
                  </a:cubicBezTo>
                  <a:cubicBezTo>
                    <a:pt x="374" y="510"/>
                    <a:pt x="425" y="449"/>
                    <a:pt x="425" y="373"/>
                  </a:cubicBezTo>
                  <a:cubicBezTo>
                    <a:pt x="425" y="309"/>
                    <a:pt x="381" y="256"/>
                    <a:pt x="327" y="247"/>
                  </a:cubicBezTo>
                  <a:close/>
                  <a:moveTo>
                    <a:pt x="109" y="92"/>
                  </a:moveTo>
                  <a:cubicBezTo>
                    <a:pt x="245" y="92"/>
                    <a:pt x="245" y="92"/>
                    <a:pt x="245" y="92"/>
                  </a:cubicBezTo>
                  <a:cubicBezTo>
                    <a:pt x="281" y="92"/>
                    <a:pt x="304" y="117"/>
                    <a:pt x="304" y="148"/>
                  </a:cubicBezTo>
                  <a:cubicBezTo>
                    <a:pt x="304" y="181"/>
                    <a:pt x="281" y="205"/>
                    <a:pt x="245" y="205"/>
                  </a:cubicBezTo>
                  <a:cubicBezTo>
                    <a:pt x="109" y="205"/>
                    <a:pt x="109" y="205"/>
                    <a:pt x="109" y="205"/>
                  </a:cubicBezTo>
                  <a:lnTo>
                    <a:pt x="109" y="92"/>
                  </a:lnTo>
                  <a:close/>
                  <a:moveTo>
                    <a:pt x="249" y="417"/>
                  </a:moveTo>
                  <a:cubicBezTo>
                    <a:pt x="249" y="418"/>
                    <a:pt x="249" y="418"/>
                    <a:pt x="249" y="418"/>
                  </a:cubicBezTo>
                  <a:cubicBezTo>
                    <a:pt x="109" y="418"/>
                    <a:pt x="109" y="418"/>
                    <a:pt x="109" y="418"/>
                  </a:cubicBezTo>
                  <a:cubicBezTo>
                    <a:pt x="109" y="298"/>
                    <a:pt x="109" y="298"/>
                    <a:pt x="109" y="298"/>
                  </a:cubicBezTo>
                  <a:cubicBezTo>
                    <a:pt x="249" y="298"/>
                    <a:pt x="249" y="298"/>
                    <a:pt x="249" y="298"/>
                  </a:cubicBezTo>
                  <a:cubicBezTo>
                    <a:pt x="292" y="298"/>
                    <a:pt x="315" y="325"/>
                    <a:pt x="315" y="357"/>
                  </a:cubicBezTo>
                  <a:cubicBezTo>
                    <a:pt x="315" y="394"/>
                    <a:pt x="290" y="417"/>
                    <a:pt x="249" y="417"/>
                  </a:cubicBezTo>
                  <a:close/>
                </a:path>
              </a:pathLst>
            </a:custGeom>
            <a:solidFill>
              <a:srgbClr val="03327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76" name="Google Shape;76;p11"/>
            <p:cNvSpPr/>
            <p:nvPr/>
          </p:nvSpPr>
          <p:spPr>
            <a:xfrm>
              <a:off x="1139826" y="-103188"/>
              <a:ext cx="347663" cy="436563"/>
            </a:xfrm>
            <a:custGeom>
              <a:avLst/>
              <a:gdLst/>
              <a:ahLst/>
              <a:cxnLst/>
              <a:rect l="l" t="t" r="r" b="b"/>
              <a:pathLst>
                <a:path w="420" h="527" extrusionOk="0">
                  <a:moveTo>
                    <a:pt x="59" y="363"/>
                  </a:moveTo>
                  <a:cubicBezTo>
                    <a:pt x="95" y="400"/>
                    <a:pt x="151" y="431"/>
                    <a:pt x="221" y="431"/>
                  </a:cubicBezTo>
                  <a:cubicBezTo>
                    <a:pt x="281" y="431"/>
                    <a:pt x="310" y="403"/>
                    <a:pt x="310" y="374"/>
                  </a:cubicBezTo>
                  <a:cubicBezTo>
                    <a:pt x="310" y="336"/>
                    <a:pt x="266" y="323"/>
                    <a:pt x="207" y="309"/>
                  </a:cubicBezTo>
                  <a:cubicBezTo>
                    <a:pt x="124" y="290"/>
                    <a:pt x="17" y="267"/>
                    <a:pt x="17" y="154"/>
                  </a:cubicBezTo>
                  <a:cubicBezTo>
                    <a:pt x="17" y="69"/>
                    <a:pt x="90" y="0"/>
                    <a:pt x="210" y="0"/>
                  </a:cubicBezTo>
                  <a:cubicBezTo>
                    <a:pt x="291" y="0"/>
                    <a:pt x="359" y="24"/>
                    <a:pt x="409" y="71"/>
                  </a:cubicBezTo>
                  <a:cubicBezTo>
                    <a:pt x="349" y="151"/>
                    <a:pt x="349" y="151"/>
                    <a:pt x="349" y="151"/>
                  </a:cubicBezTo>
                  <a:cubicBezTo>
                    <a:pt x="308" y="113"/>
                    <a:pt x="253" y="95"/>
                    <a:pt x="203" y="95"/>
                  </a:cubicBezTo>
                  <a:cubicBezTo>
                    <a:pt x="154" y="95"/>
                    <a:pt x="128" y="117"/>
                    <a:pt x="128" y="147"/>
                  </a:cubicBezTo>
                  <a:cubicBezTo>
                    <a:pt x="128" y="182"/>
                    <a:pt x="170" y="192"/>
                    <a:pt x="229" y="206"/>
                  </a:cubicBezTo>
                  <a:cubicBezTo>
                    <a:pt x="313" y="225"/>
                    <a:pt x="420" y="250"/>
                    <a:pt x="420" y="363"/>
                  </a:cubicBezTo>
                  <a:cubicBezTo>
                    <a:pt x="420" y="457"/>
                    <a:pt x="353" y="527"/>
                    <a:pt x="216" y="527"/>
                  </a:cubicBezTo>
                  <a:cubicBezTo>
                    <a:pt x="118" y="527"/>
                    <a:pt x="48" y="494"/>
                    <a:pt x="0" y="446"/>
                  </a:cubicBezTo>
                  <a:lnTo>
                    <a:pt x="59" y="363"/>
                  </a:lnTo>
                  <a:close/>
                </a:path>
              </a:pathLst>
            </a:custGeom>
            <a:solidFill>
              <a:srgbClr val="03327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77" name="Google Shape;77;p11"/>
            <p:cNvSpPr/>
            <p:nvPr/>
          </p:nvSpPr>
          <p:spPr>
            <a:xfrm>
              <a:off x="1968501" y="-96838"/>
              <a:ext cx="88900" cy="422275"/>
            </a:xfrm>
            <a:prstGeom prst="rect">
              <a:avLst/>
            </a:prstGeom>
            <a:solidFill>
              <a:srgbClr val="03327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78" name="Google Shape;78;p11"/>
            <p:cNvSpPr/>
            <p:nvPr/>
          </p:nvSpPr>
          <p:spPr>
            <a:xfrm>
              <a:off x="2498726" y="-31750"/>
              <a:ext cx="93663" cy="112713"/>
            </a:xfrm>
            <a:custGeom>
              <a:avLst/>
              <a:gdLst/>
              <a:ahLst/>
              <a:cxnLst/>
              <a:rect l="l" t="t" r="r" b="b"/>
              <a:pathLst>
                <a:path w="113" h="136" extrusionOk="0">
                  <a:moveTo>
                    <a:pt x="92" y="119"/>
                  </a:moveTo>
                  <a:cubicBezTo>
                    <a:pt x="81" y="130"/>
                    <a:pt x="66" y="136"/>
                    <a:pt x="45" y="136"/>
                  </a:cubicBezTo>
                  <a:cubicBezTo>
                    <a:pt x="0" y="136"/>
                    <a:pt x="0" y="136"/>
                    <a:pt x="0" y="136"/>
                  </a:cubicBezTo>
                  <a:cubicBezTo>
                    <a:pt x="0" y="0"/>
                    <a:pt x="0" y="0"/>
                    <a:pt x="0" y="0"/>
                  </a:cubicBezTo>
                  <a:cubicBezTo>
                    <a:pt x="45" y="0"/>
                    <a:pt x="45" y="0"/>
                    <a:pt x="45" y="0"/>
                  </a:cubicBezTo>
                  <a:cubicBezTo>
                    <a:pt x="66" y="0"/>
                    <a:pt x="81" y="6"/>
                    <a:pt x="92" y="17"/>
                  </a:cubicBezTo>
                  <a:cubicBezTo>
                    <a:pt x="103" y="28"/>
                    <a:pt x="113" y="44"/>
                    <a:pt x="113" y="68"/>
                  </a:cubicBezTo>
                  <a:cubicBezTo>
                    <a:pt x="113" y="91"/>
                    <a:pt x="104" y="108"/>
                    <a:pt x="92" y="119"/>
                  </a:cubicBezTo>
                  <a:close/>
                  <a:moveTo>
                    <a:pt x="78" y="28"/>
                  </a:moveTo>
                  <a:cubicBezTo>
                    <a:pt x="70" y="20"/>
                    <a:pt x="59" y="16"/>
                    <a:pt x="45" y="16"/>
                  </a:cubicBezTo>
                  <a:cubicBezTo>
                    <a:pt x="20" y="16"/>
                    <a:pt x="20" y="16"/>
                    <a:pt x="20" y="16"/>
                  </a:cubicBezTo>
                  <a:cubicBezTo>
                    <a:pt x="20" y="120"/>
                    <a:pt x="20" y="120"/>
                    <a:pt x="20" y="120"/>
                  </a:cubicBezTo>
                  <a:cubicBezTo>
                    <a:pt x="45" y="120"/>
                    <a:pt x="45" y="120"/>
                    <a:pt x="45" y="120"/>
                  </a:cubicBezTo>
                  <a:cubicBezTo>
                    <a:pt x="58" y="120"/>
                    <a:pt x="69" y="116"/>
                    <a:pt x="78" y="107"/>
                  </a:cubicBezTo>
                  <a:cubicBezTo>
                    <a:pt x="87" y="98"/>
                    <a:pt x="92" y="85"/>
                    <a:pt x="92" y="68"/>
                  </a:cubicBezTo>
                  <a:cubicBezTo>
                    <a:pt x="92" y="51"/>
                    <a:pt x="87" y="37"/>
                    <a:pt x="78" y="28"/>
                  </a:cubicBezTo>
                  <a:close/>
                </a:path>
              </a:pathLst>
            </a:custGeom>
            <a:solidFill>
              <a:srgbClr val="03327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79" name="Google Shape;79;p11"/>
            <p:cNvSpPr/>
            <p:nvPr/>
          </p:nvSpPr>
          <p:spPr>
            <a:xfrm>
              <a:off x="2611438" y="-3175"/>
              <a:ext cx="47625" cy="84138"/>
            </a:xfrm>
            <a:custGeom>
              <a:avLst/>
              <a:gdLst/>
              <a:ahLst/>
              <a:cxnLst/>
              <a:rect l="l" t="t" r="r" b="b"/>
              <a:pathLst>
                <a:path w="57" h="101" extrusionOk="0">
                  <a:moveTo>
                    <a:pt x="54" y="19"/>
                  </a:moveTo>
                  <a:cubicBezTo>
                    <a:pt x="54" y="19"/>
                    <a:pt x="52" y="18"/>
                    <a:pt x="47" y="18"/>
                  </a:cubicBezTo>
                  <a:cubicBezTo>
                    <a:pt x="42" y="18"/>
                    <a:pt x="38" y="19"/>
                    <a:pt x="33" y="22"/>
                  </a:cubicBezTo>
                  <a:cubicBezTo>
                    <a:pt x="27" y="26"/>
                    <a:pt x="21" y="34"/>
                    <a:pt x="19" y="45"/>
                  </a:cubicBezTo>
                  <a:cubicBezTo>
                    <a:pt x="19" y="101"/>
                    <a:pt x="19" y="101"/>
                    <a:pt x="19" y="101"/>
                  </a:cubicBezTo>
                  <a:cubicBezTo>
                    <a:pt x="0" y="101"/>
                    <a:pt x="0" y="101"/>
                    <a:pt x="0" y="101"/>
                  </a:cubicBezTo>
                  <a:cubicBezTo>
                    <a:pt x="0" y="2"/>
                    <a:pt x="0" y="2"/>
                    <a:pt x="0" y="2"/>
                  </a:cubicBezTo>
                  <a:cubicBezTo>
                    <a:pt x="18" y="2"/>
                    <a:pt x="18" y="2"/>
                    <a:pt x="18" y="2"/>
                  </a:cubicBezTo>
                  <a:cubicBezTo>
                    <a:pt x="19" y="21"/>
                    <a:pt x="19" y="21"/>
                    <a:pt x="19" y="21"/>
                  </a:cubicBezTo>
                  <a:cubicBezTo>
                    <a:pt x="24" y="10"/>
                    <a:pt x="35" y="0"/>
                    <a:pt x="49" y="0"/>
                  </a:cubicBezTo>
                  <a:cubicBezTo>
                    <a:pt x="54" y="0"/>
                    <a:pt x="57" y="1"/>
                    <a:pt x="57" y="1"/>
                  </a:cubicBezTo>
                  <a:lnTo>
                    <a:pt x="54" y="19"/>
                  </a:lnTo>
                  <a:close/>
                </a:path>
              </a:pathLst>
            </a:custGeom>
            <a:solidFill>
              <a:srgbClr val="03327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80" name="Google Shape;80;p11"/>
            <p:cNvSpPr/>
            <p:nvPr/>
          </p:nvSpPr>
          <p:spPr>
            <a:xfrm>
              <a:off x="2670176" y="-36513"/>
              <a:ext cx="20638" cy="117475"/>
            </a:xfrm>
            <a:custGeom>
              <a:avLst/>
              <a:gdLst/>
              <a:ahLst/>
              <a:cxnLst/>
              <a:rect l="l" t="t" r="r" b="b"/>
              <a:pathLst>
                <a:path w="25" h="143" extrusionOk="0">
                  <a:moveTo>
                    <a:pt x="13" y="24"/>
                  </a:moveTo>
                  <a:cubicBezTo>
                    <a:pt x="6" y="24"/>
                    <a:pt x="0" y="19"/>
                    <a:pt x="0" y="12"/>
                  </a:cubicBezTo>
                  <a:cubicBezTo>
                    <a:pt x="0" y="5"/>
                    <a:pt x="6" y="0"/>
                    <a:pt x="13" y="0"/>
                  </a:cubicBezTo>
                  <a:cubicBezTo>
                    <a:pt x="20" y="0"/>
                    <a:pt x="25" y="5"/>
                    <a:pt x="25" y="12"/>
                  </a:cubicBezTo>
                  <a:cubicBezTo>
                    <a:pt x="25" y="18"/>
                    <a:pt x="20" y="24"/>
                    <a:pt x="13" y="24"/>
                  </a:cubicBezTo>
                  <a:close/>
                  <a:moveTo>
                    <a:pt x="4" y="143"/>
                  </a:moveTo>
                  <a:cubicBezTo>
                    <a:pt x="4" y="44"/>
                    <a:pt x="4" y="44"/>
                    <a:pt x="4" y="44"/>
                  </a:cubicBezTo>
                  <a:cubicBezTo>
                    <a:pt x="22" y="44"/>
                    <a:pt x="22" y="44"/>
                    <a:pt x="22" y="44"/>
                  </a:cubicBezTo>
                  <a:cubicBezTo>
                    <a:pt x="22" y="143"/>
                    <a:pt x="22" y="143"/>
                    <a:pt x="22" y="143"/>
                  </a:cubicBezTo>
                  <a:lnTo>
                    <a:pt x="4" y="143"/>
                  </a:lnTo>
                  <a:close/>
                </a:path>
              </a:pathLst>
            </a:custGeom>
            <a:solidFill>
              <a:srgbClr val="03327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81" name="Google Shape;81;p11"/>
            <p:cNvSpPr/>
            <p:nvPr/>
          </p:nvSpPr>
          <p:spPr>
            <a:xfrm>
              <a:off x="2701926" y="-1588"/>
              <a:ext cx="80963" cy="82550"/>
            </a:xfrm>
            <a:custGeom>
              <a:avLst/>
              <a:gdLst/>
              <a:ahLst/>
              <a:cxnLst/>
              <a:rect l="l" t="t" r="r" b="b"/>
              <a:pathLst>
                <a:path w="51" h="52" extrusionOk="0">
                  <a:moveTo>
                    <a:pt x="31" y="52"/>
                  </a:moveTo>
                  <a:lnTo>
                    <a:pt x="20" y="52"/>
                  </a:lnTo>
                  <a:lnTo>
                    <a:pt x="0" y="0"/>
                  </a:lnTo>
                  <a:lnTo>
                    <a:pt x="11" y="0"/>
                  </a:lnTo>
                  <a:lnTo>
                    <a:pt x="25" y="42"/>
                  </a:lnTo>
                  <a:lnTo>
                    <a:pt x="40" y="0"/>
                  </a:lnTo>
                  <a:lnTo>
                    <a:pt x="51" y="0"/>
                  </a:lnTo>
                  <a:lnTo>
                    <a:pt x="31" y="52"/>
                  </a:lnTo>
                  <a:close/>
                </a:path>
              </a:pathLst>
            </a:custGeom>
            <a:solidFill>
              <a:srgbClr val="03327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82" name="Google Shape;82;p11"/>
            <p:cNvSpPr/>
            <p:nvPr/>
          </p:nvSpPr>
          <p:spPr>
            <a:xfrm>
              <a:off x="2789238" y="-3175"/>
              <a:ext cx="74613" cy="85725"/>
            </a:xfrm>
            <a:custGeom>
              <a:avLst/>
              <a:gdLst/>
              <a:ahLst/>
              <a:cxnLst/>
              <a:rect l="l" t="t" r="r" b="b"/>
              <a:pathLst>
                <a:path w="90" h="103" extrusionOk="0">
                  <a:moveTo>
                    <a:pt x="20" y="56"/>
                  </a:moveTo>
                  <a:cubicBezTo>
                    <a:pt x="20" y="76"/>
                    <a:pt x="31" y="88"/>
                    <a:pt x="49" y="88"/>
                  </a:cubicBezTo>
                  <a:cubicBezTo>
                    <a:pt x="68" y="88"/>
                    <a:pt x="79" y="78"/>
                    <a:pt x="80" y="77"/>
                  </a:cubicBezTo>
                  <a:cubicBezTo>
                    <a:pt x="87" y="89"/>
                    <a:pt x="87" y="89"/>
                    <a:pt x="87" y="89"/>
                  </a:cubicBezTo>
                  <a:cubicBezTo>
                    <a:pt x="87" y="89"/>
                    <a:pt x="74" y="103"/>
                    <a:pt x="47" y="103"/>
                  </a:cubicBezTo>
                  <a:cubicBezTo>
                    <a:pt x="20" y="103"/>
                    <a:pt x="0" y="85"/>
                    <a:pt x="0" y="52"/>
                  </a:cubicBezTo>
                  <a:cubicBezTo>
                    <a:pt x="0" y="20"/>
                    <a:pt x="21" y="0"/>
                    <a:pt x="47" y="0"/>
                  </a:cubicBezTo>
                  <a:cubicBezTo>
                    <a:pt x="74" y="0"/>
                    <a:pt x="90" y="20"/>
                    <a:pt x="90" y="49"/>
                  </a:cubicBezTo>
                  <a:cubicBezTo>
                    <a:pt x="90" y="56"/>
                    <a:pt x="90" y="56"/>
                    <a:pt x="90" y="56"/>
                  </a:cubicBezTo>
                  <a:cubicBezTo>
                    <a:pt x="20" y="56"/>
                    <a:pt x="20" y="56"/>
                    <a:pt x="20" y="56"/>
                  </a:cubicBezTo>
                  <a:close/>
                  <a:moveTo>
                    <a:pt x="46" y="15"/>
                  </a:moveTo>
                  <a:cubicBezTo>
                    <a:pt x="28" y="15"/>
                    <a:pt x="20" y="30"/>
                    <a:pt x="19" y="43"/>
                  </a:cubicBezTo>
                  <a:cubicBezTo>
                    <a:pt x="71" y="43"/>
                    <a:pt x="71" y="43"/>
                    <a:pt x="71" y="43"/>
                  </a:cubicBezTo>
                  <a:cubicBezTo>
                    <a:pt x="71" y="28"/>
                    <a:pt x="64" y="15"/>
                    <a:pt x="46" y="15"/>
                  </a:cubicBezTo>
                  <a:close/>
                </a:path>
              </a:pathLst>
            </a:custGeom>
            <a:solidFill>
              <a:srgbClr val="03327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83" name="Google Shape;83;p11"/>
            <p:cNvSpPr/>
            <p:nvPr/>
          </p:nvSpPr>
          <p:spPr>
            <a:xfrm>
              <a:off x="2882901" y="-3175"/>
              <a:ext cx="68263" cy="84138"/>
            </a:xfrm>
            <a:custGeom>
              <a:avLst/>
              <a:gdLst/>
              <a:ahLst/>
              <a:cxnLst/>
              <a:rect l="l" t="t" r="r" b="b"/>
              <a:pathLst>
                <a:path w="84" h="101" extrusionOk="0">
                  <a:moveTo>
                    <a:pt x="65" y="101"/>
                  </a:moveTo>
                  <a:cubicBezTo>
                    <a:pt x="65" y="42"/>
                    <a:pt x="65" y="42"/>
                    <a:pt x="65" y="42"/>
                  </a:cubicBezTo>
                  <a:cubicBezTo>
                    <a:pt x="65" y="26"/>
                    <a:pt x="60" y="16"/>
                    <a:pt x="45" y="16"/>
                  </a:cubicBezTo>
                  <a:cubicBezTo>
                    <a:pt x="30" y="16"/>
                    <a:pt x="20" y="32"/>
                    <a:pt x="18" y="42"/>
                  </a:cubicBezTo>
                  <a:cubicBezTo>
                    <a:pt x="18" y="101"/>
                    <a:pt x="18" y="101"/>
                    <a:pt x="18" y="101"/>
                  </a:cubicBezTo>
                  <a:cubicBezTo>
                    <a:pt x="0" y="101"/>
                    <a:pt x="0" y="101"/>
                    <a:pt x="0" y="101"/>
                  </a:cubicBezTo>
                  <a:cubicBezTo>
                    <a:pt x="0" y="2"/>
                    <a:pt x="0" y="2"/>
                    <a:pt x="0" y="2"/>
                  </a:cubicBezTo>
                  <a:cubicBezTo>
                    <a:pt x="17" y="2"/>
                    <a:pt x="17" y="2"/>
                    <a:pt x="17" y="2"/>
                  </a:cubicBezTo>
                  <a:cubicBezTo>
                    <a:pt x="18" y="20"/>
                    <a:pt x="18" y="20"/>
                    <a:pt x="18" y="20"/>
                  </a:cubicBezTo>
                  <a:cubicBezTo>
                    <a:pt x="24" y="10"/>
                    <a:pt x="35" y="0"/>
                    <a:pt x="51" y="0"/>
                  </a:cubicBezTo>
                  <a:cubicBezTo>
                    <a:pt x="71" y="0"/>
                    <a:pt x="84" y="11"/>
                    <a:pt x="84" y="37"/>
                  </a:cubicBezTo>
                  <a:cubicBezTo>
                    <a:pt x="84" y="101"/>
                    <a:pt x="84" y="101"/>
                    <a:pt x="84" y="101"/>
                  </a:cubicBezTo>
                  <a:cubicBezTo>
                    <a:pt x="65" y="101"/>
                    <a:pt x="65" y="101"/>
                    <a:pt x="65" y="101"/>
                  </a:cubicBezTo>
                  <a:close/>
                </a:path>
              </a:pathLst>
            </a:custGeom>
            <a:solidFill>
              <a:srgbClr val="03327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84" name="Google Shape;84;p11"/>
            <p:cNvSpPr/>
            <p:nvPr/>
          </p:nvSpPr>
          <p:spPr>
            <a:xfrm>
              <a:off x="3006726" y="-34925"/>
              <a:ext cx="79375" cy="117475"/>
            </a:xfrm>
            <a:custGeom>
              <a:avLst/>
              <a:gdLst/>
              <a:ahLst/>
              <a:cxnLst/>
              <a:rect l="l" t="t" r="r" b="b"/>
              <a:pathLst>
                <a:path w="95" h="142" extrusionOk="0">
                  <a:moveTo>
                    <a:pt x="50" y="142"/>
                  </a:moveTo>
                  <a:cubicBezTo>
                    <a:pt x="31" y="142"/>
                    <a:pt x="22" y="129"/>
                    <a:pt x="20" y="125"/>
                  </a:cubicBezTo>
                  <a:cubicBezTo>
                    <a:pt x="17" y="140"/>
                    <a:pt x="17" y="140"/>
                    <a:pt x="17" y="140"/>
                  </a:cubicBezTo>
                  <a:cubicBezTo>
                    <a:pt x="0" y="140"/>
                    <a:pt x="0" y="140"/>
                    <a:pt x="0" y="140"/>
                  </a:cubicBezTo>
                  <a:cubicBezTo>
                    <a:pt x="0" y="0"/>
                    <a:pt x="0" y="0"/>
                    <a:pt x="0" y="0"/>
                  </a:cubicBezTo>
                  <a:cubicBezTo>
                    <a:pt x="19" y="0"/>
                    <a:pt x="19" y="0"/>
                    <a:pt x="19" y="0"/>
                  </a:cubicBezTo>
                  <a:cubicBezTo>
                    <a:pt x="19" y="57"/>
                    <a:pt x="19" y="57"/>
                    <a:pt x="19" y="57"/>
                  </a:cubicBezTo>
                  <a:cubicBezTo>
                    <a:pt x="20" y="55"/>
                    <a:pt x="31" y="39"/>
                    <a:pt x="52" y="39"/>
                  </a:cubicBezTo>
                  <a:cubicBezTo>
                    <a:pt x="78" y="39"/>
                    <a:pt x="94" y="61"/>
                    <a:pt x="94" y="91"/>
                  </a:cubicBezTo>
                  <a:cubicBezTo>
                    <a:pt x="95" y="121"/>
                    <a:pt x="77" y="142"/>
                    <a:pt x="50" y="142"/>
                  </a:cubicBezTo>
                  <a:close/>
                  <a:moveTo>
                    <a:pt x="47" y="55"/>
                  </a:moveTo>
                  <a:cubicBezTo>
                    <a:pt x="30" y="55"/>
                    <a:pt x="18" y="71"/>
                    <a:pt x="18" y="91"/>
                  </a:cubicBezTo>
                  <a:cubicBezTo>
                    <a:pt x="18" y="110"/>
                    <a:pt x="29" y="127"/>
                    <a:pt x="46" y="127"/>
                  </a:cubicBezTo>
                  <a:cubicBezTo>
                    <a:pt x="63" y="127"/>
                    <a:pt x="75" y="111"/>
                    <a:pt x="75" y="91"/>
                  </a:cubicBezTo>
                  <a:cubicBezTo>
                    <a:pt x="75" y="71"/>
                    <a:pt x="64" y="55"/>
                    <a:pt x="47" y="55"/>
                  </a:cubicBezTo>
                  <a:close/>
                </a:path>
              </a:pathLst>
            </a:custGeom>
            <a:solidFill>
              <a:srgbClr val="03327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85" name="Google Shape;85;p11"/>
            <p:cNvSpPr/>
            <p:nvPr/>
          </p:nvSpPr>
          <p:spPr>
            <a:xfrm>
              <a:off x="3094038" y="-1588"/>
              <a:ext cx="79375" cy="114300"/>
            </a:xfrm>
            <a:custGeom>
              <a:avLst/>
              <a:gdLst/>
              <a:ahLst/>
              <a:cxnLst/>
              <a:rect l="l" t="t" r="r" b="b"/>
              <a:pathLst>
                <a:path w="96" h="136" extrusionOk="0">
                  <a:moveTo>
                    <a:pt x="52" y="113"/>
                  </a:moveTo>
                  <a:cubicBezTo>
                    <a:pt x="45" y="129"/>
                    <a:pt x="38" y="136"/>
                    <a:pt x="26" y="136"/>
                  </a:cubicBezTo>
                  <a:cubicBezTo>
                    <a:pt x="13" y="136"/>
                    <a:pt x="7" y="132"/>
                    <a:pt x="7" y="132"/>
                  </a:cubicBezTo>
                  <a:cubicBezTo>
                    <a:pt x="11" y="117"/>
                    <a:pt x="11" y="117"/>
                    <a:pt x="11" y="117"/>
                  </a:cubicBezTo>
                  <a:cubicBezTo>
                    <a:pt x="11" y="117"/>
                    <a:pt x="17" y="120"/>
                    <a:pt x="22" y="120"/>
                  </a:cubicBezTo>
                  <a:cubicBezTo>
                    <a:pt x="27" y="120"/>
                    <a:pt x="30" y="118"/>
                    <a:pt x="33" y="110"/>
                  </a:cubicBezTo>
                  <a:cubicBezTo>
                    <a:pt x="38" y="98"/>
                    <a:pt x="38" y="98"/>
                    <a:pt x="38" y="98"/>
                  </a:cubicBezTo>
                  <a:cubicBezTo>
                    <a:pt x="0" y="0"/>
                    <a:pt x="0" y="0"/>
                    <a:pt x="0" y="0"/>
                  </a:cubicBezTo>
                  <a:cubicBezTo>
                    <a:pt x="20" y="0"/>
                    <a:pt x="20" y="0"/>
                    <a:pt x="20" y="0"/>
                  </a:cubicBezTo>
                  <a:cubicBezTo>
                    <a:pt x="48" y="81"/>
                    <a:pt x="48" y="81"/>
                    <a:pt x="48" y="81"/>
                  </a:cubicBezTo>
                  <a:cubicBezTo>
                    <a:pt x="76" y="0"/>
                    <a:pt x="76" y="0"/>
                    <a:pt x="76" y="0"/>
                  </a:cubicBezTo>
                  <a:cubicBezTo>
                    <a:pt x="96" y="0"/>
                    <a:pt x="96" y="0"/>
                    <a:pt x="96" y="0"/>
                  </a:cubicBezTo>
                  <a:lnTo>
                    <a:pt x="52" y="113"/>
                  </a:lnTo>
                  <a:close/>
                </a:path>
              </a:pathLst>
            </a:custGeom>
            <a:solidFill>
              <a:srgbClr val="03327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86" name="Google Shape;86;p11"/>
            <p:cNvSpPr/>
            <p:nvPr/>
          </p:nvSpPr>
          <p:spPr>
            <a:xfrm>
              <a:off x="3219451" y="-31750"/>
              <a:ext cx="17463" cy="112713"/>
            </a:xfrm>
            <a:prstGeom prst="rect">
              <a:avLst/>
            </a:prstGeom>
            <a:solidFill>
              <a:srgbClr val="03327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87" name="Google Shape;87;p11"/>
            <p:cNvSpPr/>
            <p:nvPr/>
          </p:nvSpPr>
          <p:spPr>
            <a:xfrm>
              <a:off x="3263901" y="-3175"/>
              <a:ext cx="69850" cy="84138"/>
            </a:xfrm>
            <a:custGeom>
              <a:avLst/>
              <a:gdLst/>
              <a:ahLst/>
              <a:cxnLst/>
              <a:rect l="l" t="t" r="r" b="b"/>
              <a:pathLst>
                <a:path w="84" h="101" extrusionOk="0">
                  <a:moveTo>
                    <a:pt x="65" y="101"/>
                  </a:moveTo>
                  <a:cubicBezTo>
                    <a:pt x="65" y="42"/>
                    <a:pt x="65" y="42"/>
                    <a:pt x="65" y="42"/>
                  </a:cubicBezTo>
                  <a:cubicBezTo>
                    <a:pt x="65" y="26"/>
                    <a:pt x="60" y="16"/>
                    <a:pt x="45" y="16"/>
                  </a:cubicBezTo>
                  <a:cubicBezTo>
                    <a:pt x="30" y="16"/>
                    <a:pt x="21" y="32"/>
                    <a:pt x="19" y="42"/>
                  </a:cubicBezTo>
                  <a:cubicBezTo>
                    <a:pt x="19" y="101"/>
                    <a:pt x="19" y="101"/>
                    <a:pt x="19" y="101"/>
                  </a:cubicBezTo>
                  <a:cubicBezTo>
                    <a:pt x="0" y="101"/>
                    <a:pt x="0" y="101"/>
                    <a:pt x="0" y="101"/>
                  </a:cubicBezTo>
                  <a:cubicBezTo>
                    <a:pt x="0" y="2"/>
                    <a:pt x="0" y="2"/>
                    <a:pt x="0" y="2"/>
                  </a:cubicBezTo>
                  <a:cubicBezTo>
                    <a:pt x="18" y="2"/>
                    <a:pt x="18" y="2"/>
                    <a:pt x="18" y="2"/>
                  </a:cubicBezTo>
                  <a:cubicBezTo>
                    <a:pt x="19" y="20"/>
                    <a:pt x="19" y="20"/>
                    <a:pt x="19" y="20"/>
                  </a:cubicBezTo>
                  <a:cubicBezTo>
                    <a:pt x="24" y="10"/>
                    <a:pt x="35" y="0"/>
                    <a:pt x="51" y="0"/>
                  </a:cubicBezTo>
                  <a:cubicBezTo>
                    <a:pt x="71" y="0"/>
                    <a:pt x="84" y="11"/>
                    <a:pt x="84" y="37"/>
                  </a:cubicBezTo>
                  <a:cubicBezTo>
                    <a:pt x="84" y="101"/>
                    <a:pt x="84" y="101"/>
                    <a:pt x="84" y="101"/>
                  </a:cubicBezTo>
                  <a:cubicBezTo>
                    <a:pt x="65" y="101"/>
                    <a:pt x="65" y="101"/>
                    <a:pt x="65" y="101"/>
                  </a:cubicBezTo>
                  <a:close/>
                </a:path>
              </a:pathLst>
            </a:custGeom>
            <a:solidFill>
              <a:srgbClr val="03327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88" name="Google Shape;88;p11"/>
            <p:cNvSpPr/>
            <p:nvPr/>
          </p:nvSpPr>
          <p:spPr>
            <a:xfrm>
              <a:off x="3349626" y="-3175"/>
              <a:ext cx="63500" cy="85725"/>
            </a:xfrm>
            <a:custGeom>
              <a:avLst/>
              <a:gdLst/>
              <a:ahLst/>
              <a:cxnLst/>
              <a:rect l="l" t="t" r="r" b="b"/>
              <a:pathLst>
                <a:path w="78" h="103" extrusionOk="0">
                  <a:moveTo>
                    <a:pt x="68" y="94"/>
                  </a:moveTo>
                  <a:cubicBezTo>
                    <a:pt x="62" y="99"/>
                    <a:pt x="54" y="103"/>
                    <a:pt x="39" y="103"/>
                  </a:cubicBezTo>
                  <a:cubicBezTo>
                    <a:pt x="19" y="103"/>
                    <a:pt x="4" y="91"/>
                    <a:pt x="0" y="86"/>
                  </a:cubicBezTo>
                  <a:cubicBezTo>
                    <a:pt x="10" y="74"/>
                    <a:pt x="10" y="74"/>
                    <a:pt x="10" y="74"/>
                  </a:cubicBezTo>
                  <a:cubicBezTo>
                    <a:pt x="16" y="80"/>
                    <a:pt x="28" y="88"/>
                    <a:pt x="39" y="88"/>
                  </a:cubicBezTo>
                  <a:cubicBezTo>
                    <a:pt x="51" y="88"/>
                    <a:pt x="59" y="84"/>
                    <a:pt x="59" y="75"/>
                  </a:cubicBezTo>
                  <a:cubicBezTo>
                    <a:pt x="59" y="66"/>
                    <a:pt x="49" y="63"/>
                    <a:pt x="43" y="61"/>
                  </a:cubicBezTo>
                  <a:cubicBezTo>
                    <a:pt x="37" y="60"/>
                    <a:pt x="30" y="57"/>
                    <a:pt x="25" y="55"/>
                  </a:cubicBezTo>
                  <a:cubicBezTo>
                    <a:pt x="21" y="53"/>
                    <a:pt x="5" y="46"/>
                    <a:pt x="5" y="29"/>
                  </a:cubicBezTo>
                  <a:cubicBezTo>
                    <a:pt x="5" y="11"/>
                    <a:pt x="20" y="0"/>
                    <a:pt x="42" y="0"/>
                  </a:cubicBezTo>
                  <a:cubicBezTo>
                    <a:pt x="63" y="0"/>
                    <a:pt x="76" y="12"/>
                    <a:pt x="77" y="13"/>
                  </a:cubicBezTo>
                  <a:cubicBezTo>
                    <a:pt x="68" y="26"/>
                    <a:pt x="68" y="26"/>
                    <a:pt x="68" y="26"/>
                  </a:cubicBezTo>
                  <a:cubicBezTo>
                    <a:pt x="62" y="20"/>
                    <a:pt x="52" y="15"/>
                    <a:pt x="42" y="15"/>
                  </a:cubicBezTo>
                  <a:cubicBezTo>
                    <a:pt x="31" y="15"/>
                    <a:pt x="23" y="18"/>
                    <a:pt x="23" y="27"/>
                  </a:cubicBezTo>
                  <a:cubicBezTo>
                    <a:pt x="23" y="36"/>
                    <a:pt x="32" y="38"/>
                    <a:pt x="39" y="41"/>
                  </a:cubicBezTo>
                  <a:cubicBezTo>
                    <a:pt x="46" y="43"/>
                    <a:pt x="54" y="45"/>
                    <a:pt x="58" y="47"/>
                  </a:cubicBezTo>
                  <a:cubicBezTo>
                    <a:pt x="62" y="49"/>
                    <a:pt x="78" y="55"/>
                    <a:pt x="78" y="72"/>
                  </a:cubicBezTo>
                  <a:cubicBezTo>
                    <a:pt x="78" y="82"/>
                    <a:pt x="73" y="89"/>
                    <a:pt x="68" y="94"/>
                  </a:cubicBezTo>
                  <a:close/>
                </a:path>
              </a:pathLst>
            </a:custGeom>
            <a:solidFill>
              <a:srgbClr val="03327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89" name="Google Shape;89;p11"/>
            <p:cNvSpPr/>
            <p:nvPr/>
          </p:nvSpPr>
          <p:spPr>
            <a:xfrm>
              <a:off x="3429001" y="-36513"/>
              <a:ext cx="20638" cy="117475"/>
            </a:xfrm>
            <a:custGeom>
              <a:avLst/>
              <a:gdLst/>
              <a:ahLst/>
              <a:cxnLst/>
              <a:rect l="l" t="t" r="r" b="b"/>
              <a:pathLst>
                <a:path w="26" h="143" extrusionOk="0">
                  <a:moveTo>
                    <a:pt x="13" y="24"/>
                  </a:moveTo>
                  <a:cubicBezTo>
                    <a:pt x="6" y="24"/>
                    <a:pt x="0" y="19"/>
                    <a:pt x="0" y="12"/>
                  </a:cubicBezTo>
                  <a:cubicBezTo>
                    <a:pt x="0" y="5"/>
                    <a:pt x="6" y="0"/>
                    <a:pt x="13" y="0"/>
                  </a:cubicBezTo>
                  <a:cubicBezTo>
                    <a:pt x="20" y="0"/>
                    <a:pt x="26" y="5"/>
                    <a:pt x="26" y="12"/>
                  </a:cubicBezTo>
                  <a:cubicBezTo>
                    <a:pt x="26" y="18"/>
                    <a:pt x="20" y="24"/>
                    <a:pt x="13" y="24"/>
                  </a:cubicBezTo>
                  <a:close/>
                  <a:moveTo>
                    <a:pt x="4" y="143"/>
                  </a:moveTo>
                  <a:cubicBezTo>
                    <a:pt x="4" y="44"/>
                    <a:pt x="4" y="44"/>
                    <a:pt x="4" y="44"/>
                  </a:cubicBezTo>
                  <a:cubicBezTo>
                    <a:pt x="22" y="44"/>
                    <a:pt x="22" y="44"/>
                    <a:pt x="22" y="44"/>
                  </a:cubicBezTo>
                  <a:cubicBezTo>
                    <a:pt x="22" y="143"/>
                    <a:pt x="22" y="143"/>
                    <a:pt x="22" y="143"/>
                  </a:cubicBezTo>
                  <a:lnTo>
                    <a:pt x="4" y="143"/>
                  </a:lnTo>
                  <a:close/>
                </a:path>
              </a:pathLst>
            </a:custGeom>
            <a:solidFill>
              <a:srgbClr val="03327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90" name="Google Shape;90;p11"/>
            <p:cNvSpPr/>
            <p:nvPr/>
          </p:nvSpPr>
          <p:spPr>
            <a:xfrm>
              <a:off x="3465513" y="-3175"/>
              <a:ext cx="77788" cy="115888"/>
            </a:xfrm>
            <a:custGeom>
              <a:avLst/>
              <a:gdLst/>
              <a:ahLst/>
              <a:cxnLst/>
              <a:rect l="l" t="t" r="r" b="b"/>
              <a:pathLst>
                <a:path w="94" h="138" extrusionOk="0">
                  <a:moveTo>
                    <a:pt x="84" y="122"/>
                  </a:moveTo>
                  <a:cubicBezTo>
                    <a:pt x="76" y="130"/>
                    <a:pt x="64" y="138"/>
                    <a:pt x="44" y="138"/>
                  </a:cubicBezTo>
                  <a:cubicBezTo>
                    <a:pt x="23" y="138"/>
                    <a:pt x="8" y="129"/>
                    <a:pt x="5" y="126"/>
                  </a:cubicBezTo>
                  <a:cubicBezTo>
                    <a:pt x="12" y="112"/>
                    <a:pt x="12" y="112"/>
                    <a:pt x="12" y="112"/>
                  </a:cubicBezTo>
                  <a:cubicBezTo>
                    <a:pt x="17" y="116"/>
                    <a:pt x="30" y="122"/>
                    <a:pt x="43" y="122"/>
                  </a:cubicBezTo>
                  <a:cubicBezTo>
                    <a:pt x="55" y="122"/>
                    <a:pt x="63" y="118"/>
                    <a:pt x="67" y="113"/>
                  </a:cubicBezTo>
                  <a:cubicBezTo>
                    <a:pt x="72" y="109"/>
                    <a:pt x="74" y="101"/>
                    <a:pt x="74" y="89"/>
                  </a:cubicBezTo>
                  <a:cubicBezTo>
                    <a:pt x="74" y="80"/>
                    <a:pt x="74" y="80"/>
                    <a:pt x="74" y="80"/>
                  </a:cubicBezTo>
                  <a:cubicBezTo>
                    <a:pt x="73" y="83"/>
                    <a:pt x="64" y="99"/>
                    <a:pt x="42" y="99"/>
                  </a:cubicBezTo>
                  <a:cubicBezTo>
                    <a:pt x="16" y="99"/>
                    <a:pt x="0" y="78"/>
                    <a:pt x="0" y="49"/>
                  </a:cubicBezTo>
                  <a:cubicBezTo>
                    <a:pt x="0" y="20"/>
                    <a:pt x="19" y="0"/>
                    <a:pt x="43" y="0"/>
                  </a:cubicBezTo>
                  <a:cubicBezTo>
                    <a:pt x="65" y="0"/>
                    <a:pt x="73" y="15"/>
                    <a:pt x="74" y="18"/>
                  </a:cubicBezTo>
                  <a:cubicBezTo>
                    <a:pt x="76" y="2"/>
                    <a:pt x="76" y="2"/>
                    <a:pt x="76" y="2"/>
                  </a:cubicBezTo>
                  <a:cubicBezTo>
                    <a:pt x="94" y="2"/>
                    <a:pt x="94" y="2"/>
                    <a:pt x="94" y="2"/>
                  </a:cubicBezTo>
                  <a:cubicBezTo>
                    <a:pt x="94" y="82"/>
                    <a:pt x="94" y="82"/>
                    <a:pt x="94" y="82"/>
                  </a:cubicBezTo>
                  <a:cubicBezTo>
                    <a:pt x="94" y="102"/>
                    <a:pt x="91" y="113"/>
                    <a:pt x="84" y="122"/>
                  </a:cubicBezTo>
                  <a:close/>
                  <a:moveTo>
                    <a:pt x="48" y="15"/>
                  </a:moveTo>
                  <a:cubicBezTo>
                    <a:pt x="31" y="15"/>
                    <a:pt x="20" y="30"/>
                    <a:pt x="20" y="49"/>
                  </a:cubicBezTo>
                  <a:cubicBezTo>
                    <a:pt x="20" y="67"/>
                    <a:pt x="30" y="83"/>
                    <a:pt x="47" y="83"/>
                  </a:cubicBezTo>
                  <a:cubicBezTo>
                    <a:pt x="64" y="83"/>
                    <a:pt x="75" y="67"/>
                    <a:pt x="75" y="49"/>
                  </a:cubicBezTo>
                  <a:cubicBezTo>
                    <a:pt x="75" y="30"/>
                    <a:pt x="65" y="15"/>
                    <a:pt x="48" y="15"/>
                  </a:cubicBezTo>
                  <a:close/>
                </a:path>
              </a:pathLst>
            </a:custGeom>
            <a:solidFill>
              <a:srgbClr val="03327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91" name="Google Shape;91;p11"/>
            <p:cNvSpPr/>
            <p:nvPr/>
          </p:nvSpPr>
          <p:spPr>
            <a:xfrm>
              <a:off x="3568701" y="-34925"/>
              <a:ext cx="69850" cy="115888"/>
            </a:xfrm>
            <a:custGeom>
              <a:avLst/>
              <a:gdLst/>
              <a:ahLst/>
              <a:cxnLst/>
              <a:rect l="l" t="t" r="r" b="b"/>
              <a:pathLst>
                <a:path w="85" h="141" extrusionOk="0">
                  <a:moveTo>
                    <a:pt x="66" y="141"/>
                  </a:moveTo>
                  <a:cubicBezTo>
                    <a:pt x="66" y="82"/>
                    <a:pt x="66" y="82"/>
                    <a:pt x="66" y="82"/>
                  </a:cubicBezTo>
                  <a:cubicBezTo>
                    <a:pt x="66" y="66"/>
                    <a:pt x="61" y="56"/>
                    <a:pt x="46" y="56"/>
                  </a:cubicBezTo>
                  <a:cubicBezTo>
                    <a:pt x="31" y="56"/>
                    <a:pt x="21" y="72"/>
                    <a:pt x="19" y="82"/>
                  </a:cubicBezTo>
                  <a:cubicBezTo>
                    <a:pt x="19" y="141"/>
                    <a:pt x="19" y="141"/>
                    <a:pt x="19" y="141"/>
                  </a:cubicBezTo>
                  <a:cubicBezTo>
                    <a:pt x="0" y="141"/>
                    <a:pt x="0" y="141"/>
                    <a:pt x="0" y="141"/>
                  </a:cubicBezTo>
                  <a:cubicBezTo>
                    <a:pt x="0" y="0"/>
                    <a:pt x="0" y="0"/>
                    <a:pt x="0" y="0"/>
                  </a:cubicBezTo>
                  <a:cubicBezTo>
                    <a:pt x="19" y="0"/>
                    <a:pt x="19" y="0"/>
                    <a:pt x="19" y="0"/>
                  </a:cubicBezTo>
                  <a:cubicBezTo>
                    <a:pt x="19" y="60"/>
                    <a:pt x="19" y="60"/>
                    <a:pt x="19" y="60"/>
                  </a:cubicBezTo>
                  <a:cubicBezTo>
                    <a:pt x="25" y="50"/>
                    <a:pt x="36" y="39"/>
                    <a:pt x="52" y="39"/>
                  </a:cubicBezTo>
                  <a:cubicBezTo>
                    <a:pt x="72" y="39"/>
                    <a:pt x="85" y="51"/>
                    <a:pt x="85" y="77"/>
                  </a:cubicBezTo>
                  <a:cubicBezTo>
                    <a:pt x="85" y="141"/>
                    <a:pt x="85" y="141"/>
                    <a:pt x="85" y="141"/>
                  </a:cubicBezTo>
                  <a:lnTo>
                    <a:pt x="66" y="141"/>
                  </a:lnTo>
                  <a:close/>
                </a:path>
              </a:pathLst>
            </a:custGeom>
            <a:solidFill>
              <a:srgbClr val="03327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92" name="Google Shape;92;p11"/>
            <p:cNvSpPr/>
            <p:nvPr/>
          </p:nvSpPr>
          <p:spPr>
            <a:xfrm>
              <a:off x="3654426" y="-23813"/>
              <a:ext cx="50800" cy="106363"/>
            </a:xfrm>
            <a:custGeom>
              <a:avLst/>
              <a:gdLst/>
              <a:ahLst/>
              <a:cxnLst/>
              <a:rect l="l" t="t" r="r" b="b"/>
              <a:pathLst>
                <a:path w="61" h="128" extrusionOk="0">
                  <a:moveTo>
                    <a:pt x="33" y="41"/>
                  </a:moveTo>
                  <a:cubicBezTo>
                    <a:pt x="33" y="92"/>
                    <a:pt x="33" y="92"/>
                    <a:pt x="33" y="92"/>
                  </a:cubicBezTo>
                  <a:cubicBezTo>
                    <a:pt x="33" y="101"/>
                    <a:pt x="34" y="106"/>
                    <a:pt x="37" y="109"/>
                  </a:cubicBezTo>
                  <a:cubicBezTo>
                    <a:pt x="40" y="112"/>
                    <a:pt x="43" y="113"/>
                    <a:pt x="47" y="113"/>
                  </a:cubicBezTo>
                  <a:cubicBezTo>
                    <a:pt x="52" y="113"/>
                    <a:pt x="56" y="112"/>
                    <a:pt x="58" y="111"/>
                  </a:cubicBezTo>
                  <a:cubicBezTo>
                    <a:pt x="60" y="125"/>
                    <a:pt x="60" y="125"/>
                    <a:pt x="60" y="125"/>
                  </a:cubicBezTo>
                  <a:cubicBezTo>
                    <a:pt x="56" y="127"/>
                    <a:pt x="48" y="128"/>
                    <a:pt x="42" y="128"/>
                  </a:cubicBezTo>
                  <a:cubicBezTo>
                    <a:pt x="33" y="128"/>
                    <a:pt x="27" y="126"/>
                    <a:pt x="21" y="121"/>
                  </a:cubicBezTo>
                  <a:cubicBezTo>
                    <a:pt x="16" y="115"/>
                    <a:pt x="15" y="108"/>
                    <a:pt x="15" y="95"/>
                  </a:cubicBezTo>
                  <a:cubicBezTo>
                    <a:pt x="15" y="41"/>
                    <a:pt x="15" y="41"/>
                    <a:pt x="15" y="41"/>
                  </a:cubicBezTo>
                  <a:cubicBezTo>
                    <a:pt x="0" y="41"/>
                    <a:pt x="0" y="41"/>
                    <a:pt x="0" y="41"/>
                  </a:cubicBezTo>
                  <a:cubicBezTo>
                    <a:pt x="0" y="27"/>
                    <a:pt x="0" y="27"/>
                    <a:pt x="0" y="27"/>
                  </a:cubicBezTo>
                  <a:cubicBezTo>
                    <a:pt x="14" y="27"/>
                    <a:pt x="14" y="27"/>
                    <a:pt x="14" y="27"/>
                  </a:cubicBezTo>
                  <a:cubicBezTo>
                    <a:pt x="16" y="0"/>
                    <a:pt x="16" y="0"/>
                    <a:pt x="16" y="0"/>
                  </a:cubicBezTo>
                  <a:cubicBezTo>
                    <a:pt x="33" y="0"/>
                    <a:pt x="33" y="0"/>
                    <a:pt x="33" y="0"/>
                  </a:cubicBezTo>
                  <a:cubicBezTo>
                    <a:pt x="33" y="27"/>
                    <a:pt x="33" y="27"/>
                    <a:pt x="33" y="27"/>
                  </a:cubicBezTo>
                  <a:cubicBezTo>
                    <a:pt x="61" y="27"/>
                    <a:pt x="61" y="27"/>
                    <a:pt x="61" y="27"/>
                  </a:cubicBezTo>
                  <a:cubicBezTo>
                    <a:pt x="61" y="41"/>
                    <a:pt x="61" y="41"/>
                    <a:pt x="61" y="41"/>
                  </a:cubicBezTo>
                  <a:cubicBezTo>
                    <a:pt x="33" y="41"/>
                    <a:pt x="33" y="41"/>
                    <a:pt x="33" y="41"/>
                  </a:cubicBezTo>
                  <a:close/>
                </a:path>
              </a:pathLst>
            </a:custGeom>
            <a:solidFill>
              <a:srgbClr val="03327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93" name="Google Shape;93;p11"/>
            <p:cNvSpPr/>
            <p:nvPr/>
          </p:nvSpPr>
          <p:spPr>
            <a:xfrm>
              <a:off x="3711576" y="-3175"/>
              <a:ext cx="63500" cy="85725"/>
            </a:xfrm>
            <a:custGeom>
              <a:avLst/>
              <a:gdLst/>
              <a:ahLst/>
              <a:cxnLst/>
              <a:rect l="l" t="t" r="r" b="b"/>
              <a:pathLst>
                <a:path w="78" h="103" extrusionOk="0">
                  <a:moveTo>
                    <a:pt x="68" y="94"/>
                  </a:moveTo>
                  <a:cubicBezTo>
                    <a:pt x="63" y="99"/>
                    <a:pt x="54" y="103"/>
                    <a:pt x="39" y="103"/>
                  </a:cubicBezTo>
                  <a:cubicBezTo>
                    <a:pt x="19" y="103"/>
                    <a:pt x="5" y="91"/>
                    <a:pt x="0" y="86"/>
                  </a:cubicBezTo>
                  <a:cubicBezTo>
                    <a:pt x="10" y="74"/>
                    <a:pt x="10" y="74"/>
                    <a:pt x="10" y="74"/>
                  </a:cubicBezTo>
                  <a:cubicBezTo>
                    <a:pt x="16" y="80"/>
                    <a:pt x="28" y="88"/>
                    <a:pt x="40" y="88"/>
                  </a:cubicBezTo>
                  <a:cubicBezTo>
                    <a:pt x="51" y="88"/>
                    <a:pt x="59" y="84"/>
                    <a:pt x="59" y="75"/>
                  </a:cubicBezTo>
                  <a:cubicBezTo>
                    <a:pt x="59" y="66"/>
                    <a:pt x="49" y="63"/>
                    <a:pt x="43" y="61"/>
                  </a:cubicBezTo>
                  <a:cubicBezTo>
                    <a:pt x="38" y="60"/>
                    <a:pt x="30" y="57"/>
                    <a:pt x="25" y="55"/>
                  </a:cubicBezTo>
                  <a:cubicBezTo>
                    <a:pt x="21" y="53"/>
                    <a:pt x="5" y="46"/>
                    <a:pt x="5" y="29"/>
                  </a:cubicBezTo>
                  <a:cubicBezTo>
                    <a:pt x="5" y="11"/>
                    <a:pt x="20" y="0"/>
                    <a:pt x="42" y="0"/>
                  </a:cubicBezTo>
                  <a:cubicBezTo>
                    <a:pt x="63" y="0"/>
                    <a:pt x="76" y="12"/>
                    <a:pt x="77" y="13"/>
                  </a:cubicBezTo>
                  <a:cubicBezTo>
                    <a:pt x="68" y="26"/>
                    <a:pt x="68" y="26"/>
                    <a:pt x="68" y="26"/>
                  </a:cubicBezTo>
                  <a:cubicBezTo>
                    <a:pt x="62" y="20"/>
                    <a:pt x="52" y="15"/>
                    <a:pt x="42" y="15"/>
                  </a:cubicBezTo>
                  <a:cubicBezTo>
                    <a:pt x="31" y="15"/>
                    <a:pt x="23" y="18"/>
                    <a:pt x="23" y="27"/>
                  </a:cubicBezTo>
                  <a:cubicBezTo>
                    <a:pt x="23" y="36"/>
                    <a:pt x="32" y="38"/>
                    <a:pt x="39" y="41"/>
                  </a:cubicBezTo>
                  <a:cubicBezTo>
                    <a:pt x="46" y="43"/>
                    <a:pt x="54" y="45"/>
                    <a:pt x="58" y="47"/>
                  </a:cubicBezTo>
                  <a:cubicBezTo>
                    <a:pt x="62" y="49"/>
                    <a:pt x="78" y="55"/>
                    <a:pt x="78" y="72"/>
                  </a:cubicBezTo>
                  <a:cubicBezTo>
                    <a:pt x="78" y="82"/>
                    <a:pt x="74" y="89"/>
                    <a:pt x="68" y="94"/>
                  </a:cubicBezTo>
                  <a:close/>
                </a:path>
              </a:pathLst>
            </a:custGeom>
            <a:solidFill>
              <a:srgbClr val="03327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94" name="Google Shape;94;p11"/>
            <p:cNvSpPr/>
            <p:nvPr/>
          </p:nvSpPr>
          <p:spPr>
            <a:xfrm>
              <a:off x="2498726" y="157163"/>
              <a:ext cx="93663" cy="112713"/>
            </a:xfrm>
            <a:custGeom>
              <a:avLst/>
              <a:gdLst/>
              <a:ahLst/>
              <a:cxnLst/>
              <a:rect l="l" t="t" r="r" b="b"/>
              <a:pathLst>
                <a:path w="113" h="136" extrusionOk="0">
                  <a:moveTo>
                    <a:pt x="92" y="119"/>
                  </a:moveTo>
                  <a:cubicBezTo>
                    <a:pt x="81" y="130"/>
                    <a:pt x="66" y="136"/>
                    <a:pt x="45" y="136"/>
                  </a:cubicBezTo>
                  <a:cubicBezTo>
                    <a:pt x="0" y="136"/>
                    <a:pt x="0" y="136"/>
                    <a:pt x="0" y="136"/>
                  </a:cubicBezTo>
                  <a:cubicBezTo>
                    <a:pt x="0" y="0"/>
                    <a:pt x="0" y="0"/>
                    <a:pt x="0" y="0"/>
                  </a:cubicBezTo>
                  <a:cubicBezTo>
                    <a:pt x="45" y="0"/>
                    <a:pt x="45" y="0"/>
                    <a:pt x="45" y="0"/>
                  </a:cubicBezTo>
                  <a:cubicBezTo>
                    <a:pt x="66" y="0"/>
                    <a:pt x="81" y="5"/>
                    <a:pt x="92" y="16"/>
                  </a:cubicBezTo>
                  <a:cubicBezTo>
                    <a:pt x="103" y="27"/>
                    <a:pt x="113" y="44"/>
                    <a:pt x="113" y="68"/>
                  </a:cubicBezTo>
                  <a:cubicBezTo>
                    <a:pt x="113" y="91"/>
                    <a:pt x="104" y="108"/>
                    <a:pt x="92" y="119"/>
                  </a:cubicBezTo>
                  <a:close/>
                  <a:moveTo>
                    <a:pt x="78" y="28"/>
                  </a:moveTo>
                  <a:cubicBezTo>
                    <a:pt x="70" y="19"/>
                    <a:pt x="59" y="15"/>
                    <a:pt x="45" y="15"/>
                  </a:cubicBezTo>
                  <a:cubicBezTo>
                    <a:pt x="20" y="15"/>
                    <a:pt x="20" y="15"/>
                    <a:pt x="20" y="15"/>
                  </a:cubicBezTo>
                  <a:cubicBezTo>
                    <a:pt x="20" y="119"/>
                    <a:pt x="20" y="119"/>
                    <a:pt x="20" y="119"/>
                  </a:cubicBezTo>
                  <a:cubicBezTo>
                    <a:pt x="45" y="119"/>
                    <a:pt x="45" y="119"/>
                    <a:pt x="45" y="119"/>
                  </a:cubicBezTo>
                  <a:cubicBezTo>
                    <a:pt x="58" y="119"/>
                    <a:pt x="69" y="116"/>
                    <a:pt x="78" y="107"/>
                  </a:cubicBezTo>
                  <a:cubicBezTo>
                    <a:pt x="87" y="98"/>
                    <a:pt x="92" y="84"/>
                    <a:pt x="92" y="68"/>
                  </a:cubicBezTo>
                  <a:cubicBezTo>
                    <a:pt x="92" y="51"/>
                    <a:pt x="87" y="36"/>
                    <a:pt x="78" y="28"/>
                  </a:cubicBezTo>
                  <a:close/>
                </a:path>
              </a:pathLst>
            </a:custGeom>
            <a:solidFill>
              <a:srgbClr val="03327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95" name="Google Shape;95;p11"/>
            <p:cNvSpPr/>
            <p:nvPr/>
          </p:nvSpPr>
          <p:spPr>
            <a:xfrm>
              <a:off x="2605088" y="185738"/>
              <a:ext cx="74613" cy="85725"/>
            </a:xfrm>
            <a:custGeom>
              <a:avLst/>
              <a:gdLst/>
              <a:ahLst/>
              <a:cxnLst/>
              <a:rect l="l" t="t" r="r" b="b"/>
              <a:pathLst>
                <a:path w="90" h="103" extrusionOk="0">
                  <a:moveTo>
                    <a:pt x="20" y="56"/>
                  </a:moveTo>
                  <a:cubicBezTo>
                    <a:pt x="20" y="75"/>
                    <a:pt x="31" y="88"/>
                    <a:pt x="50" y="88"/>
                  </a:cubicBezTo>
                  <a:cubicBezTo>
                    <a:pt x="68" y="88"/>
                    <a:pt x="79" y="78"/>
                    <a:pt x="80" y="77"/>
                  </a:cubicBezTo>
                  <a:cubicBezTo>
                    <a:pt x="88" y="89"/>
                    <a:pt x="88" y="89"/>
                    <a:pt x="88" y="89"/>
                  </a:cubicBezTo>
                  <a:cubicBezTo>
                    <a:pt x="88" y="89"/>
                    <a:pt x="75" y="103"/>
                    <a:pt x="47" y="103"/>
                  </a:cubicBezTo>
                  <a:cubicBezTo>
                    <a:pt x="20" y="103"/>
                    <a:pt x="0" y="84"/>
                    <a:pt x="0" y="52"/>
                  </a:cubicBezTo>
                  <a:cubicBezTo>
                    <a:pt x="0" y="19"/>
                    <a:pt x="21" y="0"/>
                    <a:pt x="47" y="0"/>
                  </a:cubicBezTo>
                  <a:cubicBezTo>
                    <a:pt x="74" y="0"/>
                    <a:pt x="90" y="20"/>
                    <a:pt x="90" y="48"/>
                  </a:cubicBezTo>
                  <a:cubicBezTo>
                    <a:pt x="90" y="56"/>
                    <a:pt x="90" y="56"/>
                    <a:pt x="90" y="56"/>
                  </a:cubicBezTo>
                  <a:cubicBezTo>
                    <a:pt x="20" y="56"/>
                    <a:pt x="20" y="56"/>
                    <a:pt x="20" y="56"/>
                  </a:cubicBezTo>
                  <a:close/>
                  <a:moveTo>
                    <a:pt x="46" y="14"/>
                  </a:moveTo>
                  <a:cubicBezTo>
                    <a:pt x="29" y="14"/>
                    <a:pt x="20" y="29"/>
                    <a:pt x="19" y="42"/>
                  </a:cubicBezTo>
                  <a:cubicBezTo>
                    <a:pt x="71" y="42"/>
                    <a:pt x="71" y="42"/>
                    <a:pt x="71" y="42"/>
                  </a:cubicBezTo>
                  <a:cubicBezTo>
                    <a:pt x="72" y="28"/>
                    <a:pt x="64" y="14"/>
                    <a:pt x="46" y="14"/>
                  </a:cubicBezTo>
                  <a:close/>
                </a:path>
              </a:pathLst>
            </a:custGeom>
            <a:solidFill>
              <a:srgbClr val="03327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96" name="Google Shape;96;p11"/>
            <p:cNvSpPr/>
            <p:nvPr/>
          </p:nvSpPr>
          <p:spPr>
            <a:xfrm>
              <a:off x="2697163" y="153988"/>
              <a:ext cx="15875" cy="115888"/>
            </a:xfrm>
            <a:prstGeom prst="rect">
              <a:avLst/>
            </a:prstGeom>
            <a:solidFill>
              <a:srgbClr val="03327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97" name="Google Shape;97;p11"/>
            <p:cNvSpPr/>
            <p:nvPr/>
          </p:nvSpPr>
          <p:spPr>
            <a:xfrm>
              <a:off x="2736851" y="150813"/>
              <a:ext cx="20638" cy="119063"/>
            </a:xfrm>
            <a:custGeom>
              <a:avLst/>
              <a:gdLst/>
              <a:ahLst/>
              <a:cxnLst/>
              <a:rect l="l" t="t" r="r" b="b"/>
              <a:pathLst>
                <a:path w="25" h="144" extrusionOk="0">
                  <a:moveTo>
                    <a:pt x="12" y="25"/>
                  </a:moveTo>
                  <a:cubicBezTo>
                    <a:pt x="5" y="25"/>
                    <a:pt x="0" y="20"/>
                    <a:pt x="0" y="13"/>
                  </a:cubicBezTo>
                  <a:cubicBezTo>
                    <a:pt x="0" y="6"/>
                    <a:pt x="5" y="0"/>
                    <a:pt x="12" y="0"/>
                  </a:cubicBezTo>
                  <a:cubicBezTo>
                    <a:pt x="20" y="0"/>
                    <a:pt x="25" y="6"/>
                    <a:pt x="25" y="12"/>
                  </a:cubicBezTo>
                  <a:cubicBezTo>
                    <a:pt x="25" y="19"/>
                    <a:pt x="20" y="25"/>
                    <a:pt x="12" y="25"/>
                  </a:cubicBezTo>
                  <a:close/>
                  <a:moveTo>
                    <a:pt x="3" y="144"/>
                  </a:moveTo>
                  <a:cubicBezTo>
                    <a:pt x="3" y="45"/>
                    <a:pt x="3" y="45"/>
                    <a:pt x="3" y="45"/>
                  </a:cubicBezTo>
                  <a:cubicBezTo>
                    <a:pt x="22" y="45"/>
                    <a:pt x="22" y="45"/>
                    <a:pt x="22" y="45"/>
                  </a:cubicBezTo>
                  <a:cubicBezTo>
                    <a:pt x="22" y="144"/>
                    <a:pt x="22" y="144"/>
                    <a:pt x="22" y="144"/>
                  </a:cubicBezTo>
                  <a:lnTo>
                    <a:pt x="3" y="144"/>
                  </a:lnTo>
                  <a:close/>
                </a:path>
              </a:pathLst>
            </a:custGeom>
            <a:solidFill>
              <a:srgbClr val="03327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98" name="Google Shape;98;p11"/>
            <p:cNvSpPr/>
            <p:nvPr/>
          </p:nvSpPr>
          <p:spPr>
            <a:xfrm>
              <a:off x="2768601" y="188913"/>
              <a:ext cx="79375" cy="80963"/>
            </a:xfrm>
            <a:custGeom>
              <a:avLst/>
              <a:gdLst/>
              <a:ahLst/>
              <a:cxnLst/>
              <a:rect l="l" t="t" r="r" b="b"/>
              <a:pathLst>
                <a:path w="50" h="51" extrusionOk="0">
                  <a:moveTo>
                    <a:pt x="30" y="51"/>
                  </a:moveTo>
                  <a:lnTo>
                    <a:pt x="19" y="51"/>
                  </a:lnTo>
                  <a:lnTo>
                    <a:pt x="0" y="0"/>
                  </a:lnTo>
                  <a:lnTo>
                    <a:pt x="10" y="0"/>
                  </a:lnTo>
                  <a:lnTo>
                    <a:pt x="25" y="41"/>
                  </a:lnTo>
                  <a:lnTo>
                    <a:pt x="39" y="0"/>
                  </a:lnTo>
                  <a:lnTo>
                    <a:pt x="50" y="0"/>
                  </a:lnTo>
                  <a:lnTo>
                    <a:pt x="30" y="51"/>
                  </a:lnTo>
                  <a:close/>
                </a:path>
              </a:pathLst>
            </a:custGeom>
            <a:solidFill>
              <a:srgbClr val="03327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99" name="Google Shape;99;p11"/>
            <p:cNvSpPr/>
            <p:nvPr/>
          </p:nvSpPr>
          <p:spPr>
            <a:xfrm>
              <a:off x="2855913" y="185738"/>
              <a:ext cx="74613" cy="85725"/>
            </a:xfrm>
            <a:custGeom>
              <a:avLst/>
              <a:gdLst/>
              <a:ahLst/>
              <a:cxnLst/>
              <a:rect l="l" t="t" r="r" b="b"/>
              <a:pathLst>
                <a:path w="90" h="103" extrusionOk="0">
                  <a:moveTo>
                    <a:pt x="19" y="56"/>
                  </a:moveTo>
                  <a:cubicBezTo>
                    <a:pt x="19" y="75"/>
                    <a:pt x="30" y="88"/>
                    <a:pt x="49" y="88"/>
                  </a:cubicBezTo>
                  <a:cubicBezTo>
                    <a:pt x="67" y="88"/>
                    <a:pt x="78" y="78"/>
                    <a:pt x="79" y="77"/>
                  </a:cubicBezTo>
                  <a:cubicBezTo>
                    <a:pt x="87" y="89"/>
                    <a:pt x="87" y="89"/>
                    <a:pt x="87" y="89"/>
                  </a:cubicBezTo>
                  <a:cubicBezTo>
                    <a:pt x="87" y="89"/>
                    <a:pt x="74" y="103"/>
                    <a:pt x="47" y="103"/>
                  </a:cubicBezTo>
                  <a:cubicBezTo>
                    <a:pt x="20" y="103"/>
                    <a:pt x="0" y="84"/>
                    <a:pt x="0" y="52"/>
                  </a:cubicBezTo>
                  <a:cubicBezTo>
                    <a:pt x="0" y="19"/>
                    <a:pt x="20" y="0"/>
                    <a:pt x="47" y="0"/>
                  </a:cubicBezTo>
                  <a:cubicBezTo>
                    <a:pt x="73" y="0"/>
                    <a:pt x="90" y="20"/>
                    <a:pt x="90" y="48"/>
                  </a:cubicBezTo>
                  <a:cubicBezTo>
                    <a:pt x="90" y="56"/>
                    <a:pt x="90" y="56"/>
                    <a:pt x="90" y="56"/>
                  </a:cubicBezTo>
                  <a:cubicBezTo>
                    <a:pt x="19" y="56"/>
                    <a:pt x="19" y="56"/>
                    <a:pt x="19" y="56"/>
                  </a:cubicBezTo>
                  <a:close/>
                  <a:moveTo>
                    <a:pt x="46" y="14"/>
                  </a:moveTo>
                  <a:cubicBezTo>
                    <a:pt x="28" y="14"/>
                    <a:pt x="20" y="29"/>
                    <a:pt x="18" y="42"/>
                  </a:cubicBezTo>
                  <a:cubicBezTo>
                    <a:pt x="70" y="42"/>
                    <a:pt x="70" y="42"/>
                    <a:pt x="70" y="42"/>
                  </a:cubicBezTo>
                  <a:cubicBezTo>
                    <a:pt x="71" y="28"/>
                    <a:pt x="63" y="14"/>
                    <a:pt x="46" y="14"/>
                  </a:cubicBezTo>
                  <a:close/>
                </a:path>
              </a:pathLst>
            </a:custGeom>
            <a:solidFill>
              <a:srgbClr val="03327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100" name="Google Shape;100;p11"/>
            <p:cNvSpPr/>
            <p:nvPr/>
          </p:nvSpPr>
          <p:spPr>
            <a:xfrm>
              <a:off x="2947988" y="185738"/>
              <a:ext cx="47625" cy="84138"/>
            </a:xfrm>
            <a:custGeom>
              <a:avLst/>
              <a:gdLst/>
              <a:ahLst/>
              <a:cxnLst/>
              <a:rect l="l" t="t" r="r" b="b"/>
              <a:pathLst>
                <a:path w="56" h="101" extrusionOk="0">
                  <a:moveTo>
                    <a:pt x="53" y="19"/>
                  </a:moveTo>
                  <a:cubicBezTo>
                    <a:pt x="53" y="19"/>
                    <a:pt x="51" y="18"/>
                    <a:pt x="46" y="18"/>
                  </a:cubicBezTo>
                  <a:cubicBezTo>
                    <a:pt x="41" y="18"/>
                    <a:pt x="37" y="19"/>
                    <a:pt x="32" y="22"/>
                  </a:cubicBezTo>
                  <a:cubicBezTo>
                    <a:pt x="26" y="26"/>
                    <a:pt x="20" y="34"/>
                    <a:pt x="18" y="45"/>
                  </a:cubicBezTo>
                  <a:cubicBezTo>
                    <a:pt x="18" y="101"/>
                    <a:pt x="18" y="101"/>
                    <a:pt x="18" y="101"/>
                  </a:cubicBezTo>
                  <a:cubicBezTo>
                    <a:pt x="0" y="101"/>
                    <a:pt x="0" y="101"/>
                    <a:pt x="0" y="101"/>
                  </a:cubicBezTo>
                  <a:cubicBezTo>
                    <a:pt x="0" y="2"/>
                    <a:pt x="0" y="2"/>
                    <a:pt x="0" y="2"/>
                  </a:cubicBezTo>
                  <a:cubicBezTo>
                    <a:pt x="17" y="2"/>
                    <a:pt x="17" y="2"/>
                    <a:pt x="17" y="2"/>
                  </a:cubicBezTo>
                  <a:cubicBezTo>
                    <a:pt x="18" y="21"/>
                    <a:pt x="18" y="21"/>
                    <a:pt x="18" y="21"/>
                  </a:cubicBezTo>
                  <a:cubicBezTo>
                    <a:pt x="24" y="10"/>
                    <a:pt x="35" y="0"/>
                    <a:pt x="48" y="0"/>
                  </a:cubicBezTo>
                  <a:cubicBezTo>
                    <a:pt x="53" y="0"/>
                    <a:pt x="56" y="1"/>
                    <a:pt x="56" y="1"/>
                  </a:cubicBezTo>
                  <a:lnTo>
                    <a:pt x="53" y="19"/>
                  </a:lnTo>
                  <a:close/>
                </a:path>
              </a:pathLst>
            </a:custGeom>
            <a:solidFill>
              <a:srgbClr val="03327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101" name="Google Shape;101;p11"/>
            <p:cNvSpPr/>
            <p:nvPr/>
          </p:nvSpPr>
          <p:spPr>
            <a:xfrm>
              <a:off x="2998788" y="185738"/>
              <a:ext cx="74613" cy="85725"/>
            </a:xfrm>
            <a:custGeom>
              <a:avLst/>
              <a:gdLst/>
              <a:ahLst/>
              <a:cxnLst/>
              <a:rect l="l" t="t" r="r" b="b"/>
              <a:pathLst>
                <a:path w="90" h="103" extrusionOk="0">
                  <a:moveTo>
                    <a:pt x="20" y="56"/>
                  </a:moveTo>
                  <a:cubicBezTo>
                    <a:pt x="20" y="75"/>
                    <a:pt x="31" y="88"/>
                    <a:pt x="49" y="88"/>
                  </a:cubicBezTo>
                  <a:cubicBezTo>
                    <a:pt x="68" y="88"/>
                    <a:pt x="79" y="78"/>
                    <a:pt x="80" y="77"/>
                  </a:cubicBezTo>
                  <a:cubicBezTo>
                    <a:pt x="88" y="89"/>
                    <a:pt x="88" y="89"/>
                    <a:pt x="88" y="89"/>
                  </a:cubicBezTo>
                  <a:cubicBezTo>
                    <a:pt x="88" y="89"/>
                    <a:pt x="74" y="103"/>
                    <a:pt x="47" y="103"/>
                  </a:cubicBezTo>
                  <a:cubicBezTo>
                    <a:pt x="20" y="103"/>
                    <a:pt x="0" y="84"/>
                    <a:pt x="0" y="52"/>
                  </a:cubicBezTo>
                  <a:cubicBezTo>
                    <a:pt x="0" y="19"/>
                    <a:pt x="21" y="0"/>
                    <a:pt x="47" y="0"/>
                  </a:cubicBezTo>
                  <a:cubicBezTo>
                    <a:pt x="74" y="0"/>
                    <a:pt x="90" y="20"/>
                    <a:pt x="90" y="48"/>
                  </a:cubicBezTo>
                  <a:cubicBezTo>
                    <a:pt x="90" y="56"/>
                    <a:pt x="90" y="56"/>
                    <a:pt x="90" y="56"/>
                  </a:cubicBezTo>
                  <a:cubicBezTo>
                    <a:pt x="20" y="56"/>
                    <a:pt x="20" y="56"/>
                    <a:pt x="20" y="56"/>
                  </a:cubicBezTo>
                  <a:close/>
                  <a:moveTo>
                    <a:pt x="46" y="14"/>
                  </a:moveTo>
                  <a:cubicBezTo>
                    <a:pt x="28" y="14"/>
                    <a:pt x="20" y="29"/>
                    <a:pt x="19" y="42"/>
                  </a:cubicBezTo>
                  <a:cubicBezTo>
                    <a:pt x="71" y="42"/>
                    <a:pt x="71" y="42"/>
                    <a:pt x="71" y="42"/>
                  </a:cubicBezTo>
                  <a:cubicBezTo>
                    <a:pt x="71" y="28"/>
                    <a:pt x="64" y="14"/>
                    <a:pt x="46" y="14"/>
                  </a:cubicBezTo>
                  <a:close/>
                </a:path>
              </a:pathLst>
            </a:custGeom>
            <a:solidFill>
              <a:srgbClr val="03327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102" name="Google Shape;102;p11"/>
            <p:cNvSpPr/>
            <p:nvPr/>
          </p:nvSpPr>
          <p:spPr>
            <a:xfrm>
              <a:off x="3084513" y="153988"/>
              <a:ext cx="77788" cy="117475"/>
            </a:xfrm>
            <a:custGeom>
              <a:avLst/>
              <a:gdLst/>
              <a:ahLst/>
              <a:cxnLst/>
              <a:rect l="l" t="t" r="r" b="b"/>
              <a:pathLst>
                <a:path w="94" h="143" extrusionOk="0">
                  <a:moveTo>
                    <a:pt x="78" y="141"/>
                  </a:moveTo>
                  <a:cubicBezTo>
                    <a:pt x="75" y="125"/>
                    <a:pt x="75" y="125"/>
                    <a:pt x="75" y="125"/>
                  </a:cubicBezTo>
                  <a:cubicBezTo>
                    <a:pt x="74" y="126"/>
                    <a:pt x="65" y="143"/>
                    <a:pt x="42" y="143"/>
                  </a:cubicBezTo>
                  <a:cubicBezTo>
                    <a:pt x="16" y="143"/>
                    <a:pt x="0" y="121"/>
                    <a:pt x="0" y="91"/>
                  </a:cubicBezTo>
                  <a:cubicBezTo>
                    <a:pt x="0" y="62"/>
                    <a:pt x="18" y="40"/>
                    <a:pt x="44" y="40"/>
                  </a:cubicBezTo>
                  <a:cubicBezTo>
                    <a:pt x="65" y="40"/>
                    <a:pt x="74" y="56"/>
                    <a:pt x="75" y="58"/>
                  </a:cubicBezTo>
                  <a:cubicBezTo>
                    <a:pt x="75" y="0"/>
                    <a:pt x="75" y="0"/>
                    <a:pt x="75" y="0"/>
                  </a:cubicBezTo>
                  <a:cubicBezTo>
                    <a:pt x="94" y="0"/>
                    <a:pt x="94" y="0"/>
                    <a:pt x="94" y="0"/>
                  </a:cubicBezTo>
                  <a:cubicBezTo>
                    <a:pt x="94" y="141"/>
                    <a:pt x="94" y="141"/>
                    <a:pt x="94" y="141"/>
                  </a:cubicBezTo>
                  <a:cubicBezTo>
                    <a:pt x="78" y="141"/>
                    <a:pt x="78" y="141"/>
                    <a:pt x="78" y="141"/>
                  </a:cubicBezTo>
                  <a:close/>
                  <a:moveTo>
                    <a:pt x="48" y="54"/>
                  </a:moveTo>
                  <a:cubicBezTo>
                    <a:pt x="30" y="54"/>
                    <a:pt x="19" y="71"/>
                    <a:pt x="19" y="90"/>
                  </a:cubicBezTo>
                  <a:cubicBezTo>
                    <a:pt x="19" y="110"/>
                    <a:pt x="29" y="127"/>
                    <a:pt x="47" y="127"/>
                  </a:cubicBezTo>
                  <a:cubicBezTo>
                    <a:pt x="64" y="127"/>
                    <a:pt x="75" y="110"/>
                    <a:pt x="75" y="90"/>
                  </a:cubicBezTo>
                  <a:cubicBezTo>
                    <a:pt x="76" y="71"/>
                    <a:pt x="66" y="54"/>
                    <a:pt x="48" y="54"/>
                  </a:cubicBezTo>
                  <a:close/>
                </a:path>
              </a:pathLst>
            </a:custGeom>
            <a:solidFill>
              <a:srgbClr val="03327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103" name="Google Shape;103;p11"/>
            <p:cNvSpPr/>
            <p:nvPr/>
          </p:nvSpPr>
          <p:spPr>
            <a:xfrm>
              <a:off x="3209926" y="152400"/>
              <a:ext cx="53975" cy="117475"/>
            </a:xfrm>
            <a:custGeom>
              <a:avLst/>
              <a:gdLst/>
              <a:ahLst/>
              <a:cxnLst/>
              <a:rect l="l" t="t" r="r" b="b"/>
              <a:pathLst>
                <a:path w="64" h="142" extrusionOk="0">
                  <a:moveTo>
                    <a:pt x="61" y="18"/>
                  </a:moveTo>
                  <a:cubicBezTo>
                    <a:pt x="61" y="18"/>
                    <a:pt x="55" y="15"/>
                    <a:pt x="49" y="15"/>
                  </a:cubicBezTo>
                  <a:cubicBezTo>
                    <a:pt x="43" y="15"/>
                    <a:pt x="39" y="17"/>
                    <a:pt x="36" y="21"/>
                  </a:cubicBezTo>
                  <a:cubicBezTo>
                    <a:pt x="34" y="24"/>
                    <a:pt x="34" y="29"/>
                    <a:pt x="34" y="35"/>
                  </a:cubicBezTo>
                  <a:cubicBezTo>
                    <a:pt x="34" y="43"/>
                    <a:pt x="34" y="43"/>
                    <a:pt x="34" y="43"/>
                  </a:cubicBezTo>
                  <a:cubicBezTo>
                    <a:pt x="59" y="43"/>
                    <a:pt x="59" y="43"/>
                    <a:pt x="59" y="43"/>
                  </a:cubicBezTo>
                  <a:cubicBezTo>
                    <a:pt x="59" y="57"/>
                    <a:pt x="59" y="57"/>
                    <a:pt x="59" y="57"/>
                  </a:cubicBezTo>
                  <a:cubicBezTo>
                    <a:pt x="34" y="57"/>
                    <a:pt x="34" y="57"/>
                    <a:pt x="34" y="57"/>
                  </a:cubicBezTo>
                  <a:cubicBezTo>
                    <a:pt x="34" y="142"/>
                    <a:pt x="34" y="142"/>
                    <a:pt x="34" y="142"/>
                  </a:cubicBezTo>
                  <a:cubicBezTo>
                    <a:pt x="15" y="142"/>
                    <a:pt x="15" y="142"/>
                    <a:pt x="15" y="142"/>
                  </a:cubicBezTo>
                  <a:cubicBezTo>
                    <a:pt x="15" y="57"/>
                    <a:pt x="15" y="57"/>
                    <a:pt x="15" y="57"/>
                  </a:cubicBezTo>
                  <a:cubicBezTo>
                    <a:pt x="0" y="57"/>
                    <a:pt x="0" y="57"/>
                    <a:pt x="0" y="57"/>
                  </a:cubicBezTo>
                  <a:cubicBezTo>
                    <a:pt x="0" y="43"/>
                    <a:pt x="0" y="43"/>
                    <a:pt x="0" y="43"/>
                  </a:cubicBezTo>
                  <a:cubicBezTo>
                    <a:pt x="15" y="43"/>
                    <a:pt x="15" y="43"/>
                    <a:pt x="15" y="43"/>
                  </a:cubicBezTo>
                  <a:cubicBezTo>
                    <a:pt x="15" y="32"/>
                    <a:pt x="15" y="32"/>
                    <a:pt x="15" y="32"/>
                  </a:cubicBezTo>
                  <a:cubicBezTo>
                    <a:pt x="15" y="21"/>
                    <a:pt x="18" y="14"/>
                    <a:pt x="22" y="9"/>
                  </a:cubicBezTo>
                  <a:cubicBezTo>
                    <a:pt x="27" y="4"/>
                    <a:pt x="34" y="0"/>
                    <a:pt x="45" y="0"/>
                  </a:cubicBezTo>
                  <a:cubicBezTo>
                    <a:pt x="55" y="0"/>
                    <a:pt x="62" y="3"/>
                    <a:pt x="64" y="4"/>
                  </a:cubicBezTo>
                  <a:lnTo>
                    <a:pt x="61" y="18"/>
                  </a:lnTo>
                  <a:close/>
                </a:path>
              </a:pathLst>
            </a:custGeom>
            <a:solidFill>
              <a:srgbClr val="03327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104" name="Google Shape;104;p11"/>
            <p:cNvSpPr/>
            <p:nvPr/>
          </p:nvSpPr>
          <p:spPr>
            <a:xfrm>
              <a:off x="3270251" y="185738"/>
              <a:ext cx="46038" cy="84138"/>
            </a:xfrm>
            <a:custGeom>
              <a:avLst/>
              <a:gdLst/>
              <a:ahLst/>
              <a:cxnLst/>
              <a:rect l="l" t="t" r="r" b="b"/>
              <a:pathLst>
                <a:path w="56" h="101" extrusionOk="0">
                  <a:moveTo>
                    <a:pt x="53" y="19"/>
                  </a:moveTo>
                  <a:cubicBezTo>
                    <a:pt x="53" y="19"/>
                    <a:pt x="51" y="18"/>
                    <a:pt x="46" y="18"/>
                  </a:cubicBezTo>
                  <a:cubicBezTo>
                    <a:pt x="41" y="18"/>
                    <a:pt x="37" y="19"/>
                    <a:pt x="32" y="22"/>
                  </a:cubicBezTo>
                  <a:cubicBezTo>
                    <a:pt x="26" y="26"/>
                    <a:pt x="20" y="34"/>
                    <a:pt x="18" y="45"/>
                  </a:cubicBezTo>
                  <a:cubicBezTo>
                    <a:pt x="18" y="101"/>
                    <a:pt x="18" y="101"/>
                    <a:pt x="18" y="101"/>
                  </a:cubicBezTo>
                  <a:cubicBezTo>
                    <a:pt x="0" y="101"/>
                    <a:pt x="0" y="101"/>
                    <a:pt x="0" y="101"/>
                  </a:cubicBezTo>
                  <a:cubicBezTo>
                    <a:pt x="0" y="2"/>
                    <a:pt x="0" y="2"/>
                    <a:pt x="0" y="2"/>
                  </a:cubicBezTo>
                  <a:cubicBezTo>
                    <a:pt x="17" y="2"/>
                    <a:pt x="17" y="2"/>
                    <a:pt x="17" y="2"/>
                  </a:cubicBezTo>
                  <a:cubicBezTo>
                    <a:pt x="18" y="21"/>
                    <a:pt x="18" y="21"/>
                    <a:pt x="18" y="21"/>
                  </a:cubicBezTo>
                  <a:cubicBezTo>
                    <a:pt x="24" y="10"/>
                    <a:pt x="35" y="0"/>
                    <a:pt x="48" y="0"/>
                  </a:cubicBezTo>
                  <a:cubicBezTo>
                    <a:pt x="53" y="0"/>
                    <a:pt x="56" y="1"/>
                    <a:pt x="56" y="1"/>
                  </a:cubicBezTo>
                  <a:lnTo>
                    <a:pt x="53" y="19"/>
                  </a:lnTo>
                  <a:close/>
                </a:path>
              </a:pathLst>
            </a:custGeom>
            <a:solidFill>
              <a:srgbClr val="03327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105" name="Google Shape;105;p11"/>
            <p:cNvSpPr/>
            <p:nvPr/>
          </p:nvSpPr>
          <p:spPr>
            <a:xfrm>
              <a:off x="3321051" y="185738"/>
              <a:ext cx="79375" cy="85725"/>
            </a:xfrm>
            <a:custGeom>
              <a:avLst/>
              <a:gdLst/>
              <a:ahLst/>
              <a:cxnLst/>
              <a:rect l="l" t="t" r="r" b="b"/>
              <a:pathLst>
                <a:path w="96" h="102" extrusionOk="0">
                  <a:moveTo>
                    <a:pt x="48" y="102"/>
                  </a:moveTo>
                  <a:cubicBezTo>
                    <a:pt x="20" y="102"/>
                    <a:pt x="0" y="82"/>
                    <a:pt x="0" y="51"/>
                  </a:cubicBezTo>
                  <a:cubicBezTo>
                    <a:pt x="0" y="20"/>
                    <a:pt x="20" y="0"/>
                    <a:pt x="48" y="0"/>
                  </a:cubicBezTo>
                  <a:cubicBezTo>
                    <a:pt x="77" y="0"/>
                    <a:pt x="96" y="20"/>
                    <a:pt x="96" y="51"/>
                  </a:cubicBezTo>
                  <a:cubicBezTo>
                    <a:pt x="96" y="82"/>
                    <a:pt x="77" y="102"/>
                    <a:pt x="48" y="102"/>
                  </a:cubicBezTo>
                  <a:close/>
                  <a:moveTo>
                    <a:pt x="48" y="14"/>
                  </a:moveTo>
                  <a:cubicBezTo>
                    <a:pt x="30" y="14"/>
                    <a:pt x="20" y="29"/>
                    <a:pt x="20" y="51"/>
                  </a:cubicBezTo>
                  <a:cubicBezTo>
                    <a:pt x="20" y="72"/>
                    <a:pt x="30" y="88"/>
                    <a:pt x="48" y="88"/>
                  </a:cubicBezTo>
                  <a:cubicBezTo>
                    <a:pt x="67" y="88"/>
                    <a:pt x="77" y="72"/>
                    <a:pt x="77" y="51"/>
                  </a:cubicBezTo>
                  <a:cubicBezTo>
                    <a:pt x="77" y="29"/>
                    <a:pt x="67" y="14"/>
                    <a:pt x="48" y="14"/>
                  </a:cubicBezTo>
                  <a:close/>
                </a:path>
              </a:pathLst>
            </a:custGeom>
            <a:solidFill>
              <a:srgbClr val="03327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106" name="Google Shape;106;p11"/>
            <p:cNvSpPr/>
            <p:nvPr/>
          </p:nvSpPr>
          <p:spPr>
            <a:xfrm>
              <a:off x="3419476" y="185738"/>
              <a:ext cx="117475" cy="84138"/>
            </a:xfrm>
            <a:custGeom>
              <a:avLst/>
              <a:gdLst/>
              <a:ahLst/>
              <a:cxnLst/>
              <a:rect l="l" t="t" r="r" b="b"/>
              <a:pathLst>
                <a:path w="142" h="101" extrusionOk="0">
                  <a:moveTo>
                    <a:pt x="123" y="101"/>
                  </a:moveTo>
                  <a:cubicBezTo>
                    <a:pt x="123" y="39"/>
                    <a:pt x="123" y="39"/>
                    <a:pt x="123" y="39"/>
                  </a:cubicBezTo>
                  <a:cubicBezTo>
                    <a:pt x="123" y="26"/>
                    <a:pt x="120" y="16"/>
                    <a:pt x="106" y="16"/>
                  </a:cubicBezTo>
                  <a:cubicBezTo>
                    <a:pt x="91" y="16"/>
                    <a:pt x="81" y="34"/>
                    <a:pt x="80" y="41"/>
                  </a:cubicBezTo>
                  <a:cubicBezTo>
                    <a:pt x="80" y="101"/>
                    <a:pt x="80" y="101"/>
                    <a:pt x="80" y="101"/>
                  </a:cubicBezTo>
                  <a:cubicBezTo>
                    <a:pt x="62" y="101"/>
                    <a:pt x="62" y="101"/>
                    <a:pt x="62" y="101"/>
                  </a:cubicBezTo>
                  <a:cubicBezTo>
                    <a:pt x="62" y="39"/>
                    <a:pt x="62" y="39"/>
                    <a:pt x="62" y="39"/>
                  </a:cubicBezTo>
                  <a:cubicBezTo>
                    <a:pt x="62" y="26"/>
                    <a:pt x="59" y="16"/>
                    <a:pt x="44" y="16"/>
                  </a:cubicBezTo>
                  <a:cubicBezTo>
                    <a:pt x="30" y="16"/>
                    <a:pt x="20" y="34"/>
                    <a:pt x="19" y="41"/>
                  </a:cubicBezTo>
                  <a:cubicBezTo>
                    <a:pt x="19" y="101"/>
                    <a:pt x="19" y="101"/>
                    <a:pt x="19" y="101"/>
                  </a:cubicBezTo>
                  <a:cubicBezTo>
                    <a:pt x="0" y="101"/>
                    <a:pt x="0" y="101"/>
                    <a:pt x="0" y="101"/>
                  </a:cubicBezTo>
                  <a:cubicBezTo>
                    <a:pt x="0" y="2"/>
                    <a:pt x="0" y="2"/>
                    <a:pt x="0" y="2"/>
                  </a:cubicBezTo>
                  <a:cubicBezTo>
                    <a:pt x="18" y="2"/>
                    <a:pt x="18" y="2"/>
                    <a:pt x="18" y="2"/>
                  </a:cubicBezTo>
                  <a:cubicBezTo>
                    <a:pt x="19" y="20"/>
                    <a:pt x="19" y="20"/>
                    <a:pt x="19" y="20"/>
                  </a:cubicBezTo>
                  <a:cubicBezTo>
                    <a:pt x="25" y="9"/>
                    <a:pt x="37" y="0"/>
                    <a:pt x="51" y="0"/>
                  </a:cubicBezTo>
                  <a:cubicBezTo>
                    <a:pt x="64" y="0"/>
                    <a:pt x="75" y="6"/>
                    <a:pt x="79" y="21"/>
                  </a:cubicBezTo>
                  <a:cubicBezTo>
                    <a:pt x="86" y="9"/>
                    <a:pt x="98" y="0"/>
                    <a:pt x="112" y="0"/>
                  </a:cubicBezTo>
                  <a:cubicBezTo>
                    <a:pt x="128" y="0"/>
                    <a:pt x="142" y="9"/>
                    <a:pt x="142" y="34"/>
                  </a:cubicBezTo>
                  <a:cubicBezTo>
                    <a:pt x="142" y="101"/>
                    <a:pt x="142" y="101"/>
                    <a:pt x="142" y="101"/>
                  </a:cubicBezTo>
                  <a:cubicBezTo>
                    <a:pt x="123" y="101"/>
                    <a:pt x="123" y="101"/>
                    <a:pt x="123" y="101"/>
                  </a:cubicBezTo>
                  <a:close/>
                </a:path>
              </a:pathLst>
            </a:custGeom>
            <a:solidFill>
              <a:srgbClr val="03327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107" name="Google Shape;107;p11"/>
            <p:cNvSpPr/>
            <p:nvPr/>
          </p:nvSpPr>
          <p:spPr>
            <a:xfrm>
              <a:off x="3594101" y="157163"/>
              <a:ext cx="69850" cy="112713"/>
            </a:xfrm>
            <a:custGeom>
              <a:avLst/>
              <a:gdLst/>
              <a:ahLst/>
              <a:cxnLst/>
              <a:rect l="l" t="t" r="r" b="b"/>
              <a:pathLst>
                <a:path w="44" h="71" extrusionOk="0">
                  <a:moveTo>
                    <a:pt x="0" y="71"/>
                  </a:moveTo>
                  <a:lnTo>
                    <a:pt x="0" y="0"/>
                  </a:lnTo>
                  <a:lnTo>
                    <a:pt x="43" y="0"/>
                  </a:lnTo>
                  <a:lnTo>
                    <a:pt x="43" y="8"/>
                  </a:lnTo>
                  <a:lnTo>
                    <a:pt x="10" y="8"/>
                  </a:lnTo>
                  <a:lnTo>
                    <a:pt x="10" y="29"/>
                  </a:lnTo>
                  <a:lnTo>
                    <a:pt x="41" y="29"/>
                  </a:lnTo>
                  <a:lnTo>
                    <a:pt x="41" y="38"/>
                  </a:lnTo>
                  <a:lnTo>
                    <a:pt x="10" y="38"/>
                  </a:lnTo>
                  <a:lnTo>
                    <a:pt x="10" y="62"/>
                  </a:lnTo>
                  <a:lnTo>
                    <a:pt x="44" y="62"/>
                  </a:lnTo>
                  <a:lnTo>
                    <a:pt x="44" y="71"/>
                  </a:lnTo>
                  <a:lnTo>
                    <a:pt x="0" y="71"/>
                  </a:lnTo>
                  <a:lnTo>
                    <a:pt x="0" y="71"/>
                  </a:lnTo>
                  <a:close/>
                </a:path>
              </a:pathLst>
            </a:custGeom>
            <a:solidFill>
              <a:srgbClr val="03327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108" name="Google Shape;108;p11"/>
            <p:cNvSpPr/>
            <p:nvPr/>
          </p:nvSpPr>
          <p:spPr>
            <a:xfrm>
              <a:off x="3671888" y="188913"/>
              <a:ext cx="77788" cy="80963"/>
            </a:xfrm>
            <a:custGeom>
              <a:avLst/>
              <a:gdLst/>
              <a:ahLst/>
              <a:cxnLst/>
              <a:rect l="l" t="t" r="r" b="b"/>
              <a:pathLst>
                <a:path w="49" h="51" extrusionOk="0">
                  <a:moveTo>
                    <a:pt x="38" y="51"/>
                  </a:moveTo>
                  <a:lnTo>
                    <a:pt x="24" y="30"/>
                  </a:lnTo>
                  <a:lnTo>
                    <a:pt x="11" y="51"/>
                  </a:lnTo>
                  <a:lnTo>
                    <a:pt x="0" y="51"/>
                  </a:lnTo>
                  <a:lnTo>
                    <a:pt x="18" y="25"/>
                  </a:lnTo>
                  <a:lnTo>
                    <a:pt x="1" y="0"/>
                  </a:lnTo>
                  <a:lnTo>
                    <a:pt x="12" y="0"/>
                  </a:lnTo>
                  <a:lnTo>
                    <a:pt x="25" y="19"/>
                  </a:lnTo>
                  <a:lnTo>
                    <a:pt x="37" y="0"/>
                  </a:lnTo>
                  <a:lnTo>
                    <a:pt x="48" y="0"/>
                  </a:lnTo>
                  <a:lnTo>
                    <a:pt x="30" y="25"/>
                  </a:lnTo>
                  <a:lnTo>
                    <a:pt x="49" y="51"/>
                  </a:lnTo>
                  <a:lnTo>
                    <a:pt x="38" y="51"/>
                  </a:lnTo>
                  <a:close/>
                </a:path>
              </a:pathLst>
            </a:custGeom>
            <a:solidFill>
              <a:srgbClr val="03327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109" name="Google Shape;109;p11"/>
            <p:cNvSpPr/>
            <p:nvPr/>
          </p:nvSpPr>
          <p:spPr>
            <a:xfrm>
              <a:off x="3763963" y="185738"/>
              <a:ext cx="77788" cy="114300"/>
            </a:xfrm>
            <a:custGeom>
              <a:avLst/>
              <a:gdLst/>
              <a:ahLst/>
              <a:cxnLst/>
              <a:rect l="l" t="t" r="r" b="b"/>
              <a:pathLst>
                <a:path w="94" h="136" extrusionOk="0">
                  <a:moveTo>
                    <a:pt x="49" y="102"/>
                  </a:moveTo>
                  <a:cubicBezTo>
                    <a:pt x="29" y="102"/>
                    <a:pt x="21" y="89"/>
                    <a:pt x="18" y="85"/>
                  </a:cubicBezTo>
                  <a:cubicBezTo>
                    <a:pt x="18" y="136"/>
                    <a:pt x="18" y="136"/>
                    <a:pt x="18" y="136"/>
                  </a:cubicBezTo>
                  <a:cubicBezTo>
                    <a:pt x="0" y="136"/>
                    <a:pt x="0" y="136"/>
                    <a:pt x="0" y="136"/>
                  </a:cubicBezTo>
                  <a:cubicBezTo>
                    <a:pt x="0" y="1"/>
                    <a:pt x="0" y="1"/>
                    <a:pt x="0" y="1"/>
                  </a:cubicBezTo>
                  <a:cubicBezTo>
                    <a:pt x="17" y="1"/>
                    <a:pt x="17" y="1"/>
                    <a:pt x="17" y="1"/>
                  </a:cubicBezTo>
                  <a:cubicBezTo>
                    <a:pt x="18" y="17"/>
                    <a:pt x="18" y="17"/>
                    <a:pt x="18" y="17"/>
                  </a:cubicBezTo>
                  <a:cubicBezTo>
                    <a:pt x="20" y="15"/>
                    <a:pt x="30" y="0"/>
                    <a:pt x="51" y="0"/>
                  </a:cubicBezTo>
                  <a:cubicBezTo>
                    <a:pt x="78" y="0"/>
                    <a:pt x="94" y="21"/>
                    <a:pt x="94" y="51"/>
                  </a:cubicBezTo>
                  <a:cubicBezTo>
                    <a:pt x="93" y="81"/>
                    <a:pt x="75" y="102"/>
                    <a:pt x="49" y="102"/>
                  </a:cubicBezTo>
                  <a:close/>
                  <a:moveTo>
                    <a:pt x="46" y="14"/>
                  </a:moveTo>
                  <a:cubicBezTo>
                    <a:pt x="29" y="14"/>
                    <a:pt x="17" y="31"/>
                    <a:pt x="17" y="50"/>
                  </a:cubicBezTo>
                  <a:cubicBezTo>
                    <a:pt x="17" y="70"/>
                    <a:pt x="28" y="87"/>
                    <a:pt x="45" y="87"/>
                  </a:cubicBezTo>
                  <a:cubicBezTo>
                    <a:pt x="62" y="87"/>
                    <a:pt x="74" y="70"/>
                    <a:pt x="74" y="50"/>
                  </a:cubicBezTo>
                  <a:cubicBezTo>
                    <a:pt x="74" y="31"/>
                    <a:pt x="63" y="14"/>
                    <a:pt x="46" y="14"/>
                  </a:cubicBezTo>
                  <a:close/>
                </a:path>
              </a:pathLst>
            </a:custGeom>
            <a:solidFill>
              <a:srgbClr val="03327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110" name="Google Shape;110;p11"/>
            <p:cNvSpPr/>
            <p:nvPr/>
          </p:nvSpPr>
          <p:spPr>
            <a:xfrm>
              <a:off x="3852863" y="185738"/>
              <a:ext cx="74613" cy="85725"/>
            </a:xfrm>
            <a:custGeom>
              <a:avLst/>
              <a:gdLst/>
              <a:ahLst/>
              <a:cxnLst/>
              <a:rect l="l" t="t" r="r" b="b"/>
              <a:pathLst>
                <a:path w="90" h="103" extrusionOk="0">
                  <a:moveTo>
                    <a:pt x="20" y="56"/>
                  </a:moveTo>
                  <a:cubicBezTo>
                    <a:pt x="20" y="75"/>
                    <a:pt x="31" y="88"/>
                    <a:pt x="50" y="88"/>
                  </a:cubicBezTo>
                  <a:cubicBezTo>
                    <a:pt x="68" y="88"/>
                    <a:pt x="79" y="78"/>
                    <a:pt x="80" y="77"/>
                  </a:cubicBezTo>
                  <a:cubicBezTo>
                    <a:pt x="88" y="89"/>
                    <a:pt x="88" y="89"/>
                    <a:pt x="88" y="89"/>
                  </a:cubicBezTo>
                  <a:cubicBezTo>
                    <a:pt x="88" y="89"/>
                    <a:pt x="75" y="103"/>
                    <a:pt x="47" y="103"/>
                  </a:cubicBezTo>
                  <a:cubicBezTo>
                    <a:pt x="20" y="103"/>
                    <a:pt x="0" y="84"/>
                    <a:pt x="0" y="52"/>
                  </a:cubicBezTo>
                  <a:cubicBezTo>
                    <a:pt x="0" y="19"/>
                    <a:pt x="21" y="0"/>
                    <a:pt x="47" y="0"/>
                  </a:cubicBezTo>
                  <a:cubicBezTo>
                    <a:pt x="74" y="0"/>
                    <a:pt x="90" y="20"/>
                    <a:pt x="90" y="48"/>
                  </a:cubicBezTo>
                  <a:cubicBezTo>
                    <a:pt x="90" y="56"/>
                    <a:pt x="90" y="56"/>
                    <a:pt x="90" y="56"/>
                  </a:cubicBezTo>
                  <a:cubicBezTo>
                    <a:pt x="20" y="56"/>
                    <a:pt x="20" y="56"/>
                    <a:pt x="20" y="56"/>
                  </a:cubicBezTo>
                  <a:close/>
                  <a:moveTo>
                    <a:pt x="46" y="14"/>
                  </a:moveTo>
                  <a:cubicBezTo>
                    <a:pt x="29" y="14"/>
                    <a:pt x="20" y="29"/>
                    <a:pt x="19" y="42"/>
                  </a:cubicBezTo>
                  <a:cubicBezTo>
                    <a:pt x="71" y="42"/>
                    <a:pt x="71" y="42"/>
                    <a:pt x="71" y="42"/>
                  </a:cubicBezTo>
                  <a:cubicBezTo>
                    <a:pt x="72" y="28"/>
                    <a:pt x="65" y="14"/>
                    <a:pt x="46" y="14"/>
                  </a:cubicBezTo>
                  <a:close/>
                </a:path>
              </a:pathLst>
            </a:custGeom>
            <a:solidFill>
              <a:srgbClr val="03327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111" name="Google Shape;111;p11"/>
            <p:cNvSpPr/>
            <p:nvPr/>
          </p:nvSpPr>
          <p:spPr>
            <a:xfrm>
              <a:off x="3946526" y="185738"/>
              <a:ext cx="47625" cy="84138"/>
            </a:xfrm>
            <a:custGeom>
              <a:avLst/>
              <a:gdLst/>
              <a:ahLst/>
              <a:cxnLst/>
              <a:rect l="l" t="t" r="r" b="b"/>
              <a:pathLst>
                <a:path w="57" h="101" extrusionOk="0">
                  <a:moveTo>
                    <a:pt x="54" y="19"/>
                  </a:moveTo>
                  <a:cubicBezTo>
                    <a:pt x="54" y="19"/>
                    <a:pt x="52" y="18"/>
                    <a:pt x="47" y="18"/>
                  </a:cubicBezTo>
                  <a:cubicBezTo>
                    <a:pt x="42" y="18"/>
                    <a:pt x="38" y="19"/>
                    <a:pt x="33" y="22"/>
                  </a:cubicBezTo>
                  <a:cubicBezTo>
                    <a:pt x="27" y="26"/>
                    <a:pt x="21" y="34"/>
                    <a:pt x="19" y="45"/>
                  </a:cubicBezTo>
                  <a:cubicBezTo>
                    <a:pt x="19" y="101"/>
                    <a:pt x="19" y="101"/>
                    <a:pt x="19" y="101"/>
                  </a:cubicBezTo>
                  <a:cubicBezTo>
                    <a:pt x="0" y="101"/>
                    <a:pt x="0" y="101"/>
                    <a:pt x="0" y="101"/>
                  </a:cubicBezTo>
                  <a:cubicBezTo>
                    <a:pt x="0" y="2"/>
                    <a:pt x="0" y="2"/>
                    <a:pt x="0" y="2"/>
                  </a:cubicBezTo>
                  <a:cubicBezTo>
                    <a:pt x="18" y="2"/>
                    <a:pt x="18" y="2"/>
                    <a:pt x="18" y="2"/>
                  </a:cubicBezTo>
                  <a:cubicBezTo>
                    <a:pt x="19" y="21"/>
                    <a:pt x="19" y="21"/>
                    <a:pt x="19" y="21"/>
                  </a:cubicBezTo>
                  <a:cubicBezTo>
                    <a:pt x="24" y="10"/>
                    <a:pt x="35" y="0"/>
                    <a:pt x="49" y="0"/>
                  </a:cubicBezTo>
                  <a:cubicBezTo>
                    <a:pt x="54" y="0"/>
                    <a:pt x="57" y="1"/>
                    <a:pt x="57" y="1"/>
                  </a:cubicBezTo>
                  <a:lnTo>
                    <a:pt x="54" y="19"/>
                  </a:lnTo>
                  <a:close/>
                </a:path>
              </a:pathLst>
            </a:custGeom>
            <a:solidFill>
              <a:srgbClr val="03327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112" name="Google Shape;112;p11"/>
            <p:cNvSpPr/>
            <p:nvPr/>
          </p:nvSpPr>
          <p:spPr>
            <a:xfrm>
              <a:off x="4005263" y="150813"/>
              <a:ext cx="20638" cy="119063"/>
            </a:xfrm>
            <a:custGeom>
              <a:avLst/>
              <a:gdLst/>
              <a:ahLst/>
              <a:cxnLst/>
              <a:rect l="l" t="t" r="r" b="b"/>
              <a:pathLst>
                <a:path w="26" h="144" extrusionOk="0">
                  <a:moveTo>
                    <a:pt x="13" y="25"/>
                  </a:moveTo>
                  <a:cubicBezTo>
                    <a:pt x="6" y="25"/>
                    <a:pt x="0" y="20"/>
                    <a:pt x="0" y="13"/>
                  </a:cubicBezTo>
                  <a:cubicBezTo>
                    <a:pt x="0" y="6"/>
                    <a:pt x="6" y="0"/>
                    <a:pt x="13" y="0"/>
                  </a:cubicBezTo>
                  <a:cubicBezTo>
                    <a:pt x="20" y="0"/>
                    <a:pt x="26" y="6"/>
                    <a:pt x="26" y="12"/>
                  </a:cubicBezTo>
                  <a:cubicBezTo>
                    <a:pt x="26" y="19"/>
                    <a:pt x="20" y="25"/>
                    <a:pt x="13" y="25"/>
                  </a:cubicBezTo>
                  <a:close/>
                  <a:moveTo>
                    <a:pt x="3" y="144"/>
                  </a:moveTo>
                  <a:cubicBezTo>
                    <a:pt x="3" y="45"/>
                    <a:pt x="3" y="45"/>
                    <a:pt x="3" y="45"/>
                  </a:cubicBezTo>
                  <a:cubicBezTo>
                    <a:pt x="22" y="45"/>
                    <a:pt x="22" y="45"/>
                    <a:pt x="22" y="45"/>
                  </a:cubicBezTo>
                  <a:cubicBezTo>
                    <a:pt x="22" y="144"/>
                    <a:pt x="22" y="144"/>
                    <a:pt x="22" y="144"/>
                  </a:cubicBezTo>
                  <a:lnTo>
                    <a:pt x="3" y="144"/>
                  </a:lnTo>
                  <a:close/>
                </a:path>
              </a:pathLst>
            </a:custGeom>
            <a:solidFill>
              <a:srgbClr val="03327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113" name="Google Shape;113;p11"/>
            <p:cNvSpPr/>
            <p:nvPr/>
          </p:nvSpPr>
          <p:spPr>
            <a:xfrm>
              <a:off x="4041776" y="185738"/>
              <a:ext cx="74613" cy="85725"/>
            </a:xfrm>
            <a:custGeom>
              <a:avLst/>
              <a:gdLst/>
              <a:ahLst/>
              <a:cxnLst/>
              <a:rect l="l" t="t" r="r" b="b"/>
              <a:pathLst>
                <a:path w="90" h="103" extrusionOk="0">
                  <a:moveTo>
                    <a:pt x="20" y="56"/>
                  </a:moveTo>
                  <a:cubicBezTo>
                    <a:pt x="20" y="75"/>
                    <a:pt x="31" y="88"/>
                    <a:pt x="50" y="88"/>
                  </a:cubicBezTo>
                  <a:cubicBezTo>
                    <a:pt x="68" y="88"/>
                    <a:pt x="79" y="78"/>
                    <a:pt x="80" y="77"/>
                  </a:cubicBezTo>
                  <a:cubicBezTo>
                    <a:pt x="88" y="89"/>
                    <a:pt x="88" y="89"/>
                    <a:pt x="88" y="89"/>
                  </a:cubicBezTo>
                  <a:cubicBezTo>
                    <a:pt x="88" y="89"/>
                    <a:pt x="75" y="103"/>
                    <a:pt x="47" y="103"/>
                  </a:cubicBezTo>
                  <a:cubicBezTo>
                    <a:pt x="20" y="103"/>
                    <a:pt x="0" y="84"/>
                    <a:pt x="0" y="52"/>
                  </a:cubicBezTo>
                  <a:cubicBezTo>
                    <a:pt x="0" y="19"/>
                    <a:pt x="21" y="0"/>
                    <a:pt x="47" y="0"/>
                  </a:cubicBezTo>
                  <a:cubicBezTo>
                    <a:pt x="74" y="0"/>
                    <a:pt x="90" y="20"/>
                    <a:pt x="90" y="48"/>
                  </a:cubicBezTo>
                  <a:cubicBezTo>
                    <a:pt x="90" y="56"/>
                    <a:pt x="90" y="56"/>
                    <a:pt x="90" y="56"/>
                  </a:cubicBezTo>
                  <a:cubicBezTo>
                    <a:pt x="20" y="56"/>
                    <a:pt x="20" y="56"/>
                    <a:pt x="20" y="56"/>
                  </a:cubicBezTo>
                  <a:close/>
                  <a:moveTo>
                    <a:pt x="46" y="14"/>
                  </a:moveTo>
                  <a:cubicBezTo>
                    <a:pt x="29" y="14"/>
                    <a:pt x="20" y="29"/>
                    <a:pt x="19" y="42"/>
                  </a:cubicBezTo>
                  <a:cubicBezTo>
                    <a:pt x="71" y="42"/>
                    <a:pt x="71" y="42"/>
                    <a:pt x="71" y="42"/>
                  </a:cubicBezTo>
                  <a:cubicBezTo>
                    <a:pt x="72" y="28"/>
                    <a:pt x="64" y="14"/>
                    <a:pt x="46" y="14"/>
                  </a:cubicBezTo>
                  <a:close/>
                </a:path>
              </a:pathLst>
            </a:custGeom>
            <a:solidFill>
              <a:srgbClr val="03327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114" name="Google Shape;114;p11"/>
            <p:cNvSpPr/>
            <p:nvPr/>
          </p:nvSpPr>
          <p:spPr>
            <a:xfrm>
              <a:off x="4135438" y="185738"/>
              <a:ext cx="69850" cy="84138"/>
            </a:xfrm>
            <a:custGeom>
              <a:avLst/>
              <a:gdLst/>
              <a:ahLst/>
              <a:cxnLst/>
              <a:rect l="l" t="t" r="r" b="b"/>
              <a:pathLst>
                <a:path w="84" h="101" extrusionOk="0">
                  <a:moveTo>
                    <a:pt x="65" y="101"/>
                  </a:moveTo>
                  <a:cubicBezTo>
                    <a:pt x="65" y="41"/>
                    <a:pt x="65" y="41"/>
                    <a:pt x="65" y="41"/>
                  </a:cubicBezTo>
                  <a:cubicBezTo>
                    <a:pt x="65" y="26"/>
                    <a:pt x="60" y="16"/>
                    <a:pt x="45" y="16"/>
                  </a:cubicBezTo>
                  <a:cubicBezTo>
                    <a:pt x="30" y="16"/>
                    <a:pt x="21" y="32"/>
                    <a:pt x="19" y="41"/>
                  </a:cubicBezTo>
                  <a:cubicBezTo>
                    <a:pt x="19" y="101"/>
                    <a:pt x="19" y="101"/>
                    <a:pt x="19" y="101"/>
                  </a:cubicBezTo>
                  <a:cubicBezTo>
                    <a:pt x="0" y="101"/>
                    <a:pt x="0" y="101"/>
                    <a:pt x="0" y="101"/>
                  </a:cubicBezTo>
                  <a:cubicBezTo>
                    <a:pt x="0" y="2"/>
                    <a:pt x="0" y="2"/>
                    <a:pt x="0" y="2"/>
                  </a:cubicBezTo>
                  <a:cubicBezTo>
                    <a:pt x="18" y="2"/>
                    <a:pt x="18" y="2"/>
                    <a:pt x="18" y="2"/>
                  </a:cubicBezTo>
                  <a:cubicBezTo>
                    <a:pt x="19" y="20"/>
                    <a:pt x="19" y="20"/>
                    <a:pt x="19" y="20"/>
                  </a:cubicBezTo>
                  <a:cubicBezTo>
                    <a:pt x="24" y="10"/>
                    <a:pt x="35" y="0"/>
                    <a:pt x="52" y="0"/>
                  </a:cubicBezTo>
                  <a:cubicBezTo>
                    <a:pt x="71" y="0"/>
                    <a:pt x="84" y="11"/>
                    <a:pt x="84" y="37"/>
                  </a:cubicBezTo>
                  <a:cubicBezTo>
                    <a:pt x="84" y="101"/>
                    <a:pt x="84" y="101"/>
                    <a:pt x="84" y="101"/>
                  </a:cubicBezTo>
                  <a:cubicBezTo>
                    <a:pt x="65" y="101"/>
                    <a:pt x="65" y="101"/>
                    <a:pt x="65" y="101"/>
                  </a:cubicBezTo>
                  <a:close/>
                </a:path>
              </a:pathLst>
            </a:custGeom>
            <a:solidFill>
              <a:srgbClr val="03327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115" name="Google Shape;115;p11"/>
            <p:cNvSpPr/>
            <p:nvPr/>
          </p:nvSpPr>
          <p:spPr>
            <a:xfrm>
              <a:off x="4221163" y="185738"/>
              <a:ext cx="71438" cy="85725"/>
            </a:xfrm>
            <a:custGeom>
              <a:avLst/>
              <a:gdLst/>
              <a:ahLst/>
              <a:cxnLst/>
              <a:rect l="l" t="t" r="r" b="b"/>
              <a:pathLst>
                <a:path w="86" h="103" extrusionOk="0">
                  <a:moveTo>
                    <a:pt x="76" y="28"/>
                  </a:moveTo>
                  <a:cubicBezTo>
                    <a:pt x="76" y="28"/>
                    <a:pt x="67" y="15"/>
                    <a:pt x="51" y="15"/>
                  </a:cubicBezTo>
                  <a:cubicBezTo>
                    <a:pt x="34" y="15"/>
                    <a:pt x="20" y="27"/>
                    <a:pt x="20" y="51"/>
                  </a:cubicBezTo>
                  <a:cubicBezTo>
                    <a:pt x="20" y="75"/>
                    <a:pt x="34" y="86"/>
                    <a:pt x="50" y="86"/>
                  </a:cubicBezTo>
                  <a:cubicBezTo>
                    <a:pt x="66" y="86"/>
                    <a:pt x="76" y="74"/>
                    <a:pt x="76" y="73"/>
                  </a:cubicBezTo>
                  <a:cubicBezTo>
                    <a:pt x="86" y="85"/>
                    <a:pt x="86" y="85"/>
                    <a:pt x="86" y="85"/>
                  </a:cubicBezTo>
                  <a:cubicBezTo>
                    <a:pt x="85" y="86"/>
                    <a:pt x="74" y="103"/>
                    <a:pt x="47" y="103"/>
                  </a:cubicBezTo>
                  <a:cubicBezTo>
                    <a:pt x="21" y="103"/>
                    <a:pt x="0" y="83"/>
                    <a:pt x="0" y="51"/>
                  </a:cubicBezTo>
                  <a:cubicBezTo>
                    <a:pt x="0" y="19"/>
                    <a:pt x="22" y="0"/>
                    <a:pt x="48" y="0"/>
                  </a:cubicBezTo>
                  <a:cubicBezTo>
                    <a:pt x="74" y="0"/>
                    <a:pt x="84" y="16"/>
                    <a:pt x="85" y="17"/>
                  </a:cubicBezTo>
                  <a:lnTo>
                    <a:pt x="76" y="28"/>
                  </a:lnTo>
                  <a:close/>
                </a:path>
              </a:pathLst>
            </a:custGeom>
            <a:solidFill>
              <a:srgbClr val="03327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116" name="Google Shape;116;p11"/>
            <p:cNvSpPr/>
            <p:nvPr/>
          </p:nvSpPr>
          <p:spPr>
            <a:xfrm>
              <a:off x="4303713" y="185738"/>
              <a:ext cx="74613" cy="85725"/>
            </a:xfrm>
            <a:custGeom>
              <a:avLst/>
              <a:gdLst/>
              <a:ahLst/>
              <a:cxnLst/>
              <a:rect l="l" t="t" r="r" b="b"/>
              <a:pathLst>
                <a:path w="90" h="103" extrusionOk="0">
                  <a:moveTo>
                    <a:pt x="19" y="56"/>
                  </a:moveTo>
                  <a:cubicBezTo>
                    <a:pt x="19" y="75"/>
                    <a:pt x="31" y="88"/>
                    <a:pt x="49" y="88"/>
                  </a:cubicBezTo>
                  <a:cubicBezTo>
                    <a:pt x="67" y="88"/>
                    <a:pt x="78" y="78"/>
                    <a:pt x="79" y="77"/>
                  </a:cubicBezTo>
                  <a:cubicBezTo>
                    <a:pt x="87" y="89"/>
                    <a:pt x="87" y="89"/>
                    <a:pt x="87" y="89"/>
                  </a:cubicBezTo>
                  <a:cubicBezTo>
                    <a:pt x="87" y="89"/>
                    <a:pt x="74" y="103"/>
                    <a:pt x="47" y="103"/>
                  </a:cubicBezTo>
                  <a:cubicBezTo>
                    <a:pt x="20" y="103"/>
                    <a:pt x="0" y="84"/>
                    <a:pt x="0" y="52"/>
                  </a:cubicBezTo>
                  <a:cubicBezTo>
                    <a:pt x="0" y="19"/>
                    <a:pt x="20" y="0"/>
                    <a:pt x="47" y="0"/>
                  </a:cubicBezTo>
                  <a:cubicBezTo>
                    <a:pt x="73" y="0"/>
                    <a:pt x="90" y="20"/>
                    <a:pt x="90" y="48"/>
                  </a:cubicBezTo>
                  <a:cubicBezTo>
                    <a:pt x="90" y="56"/>
                    <a:pt x="90" y="56"/>
                    <a:pt x="90" y="56"/>
                  </a:cubicBezTo>
                  <a:cubicBezTo>
                    <a:pt x="19" y="56"/>
                    <a:pt x="19" y="56"/>
                    <a:pt x="19" y="56"/>
                  </a:cubicBezTo>
                  <a:close/>
                  <a:moveTo>
                    <a:pt x="46" y="14"/>
                  </a:moveTo>
                  <a:cubicBezTo>
                    <a:pt x="28" y="14"/>
                    <a:pt x="20" y="29"/>
                    <a:pt x="18" y="42"/>
                  </a:cubicBezTo>
                  <a:cubicBezTo>
                    <a:pt x="70" y="42"/>
                    <a:pt x="70" y="42"/>
                    <a:pt x="70" y="42"/>
                  </a:cubicBezTo>
                  <a:cubicBezTo>
                    <a:pt x="71" y="28"/>
                    <a:pt x="63" y="14"/>
                    <a:pt x="46" y="14"/>
                  </a:cubicBezTo>
                  <a:close/>
                </a:path>
              </a:pathLst>
            </a:custGeom>
            <a:solidFill>
              <a:srgbClr val="03327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117" name="Google Shape;117;p11"/>
            <p:cNvSpPr/>
            <p:nvPr/>
          </p:nvSpPr>
          <p:spPr>
            <a:xfrm>
              <a:off x="2271713" y="-269875"/>
              <a:ext cx="12700" cy="773113"/>
            </a:xfrm>
            <a:prstGeom prst="rect">
              <a:avLst/>
            </a:prstGeom>
            <a:solidFill>
              <a:srgbClr val="03327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118" name="Google Shape;118;p11"/>
            <p:cNvSpPr/>
            <p:nvPr/>
          </p:nvSpPr>
          <p:spPr>
            <a:xfrm>
              <a:off x="911226" y="-279400"/>
              <a:ext cx="119063" cy="120650"/>
            </a:xfrm>
            <a:prstGeom prst="ellipse">
              <a:avLst/>
            </a:prstGeom>
            <a:solidFill>
              <a:srgbClr val="03327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119" name="Google Shape;119;p11"/>
            <p:cNvSpPr/>
            <p:nvPr/>
          </p:nvSpPr>
          <p:spPr>
            <a:xfrm>
              <a:off x="752476" y="-269875"/>
              <a:ext cx="101600" cy="101600"/>
            </a:xfrm>
            <a:prstGeom prst="ellipse">
              <a:avLst/>
            </a:prstGeom>
            <a:solidFill>
              <a:srgbClr val="2193D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120" name="Google Shape;120;p11"/>
            <p:cNvSpPr/>
            <p:nvPr/>
          </p:nvSpPr>
          <p:spPr>
            <a:xfrm>
              <a:off x="919163" y="-103188"/>
              <a:ext cx="101600" cy="101600"/>
            </a:xfrm>
            <a:prstGeom prst="ellipse">
              <a:avLst/>
            </a:prstGeom>
            <a:solidFill>
              <a:srgbClr val="2193D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121" name="Google Shape;121;p11"/>
            <p:cNvSpPr/>
            <p:nvPr/>
          </p:nvSpPr>
          <p:spPr>
            <a:xfrm>
              <a:off x="927101" y="53975"/>
              <a:ext cx="85725" cy="87313"/>
            </a:xfrm>
            <a:prstGeom prst="ellipse">
              <a:avLst/>
            </a:prstGeom>
            <a:solidFill>
              <a:srgbClr val="7AC3F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122" name="Google Shape;122;p11"/>
            <p:cNvSpPr/>
            <p:nvPr/>
          </p:nvSpPr>
          <p:spPr>
            <a:xfrm>
              <a:off x="760413" y="-95250"/>
              <a:ext cx="87313" cy="87313"/>
            </a:xfrm>
            <a:prstGeom prst="ellipse">
              <a:avLst/>
            </a:prstGeom>
            <a:solidFill>
              <a:srgbClr val="7AC3F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123" name="Google Shape;123;p11"/>
            <p:cNvSpPr/>
            <p:nvPr/>
          </p:nvSpPr>
          <p:spPr>
            <a:xfrm>
              <a:off x="611188" y="-261938"/>
              <a:ext cx="85725" cy="87313"/>
            </a:xfrm>
            <a:prstGeom prst="ellipse">
              <a:avLst/>
            </a:prstGeom>
            <a:solidFill>
              <a:srgbClr val="7AC3F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grpSp>
      <p:sp>
        <p:nvSpPr>
          <p:cNvPr id="124" name="Google Shape;124;p11"/>
          <p:cNvSpPr txBox="1">
            <a:spLocks noGrp="1"/>
          </p:cNvSpPr>
          <p:nvPr>
            <p:ph type="ctrTitle"/>
          </p:nvPr>
        </p:nvSpPr>
        <p:spPr>
          <a:xfrm>
            <a:off x="1516830" y="2523757"/>
            <a:ext cx="9139234" cy="664797"/>
          </a:xfrm>
          <a:prstGeom prst="rect">
            <a:avLst/>
          </a:prstGeom>
          <a:noFill/>
          <a:ln>
            <a:noFill/>
          </a:ln>
        </p:spPr>
        <p:txBody>
          <a:bodyPr spcFirstLastPara="1" wrap="square" lIns="91425" tIns="91425" rIns="91425" bIns="91425" anchor="ctr" anchorCtr="0">
            <a:noAutofit/>
          </a:bodyPr>
          <a:lstStyle>
            <a:lvl1pPr lvl="0" algn="l">
              <a:lnSpc>
                <a:spcPct val="90000"/>
              </a:lnSpc>
              <a:spcBef>
                <a:spcPts val="0"/>
              </a:spcBef>
              <a:spcAft>
                <a:spcPts val="0"/>
              </a:spcAft>
              <a:buClr>
                <a:schemeClr val="dk1"/>
              </a:buClr>
              <a:buSzPts val="3600"/>
              <a:buFont typeface="Avenir"/>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25" name="Google Shape;125;p11"/>
          <p:cNvSpPr txBox="1">
            <a:spLocks noGrp="1"/>
          </p:cNvSpPr>
          <p:nvPr>
            <p:ph type="body" idx="1"/>
          </p:nvPr>
        </p:nvSpPr>
        <p:spPr>
          <a:xfrm>
            <a:off x="1520386" y="3998279"/>
            <a:ext cx="4586287" cy="323850"/>
          </a:xfrm>
          <a:prstGeom prst="rect">
            <a:avLst/>
          </a:prstGeom>
          <a:noFill/>
          <a:ln>
            <a:noFill/>
          </a:ln>
        </p:spPr>
        <p:txBody>
          <a:bodyPr spcFirstLastPara="1" wrap="square" lIns="91425" tIns="91425" rIns="91425" bIns="91425" anchor="ctr" anchorCtr="0">
            <a:normAutofit/>
          </a:bodyPr>
          <a:lstStyle>
            <a:lvl1pPr marL="457200" lvl="0" indent="-228600" algn="l">
              <a:lnSpc>
                <a:spcPct val="90000"/>
              </a:lnSpc>
              <a:spcBef>
                <a:spcPts val="1000"/>
              </a:spcBef>
              <a:spcAft>
                <a:spcPts val="0"/>
              </a:spcAft>
              <a:buClr>
                <a:schemeClr val="dk1"/>
              </a:buClr>
              <a:buSzPts val="1600"/>
              <a:buNone/>
              <a:defRPr b="0">
                <a:solidFill>
                  <a:schemeClr val="dk1"/>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o"/>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126" name="Google Shape;126;p11"/>
          <p:cNvSpPr txBox="1">
            <a:spLocks noGrp="1"/>
          </p:cNvSpPr>
          <p:nvPr>
            <p:ph type="subTitle" idx="2"/>
          </p:nvPr>
        </p:nvSpPr>
        <p:spPr>
          <a:xfrm>
            <a:off x="1516830" y="3444432"/>
            <a:ext cx="9139234" cy="297969"/>
          </a:xfrm>
          <a:prstGeom prst="rect">
            <a:avLst/>
          </a:prstGeom>
          <a:noFill/>
          <a:ln>
            <a:noFill/>
          </a:ln>
        </p:spPr>
        <p:txBody>
          <a:bodyPr spcFirstLastPara="1" wrap="square" lIns="91425" tIns="91425" rIns="91425" bIns="91425" anchor="ctr" anchorCtr="0">
            <a:noAutofit/>
          </a:bodyPr>
          <a:lstStyle>
            <a:lvl1pPr lvl="0" algn="l">
              <a:lnSpc>
                <a:spcPct val="90000"/>
              </a:lnSpc>
              <a:spcBef>
                <a:spcPts val="1000"/>
              </a:spcBef>
              <a:spcAft>
                <a:spcPts val="0"/>
              </a:spcAft>
              <a:buClr>
                <a:schemeClr val="dk1"/>
              </a:buClr>
              <a:buSzPts val="2200"/>
              <a:buNone/>
              <a:defRPr sz="2200" b="0">
                <a:solidFill>
                  <a:schemeClr val="dk1"/>
                </a:solidFill>
              </a:defRPr>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o"/>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a:r>
              <a:rPr lang="en-US"/>
              <a:t>Click to edit Master subtitle style</a:t>
            </a:r>
            <a:endParaRPr/>
          </a:p>
        </p:txBody>
      </p:sp>
      <p:sp>
        <p:nvSpPr>
          <p:cNvPr id="127" name="Google Shape;127;p11"/>
          <p:cNvSpPr txBox="1"/>
          <p:nvPr/>
        </p:nvSpPr>
        <p:spPr>
          <a:xfrm>
            <a:off x="1516830" y="6334188"/>
            <a:ext cx="5719046" cy="153888"/>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1000">
                <a:solidFill>
                  <a:schemeClr val="dk1"/>
                </a:solidFill>
                <a:latin typeface="Avenir"/>
                <a:ea typeface="Avenir"/>
                <a:cs typeface="Avenir"/>
                <a:sym typeface="Avenir"/>
              </a:rPr>
              <a:t>Includes content supplied by Sales Benchmark Index; Copyright © Sales Benchmark Index, 2022</a:t>
            </a:r>
            <a:endParaRPr/>
          </a:p>
        </p:txBody>
      </p:sp>
    </p:spTree>
    <p:extLst>
      <p:ext uri="{BB962C8B-B14F-4D97-AF65-F5344CB8AC3E}">
        <p14:creationId xmlns:p14="http://schemas.microsoft.com/office/powerpoint/2010/main" val="147925110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matchingName="Title Slide blue dots bkdg">
  <p:cSld name="Title Slide blue dots bkdg">
    <p:bg>
      <p:bgPr>
        <a:solidFill>
          <a:schemeClr val="accent1"/>
        </a:solidFill>
        <a:effectLst/>
      </p:bgPr>
    </p:bg>
    <p:spTree>
      <p:nvGrpSpPr>
        <p:cNvPr id="1" name="Shape 128"/>
        <p:cNvGrpSpPr/>
        <p:nvPr/>
      </p:nvGrpSpPr>
      <p:grpSpPr>
        <a:xfrm>
          <a:off x="0" y="0"/>
          <a:ext cx="0" cy="0"/>
          <a:chOff x="0" y="0"/>
          <a:chExt cx="0" cy="0"/>
        </a:xfrm>
      </p:grpSpPr>
      <p:sp>
        <p:nvSpPr>
          <p:cNvPr id="129" name="Google Shape;129;p12"/>
          <p:cNvSpPr txBox="1">
            <a:spLocks noGrp="1"/>
          </p:cNvSpPr>
          <p:nvPr>
            <p:ph type="ctrTitle"/>
          </p:nvPr>
        </p:nvSpPr>
        <p:spPr>
          <a:xfrm>
            <a:off x="1516830" y="2523757"/>
            <a:ext cx="9139234" cy="664797"/>
          </a:xfrm>
          <a:prstGeom prst="rect">
            <a:avLst/>
          </a:prstGeom>
          <a:noFill/>
          <a:ln>
            <a:noFill/>
          </a:ln>
        </p:spPr>
        <p:txBody>
          <a:bodyPr spcFirstLastPara="1" wrap="square" lIns="91425" tIns="91425" rIns="91425" bIns="91425" anchor="ctr" anchorCtr="0">
            <a:noAutofit/>
          </a:bodyPr>
          <a:lstStyle>
            <a:lvl1pPr lvl="0" algn="l">
              <a:lnSpc>
                <a:spcPct val="90000"/>
              </a:lnSpc>
              <a:spcBef>
                <a:spcPts val="0"/>
              </a:spcBef>
              <a:spcAft>
                <a:spcPts val="0"/>
              </a:spcAft>
              <a:buClr>
                <a:schemeClr val="lt1"/>
              </a:buClr>
              <a:buSzPts val="3600"/>
              <a:buFont typeface="Avenir"/>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30" name="Google Shape;130;p12"/>
          <p:cNvSpPr txBox="1">
            <a:spLocks noGrp="1"/>
          </p:cNvSpPr>
          <p:nvPr>
            <p:ph type="body" idx="1"/>
          </p:nvPr>
        </p:nvSpPr>
        <p:spPr>
          <a:xfrm>
            <a:off x="1520386" y="3998279"/>
            <a:ext cx="4586287" cy="323850"/>
          </a:xfrm>
          <a:prstGeom prst="rect">
            <a:avLst/>
          </a:prstGeom>
          <a:noFill/>
          <a:ln>
            <a:noFill/>
          </a:ln>
        </p:spPr>
        <p:txBody>
          <a:bodyPr spcFirstLastPara="1" wrap="square" lIns="91425" tIns="91425" rIns="91425" bIns="91425" anchor="ctr" anchorCtr="0">
            <a:normAutofit/>
          </a:bodyPr>
          <a:lstStyle>
            <a:lvl1pPr marL="457200" lvl="0" indent="-228600" algn="l">
              <a:lnSpc>
                <a:spcPct val="90000"/>
              </a:lnSpc>
              <a:spcBef>
                <a:spcPts val="1000"/>
              </a:spcBef>
              <a:spcAft>
                <a:spcPts val="0"/>
              </a:spcAft>
              <a:buClr>
                <a:schemeClr val="lt1"/>
              </a:buClr>
              <a:buSzPts val="1600"/>
              <a:buNone/>
              <a:defRPr b="0">
                <a:solidFill>
                  <a:schemeClr val="lt1"/>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o"/>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131" name="Google Shape;131;p12"/>
          <p:cNvSpPr txBox="1">
            <a:spLocks noGrp="1"/>
          </p:cNvSpPr>
          <p:nvPr>
            <p:ph type="subTitle" idx="2"/>
          </p:nvPr>
        </p:nvSpPr>
        <p:spPr>
          <a:xfrm>
            <a:off x="1516830" y="3444432"/>
            <a:ext cx="9139234" cy="297969"/>
          </a:xfrm>
          <a:prstGeom prst="rect">
            <a:avLst/>
          </a:prstGeom>
          <a:noFill/>
          <a:ln>
            <a:noFill/>
          </a:ln>
        </p:spPr>
        <p:txBody>
          <a:bodyPr spcFirstLastPara="1" wrap="square" lIns="91425" tIns="91425" rIns="91425" bIns="91425" anchor="ctr" anchorCtr="0">
            <a:noAutofit/>
          </a:bodyPr>
          <a:lstStyle>
            <a:lvl1pPr lvl="0" algn="l">
              <a:lnSpc>
                <a:spcPct val="90000"/>
              </a:lnSpc>
              <a:spcBef>
                <a:spcPts val="1000"/>
              </a:spcBef>
              <a:spcAft>
                <a:spcPts val="0"/>
              </a:spcAft>
              <a:buClr>
                <a:schemeClr val="lt1"/>
              </a:buClr>
              <a:buSzPts val="2200"/>
              <a:buNone/>
              <a:defRPr sz="2200" b="0">
                <a:solidFill>
                  <a:schemeClr val="lt1"/>
                </a:solidFill>
              </a:defRPr>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o"/>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a:r>
              <a:rPr lang="en-US"/>
              <a:t>Click to edit Master subtitle style</a:t>
            </a:r>
            <a:endParaRPr/>
          </a:p>
        </p:txBody>
      </p:sp>
      <p:grpSp>
        <p:nvGrpSpPr>
          <p:cNvPr id="132" name="Google Shape;132;p12"/>
          <p:cNvGrpSpPr/>
          <p:nvPr/>
        </p:nvGrpSpPr>
        <p:grpSpPr>
          <a:xfrm>
            <a:off x="702214" y="780933"/>
            <a:ext cx="3494345" cy="745107"/>
            <a:chOff x="611188" y="-279400"/>
            <a:chExt cx="3767138" cy="803275"/>
          </a:xfrm>
        </p:grpSpPr>
        <p:sp>
          <p:nvSpPr>
            <p:cNvPr id="133" name="Google Shape;133;p12"/>
            <p:cNvSpPr/>
            <p:nvPr/>
          </p:nvSpPr>
          <p:spPr>
            <a:xfrm>
              <a:off x="1885951" y="438150"/>
              <a:ext cx="60325" cy="63500"/>
            </a:xfrm>
            <a:custGeom>
              <a:avLst/>
              <a:gdLst/>
              <a:ahLst/>
              <a:cxnLst/>
              <a:rect l="l" t="t" r="r" b="b"/>
              <a:pathLst>
                <a:path w="73" h="78" extrusionOk="0">
                  <a:moveTo>
                    <a:pt x="36" y="0"/>
                  </a:moveTo>
                  <a:cubicBezTo>
                    <a:pt x="25" y="0"/>
                    <a:pt x="17" y="3"/>
                    <a:pt x="10" y="10"/>
                  </a:cubicBezTo>
                  <a:cubicBezTo>
                    <a:pt x="3" y="17"/>
                    <a:pt x="0" y="27"/>
                    <a:pt x="0" y="39"/>
                  </a:cubicBezTo>
                  <a:cubicBezTo>
                    <a:pt x="0" y="51"/>
                    <a:pt x="3" y="60"/>
                    <a:pt x="10" y="67"/>
                  </a:cubicBezTo>
                  <a:cubicBezTo>
                    <a:pt x="17" y="74"/>
                    <a:pt x="25" y="78"/>
                    <a:pt x="36" y="78"/>
                  </a:cubicBezTo>
                  <a:cubicBezTo>
                    <a:pt x="47" y="78"/>
                    <a:pt x="56" y="74"/>
                    <a:pt x="63" y="67"/>
                  </a:cubicBezTo>
                  <a:cubicBezTo>
                    <a:pt x="69" y="60"/>
                    <a:pt x="73" y="51"/>
                    <a:pt x="73" y="39"/>
                  </a:cubicBezTo>
                  <a:cubicBezTo>
                    <a:pt x="73" y="27"/>
                    <a:pt x="69" y="17"/>
                    <a:pt x="63" y="10"/>
                  </a:cubicBezTo>
                  <a:cubicBezTo>
                    <a:pt x="56" y="3"/>
                    <a:pt x="47" y="0"/>
                    <a:pt x="36" y="0"/>
                  </a:cubicBezTo>
                  <a:close/>
                  <a:moveTo>
                    <a:pt x="52" y="59"/>
                  </a:moveTo>
                  <a:cubicBezTo>
                    <a:pt x="48" y="64"/>
                    <a:pt x="43" y="66"/>
                    <a:pt x="36" y="66"/>
                  </a:cubicBezTo>
                  <a:cubicBezTo>
                    <a:pt x="29" y="66"/>
                    <a:pt x="24" y="64"/>
                    <a:pt x="20" y="59"/>
                  </a:cubicBezTo>
                  <a:cubicBezTo>
                    <a:pt x="17" y="54"/>
                    <a:pt x="15" y="47"/>
                    <a:pt x="15" y="39"/>
                  </a:cubicBezTo>
                  <a:cubicBezTo>
                    <a:pt x="15" y="30"/>
                    <a:pt x="17" y="24"/>
                    <a:pt x="21" y="19"/>
                  </a:cubicBezTo>
                  <a:cubicBezTo>
                    <a:pt x="24" y="14"/>
                    <a:pt x="30" y="11"/>
                    <a:pt x="36" y="11"/>
                  </a:cubicBezTo>
                  <a:cubicBezTo>
                    <a:pt x="43" y="11"/>
                    <a:pt x="48" y="14"/>
                    <a:pt x="52" y="19"/>
                  </a:cubicBezTo>
                  <a:cubicBezTo>
                    <a:pt x="56" y="24"/>
                    <a:pt x="58" y="30"/>
                    <a:pt x="58" y="39"/>
                  </a:cubicBezTo>
                  <a:cubicBezTo>
                    <a:pt x="58" y="47"/>
                    <a:pt x="56" y="54"/>
                    <a:pt x="52" y="59"/>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134" name="Google Shape;134;p12"/>
            <p:cNvSpPr/>
            <p:nvPr/>
          </p:nvSpPr>
          <p:spPr>
            <a:xfrm>
              <a:off x="1152526" y="414338"/>
              <a:ext cx="74613" cy="87313"/>
            </a:xfrm>
            <a:custGeom>
              <a:avLst/>
              <a:gdLst/>
              <a:ahLst/>
              <a:cxnLst/>
              <a:rect l="l" t="t" r="r" b="b"/>
              <a:pathLst>
                <a:path w="89" h="106" extrusionOk="0">
                  <a:moveTo>
                    <a:pt x="50" y="62"/>
                  </a:moveTo>
                  <a:cubicBezTo>
                    <a:pt x="75" y="62"/>
                    <a:pt x="75" y="62"/>
                    <a:pt x="75" y="62"/>
                  </a:cubicBezTo>
                  <a:cubicBezTo>
                    <a:pt x="75" y="80"/>
                    <a:pt x="75" y="80"/>
                    <a:pt x="75" y="80"/>
                  </a:cubicBezTo>
                  <a:cubicBezTo>
                    <a:pt x="74" y="81"/>
                    <a:pt x="74" y="81"/>
                    <a:pt x="74" y="81"/>
                  </a:cubicBezTo>
                  <a:cubicBezTo>
                    <a:pt x="73" y="82"/>
                    <a:pt x="72" y="83"/>
                    <a:pt x="71" y="84"/>
                  </a:cubicBezTo>
                  <a:cubicBezTo>
                    <a:pt x="69" y="86"/>
                    <a:pt x="68" y="87"/>
                    <a:pt x="66" y="88"/>
                  </a:cubicBezTo>
                  <a:cubicBezTo>
                    <a:pt x="64" y="89"/>
                    <a:pt x="61" y="90"/>
                    <a:pt x="58" y="91"/>
                  </a:cubicBezTo>
                  <a:cubicBezTo>
                    <a:pt x="55" y="92"/>
                    <a:pt x="51" y="92"/>
                    <a:pt x="48" y="92"/>
                  </a:cubicBezTo>
                  <a:cubicBezTo>
                    <a:pt x="38" y="92"/>
                    <a:pt x="30" y="89"/>
                    <a:pt x="24" y="82"/>
                  </a:cubicBezTo>
                  <a:cubicBezTo>
                    <a:pt x="18" y="74"/>
                    <a:pt x="15" y="65"/>
                    <a:pt x="15" y="52"/>
                  </a:cubicBezTo>
                  <a:cubicBezTo>
                    <a:pt x="15" y="40"/>
                    <a:pt x="18" y="31"/>
                    <a:pt x="25" y="23"/>
                  </a:cubicBezTo>
                  <a:cubicBezTo>
                    <a:pt x="31" y="16"/>
                    <a:pt x="39" y="13"/>
                    <a:pt x="48" y="13"/>
                  </a:cubicBezTo>
                  <a:cubicBezTo>
                    <a:pt x="51" y="13"/>
                    <a:pt x="54" y="13"/>
                    <a:pt x="57" y="14"/>
                  </a:cubicBezTo>
                  <a:cubicBezTo>
                    <a:pt x="60" y="14"/>
                    <a:pt x="62" y="15"/>
                    <a:pt x="64" y="16"/>
                  </a:cubicBezTo>
                  <a:cubicBezTo>
                    <a:pt x="66" y="17"/>
                    <a:pt x="67" y="18"/>
                    <a:pt x="69" y="19"/>
                  </a:cubicBezTo>
                  <a:cubicBezTo>
                    <a:pt x="71" y="21"/>
                    <a:pt x="72" y="22"/>
                    <a:pt x="73" y="23"/>
                  </a:cubicBezTo>
                  <a:cubicBezTo>
                    <a:pt x="74" y="24"/>
                    <a:pt x="74" y="25"/>
                    <a:pt x="75" y="26"/>
                  </a:cubicBezTo>
                  <a:cubicBezTo>
                    <a:pt x="76" y="27"/>
                    <a:pt x="76" y="27"/>
                    <a:pt x="76" y="27"/>
                  </a:cubicBezTo>
                  <a:cubicBezTo>
                    <a:pt x="86" y="18"/>
                    <a:pt x="86" y="18"/>
                    <a:pt x="86" y="18"/>
                  </a:cubicBezTo>
                  <a:cubicBezTo>
                    <a:pt x="77" y="6"/>
                    <a:pt x="64" y="0"/>
                    <a:pt x="48" y="0"/>
                  </a:cubicBezTo>
                  <a:cubicBezTo>
                    <a:pt x="35" y="0"/>
                    <a:pt x="23" y="4"/>
                    <a:pt x="14" y="14"/>
                  </a:cubicBezTo>
                  <a:cubicBezTo>
                    <a:pt x="4" y="24"/>
                    <a:pt x="0" y="36"/>
                    <a:pt x="0" y="52"/>
                  </a:cubicBezTo>
                  <a:cubicBezTo>
                    <a:pt x="0" y="69"/>
                    <a:pt x="4" y="82"/>
                    <a:pt x="13" y="91"/>
                  </a:cubicBezTo>
                  <a:cubicBezTo>
                    <a:pt x="21" y="101"/>
                    <a:pt x="32" y="106"/>
                    <a:pt x="45" y="106"/>
                  </a:cubicBezTo>
                  <a:cubicBezTo>
                    <a:pt x="50" y="106"/>
                    <a:pt x="54" y="105"/>
                    <a:pt x="57" y="104"/>
                  </a:cubicBezTo>
                  <a:cubicBezTo>
                    <a:pt x="61" y="103"/>
                    <a:pt x="64" y="102"/>
                    <a:pt x="66" y="101"/>
                  </a:cubicBezTo>
                  <a:cubicBezTo>
                    <a:pt x="69" y="100"/>
                    <a:pt x="71" y="99"/>
                    <a:pt x="73" y="97"/>
                  </a:cubicBezTo>
                  <a:cubicBezTo>
                    <a:pt x="75" y="95"/>
                    <a:pt x="76" y="94"/>
                    <a:pt x="76" y="94"/>
                  </a:cubicBezTo>
                  <a:cubicBezTo>
                    <a:pt x="77" y="93"/>
                    <a:pt x="77" y="93"/>
                    <a:pt x="78" y="92"/>
                  </a:cubicBezTo>
                  <a:cubicBezTo>
                    <a:pt x="79" y="104"/>
                    <a:pt x="79" y="104"/>
                    <a:pt x="79" y="104"/>
                  </a:cubicBezTo>
                  <a:cubicBezTo>
                    <a:pt x="89" y="104"/>
                    <a:pt x="89" y="104"/>
                    <a:pt x="89" y="104"/>
                  </a:cubicBezTo>
                  <a:cubicBezTo>
                    <a:pt x="89" y="51"/>
                    <a:pt x="89" y="51"/>
                    <a:pt x="89" y="51"/>
                  </a:cubicBezTo>
                  <a:cubicBezTo>
                    <a:pt x="50" y="51"/>
                    <a:pt x="50" y="51"/>
                    <a:pt x="50" y="51"/>
                  </a:cubicBezTo>
                  <a:lnTo>
                    <a:pt x="50" y="6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135" name="Google Shape;135;p12"/>
            <p:cNvSpPr/>
            <p:nvPr/>
          </p:nvSpPr>
          <p:spPr>
            <a:xfrm>
              <a:off x="1246188" y="436563"/>
              <a:ext cx="34925" cy="63500"/>
            </a:xfrm>
            <a:custGeom>
              <a:avLst/>
              <a:gdLst/>
              <a:ahLst/>
              <a:cxnLst/>
              <a:rect l="l" t="t" r="r" b="b"/>
              <a:pathLst>
                <a:path w="43" h="77" extrusionOk="0">
                  <a:moveTo>
                    <a:pt x="23" y="5"/>
                  </a:moveTo>
                  <a:cubicBezTo>
                    <a:pt x="19" y="8"/>
                    <a:pt x="16" y="12"/>
                    <a:pt x="14" y="17"/>
                  </a:cubicBezTo>
                  <a:cubicBezTo>
                    <a:pt x="13" y="2"/>
                    <a:pt x="13" y="2"/>
                    <a:pt x="13" y="2"/>
                  </a:cubicBezTo>
                  <a:cubicBezTo>
                    <a:pt x="0" y="2"/>
                    <a:pt x="0" y="2"/>
                    <a:pt x="0" y="2"/>
                  </a:cubicBezTo>
                  <a:cubicBezTo>
                    <a:pt x="0" y="77"/>
                    <a:pt x="0" y="77"/>
                    <a:pt x="0" y="77"/>
                  </a:cubicBezTo>
                  <a:cubicBezTo>
                    <a:pt x="14" y="77"/>
                    <a:pt x="14" y="77"/>
                    <a:pt x="14" y="77"/>
                  </a:cubicBezTo>
                  <a:cubicBezTo>
                    <a:pt x="14" y="35"/>
                    <a:pt x="14" y="35"/>
                    <a:pt x="14" y="35"/>
                  </a:cubicBezTo>
                  <a:cubicBezTo>
                    <a:pt x="15" y="27"/>
                    <a:pt x="19" y="22"/>
                    <a:pt x="24" y="18"/>
                  </a:cubicBezTo>
                  <a:cubicBezTo>
                    <a:pt x="28" y="16"/>
                    <a:pt x="31" y="14"/>
                    <a:pt x="35" y="14"/>
                  </a:cubicBezTo>
                  <a:cubicBezTo>
                    <a:pt x="37" y="14"/>
                    <a:pt x="39" y="15"/>
                    <a:pt x="41" y="15"/>
                  </a:cubicBezTo>
                  <a:cubicBezTo>
                    <a:pt x="43" y="1"/>
                    <a:pt x="43" y="1"/>
                    <a:pt x="43" y="1"/>
                  </a:cubicBezTo>
                  <a:cubicBezTo>
                    <a:pt x="37" y="0"/>
                    <a:pt x="37" y="0"/>
                    <a:pt x="37" y="0"/>
                  </a:cubicBezTo>
                  <a:cubicBezTo>
                    <a:pt x="32" y="0"/>
                    <a:pt x="27" y="2"/>
                    <a:pt x="23" y="5"/>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136" name="Google Shape;136;p12"/>
            <p:cNvSpPr/>
            <p:nvPr/>
          </p:nvSpPr>
          <p:spPr>
            <a:xfrm>
              <a:off x="1284288" y="438150"/>
              <a:ext cx="60325" cy="63500"/>
            </a:xfrm>
            <a:custGeom>
              <a:avLst/>
              <a:gdLst/>
              <a:ahLst/>
              <a:cxnLst/>
              <a:rect l="l" t="t" r="r" b="b"/>
              <a:pathLst>
                <a:path w="72" h="78" extrusionOk="0">
                  <a:moveTo>
                    <a:pt x="36" y="0"/>
                  </a:moveTo>
                  <a:cubicBezTo>
                    <a:pt x="25" y="0"/>
                    <a:pt x="16" y="3"/>
                    <a:pt x="10" y="10"/>
                  </a:cubicBezTo>
                  <a:cubicBezTo>
                    <a:pt x="3" y="17"/>
                    <a:pt x="0" y="27"/>
                    <a:pt x="0" y="39"/>
                  </a:cubicBezTo>
                  <a:cubicBezTo>
                    <a:pt x="0" y="51"/>
                    <a:pt x="3" y="60"/>
                    <a:pt x="10" y="67"/>
                  </a:cubicBezTo>
                  <a:cubicBezTo>
                    <a:pt x="16" y="74"/>
                    <a:pt x="25" y="78"/>
                    <a:pt x="36" y="78"/>
                  </a:cubicBezTo>
                  <a:cubicBezTo>
                    <a:pt x="47" y="78"/>
                    <a:pt x="56" y="74"/>
                    <a:pt x="62" y="67"/>
                  </a:cubicBezTo>
                  <a:cubicBezTo>
                    <a:pt x="69" y="60"/>
                    <a:pt x="72" y="51"/>
                    <a:pt x="72" y="39"/>
                  </a:cubicBezTo>
                  <a:cubicBezTo>
                    <a:pt x="72" y="27"/>
                    <a:pt x="69" y="17"/>
                    <a:pt x="62" y="10"/>
                  </a:cubicBezTo>
                  <a:cubicBezTo>
                    <a:pt x="56" y="3"/>
                    <a:pt x="47" y="0"/>
                    <a:pt x="36" y="0"/>
                  </a:cubicBezTo>
                  <a:close/>
                  <a:moveTo>
                    <a:pt x="52" y="59"/>
                  </a:moveTo>
                  <a:cubicBezTo>
                    <a:pt x="48" y="64"/>
                    <a:pt x="43" y="66"/>
                    <a:pt x="36" y="66"/>
                  </a:cubicBezTo>
                  <a:cubicBezTo>
                    <a:pt x="29" y="66"/>
                    <a:pt x="24" y="64"/>
                    <a:pt x="20" y="59"/>
                  </a:cubicBezTo>
                  <a:cubicBezTo>
                    <a:pt x="17" y="54"/>
                    <a:pt x="15" y="47"/>
                    <a:pt x="15" y="39"/>
                  </a:cubicBezTo>
                  <a:cubicBezTo>
                    <a:pt x="15" y="30"/>
                    <a:pt x="17" y="24"/>
                    <a:pt x="20" y="19"/>
                  </a:cubicBezTo>
                  <a:cubicBezTo>
                    <a:pt x="24" y="14"/>
                    <a:pt x="29" y="11"/>
                    <a:pt x="36" y="11"/>
                  </a:cubicBezTo>
                  <a:cubicBezTo>
                    <a:pt x="43" y="11"/>
                    <a:pt x="48" y="14"/>
                    <a:pt x="52" y="19"/>
                  </a:cubicBezTo>
                  <a:cubicBezTo>
                    <a:pt x="56" y="24"/>
                    <a:pt x="57" y="30"/>
                    <a:pt x="57" y="39"/>
                  </a:cubicBezTo>
                  <a:cubicBezTo>
                    <a:pt x="57" y="47"/>
                    <a:pt x="56" y="54"/>
                    <a:pt x="52" y="59"/>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137" name="Google Shape;137;p12"/>
            <p:cNvSpPr/>
            <p:nvPr/>
          </p:nvSpPr>
          <p:spPr>
            <a:xfrm>
              <a:off x="1350963" y="438150"/>
              <a:ext cx="90488" cy="61913"/>
            </a:xfrm>
            <a:custGeom>
              <a:avLst/>
              <a:gdLst/>
              <a:ahLst/>
              <a:cxnLst/>
              <a:rect l="l" t="t" r="r" b="b"/>
              <a:pathLst>
                <a:path w="57" h="39" extrusionOk="0">
                  <a:moveTo>
                    <a:pt x="41" y="31"/>
                  </a:moveTo>
                  <a:lnTo>
                    <a:pt x="32" y="0"/>
                  </a:lnTo>
                  <a:lnTo>
                    <a:pt x="24" y="0"/>
                  </a:lnTo>
                  <a:lnTo>
                    <a:pt x="16" y="31"/>
                  </a:lnTo>
                  <a:lnTo>
                    <a:pt x="8" y="0"/>
                  </a:lnTo>
                  <a:lnTo>
                    <a:pt x="0" y="0"/>
                  </a:lnTo>
                  <a:lnTo>
                    <a:pt x="12" y="39"/>
                  </a:lnTo>
                  <a:lnTo>
                    <a:pt x="20" y="39"/>
                  </a:lnTo>
                  <a:lnTo>
                    <a:pt x="28" y="9"/>
                  </a:lnTo>
                  <a:lnTo>
                    <a:pt x="37" y="39"/>
                  </a:lnTo>
                  <a:lnTo>
                    <a:pt x="45" y="39"/>
                  </a:lnTo>
                  <a:lnTo>
                    <a:pt x="57" y="0"/>
                  </a:lnTo>
                  <a:lnTo>
                    <a:pt x="49" y="0"/>
                  </a:lnTo>
                  <a:lnTo>
                    <a:pt x="41" y="31"/>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138" name="Google Shape;138;p12"/>
            <p:cNvSpPr/>
            <p:nvPr/>
          </p:nvSpPr>
          <p:spPr>
            <a:xfrm>
              <a:off x="1446213" y="422275"/>
              <a:ext cx="38100" cy="79375"/>
            </a:xfrm>
            <a:custGeom>
              <a:avLst/>
              <a:gdLst/>
              <a:ahLst/>
              <a:cxnLst/>
              <a:rect l="l" t="t" r="r" b="b"/>
              <a:pathLst>
                <a:path w="46" h="97" extrusionOk="0">
                  <a:moveTo>
                    <a:pt x="26" y="0"/>
                  </a:moveTo>
                  <a:cubicBezTo>
                    <a:pt x="13" y="0"/>
                    <a:pt x="13" y="0"/>
                    <a:pt x="13" y="0"/>
                  </a:cubicBezTo>
                  <a:cubicBezTo>
                    <a:pt x="11" y="20"/>
                    <a:pt x="11" y="20"/>
                    <a:pt x="11" y="20"/>
                  </a:cubicBezTo>
                  <a:cubicBezTo>
                    <a:pt x="0" y="20"/>
                    <a:pt x="0" y="20"/>
                    <a:pt x="0" y="20"/>
                  </a:cubicBezTo>
                  <a:cubicBezTo>
                    <a:pt x="0" y="31"/>
                    <a:pt x="0" y="31"/>
                    <a:pt x="0" y="31"/>
                  </a:cubicBezTo>
                  <a:cubicBezTo>
                    <a:pt x="11" y="31"/>
                    <a:pt x="11" y="31"/>
                    <a:pt x="11" y="31"/>
                  </a:cubicBezTo>
                  <a:cubicBezTo>
                    <a:pt x="11" y="72"/>
                    <a:pt x="11" y="72"/>
                    <a:pt x="11" y="72"/>
                  </a:cubicBezTo>
                  <a:cubicBezTo>
                    <a:pt x="11" y="81"/>
                    <a:pt x="13" y="88"/>
                    <a:pt x="16" y="91"/>
                  </a:cubicBezTo>
                  <a:cubicBezTo>
                    <a:pt x="20" y="95"/>
                    <a:pt x="25" y="97"/>
                    <a:pt x="32" y="97"/>
                  </a:cubicBezTo>
                  <a:cubicBezTo>
                    <a:pt x="38" y="97"/>
                    <a:pt x="42" y="96"/>
                    <a:pt x="46" y="95"/>
                  </a:cubicBezTo>
                  <a:cubicBezTo>
                    <a:pt x="44" y="84"/>
                    <a:pt x="44" y="84"/>
                    <a:pt x="44" y="84"/>
                  </a:cubicBezTo>
                  <a:cubicBezTo>
                    <a:pt x="42" y="85"/>
                    <a:pt x="39" y="85"/>
                    <a:pt x="36" y="85"/>
                  </a:cubicBezTo>
                  <a:cubicBezTo>
                    <a:pt x="33" y="85"/>
                    <a:pt x="30" y="84"/>
                    <a:pt x="28" y="82"/>
                  </a:cubicBezTo>
                  <a:cubicBezTo>
                    <a:pt x="27" y="80"/>
                    <a:pt x="26" y="76"/>
                    <a:pt x="26" y="70"/>
                  </a:cubicBezTo>
                  <a:cubicBezTo>
                    <a:pt x="26" y="31"/>
                    <a:pt x="26" y="31"/>
                    <a:pt x="26" y="31"/>
                  </a:cubicBezTo>
                  <a:cubicBezTo>
                    <a:pt x="46" y="31"/>
                    <a:pt x="46" y="31"/>
                    <a:pt x="46" y="31"/>
                  </a:cubicBezTo>
                  <a:cubicBezTo>
                    <a:pt x="46" y="20"/>
                    <a:pt x="46" y="20"/>
                    <a:pt x="46" y="20"/>
                  </a:cubicBezTo>
                  <a:cubicBezTo>
                    <a:pt x="26" y="20"/>
                    <a:pt x="26" y="20"/>
                    <a:pt x="26" y="20"/>
                  </a:cubicBezTo>
                  <a:lnTo>
                    <a:pt x="26"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139" name="Google Shape;139;p12"/>
            <p:cNvSpPr/>
            <p:nvPr/>
          </p:nvSpPr>
          <p:spPr>
            <a:xfrm>
              <a:off x="1497013" y="412750"/>
              <a:ext cx="52388" cy="87313"/>
            </a:xfrm>
            <a:custGeom>
              <a:avLst/>
              <a:gdLst/>
              <a:ahLst/>
              <a:cxnLst/>
              <a:rect l="l" t="t" r="r" b="b"/>
              <a:pathLst>
                <a:path w="64" h="106" extrusionOk="0">
                  <a:moveTo>
                    <a:pt x="39" y="30"/>
                  </a:moveTo>
                  <a:cubicBezTo>
                    <a:pt x="29" y="30"/>
                    <a:pt x="20" y="35"/>
                    <a:pt x="14" y="45"/>
                  </a:cubicBezTo>
                  <a:cubicBezTo>
                    <a:pt x="14" y="0"/>
                    <a:pt x="14" y="0"/>
                    <a:pt x="14" y="0"/>
                  </a:cubicBezTo>
                  <a:cubicBezTo>
                    <a:pt x="0" y="0"/>
                    <a:pt x="0" y="0"/>
                    <a:pt x="0" y="0"/>
                  </a:cubicBezTo>
                  <a:cubicBezTo>
                    <a:pt x="0" y="106"/>
                    <a:pt x="0" y="106"/>
                    <a:pt x="0" y="106"/>
                  </a:cubicBezTo>
                  <a:cubicBezTo>
                    <a:pt x="14" y="106"/>
                    <a:pt x="14" y="106"/>
                    <a:pt x="14" y="106"/>
                  </a:cubicBezTo>
                  <a:cubicBezTo>
                    <a:pt x="14" y="62"/>
                    <a:pt x="14" y="62"/>
                    <a:pt x="14" y="62"/>
                  </a:cubicBezTo>
                  <a:cubicBezTo>
                    <a:pt x="15" y="57"/>
                    <a:pt x="17" y="53"/>
                    <a:pt x="21" y="49"/>
                  </a:cubicBezTo>
                  <a:cubicBezTo>
                    <a:pt x="25" y="44"/>
                    <a:pt x="29" y="42"/>
                    <a:pt x="34" y="42"/>
                  </a:cubicBezTo>
                  <a:cubicBezTo>
                    <a:pt x="40" y="42"/>
                    <a:pt x="44" y="44"/>
                    <a:pt x="46" y="47"/>
                  </a:cubicBezTo>
                  <a:cubicBezTo>
                    <a:pt x="48" y="50"/>
                    <a:pt x="49" y="55"/>
                    <a:pt x="49" y="62"/>
                  </a:cubicBezTo>
                  <a:cubicBezTo>
                    <a:pt x="49" y="106"/>
                    <a:pt x="49" y="106"/>
                    <a:pt x="49" y="106"/>
                  </a:cubicBezTo>
                  <a:cubicBezTo>
                    <a:pt x="64" y="106"/>
                    <a:pt x="64" y="106"/>
                    <a:pt x="64" y="106"/>
                  </a:cubicBezTo>
                  <a:cubicBezTo>
                    <a:pt x="64" y="58"/>
                    <a:pt x="64" y="58"/>
                    <a:pt x="64" y="58"/>
                  </a:cubicBezTo>
                  <a:cubicBezTo>
                    <a:pt x="64" y="48"/>
                    <a:pt x="62" y="41"/>
                    <a:pt x="57" y="37"/>
                  </a:cubicBezTo>
                  <a:cubicBezTo>
                    <a:pt x="53" y="32"/>
                    <a:pt x="47" y="30"/>
                    <a:pt x="39" y="30"/>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140" name="Google Shape;140;p12"/>
            <p:cNvSpPr/>
            <p:nvPr/>
          </p:nvSpPr>
          <p:spPr>
            <a:xfrm>
              <a:off x="1581151" y="415925"/>
              <a:ext cx="77788" cy="84138"/>
            </a:xfrm>
            <a:custGeom>
              <a:avLst/>
              <a:gdLst/>
              <a:ahLst/>
              <a:cxnLst/>
              <a:rect l="l" t="t" r="r" b="b"/>
              <a:pathLst>
                <a:path w="49" h="53" extrusionOk="0">
                  <a:moveTo>
                    <a:pt x="20" y="0"/>
                  </a:moveTo>
                  <a:lnTo>
                    <a:pt x="0" y="53"/>
                  </a:lnTo>
                  <a:lnTo>
                    <a:pt x="8" y="53"/>
                  </a:lnTo>
                  <a:lnTo>
                    <a:pt x="13" y="40"/>
                  </a:lnTo>
                  <a:lnTo>
                    <a:pt x="36" y="40"/>
                  </a:lnTo>
                  <a:lnTo>
                    <a:pt x="40" y="53"/>
                  </a:lnTo>
                  <a:lnTo>
                    <a:pt x="49" y="53"/>
                  </a:lnTo>
                  <a:lnTo>
                    <a:pt x="29" y="0"/>
                  </a:lnTo>
                  <a:lnTo>
                    <a:pt x="20" y="0"/>
                  </a:lnTo>
                  <a:close/>
                  <a:moveTo>
                    <a:pt x="15" y="34"/>
                  </a:moveTo>
                  <a:lnTo>
                    <a:pt x="24" y="7"/>
                  </a:lnTo>
                  <a:lnTo>
                    <a:pt x="34" y="34"/>
                  </a:lnTo>
                  <a:lnTo>
                    <a:pt x="15" y="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141" name="Google Shape;141;p12"/>
            <p:cNvSpPr/>
            <p:nvPr/>
          </p:nvSpPr>
          <p:spPr>
            <a:xfrm>
              <a:off x="1663701" y="412750"/>
              <a:ext cx="58738" cy="88900"/>
            </a:xfrm>
            <a:custGeom>
              <a:avLst/>
              <a:gdLst/>
              <a:ahLst/>
              <a:cxnLst/>
              <a:rect l="l" t="t" r="r" b="b"/>
              <a:pathLst>
                <a:path w="71" h="108" extrusionOk="0">
                  <a:moveTo>
                    <a:pt x="57" y="43"/>
                  </a:moveTo>
                  <a:cubicBezTo>
                    <a:pt x="56" y="42"/>
                    <a:pt x="56" y="41"/>
                    <a:pt x="55" y="40"/>
                  </a:cubicBezTo>
                  <a:cubicBezTo>
                    <a:pt x="54" y="39"/>
                    <a:pt x="53" y="38"/>
                    <a:pt x="51" y="36"/>
                  </a:cubicBezTo>
                  <a:cubicBezTo>
                    <a:pt x="49" y="34"/>
                    <a:pt x="46" y="33"/>
                    <a:pt x="43" y="31"/>
                  </a:cubicBezTo>
                  <a:cubicBezTo>
                    <a:pt x="40" y="30"/>
                    <a:pt x="37" y="30"/>
                    <a:pt x="33" y="30"/>
                  </a:cubicBezTo>
                  <a:cubicBezTo>
                    <a:pt x="23" y="30"/>
                    <a:pt x="15" y="33"/>
                    <a:pt x="9" y="41"/>
                  </a:cubicBezTo>
                  <a:cubicBezTo>
                    <a:pt x="3" y="48"/>
                    <a:pt x="0" y="57"/>
                    <a:pt x="0" y="69"/>
                  </a:cubicBezTo>
                  <a:cubicBezTo>
                    <a:pt x="0" y="80"/>
                    <a:pt x="3" y="90"/>
                    <a:pt x="8" y="97"/>
                  </a:cubicBezTo>
                  <a:cubicBezTo>
                    <a:pt x="14" y="104"/>
                    <a:pt x="22" y="108"/>
                    <a:pt x="32" y="108"/>
                  </a:cubicBezTo>
                  <a:cubicBezTo>
                    <a:pt x="34" y="108"/>
                    <a:pt x="35" y="108"/>
                    <a:pt x="37" y="107"/>
                  </a:cubicBezTo>
                  <a:cubicBezTo>
                    <a:pt x="39" y="107"/>
                    <a:pt x="41" y="107"/>
                    <a:pt x="42" y="106"/>
                  </a:cubicBezTo>
                  <a:cubicBezTo>
                    <a:pt x="43" y="106"/>
                    <a:pt x="45" y="105"/>
                    <a:pt x="46" y="104"/>
                  </a:cubicBezTo>
                  <a:cubicBezTo>
                    <a:pt x="47" y="104"/>
                    <a:pt x="48" y="103"/>
                    <a:pt x="49" y="103"/>
                  </a:cubicBezTo>
                  <a:cubicBezTo>
                    <a:pt x="50" y="102"/>
                    <a:pt x="51" y="101"/>
                    <a:pt x="52" y="100"/>
                  </a:cubicBezTo>
                  <a:cubicBezTo>
                    <a:pt x="53" y="100"/>
                    <a:pt x="53" y="99"/>
                    <a:pt x="54" y="98"/>
                  </a:cubicBezTo>
                  <a:cubicBezTo>
                    <a:pt x="54" y="98"/>
                    <a:pt x="55" y="97"/>
                    <a:pt x="55" y="97"/>
                  </a:cubicBezTo>
                  <a:cubicBezTo>
                    <a:pt x="56" y="96"/>
                    <a:pt x="56" y="96"/>
                    <a:pt x="56" y="95"/>
                  </a:cubicBezTo>
                  <a:cubicBezTo>
                    <a:pt x="57" y="95"/>
                    <a:pt x="57" y="95"/>
                    <a:pt x="57" y="95"/>
                  </a:cubicBezTo>
                  <a:cubicBezTo>
                    <a:pt x="59" y="106"/>
                    <a:pt x="59" y="106"/>
                    <a:pt x="59" y="106"/>
                  </a:cubicBezTo>
                  <a:cubicBezTo>
                    <a:pt x="71" y="106"/>
                    <a:pt x="71" y="106"/>
                    <a:pt x="71" y="106"/>
                  </a:cubicBezTo>
                  <a:cubicBezTo>
                    <a:pt x="71" y="0"/>
                    <a:pt x="71" y="0"/>
                    <a:pt x="71" y="0"/>
                  </a:cubicBezTo>
                  <a:cubicBezTo>
                    <a:pt x="57" y="0"/>
                    <a:pt x="57" y="0"/>
                    <a:pt x="57" y="0"/>
                  </a:cubicBezTo>
                  <a:lnTo>
                    <a:pt x="57" y="43"/>
                  </a:lnTo>
                  <a:close/>
                  <a:moveTo>
                    <a:pt x="51" y="88"/>
                  </a:moveTo>
                  <a:cubicBezTo>
                    <a:pt x="47" y="93"/>
                    <a:pt x="42" y="96"/>
                    <a:pt x="36" y="96"/>
                  </a:cubicBezTo>
                  <a:cubicBezTo>
                    <a:pt x="29" y="96"/>
                    <a:pt x="24" y="93"/>
                    <a:pt x="20" y="88"/>
                  </a:cubicBezTo>
                  <a:cubicBezTo>
                    <a:pt x="17" y="83"/>
                    <a:pt x="15" y="76"/>
                    <a:pt x="15" y="68"/>
                  </a:cubicBezTo>
                  <a:cubicBezTo>
                    <a:pt x="15" y="61"/>
                    <a:pt x="17" y="54"/>
                    <a:pt x="21" y="49"/>
                  </a:cubicBezTo>
                  <a:cubicBezTo>
                    <a:pt x="25" y="44"/>
                    <a:pt x="30" y="41"/>
                    <a:pt x="36" y="41"/>
                  </a:cubicBezTo>
                  <a:cubicBezTo>
                    <a:pt x="43" y="41"/>
                    <a:pt x="48" y="44"/>
                    <a:pt x="51" y="49"/>
                  </a:cubicBezTo>
                  <a:cubicBezTo>
                    <a:pt x="55" y="54"/>
                    <a:pt x="57" y="61"/>
                    <a:pt x="57" y="68"/>
                  </a:cubicBezTo>
                  <a:cubicBezTo>
                    <a:pt x="57" y="76"/>
                    <a:pt x="55" y="83"/>
                    <a:pt x="51" y="88"/>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142" name="Google Shape;142;p12"/>
            <p:cNvSpPr/>
            <p:nvPr/>
          </p:nvSpPr>
          <p:spPr>
            <a:xfrm>
              <a:off x="1733551" y="438150"/>
              <a:ext cx="60325" cy="61913"/>
            </a:xfrm>
            <a:custGeom>
              <a:avLst/>
              <a:gdLst/>
              <a:ahLst/>
              <a:cxnLst/>
              <a:rect l="l" t="t" r="r" b="b"/>
              <a:pathLst>
                <a:path w="38" h="39" extrusionOk="0">
                  <a:moveTo>
                    <a:pt x="18" y="32"/>
                  </a:moveTo>
                  <a:lnTo>
                    <a:pt x="8" y="0"/>
                  </a:lnTo>
                  <a:lnTo>
                    <a:pt x="0" y="0"/>
                  </a:lnTo>
                  <a:lnTo>
                    <a:pt x="15" y="39"/>
                  </a:lnTo>
                  <a:lnTo>
                    <a:pt x="23" y="39"/>
                  </a:lnTo>
                  <a:lnTo>
                    <a:pt x="38" y="0"/>
                  </a:lnTo>
                  <a:lnTo>
                    <a:pt x="29" y="0"/>
                  </a:lnTo>
                  <a:lnTo>
                    <a:pt x="18" y="3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143" name="Google Shape;143;p12"/>
            <p:cNvSpPr/>
            <p:nvPr/>
          </p:nvSpPr>
          <p:spPr>
            <a:xfrm>
              <a:off x="1801813" y="411163"/>
              <a:ext cx="15875" cy="14288"/>
            </a:xfrm>
            <a:custGeom>
              <a:avLst/>
              <a:gdLst/>
              <a:ahLst/>
              <a:cxnLst/>
              <a:rect l="l" t="t" r="r" b="b"/>
              <a:pathLst>
                <a:path w="19" h="18" extrusionOk="0">
                  <a:moveTo>
                    <a:pt x="10" y="0"/>
                  </a:moveTo>
                  <a:cubicBezTo>
                    <a:pt x="7" y="0"/>
                    <a:pt x="5" y="1"/>
                    <a:pt x="3" y="2"/>
                  </a:cubicBezTo>
                  <a:cubicBezTo>
                    <a:pt x="1" y="4"/>
                    <a:pt x="0" y="7"/>
                    <a:pt x="0" y="9"/>
                  </a:cubicBezTo>
                  <a:cubicBezTo>
                    <a:pt x="0" y="12"/>
                    <a:pt x="1" y="14"/>
                    <a:pt x="3" y="16"/>
                  </a:cubicBezTo>
                  <a:cubicBezTo>
                    <a:pt x="5" y="17"/>
                    <a:pt x="7" y="18"/>
                    <a:pt x="10" y="18"/>
                  </a:cubicBezTo>
                  <a:cubicBezTo>
                    <a:pt x="13" y="18"/>
                    <a:pt x="15" y="17"/>
                    <a:pt x="17" y="16"/>
                  </a:cubicBezTo>
                  <a:cubicBezTo>
                    <a:pt x="18" y="14"/>
                    <a:pt x="19" y="12"/>
                    <a:pt x="19" y="9"/>
                  </a:cubicBezTo>
                  <a:cubicBezTo>
                    <a:pt x="19" y="6"/>
                    <a:pt x="18" y="4"/>
                    <a:pt x="17" y="2"/>
                  </a:cubicBezTo>
                  <a:cubicBezTo>
                    <a:pt x="15" y="1"/>
                    <a:pt x="12" y="0"/>
                    <a:pt x="10" y="0"/>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144" name="Google Shape;144;p12"/>
            <p:cNvSpPr/>
            <p:nvPr/>
          </p:nvSpPr>
          <p:spPr>
            <a:xfrm>
              <a:off x="1804988" y="438150"/>
              <a:ext cx="11113" cy="61913"/>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145" name="Google Shape;145;p12"/>
            <p:cNvSpPr/>
            <p:nvPr/>
          </p:nvSpPr>
          <p:spPr>
            <a:xfrm>
              <a:off x="1828801" y="436563"/>
              <a:ext cx="47625" cy="65088"/>
            </a:xfrm>
            <a:custGeom>
              <a:avLst/>
              <a:gdLst/>
              <a:ahLst/>
              <a:cxnLst/>
              <a:rect l="l" t="t" r="r" b="b"/>
              <a:pathLst>
                <a:path w="59" h="79" extrusionOk="0">
                  <a:moveTo>
                    <a:pt x="44" y="36"/>
                  </a:moveTo>
                  <a:cubicBezTo>
                    <a:pt x="43" y="36"/>
                    <a:pt x="41" y="35"/>
                    <a:pt x="37" y="34"/>
                  </a:cubicBezTo>
                  <a:cubicBezTo>
                    <a:pt x="34" y="33"/>
                    <a:pt x="31" y="32"/>
                    <a:pt x="30" y="31"/>
                  </a:cubicBezTo>
                  <a:cubicBezTo>
                    <a:pt x="27" y="30"/>
                    <a:pt x="25" y="30"/>
                    <a:pt x="24" y="29"/>
                  </a:cubicBezTo>
                  <a:cubicBezTo>
                    <a:pt x="23" y="29"/>
                    <a:pt x="22" y="28"/>
                    <a:pt x="20" y="26"/>
                  </a:cubicBezTo>
                  <a:cubicBezTo>
                    <a:pt x="19" y="25"/>
                    <a:pt x="18" y="23"/>
                    <a:pt x="18" y="21"/>
                  </a:cubicBezTo>
                  <a:cubicBezTo>
                    <a:pt x="18" y="18"/>
                    <a:pt x="19" y="15"/>
                    <a:pt x="22" y="14"/>
                  </a:cubicBezTo>
                  <a:cubicBezTo>
                    <a:pt x="24" y="12"/>
                    <a:pt x="28" y="12"/>
                    <a:pt x="32" y="12"/>
                  </a:cubicBezTo>
                  <a:cubicBezTo>
                    <a:pt x="39" y="12"/>
                    <a:pt x="46" y="14"/>
                    <a:pt x="52" y="20"/>
                  </a:cubicBezTo>
                  <a:cubicBezTo>
                    <a:pt x="58" y="10"/>
                    <a:pt x="58" y="10"/>
                    <a:pt x="58" y="10"/>
                  </a:cubicBezTo>
                  <a:cubicBezTo>
                    <a:pt x="58" y="10"/>
                    <a:pt x="57" y="9"/>
                    <a:pt x="55" y="8"/>
                  </a:cubicBezTo>
                  <a:cubicBezTo>
                    <a:pt x="53" y="6"/>
                    <a:pt x="50" y="5"/>
                    <a:pt x="46" y="3"/>
                  </a:cubicBezTo>
                  <a:cubicBezTo>
                    <a:pt x="41" y="1"/>
                    <a:pt x="37" y="0"/>
                    <a:pt x="32" y="0"/>
                  </a:cubicBezTo>
                  <a:cubicBezTo>
                    <a:pt x="23" y="0"/>
                    <a:pt x="17" y="3"/>
                    <a:pt x="12" y="7"/>
                  </a:cubicBezTo>
                  <a:cubicBezTo>
                    <a:pt x="7" y="11"/>
                    <a:pt x="4" y="16"/>
                    <a:pt x="4" y="23"/>
                  </a:cubicBezTo>
                  <a:cubicBezTo>
                    <a:pt x="4" y="26"/>
                    <a:pt x="5" y="29"/>
                    <a:pt x="6" y="31"/>
                  </a:cubicBezTo>
                  <a:cubicBezTo>
                    <a:pt x="7" y="33"/>
                    <a:pt x="8" y="35"/>
                    <a:pt x="11" y="37"/>
                  </a:cubicBezTo>
                  <a:cubicBezTo>
                    <a:pt x="13" y="39"/>
                    <a:pt x="14" y="40"/>
                    <a:pt x="15" y="40"/>
                  </a:cubicBezTo>
                  <a:cubicBezTo>
                    <a:pt x="16" y="41"/>
                    <a:pt x="18" y="41"/>
                    <a:pt x="19" y="42"/>
                  </a:cubicBezTo>
                  <a:cubicBezTo>
                    <a:pt x="20" y="43"/>
                    <a:pt x="22" y="43"/>
                    <a:pt x="23" y="44"/>
                  </a:cubicBezTo>
                  <a:cubicBezTo>
                    <a:pt x="25" y="44"/>
                    <a:pt x="27" y="45"/>
                    <a:pt x="29" y="45"/>
                  </a:cubicBezTo>
                  <a:cubicBezTo>
                    <a:pt x="31" y="46"/>
                    <a:pt x="32" y="47"/>
                    <a:pt x="33" y="47"/>
                  </a:cubicBezTo>
                  <a:cubicBezTo>
                    <a:pt x="35" y="48"/>
                    <a:pt x="37" y="48"/>
                    <a:pt x="38" y="49"/>
                  </a:cubicBezTo>
                  <a:cubicBezTo>
                    <a:pt x="39" y="49"/>
                    <a:pt x="41" y="50"/>
                    <a:pt x="42" y="52"/>
                  </a:cubicBezTo>
                  <a:cubicBezTo>
                    <a:pt x="44" y="53"/>
                    <a:pt x="45" y="55"/>
                    <a:pt x="45" y="57"/>
                  </a:cubicBezTo>
                  <a:cubicBezTo>
                    <a:pt x="45" y="61"/>
                    <a:pt x="44" y="63"/>
                    <a:pt x="41" y="65"/>
                  </a:cubicBezTo>
                  <a:cubicBezTo>
                    <a:pt x="38" y="66"/>
                    <a:pt x="35" y="67"/>
                    <a:pt x="30" y="67"/>
                  </a:cubicBezTo>
                  <a:cubicBezTo>
                    <a:pt x="26" y="67"/>
                    <a:pt x="22" y="66"/>
                    <a:pt x="18" y="64"/>
                  </a:cubicBezTo>
                  <a:cubicBezTo>
                    <a:pt x="14" y="62"/>
                    <a:pt x="10" y="59"/>
                    <a:pt x="8" y="57"/>
                  </a:cubicBezTo>
                  <a:cubicBezTo>
                    <a:pt x="0" y="66"/>
                    <a:pt x="0" y="66"/>
                    <a:pt x="0" y="66"/>
                  </a:cubicBezTo>
                  <a:cubicBezTo>
                    <a:pt x="3" y="69"/>
                    <a:pt x="7" y="71"/>
                    <a:pt x="12" y="74"/>
                  </a:cubicBezTo>
                  <a:cubicBezTo>
                    <a:pt x="17" y="77"/>
                    <a:pt x="23" y="79"/>
                    <a:pt x="30" y="79"/>
                  </a:cubicBezTo>
                  <a:cubicBezTo>
                    <a:pt x="39" y="79"/>
                    <a:pt x="47" y="76"/>
                    <a:pt x="52" y="72"/>
                  </a:cubicBezTo>
                  <a:cubicBezTo>
                    <a:pt x="57" y="67"/>
                    <a:pt x="59" y="62"/>
                    <a:pt x="59" y="55"/>
                  </a:cubicBezTo>
                  <a:cubicBezTo>
                    <a:pt x="59" y="47"/>
                    <a:pt x="54" y="40"/>
                    <a:pt x="44" y="36"/>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146" name="Google Shape;146;p12"/>
            <p:cNvSpPr/>
            <p:nvPr/>
          </p:nvSpPr>
          <p:spPr>
            <a:xfrm>
              <a:off x="1960563" y="436563"/>
              <a:ext cx="36513" cy="63500"/>
            </a:xfrm>
            <a:custGeom>
              <a:avLst/>
              <a:gdLst/>
              <a:ahLst/>
              <a:cxnLst/>
              <a:rect l="l" t="t" r="r" b="b"/>
              <a:pathLst>
                <a:path w="43" h="77" extrusionOk="0">
                  <a:moveTo>
                    <a:pt x="24" y="5"/>
                  </a:moveTo>
                  <a:cubicBezTo>
                    <a:pt x="20" y="8"/>
                    <a:pt x="17" y="12"/>
                    <a:pt x="15" y="17"/>
                  </a:cubicBezTo>
                  <a:cubicBezTo>
                    <a:pt x="14" y="2"/>
                    <a:pt x="14" y="2"/>
                    <a:pt x="14" y="2"/>
                  </a:cubicBezTo>
                  <a:cubicBezTo>
                    <a:pt x="0" y="2"/>
                    <a:pt x="0" y="2"/>
                    <a:pt x="0" y="2"/>
                  </a:cubicBezTo>
                  <a:cubicBezTo>
                    <a:pt x="0" y="77"/>
                    <a:pt x="0" y="77"/>
                    <a:pt x="0" y="77"/>
                  </a:cubicBezTo>
                  <a:cubicBezTo>
                    <a:pt x="15" y="77"/>
                    <a:pt x="15" y="77"/>
                    <a:pt x="15" y="77"/>
                  </a:cubicBezTo>
                  <a:cubicBezTo>
                    <a:pt x="15" y="35"/>
                    <a:pt x="15" y="35"/>
                    <a:pt x="15" y="35"/>
                  </a:cubicBezTo>
                  <a:cubicBezTo>
                    <a:pt x="16" y="27"/>
                    <a:pt x="19" y="22"/>
                    <a:pt x="25" y="18"/>
                  </a:cubicBezTo>
                  <a:cubicBezTo>
                    <a:pt x="28" y="16"/>
                    <a:pt x="32" y="14"/>
                    <a:pt x="35" y="14"/>
                  </a:cubicBezTo>
                  <a:cubicBezTo>
                    <a:pt x="38" y="14"/>
                    <a:pt x="40" y="15"/>
                    <a:pt x="41" y="15"/>
                  </a:cubicBezTo>
                  <a:cubicBezTo>
                    <a:pt x="43" y="1"/>
                    <a:pt x="43" y="1"/>
                    <a:pt x="43" y="1"/>
                  </a:cubicBezTo>
                  <a:cubicBezTo>
                    <a:pt x="37" y="0"/>
                    <a:pt x="37" y="0"/>
                    <a:pt x="37" y="0"/>
                  </a:cubicBezTo>
                  <a:cubicBezTo>
                    <a:pt x="32" y="0"/>
                    <a:pt x="28" y="2"/>
                    <a:pt x="24" y="5"/>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147" name="Google Shape;147;p12"/>
            <p:cNvSpPr/>
            <p:nvPr/>
          </p:nvSpPr>
          <p:spPr>
            <a:xfrm>
              <a:off x="2000251" y="438150"/>
              <a:ext cx="58738" cy="85725"/>
            </a:xfrm>
            <a:custGeom>
              <a:avLst/>
              <a:gdLst/>
              <a:ahLst/>
              <a:cxnLst/>
              <a:rect l="l" t="t" r="r" b="b"/>
              <a:pathLst>
                <a:path w="72" h="103" extrusionOk="0">
                  <a:moveTo>
                    <a:pt x="57" y="0"/>
                  </a:moveTo>
                  <a:cubicBezTo>
                    <a:pt x="36" y="61"/>
                    <a:pt x="36" y="61"/>
                    <a:pt x="36" y="61"/>
                  </a:cubicBezTo>
                  <a:cubicBezTo>
                    <a:pt x="15" y="0"/>
                    <a:pt x="15" y="0"/>
                    <a:pt x="15" y="0"/>
                  </a:cubicBezTo>
                  <a:cubicBezTo>
                    <a:pt x="0" y="0"/>
                    <a:pt x="0" y="0"/>
                    <a:pt x="0" y="0"/>
                  </a:cubicBezTo>
                  <a:cubicBezTo>
                    <a:pt x="28" y="74"/>
                    <a:pt x="28" y="74"/>
                    <a:pt x="28" y="74"/>
                  </a:cubicBezTo>
                  <a:cubicBezTo>
                    <a:pt x="25" y="83"/>
                    <a:pt x="25" y="83"/>
                    <a:pt x="25" y="83"/>
                  </a:cubicBezTo>
                  <a:cubicBezTo>
                    <a:pt x="24" y="87"/>
                    <a:pt x="22" y="89"/>
                    <a:pt x="21" y="90"/>
                  </a:cubicBezTo>
                  <a:cubicBezTo>
                    <a:pt x="20" y="91"/>
                    <a:pt x="18" y="91"/>
                    <a:pt x="16" y="91"/>
                  </a:cubicBezTo>
                  <a:cubicBezTo>
                    <a:pt x="14" y="91"/>
                    <a:pt x="11" y="91"/>
                    <a:pt x="8" y="89"/>
                  </a:cubicBezTo>
                  <a:cubicBezTo>
                    <a:pt x="5" y="100"/>
                    <a:pt x="5" y="100"/>
                    <a:pt x="5" y="100"/>
                  </a:cubicBezTo>
                  <a:cubicBezTo>
                    <a:pt x="6" y="101"/>
                    <a:pt x="6" y="101"/>
                    <a:pt x="6" y="101"/>
                  </a:cubicBezTo>
                  <a:cubicBezTo>
                    <a:pt x="7" y="102"/>
                    <a:pt x="9" y="102"/>
                    <a:pt x="12" y="103"/>
                  </a:cubicBezTo>
                  <a:cubicBezTo>
                    <a:pt x="14" y="103"/>
                    <a:pt x="17" y="103"/>
                    <a:pt x="19" y="103"/>
                  </a:cubicBezTo>
                  <a:cubicBezTo>
                    <a:pt x="24" y="103"/>
                    <a:pt x="28" y="102"/>
                    <a:pt x="31" y="100"/>
                  </a:cubicBezTo>
                  <a:cubicBezTo>
                    <a:pt x="34" y="97"/>
                    <a:pt x="36" y="93"/>
                    <a:pt x="39" y="87"/>
                  </a:cubicBezTo>
                  <a:cubicBezTo>
                    <a:pt x="72" y="0"/>
                    <a:pt x="72" y="0"/>
                    <a:pt x="72" y="0"/>
                  </a:cubicBezTo>
                  <a:lnTo>
                    <a:pt x="5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148" name="Google Shape;148;p12"/>
            <p:cNvSpPr/>
            <p:nvPr/>
          </p:nvSpPr>
          <p:spPr>
            <a:xfrm>
              <a:off x="1547813" y="-96838"/>
              <a:ext cx="352425" cy="422275"/>
            </a:xfrm>
            <a:custGeom>
              <a:avLst/>
              <a:gdLst/>
              <a:ahLst/>
              <a:cxnLst/>
              <a:rect l="l" t="t" r="r" b="b"/>
              <a:pathLst>
                <a:path w="425" h="510" extrusionOk="0">
                  <a:moveTo>
                    <a:pt x="327" y="247"/>
                  </a:moveTo>
                  <a:cubicBezTo>
                    <a:pt x="375" y="237"/>
                    <a:pt x="415" y="194"/>
                    <a:pt x="415" y="130"/>
                  </a:cubicBezTo>
                  <a:cubicBezTo>
                    <a:pt x="415" y="62"/>
                    <a:pt x="365" y="0"/>
                    <a:pt x="268" y="0"/>
                  </a:cubicBezTo>
                  <a:cubicBezTo>
                    <a:pt x="0" y="0"/>
                    <a:pt x="0" y="0"/>
                    <a:pt x="0" y="0"/>
                  </a:cubicBezTo>
                  <a:cubicBezTo>
                    <a:pt x="0" y="510"/>
                    <a:pt x="0" y="510"/>
                    <a:pt x="0" y="510"/>
                  </a:cubicBezTo>
                  <a:cubicBezTo>
                    <a:pt x="277" y="510"/>
                    <a:pt x="277" y="510"/>
                    <a:pt x="277" y="510"/>
                  </a:cubicBezTo>
                  <a:cubicBezTo>
                    <a:pt x="374" y="510"/>
                    <a:pt x="425" y="449"/>
                    <a:pt x="425" y="373"/>
                  </a:cubicBezTo>
                  <a:cubicBezTo>
                    <a:pt x="425" y="309"/>
                    <a:pt x="381" y="256"/>
                    <a:pt x="327" y="247"/>
                  </a:cubicBezTo>
                  <a:close/>
                  <a:moveTo>
                    <a:pt x="109" y="92"/>
                  </a:moveTo>
                  <a:cubicBezTo>
                    <a:pt x="245" y="92"/>
                    <a:pt x="245" y="92"/>
                    <a:pt x="245" y="92"/>
                  </a:cubicBezTo>
                  <a:cubicBezTo>
                    <a:pt x="281" y="92"/>
                    <a:pt x="304" y="117"/>
                    <a:pt x="304" y="148"/>
                  </a:cubicBezTo>
                  <a:cubicBezTo>
                    <a:pt x="304" y="181"/>
                    <a:pt x="281" y="205"/>
                    <a:pt x="245" y="205"/>
                  </a:cubicBezTo>
                  <a:cubicBezTo>
                    <a:pt x="109" y="205"/>
                    <a:pt x="109" y="205"/>
                    <a:pt x="109" y="205"/>
                  </a:cubicBezTo>
                  <a:lnTo>
                    <a:pt x="109" y="92"/>
                  </a:lnTo>
                  <a:close/>
                  <a:moveTo>
                    <a:pt x="249" y="417"/>
                  </a:moveTo>
                  <a:cubicBezTo>
                    <a:pt x="249" y="418"/>
                    <a:pt x="249" y="418"/>
                    <a:pt x="249" y="418"/>
                  </a:cubicBezTo>
                  <a:cubicBezTo>
                    <a:pt x="109" y="418"/>
                    <a:pt x="109" y="418"/>
                    <a:pt x="109" y="418"/>
                  </a:cubicBezTo>
                  <a:cubicBezTo>
                    <a:pt x="109" y="298"/>
                    <a:pt x="109" y="298"/>
                    <a:pt x="109" y="298"/>
                  </a:cubicBezTo>
                  <a:cubicBezTo>
                    <a:pt x="249" y="298"/>
                    <a:pt x="249" y="298"/>
                    <a:pt x="249" y="298"/>
                  </a:cubicBezTo>
                  <a:cubicBezTo>
                    <a:pt x="292" y="298"/>
                    <a:pt x="315" y="325"/>
                    <a:pt x="315" y="357"/>
                  </a:cubicBezTo>
                  <a:cubicBezTo>
                    <a:pt x="315" y="394"/>
                    <a:pt x="290" y="417"/>
                    <a:pt x="249" y="417"/>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149" name="Google Shape;149;p12"/>
            <p:cNvSpPr/>
            <p:nvPr/>
          </p:nvSpPr>
          <p:spPr>
            <a:xfrm>
              <a:off x="1139826" y="-103188"/>
              <a:ext cx="347663" cy="436563"/>
            </a:xfrm>
            <a:custGeom>
              <a:avLst/>
              <a:gdLst/>
              <a:ahLst/>
              <a:cxnLst/>
              <a:rect l="l" t="t" r="r" b="b"/>
              <a:pathLst>
                <a:path w="420" h="527" extrusionOk="0">
                  <a:moveTo>
                    <a:pt x="59" y="363"/>
                  </a:moveTo>
                  <a:cubicBezTo>
                    <a:pt x="95" y="400"/>
                    <a:pt x="151" y="431"/>
                    <a:pt x="221" y="431"/>
                  </a:cubicBezTo>
                  <a:cubicBezTo>
                    <a:pt x="281" y="431"/>
                    <a:pt x="310" y="403"/>
                    <a:pt x="310" y="374"/>
                  </a:cubicBezTo>
                  <a:cubicBezTo>
                    <a:pt x="310" y="336"/>
                    <a:pt x="266" y="323"/>
                    <a:pt x="207" y="309"/>
                  </a:cubicBezTo>
                  <a:cubicBezTo>
                    <a:pt x="124" y="290"/>
                    <a:pt x="17" y="267"/>
                    <a:pt x="17" y="154"/>
                  </a:cubicBezTo>
                  <a:cubicBezTo>
                    <a:pt x="17" y="69"/>
                    <a:pt x="90" y="0"/>
                    <a:pt x="210" y="0"/>
                  </a:cubicBezTo>
                  <a:cubicBezTo>
                    <a:pt x="291" y="0"/>
                    <a:pt x="359" y="24"/>
                    <a:pt x="409" y="71"/>
                  </a:cubicBezTo>
                  <a:cubicBezTo>
                    <a:pt x="349" y="151"/>
                    <a:pt x="349" y="151"/>
                    <a:pt x="349" y="151"/>
                  </a:cubicBezTo>
                  <a:cubicBezTo>
                    <a:pt x="308" y="113"/>
                    <a:pt x="253" y="95"/>
                    <a:pt x="203" y="95"/>
                  </a:cubicBezTo>
                  <a:cubicBezTo>
                    <a:pt x="154" y="95"/>
                    <a:pt x="128" y="117"/>
                    <a:pt x="128" y="147"/>
                  </a:cubicBezTo>
                  <a:cubicBezTo>
                    <a:pt x="128" y="182"/>
                    <a:pt x="170" y="192"/>
                    <a:pt x="229" y="206"/>
                  </a:cubicBezTo>
                  <a:cubicBezTo>
                    <a:pt x="313" y="225"/>
                    <a:pt x="420" y="250"/>
                    <a:pt x="420" y="363"/>
                  </a:cubicBezTo>
                  <a:cubicBezTo>
                    <a:pt x="420" y="457"/>
                    <a:pt x="353" y="527"/>
                    <a:pt x="216" y="527"/>
                  </a:cubicBezTo>
                  <a:cubicBezTo>
                    <a:pt x="118" y="527"/>
                    <a:pt x="48" y="494"/>
                    <a:pt x="0" y="446"/>
                  </a:cubicBezTo>
                  <a:lnTo>
                    <a:pt x="59" y="36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150" name="Google Shape;150;p12"/>
            <p:cNvSpPr/>
            <p:nvPr/>
          </p:nvSpPr>
          <p:spPr>
            <a:xfrm>
              <a:off x="1968501" y="-96838"/>
              <a:ext cx="88900" cy="422275"/>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151" name="Google Shape;151;p12"/>
            <p:cNvSpPr/>
            <p:nvPr/>
          </p:nvSpPr>
          <p:spPr>
            <a:xfrm>
              <a:off x="2498726" y="-31750"/>
              <a:ext cx="93663" cy="112713"/>
            </a:xfrm>
            <a:custGeom>
              <a:avLst/>
              <a:gdLst/>
              <a:ahLst/>
              <a:cxnLst/>
              <a:rect l="l" t="t" r="r" b="b"/>
              <a:pathLst>
                <a:path w="113" h="136" extrusionOk="0">
                  <a:moveTo>
                    <a:pt x="92" y="119"/>
                  </a:moveTo>
                  <a:cubicBezTo>
                    <a:pt x="81" y="130"/>
                    <a:pt x="66" y="136"/>
                    <a:pt x="45" y="136"/>
                  </a:cubicBezTo>
                  <a:cubicBezTo>
                    <a:pt x="0" y="136"/>
                    <a:pt x="0" y="136"/>
                    <a:pt x="0" y="136"/>
                  </a:cubicBezTo>
                  <a:cubicBezTo>
                    <a:pt x="0" y="0"/>
                    <a:pt x="0" y="0"/>
                    <a:pt x="0" y="0"/>
                  </a:cubicBezTo>
                  <a:cubicBezTo>
                    <a:pt x="45" y="0"/>
                    <a:pt x="45" y="0"/>
                    <a:pt x="45" y="0"/>
                  </a:cubicBezTo>
                  <a:cubicBezTo>
                    <a:pt x="66" y="0"/>
                    <a:pt x="81" y="6"/>
                    <a:pt x="92" y="17"/>
                  </a:cubicBezTo>
                  <a:cubicBezTo>
                    <a:pt x="103" y="28"/>
                    <a:pt x="113" y="44"/>
                    <a:pt x="113" y="68"/>
                  </a:cubicBezTo>
                  <a:cubicBezTo>
                    <a:pt x="113" y="91"/>
                    <a:pt x="104" y="108"/>
                    <a:pt x="92" y="119"/>
                  </a:cubicBezTo>
                  <a:close/>
                  <a:moveTo>
                    <a:pt x="78" y="28"/>
                  </a:moveTo>
                  <a:cubicBezTo>
                    <a:pt x="70" y="20"/>
                    <a:pt x="59" y="16"/>
                    <a:pt x="45" y="16"/>
                  </a:cubicBezTo>
                  <a:cubicBezTo>
                    <a:pt x="20" y="16"/>
                    <a:pt x="20" y="16"/>
                    <a:pt x="20" y="16"/>
                  </a:cubicBezTo>
                  <a:cubicBezTo>
                    <a:pt x="20" y="120"/>
                    <a:pt x="20" y="120"/>
                    <a:pt x="20" y="120"/>
                  </a:cubicBezTo>
                  <a:cubicBezTo>
                    <a:pt x="45" y="120"/>
                    <a:pt x="45" y="120"/>
                    <a:pt x="45" y="120"/>
                  </a:cubicBezTo>
                  <a:cubicBezTo>
                    <a:pt x="58" y="120"/>
                    <a:pt x="69" y="116"/>
                    <a:pt x="78" y="107"/>
                  </a:cubicBezTo>
                  <a:cubicBezTo>
                    <a:pt x="87" y="98"/>
                    <a:pt x="92" y="85"/>
                    <a:pt x="92" y="68"/>
                  </a:cubicBezTo>
                  <a:cubicBezTo>
                    <a:pt x="92" y="51"/>
                    <a:pt x="87" y="37"/>
                    <a:pt x="78" y="28"/>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152" name="Google Shape;152;p12"/>
            <p:cNvSpPr/>
            <p:nvPr/>
          </p:nvSpPr>
          <p:spPr>
            <a:xfrm>
              <a:off x="2611438" y="-3175"/>
              <a:ext cx="47625" cy="84138"/>
            </a:xfrm>
            <a:custGeom>
              <a:avLst/>
              <a:gdLst/>
              <a:ahLst/>
              <a:cxnLst/>
              <a:rect l="l" t="t" r="r" b="b"/>
              <a:pathLst>
                <a:path w="57" h="101" extrusionOk="0">
                  <a:moveTo>
                    <a:pt x="54" y="19"/>
                  </a:moveTo>
                  <a:cubicBezTo>
                    <a:pt x="54" y="19"/>
                    <a:pt x="52" y="18"/>
                    <a:pt x="47" y="18"/>
                  </a:cubicBezTo>
                  <a:cubicBezTo>
                    <a:pt x="42" y="18"/>
                    <a:pt x="38" y="19"/>
                    <a:pt x="33" y="22"/>
                  </a:cubicBezTo>
                  <a:cubicBezTo>
                    <a:pt x="27" y="26"/>
                    <a:pt x="21" y="34"/>
                    <a:pt x="19" y="45"/>
                  </a:cubicBezTo>
                  <a:cubicBezTo>
                    <a:pt x="19" y="101"/>
                    <a:pt x="19" y="101"/>
                    <a:pt x="19" y="101"/>
                  </a:cubicBezTo>
                  <a:cubicBezTo>
                    <a:pt x="0" y="101"/>
                    <a:pt x="0" y="101"/>
                    <a:pt x="0" y="101"/>
                  </a:cubicBezTo>
                  <a:cubicBezTo>
                    <a:pt x="0" y="2"/>
                    <a:pt x="0" y="2"/>
                    <a:pt x="0" y="2"/>
                  </a:cubicBezTo>
                  <a:cubicBezTo>
                    <a:pt x="18" y="2"/>
                    <a:pt x="18" y="2"/>
                    <a:pt x="18" y="2"/>
                  </a:cubicBezTo>
                  <a:cubicBezTo>
                    <a:pt x="19" y="21"/>
                    <a:pt x="19" y="21"/>
                    <a:pt x="19" y="21"/>
                  </a:cubicBezTo>
                  <a:cubicBezTo>
                    <a:pt x="24" y="10"/>
                    <a:pt x="35" y="0"/>
                    <a:pt x="49" y="0"/>
                  </a:cubicBezTo>
                  <a:cubicBezTo>
                    <a:pt x="54" y="0"/>
                    <a:pt x="57" y="1"/>
                    <a:pt x="57" y="1"/>
                  </a:cubicBezTo>
                  <a:lnTo>
                    <a:pt x="54" y="1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153" name="Google Shape;153;p12"/>
            <p:cNvSpPr/>
            <p:nvPr/>
          </p:nvSpPr>
          <p:spPr>
            <a:xfrm>
              <a:off x="2670176" y="-36513"/>
              <a:ext cx="20638" cy="117475"/>
            </a:xfrm>
            <a:custGeom>
              <a:avLst/>
              <a:gdLst/>
              <a:ahLst/>
              <a:cxnLst/>
              <a:rect l="l" t="t" r="r" b="b"/>
              <a:pathLst>
                <a:path w="25" h="143" extrusionOk="0">
                  <a:moveTo>
                    <a:pt x="13" y="24"/>
                  </a:moveTo>
                  <a:cubicBezTo>
                    <a:pt x="6" y="24"/>
                    <a:pt x="0" y="19"/>
                    <a:pt x="0" y="12"/>
                  </a:cubicBezTo>
                  <a:cubicBezTo>
                    <a:pt x="0" y="5"/>
                    <a:pt x="6" y="0"/>
                    <a:pt x="13" y="0"/>
                  </a:cubicBezTo>
                  <a:cubicBezTo>
                    <a:pt x="20" y="0"/>
                    <a:pt x="25" y="5"/>
                    <a:pt x="25" y="12"/>
                  </a:cubicBezTo>
                  <a:cubicBezTo>
                    <a:pt x="25" y="18"/>
                    <a:pt x="20" y="24"/>
                    <a:pt x="13" y="24"/>
                  </a:cubicBezTo>
                  <a:close/>
                  <a:moveTo>
                    <a:pt x="4" y="143"/>
                  </a:moveTo>
                  <a:cubicBezTo>
                    <a:pt x="4" y="44"/>
                    <a:pt x="4" y="44"/>
                    <a:pt x="4" y="44"/>
                  </a:cubicBezTo>
                  <a:cubicBezTo>
                    <a:pt x="22" y="44"/>
                    <a:pt x="22" y="44"/>
                    <a:pt x="22" y="44"/>
                  </a:cubicBezTo>
                  <a:cubicBezTo>
                    <a:pt x="22" y="143"/>
                    <a:pt x="22" y="143"/>
                    <a:pt x="22" y="143"/>
                  </a:cubicBezTo>
                  <a:lnTo>
                    <a:pt x="4" y="14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154" name="Google Shape;154;p12"/>
            <p:cNvSpPr/>
            <p:nvPr/>
          </p:nvSpPr>
          <p:spPr>
            <a:xfrm>
              <a:off x="2701926" y="-1588"/>
              <a:ext cx="80963" cy="82550"/>
            </a:xfrm>
            <a:custGeom>
              <a:avLst/>
              <a:gdLst/>
              <a:ahLst/>
              <a:cxnLst/>
              <a:rect l="l" t="t" r="r" b="b"/>
              <a:pathLst>
                <a:path w="51" h="52" extrusionOk="0">
                  <a:moveTo>
                    <a:pt x="31" y="52"/>
                  </a:moveTo>
                  <a:lnTo>
                    <a:pt x="20" y="52"/>
                  </a:lnTo>
                  <a:lnTo>
                    <a:pt x="0" y="0"/>
                  </a:lnTo>
                  <a:lnTo>
                    <a:pt x="11" y="0"/>
                  </a:lnTo>
                  <a:lnTo>
                    <a:pt x="25" y="42"/>
                  </a:lnTo>
                  <a:lnTo>
                    <a:pt x="40" y="0"/>
                  </a:lnTo>
                  <a:lnTo>
                    <a:pt x="51" y="0"/>
                  </a:lnTo>
                  <a:lnTo>
                    <a:pt x="31" y="5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155" name="Google Shape;155;p12"/>
            <p:cNvSpPr/>
            <p:nvPr/>
          </p:nvSpPr>
          <p:spPr>
            <a:xfrm>
              <a:off x="2789238" y="-3175"/>
              <a:ext cx="74613" cy="85725"/>
            </a:xfrm>
            <a:custGeom>
              <a:avLst/>
              <a:gdLst/>
              <a:ahLst/>
              <a:cxnLst/>
              <a:rect l="l" t="t" r="r" b="b"/>
              <a:pathLst>
                <a:path w="90" h="103" extrusionOk="0">
                  <a:moveTo>
                    <a:pt x="20" y="56"/>
                  </a:moveTo>
                  <a:cubicBezTo>
                    <a:pt x="20" y="76"/>
                    <a:pt x="31" y="88"/>
                    <a:pt x="49" y="88"/>
                  </a:cubicBezTo>
                  <a:cubicBezTo>
                    <a:pt x="68" y="88"/>
                    <a:pt x="79" y="78"/>
                    <a:pt x="80" y="77"/>
                  </a:cubicBezTo>
                  <a:cubicBezTo>
                    <a:pt x="87" y="89"/>
                    <a:pt x="87" y="89"/>
                    <a:pt x="87" y="89"/>
                  </a:cubicBezTo>
                  <a:cubicBezTo>
                    <a:pt x="87" y="89"/>
                    <a:pt x="74" y="103"/>
                    <a:pt x="47" y="103"/>
                  </a:cubicBezTo>
                  <a:cubicBezTo>
                    <a:pt x="20" y="103"/>
                    <a:pt x="0" y="85"/>
                    <a:pt x="0" y="52"/>
                  </a:cubicBezTo>
                  <a:cubicBezTo>
                    <a:pt x="0" y="20"/>
                    <a:pt x="21" y="0"/>
                    <a:pt x="47" y="0"/>
                  </a:cubicBezTo>
                  <a:cubicBezTo>
                    <a:pt x="74" y="0"/>
                    <a:pt x="90" y="20"/>
                    <a:pt x="90" y="49"/>
                  </a:cubicBezTo>
                  <a:cubicBezTo>
                    <a:pt x="90" y="56"/>
                    <a:pt x="90" y="56"/>
                    <a:pt x="90" y="56"/>
                  </a:cubicBezTo>
                  <a:cubicBezTo>
                    <a:pt x="20" y="56"/>
                    <a:pt x="20" y="56"/>
                    <a:pt x="20" y="56"/>
                  </a:cubicBezTo>
                  <a:close/>
                  <a:moveTo>
                    <a:pt x="46" y="15"/>
                  </a:moveTo>
                  <a:cubicBezTo>
                    <a:pt x="28" y="15"/>
                    <a:pt x="20" y="30"/>
                    <a:pt x="19" y="43"/>
                  </a:cubicBezTo>
                  <a:cubicBezTo>
                    <a:pt x="71" y="43"/>
                    <a:pt x="71" y="43"/>
                    <a:pt x="71" y="43"/>
                  </a:cubicBezTo>
                  <a:cubicBezTo>
                    <a:pt x="71" y="28"/>
                    <a:pt x="64" y="15"/>
                    <a:pt x="46" y="15"/>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156" name="Google Shape;156;p12"/>
            <p:cNvSpPr/>
            <p:nvPr/>
          </p:nvSpPr>
          <p:spPr>
            <a:xfrm>
              <a:off x="2882901" y="-3175"/>
              <a:ext cx="68263" cy="84138"/>
            </a:xfrm>
            <a:custGeom>
              <a:avLst/>
              <a:gdLst/>
              <a:ahLst/>
              <a:cxnLst/>
              <a:rect l="l" t="t" r="r" b="b"/>
              <a:pathLst>
                <a:path w="84" h="101" extrusionOk="0">
                  <a:moveTo>
                    <a:pt x="65" y="101"/>
                  </a:moveTo>
                  <a:cubicBezTo>
                    <a:pt x="65" y="42"/>
                    <a:pt x="65" y="42"/>
                    <a:pt x="65" y="42"/>
                  </a:cubicBezTo>
                  <a:cubicBezTo>
                    <a:pt x="65" y="26"/>
                    <a:pt x="60" y="16"/>
                    <a:pt x="45" y="16"/>
                  </a:cubicBezTo>
                  <a:cubicBezTo>
                    <a:pt x="30" y="16"/>
                    <a:pt x="20" y="32"/>
                    <a:pt x="18" y="42"/>
                  </a:cubicBezTo>
                  <a:cubicBezTo>
                    <a:pt x="18" y="101"/>
                    <a:pt x="18" y="101"/>
                    <a:pt x="18" y="101"/>
                  </a:cubicBezTo>
                  <a:cubicBezTo>
                    <a:pt x="0" y="101"/>
                    <a:pt x="0" y="101"/>
                    <a:pt x="0" y="101"/>
                  </a:cubicBezTo>
                  <a:cubicBezTo>
                    <a:pt x="0" y="2"/>
                    <a:pt x="0" y="2"/>
                    <a:pt x="0" y="2"/>
                  </a:cubicBezTo>
                  <a:cubicBezTo>
                    <a:pt x="17" y="2"/>
                    <a:pt x="17" y="2"/>
                    <a:pt x="17" y="2"/>
                  </a:cubicBezTo>
                  <a:cubicBezTo>
                    <a:pt x="18" y="20"/>
                    <a:pt x="18" y="20"/>
                    <a:pt x="18" y="20"/>
                  </a:cubicBezTo>
                  <a:cubicBezTo>
                    <a:pt x="24" y="10"/>
                    <a:pt x="35" y="0"/>
                    <a:pt x="51" y="0"/>
                  </a:cubicBezTo>
                  <a:cubicBezTo>
                    <a:pt x="71" y="0"/>
                    <a:pt x="84" y="11"/>
                    <a:pt x="84" y="37"/>
                  </a:cubicBezTo>
                  <a:cubicBezTo>
                    <a:pt x="84" y="101"/>
                    <a:pt x="84" y="101"/>
                    <a:pt x="84" y="101"/>
                  </a:cubicBezTo>
                  <a:cubicBezTo>
                    <a:pt x="65" y="101"/>
                    <a:pt x="65" y="101"/>
                    <a:pt x="65" y="10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157" name="Google Shape;157;p12"/>
            <p:cNvSpPr/>
            <p:nvPr/>
          </p:nvSpPr>
          <p:spPr>
            <a:xfrm>
              <a:off x="3006726" y="-34925"/>
              <a:ext cx="79375" cy="117475"/>
            </a:xfrm>
            <a:custGeom>
              <a:avLst/>
              <a:gdLst/>
              <a:ahLst/>
              <a:cxnLst/>
              <a:rect l="l" t="t" r="r" b="b"/>
              <a:pathLst>
                <a:path w="95" h="142" extrusionOk="0">
                  <a:moveTo>
                    <a:pt x="50" y="142"/>
                  </a:moveTo>
                  <a:cubicBezTo>
                    <a:pt x="31" y="142"/>
                    <a:pt x="22" y="129"/>
                    <a:pt x="20" y="125"/>
                  </a:cubicBezTo>
                  <a:cubicBezTo>
                    <a:pt x="17" y="140"/>
                    <a:pt x="17" y="140"/>
                    <a:pt x="17" y="140"/>
                  </a:cubicBezTo>
                  <a:cubicBezTo>
                    <a:pt x="0" y="140"/>
                    <a:pt x="0" y="140"/>
                    <a:pt x="0" y="140"/>
                  </a:cubicBezTo>
                  <a:cubicBezTo>
                    <a:pt x="0" y="0"/>
                    <a:pt x="0" y="0"/>
                    <a:pt x="0" y="0"/>
                  </a:cubicBezTo>
                  <a:cubicBezTo>
                    <a:pt x="19" y="0"/>
                    <a:pt x="19" y="0"/>
                    <a:pt x="19" y="0"/>
                  </a:cubicBezTo>
                  <a:cubicBezTo>
                    <a:pt x="19" y="57"/>
                    <a:pt x="19" y="57"/>
                    <a:pt x="19" y="57"/>
                  </a:cubicBezTo>
                  <a:cubicBezTo>
                    <a:pt x="20" y="55"/>
                    <a:pt x="31" y="39"/>
                    <a:pt x="52" y="39"/>
                  </a:cubicBezTo>
                  <a:cubicBezTo>
                    <a:pt x="78" y="39"/>
                    <a:pt x="94" y="61"/>
                    <a:pt x="94" y="91"/>
                  </a:cubicBezTo>
                  <a:cubicBezTo>
                    <a:pt x="95" y="121"/>
                    <a:pt x="77" y="142"/>
                    <a:pt x="50" y="142"/>
                  </a:cubicBezTo>
                  <a:close/>
                  <a:moveTo>
                    <a:pt x="47" y="55"/>
                  </a:moveTo>
                  <a:cubicBezTo>
                    <a:pt x="30" y="55"/>
                    <a:pt x="18" y="71"/>
                    <a:pt x="18" y="91"/>
                  </a:cubicBezTo>
                  <a:cubicBezTo>
                    <a:pt x="18" y="110"/>
                    <a:pt x="29" y="127"/>
                    <a:pt x="46" y="127"/>
                  </a:cubicBezTo>
                  <a:cubicBezTo>
                    <a:pt x="63" y="127"/>
                    <a:pt x="75" y="111"/>
                    <a:pt x="75" y="91"/>
                  </a:cubicBezTo>
                  <a:cubicBezTo>
                    <a:pt x="75" y="71"/>
                    <a:pt x="64" y="55"/>
                    <a:pt x="47" y="55"/>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158" name="Google Shape;158;p12"/>
            <p:cNvSpPr/>
            <p:nvPr/>
          </p:nvSpPr>
          <p:spPr>
            <a:xfrm>
              <a:off x="3094038" y="-1588"/>
              <a:ext cx="79375" cy="114300"/>
            </a:xfrm>
            <a:custGeom>
              <a:avLst/>
              <a:gdLst/>
              <a:ahLst/>
              <a:cxnLst/>
              <a:rect l="l" t="t" r="r" b="b"/>
              <a:pathLst>
                <a:path w="96" h="136" extrusionOk="0">
                  <a:moveTo>
                    <a:pt x="52" y="113"/>
                  </a:moveTo>
                  <a:cubicBezTo>
                    <a:pt x="45" y="129"/>
                    <a:pt x="38" y="136"/>
                    <a:pt x="26" y="136"/>
                  </a:cubicBezTo>
                  <a:cubicBezTo>
                    <a:pt x="13" y="136"/>
                    <a:pt x="7" y="132"/>
                    <a:pt x="7" y="132"/>
                  </a:cubicBezTo>
                  <a:cubicBezTo>
                    <a:pt x="11" y="117"/>
                    <a:pt x="11" y="117"/>
                    <a:pt x="11" y="117"/>
                  </a:cubicBezTo>
                  <a:cubicBezTo>
                    <a:pt x="11" y="117"/>
                    <a:pt x="17" y="120"/>
                    <a:pt x="22" y="120"/>
                  </a:cubicBezTo>
                  <a:cubicBezTo>
                    <a:pt x="27" y="120"/>
                    <a:pt x="30" y="118"/>
                    <a:pt x="33" y="110"/>
                  </a:cubicBezTo>
                  <a:cubicBezTo>
                    <a:pt x="38" y="98"/>
                    <a:pt x="38" y="98"/>
                    <a:pt x="38" y="98"/>
                  </a:cubicBezTo>
                  <a:cubicBezTo>
                    <a:pt x="0" y="0"/>
                    <a:pt x="0" y="0"/>
                    <a:pt x="0" y="0"/>
                  </a:cubicBezTo>
                  <a:cubicBezTo>
                    <a:pt x="20" y="0"/>
                    <a:pt x="20" y="0"/>
                    <a:pt x="20" y="0"/>
                  </a:cubicBezTo>
                  <a:cubicBezTo>
                    <a:pt x="48" y="81"/>
                    <a:pt x="48" y="81"/>
                    <a:pt x="48" y="81"/>
                  </a:cubicBezTo>
                  <a:cubicBezTo>
                    <a:pt x="76" y="0"/>
                    <a:pt x="76" y="0"/>
                    <a:pt x="76" y="0"/>
                  </a:cubicBezTo>
                  <a:cubicBezTo>
                    <a:pt x="96" y="0"/>
                    <a:pt x="96" y="0"/>
                    <a:pt x="96" y="0"/>
                  </a:cubicBezTo>
                  <a:lnTo>
                    <a:pt x="52" y="11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159" name="Google Shape;159;p12"/>
            <p:cNvSpPr/>
            <p:nvPr/>
          </p:nvSpPr>
          <p:spPr>
            <a:xfrm>
              <a:off x="3219451" y="-31750"/>
              <a:ext cx="17463" cy="112713"/>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160" name="Google Shape;160;p12"/>
            <p:cNvSpPr/>
            <p:nvPr/>
          </p:nvSpPr>
          <p:spPr>
            <a:xfrm>
              <a:off x="3263901" y="-3175"/>
              <a:ext cx="69850" cy="84138"/>
            </a:xfrm>
            <a:custGeom>
              <a:avLst/>
              <a:gdLst/>
              <a:ahLst/>
              <a:cxnLst/>
              <a:rect l="l" t="t" r="r" b="b"/>
              <a:pathLst>
                <a:path w="84" h="101" extrusionOk="0">
                  <a:moveTo>
                    <a:pt x="65" y="101"/>
                  </a:moveTo>
                  <a:cubicBezTo>
                    <a:pt x="65" y="42"/>
                    <a:pt x="65" y="42"/>
                    <a:pt x="65" y="42"/>
                  </a:cubicBezTo>
                  <a:cubicBezTo>
                    <a:pt x="65" y="26"/>
                    <a:pt x="60" y="16"/>
                    <a:pt x="45" y="16"/>
                  </a:cubicBezTo>
                  <a:cubicBezTo>
                    <a:pt x="30" y="16"/>
                    <a:pt x="21" y="32"/>
                    <a:pt x="19" y="42"/>
                  </a:cubicBezTo>
                  <a:cubicBezTo>
                    <a:pt x="19" y="101"/>
                    <a:pt x="19" y="101"/>
                    <a:pt x="19" y="101"/>
                  </a:cubicBezTo>
                  <a:cubicBezTo>
                    <a:pt x="0" y="101"/>
                    <a:pt x="0" y="101"/>
                    <a:pt x="0" y="101"/>
                  </a:cubicBezTo>
                  <a:cubicBezTo>
                    <a:pt x="0" y="2"/>
                    <a:pt x="0" y="2"/>
                    <a:pt x="0" y="2"/>
                  </a:cubicBezTo>
                  <a:cubicBezTo>
                    <a:pt x="18" y="2"/>
                    <a:pt x="18" y="2"/>
                    <a:pt x="18" y="2"/>
                  </a:cubicBezTo>
                  <a:cubicBezTo>
                    <a:pt x="19" y="20"/>
                    <a:pt x="19" y="20"/>
                    <a:pt x="19" y="20"/>
                  </a:cubicBezTo>
                  <a:cubicBezTo>
                    <a:pt x="24" y="10"/>
                    <a:pt x="35" y="0"/>
                    <a:pt x="51" y="0"/>
                  </a:cubicBezTo>
                  <a:cubicBezTo>
                    <a:pt x="71" y="0"/>
                    <a:pt x="84" y="11"/>
                    <a:pt x="84" y="37"/>
                  </a:cubicBezTo>
                  <a:cubicBezTo>
                    <a:pt x="84" y="101"/>
                    <a:pt x="84" y="101"/>
                    <a:pt x="84" y="101"/>
                  </a:cubicBezTo>
                  <a:cubicBezTo>
                    <a:pt x="65" y="101"/>
                    <a:pt x="65" y="101"/>
                    <a:pt x="65" y="10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161" name="Google Shape;161;p12"/>
            <p:cNvSpPr/>
            <p:nvPr/>
          </p:nvSpPr>
          <p:spPr>
            <a:xfrm>
              <a:off x="3349626" y="-3175"/>
              <a:ext cx="63500" cy="85725"/>
            </a:xfrm>
            <a:custGeom>
              <a:avLst/>
              <a:gdLst/>
              <a:ahLst/>
              <a:cxnLst/>
              <a:rect l="l" t="t" r="r" b="b"/>
              <a:pathLst>
                <a:path w="78" h="103" extrusionOk="0">
                  <a:moveTo>
                    <a:pt x="68" y="94"/>
                  </a:moveTo>
                  <a:cubicBezTo>
                    <a:pt x="62" y="99"/>
                    <a:pt x="54" y="103"/>
                    <a:pt x="39" y="103"/>
                  </a:cubicBezTo>
                  <a:cubicBezTo>
                    <a:pt x="19" y="103"/>
                    <a:pt x="4" y="91"/>
                    <a:pt x="0" y="86"/>
                  </a:cubicBezTo>
                  <a:cubicBezTo>
                    <a:pt x="10" y="74"/>
                    <a:pt x="10" y="74"/>
                    <a:pt x="10" y="74"/>
                  </a:cubicBezTo>
                  <a:cubicBezTo>
                    <a:pt x="16" y="80"/>
                    <a:pt x="28" y="88"/>
                    <a:pt x="39" y="88"/>
                  </a:cubicBezTo>
                  <a:cubicBezTo>
                    <a:pt x="51" y="88"/>
                    <a:pt x="59" y="84"/>
                    <a:pt x="59" y="75"/>
                  </a:cubicBezTo>
                  <a:cubicBezTo>
                    <a:pt x="59" y="66"/>
                    <a:pt x="49" y="63"/>
                    <a:pt x="43" y="61"/>
                  </a:cubicBezTo>
                  <a:cubicBezTo>
                    <a:pt x="37" y="60"/>
                    <a:pt x="30" y="57"/>
                    <a:pt x="25" y="55"/>
                  </a:cubicBezTo>
                  <a:cubicBezTo>
                    <a:pt x="21" y="53"/>
                    <a:pt x="5" y="46"/>
                    <a:pt x="5" y="29"/>
                  </a:cubicBezTo>
                  <a:cubicBezTo>
                    <a:pt x="5" y="11"/>
                    <a:pt x="20" y="0"/>
                    <a:pt x="42" y="0"/>
                  </a:cubicBezTo>
                  <a:cubicBezTo>
                    <a:pt x="63" y="0"/>
                    <a:pt x="76" y="12"/>
                    <a:pt x="77" y="13"/>
                  </a:cubicBezTo>
                  <a:cubicBezTo>
                    <a:pt x="68" y="26"/>
                    <a:pt x="68" y="26"/>
                    <a:pt x="68" y="26"/>
                  </a:cubicBezTo>
                  <a:cubicBezTo>
                    <a:pt x="62" y="20"/>
                    <a:pt x="52" y="15"/>
                    <a:pt x="42" y="15"/>
                  </a:cubicBezTo>
                  <a:cubicBezTo>
                    <a:pt x="31" y="15"/>
                    <a:pt x="23" y="18"/>
                    <a:pt x="23" y="27"/>
                  </a:cubicBezTo>
                  <a:cubicBezTo>
                    <a:pt x="23" y="36"/>
                    <a:pt x="32" y="38"/>
                    <a:pt x="39" y="41"/>
                  </a:cubicBezTo>
                  <a:cubicBezTo>
                    <a:pt x="46" y="43"/>
                    <a:pt x="54" y="45"/>
                    <a:pt x="58" y="47"/>
                  </a:cubicBezTo>
                  <a:cubicBezTo>
                    <a:pt x="62" y="49"/>
                    <a:pt x="78" y="55"/>
                    <a:pt x="78" y="72"/>
                  </a:cubicBezTo>
                  <a:cubicBezTo>
                    <a:pt x="78" y="82"/>
                    <a:pt x="73" y="89"/>
                    <a:pt x="68" y="94"/>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162" name="Google Shape;162;p12"/>
            <p:cNvSpPr/>
            <p:nvPr/>
          </p:nvSpPr>
          <p:spPr>
            <a:xfrm>
              <a:off x="3429001" y="-36513"/>
              <a:ext cx="20638" cy="117475"/>
            </a:xfrm>
            <a:custGeom>
              <a:avLst/>
              <a:gdLst/>
              <a:ahLst/>
              <a:cxnLst/>
              <a:rect l="l" t="t" r="r" b="b"/>
              <a:pathLst>
                <a:path w="26" h="143" extrusionOk="0">
                  <a:moveTo>
                    <a:pt x="13" y="24"/>
                  </a:moveTo>
                  <a:cubicBezTo>
                    <a:pt x="6" y="24"/>
                    <a:pt x="0" y="19"/>
                    <a:pt x="0" y="12"/>
                  </a:cubicBezTo>
                  <a:cubicBezTo>
                    <a:pt x="0" y="5"/>
                    <a:pt x="6" y="0"/>
                    <a:pt x="13" y="0"/>
                  </a:cubicBezTo>
                  <a:cubicBezTo>
                    <a:pt x="20" y="0"/>
                    <a:pt x="26" y="5"/>
                    <a:pt x="26" y="12"/>
                  </a:cubicBezTo>
                  <a:cubicBezTo>
                    <a:pt x="26" y="18"/>
                    <a:pt x="20" y="24"/>
                    <a:pt x="13" y="24"/>
                  </a:cubicBezTo>
                  <a:close/>
                  <a:moveTo>
                    <a:pt x="4" y="143"/>
                  </a:moveTo>
                  <a:cubicBezTo>
                    <a:pt x="4" y="44"/>
                    <a:pt x="4" y="44"/>
                    <a:pt x="4" y="44"/>
                  </a:cubicBezTo>
                  <a:cubicBezTo>
                    <a:pt x="22" y="44"/>
                    <a:pt x="22" y="44"/>
                    <a:pt x="22" y="44"/>
                  </a:cubicBezTo>
                  <a:cubicBezTo>
                    <a:pt x="22" y="143"/>
                    <a:pt x="22" y="143"/>
                    <a:pt x="22" y="143"/>
                  </a:cubicBezTo>
                  <a:lnTo>
                    <a:pt x="4" y="14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163" name="Google Shape;163;p12"/>
            <p:cNvSpPr/>
            <p:nvPr/>
          </p:nvSpPr>
          <p:spPr>
            <a:xfrm>
              <a:off x="3465513" y="-3175"/>
              <a:ext cx="77788" cy="115888"/>
            </a:xfrm>
            <a:custGeom>
              <a:avLst/>
              <a:gdLst/>
              <a:ahLst/>
              <a:cxnLst/>
              <a:rect l="l" t="t" r="r" b="b"/>
              <a:pathLst>
                <a:path w="94" h="138" extrusionOk="0">
                  <a:moveTo>
                    <a:pt x="84" y="122"/>
                  </a:moveTo>
                  <a:cubicBezTo>
                    <a:pt x="76" y="130"/>
                    <a:pt x="64" y="138"/>
                    <a:pt x="44" y="138"/>
                  </a:cubicBezTo>
                  <a:cubicBezTo>
                    <a:pt x="23" y="138"/>
                    <a:pt x="8" y="129"/>
                    <a:pt x="5" y="126"/>
                  </a:cubicBezTo>
                  <a:cubicBezTo>
                    <a:pt x="12" y="112"/>
                    <a:pt x="12" y="112"/>
                    <a:pt x="12" y="112"/>
                  </a:cubicBezTo>
                  <a:cubicBezTo>
                    <a:pt x="17" y="116"/>
                    <a:pt x="30" y="122"/>
                    <a:pt x="43" y="122"/>
                  </a:cubicBezTo>
                  <a:cubicBezTo>
                    <a:pt x="55" y="122"/>
                    <a:pt x="63" y="118"/>
                    <a:pt x="67" y="113"/>
                  </a:cubicBezTo>
                  <a:cubicBezTo>
                    <a:pt x="72" y="109"/>
                    <a:pt x="74" y="101"/>
                    <a:pt x="74" y="89"/>
                  </a:cubicBezTo>
                  <a:cubicBezTo>
                    <a:pt x="74" y="80"/>
                    <a:pt x="74" y="80"/>
                    <a:pt x="74" y="80"/>
                  </a:cubicBezTo>
                  <a:cubicBezTo>
                    <a:pt x="73" y="83"/>
                    <a:pt x="64" y="99"/>
                    <a:pt x="42" y="99"/>
                  </a:cubicBezTo>
                  <a:cubicBezTo>
                    <a:pt x="16" y="99"/>
                    <a:pt x="0" y="78"/>
                    <a:pt x="0" y="49"/>
                  </a:cubicBezTo>
                  <a:cubicBezTo>
                    <a:pt x="0" y="20"/>
                    <a:pt x="19" y="0"/>
                    <a:pt x="43" y="0"/>
                  </a:cubicBezTo>
                  <a:cubicBezTo>
                    <a:pt x="65" y="0"/>
                    <a:pt x="73" y="15"/>
                    <a:pt x="74" y="18"/>
                  </a:cubicBezTo>
                  <a:cubicBezTo>
                    <a:pt x="76" y="2"/>
                    <a:pt x="76" y="2"/>
                    <a:pt x="76" y="2"/>
                  </a:cubicBezTo>
                  <a:cubicBezTo>
                    <a:pt x="94" y="2"/>
                    <a:pt x="94" y="2"/>
                    <a:pt x="94" y="2"/>
                  </a:cubicBezTo>
                  <a:cubicBezTo>
                    <a:pt x="94" y="82"/>
                    <a:pt x="94" y="82"/>
                    <a:pt x="94" y="82"/>
                  </a:cubicBezTo>
                  <a:cubicBezTo>
                    <a:pt x="94" y="102"/>
                    <a:pt x="91" y="113"/>
                    <a:pt x="84" y="122"/>
                  </a:cubicBezTo>
                  <a:close/>
                  <a:moveTo>
                    <a:pt x="48" y="15"/>
                  </a:moveTo>
                  <a:cubicBezTo>
                    <a:pt x="31" y="15"/>
                    <a:pt x="20" y="30"/>
                    <a:pt x="20" y="49"/>
                  </a:cubicBezTo>
                  <a:cubicBezTo>
                    <a:pt x="20" y="67"/>
                    <a:pt x="30" y="83"/>
                    <a:pt x="47" y="83"/>
                  </a:cubicBezTo>
                  <a:cubicBezTo>
                    <a:pt x="64" y="83"/>
                    <a:pt x="75" y="67"/>
                    <a:pt x="75" y="49"/>
                  </a:cubicBezTo>
                  <a:cubicBezTo>
                    <a:pt x="75" y="30"/>
                    <a:pt x="65" y="15"/>
                    <a:pt x="48" y="15"/>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164" name="Google Shape;164;p12"/>
            <p:cNvSpPr/>
            <p:nvPr/>
          </p:nvSpPr>
          <p:spPr>
            <a:xfrm>
              <a:off x="3568701" y="-34925"/>
              <a:ext cx="69850" cy="115888"/>
            </a:xfrm>
            <a:custGeom>
              <a:avLst/>
              <a:gdLst/>
              <a:ahLst/>
              <a:cxnLst/>
              <a:rect l="l" t="t" r="r" b="b"/>
              <a:pathLst>
                <a:path w="85" h="141" extrusionOk="0">
                  <a:moveTo>
                    <a:pt x="66" y="141"/>
                  </a:moveTo>
                  <a:cubicBezTo>
                    <a:pt x="66" y="82"/>
                    <a:pt x="66" y="82"/>
                    <a:pt x="66" y="82"/>
                  </a:cubicBezTo>
                  <a:cubicBezTo>
                    <a:pt x="66" y="66"/>
                    <a:pt x="61" y="56"/>
                    <a:pt x="46" y="56"/>
                  </a:cubicBezTo>
                  <a:cubicBezTo>
                    <a:pt x="31" y="56"/>
                    <a:pt x="21" y="72"/>
                    <a:pt x="19" y="82"/>
                  </a:cubicBezTo>
                  <a:cubicBezTo>
                    <a:pt x="19" y="141"/>
                    <a:pt x="19" y="141"/>
                    <a:pt x="19" y="141"/>
                  </a:cubicBezTo>
                  <a:cubicBezTo>
                    <a:pt x="0" y="141"/>
                    <a:pt x="0" y="141"/>
                    <a:pt x="0" y="141"/>
                  </a:cubicBezTo>
                  <a:cubicBezTo>
                    <a:pt x="0" y="0"/>
                    <a:pt x="0" y="0"/>
                    <a:pt x="0" y="0"/>
                  </a:cubicBezTo>
                  <a:cubicBezTo>
                    <a:pt x="19" y="0"/>
                    <a:pt x="19" y="0"/>
                    <a:pt x="19" y="0"/>
                  </a:cubicBezTo>
                  <a:cubicBezTo>
                    <a:pt x="19" y="60"/>
                    <a:pt x="19" y="60"/>
                    <a:pt x="19" y="60"/>
                  </a:cubicBezTo>
                  <a:cubicBezTo>
                    <a:pt x="25" y="50"/>
                    <a:pt x="36" y="39"/>
                    <a:pt x="52" y="39"/>
                  </a:cubicBezTo>
                  <a:cubicBezTo>
                    <a:pt x="72" y="39"/>
                    <a:pt x="85" y="51"/>
                    <a:pt x="85" y="77"/>
                  </a:cubicBezTo>
                  <a:cubicBezTo>
                    <a:pt x="85" y="141"/>
                    <a:pt x="85" y="141"/>
                    <a:pt x="85" y="141"/>
                  </a:cubicBezTo>
                  <a:lnTo>
                    <a:pt x="66" y="141"/>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165" name="Google Shape;165;p12"/>
            <p:cNvSpPr/>
            <p:nvPr/>
          </p:nvSpPr>
          <p:spPr>
            <a:xfrm>
              <a:off x="3654426" y="-23813"/>
              <a:ext cx="50800" cy="106363"/>
            </a:xfrm>
            <a:custGeom>
              <a:avLst/>
              <a:gdLst/>
              <a:ahLst/>
              <a:cxnLst/>
              <a:rect l="l" t="t" r="r" b="b"/>
              <a:pathLst>
                <a:path w="61" h="128" extrusionOk="0">
                  <a:moveTo>
                    <a:pt x="33" y="41"/>
                  </a:moveTo>
                  <a:cubicBezTo>
                    <a:pt x="33" y="92"/>
                    <a:pt x="33" y="92"/>
                    <a:pt x="33" y="92"/>
                  </a:cubicBezTo>
                  <a:cubicBezTo>
                    <a:pt x="33" y="101"/>
                    <a:pt x="34" y="106"/>
                    <a:pt x="37" y="109"/>
                  </a:cubicBezTo>
                  <a:cubicBezTo>
                    <a:pt x="40" y="112"/>
                    <a:pt x="43" y="113"/>
                    <a:pt x="47" y="113"/>
                  </a:cubicBezTo>
                  <a:cubicBezTo>
                    <a:pt x="52" y="113"/>
                    <a:pt x="56" y="112"/>
                    <a:pt x="58" y="111"/>
                  </a:cubicBezTo>
                  <a:cubicBezTo>
                    <a:pt x="60" y="125"/>
                    <a:pt x="60" y="125"/>
                    <a:pt x="60" y="125"/>
                  </a:cubicBezTo>
                  <a:cubicBezTo>
                    <a:pt x="56" y="127"/>
                    <a:pt x="48" y="128"/>
                    <a:pt x="42" y="128"/>
                  </a:cubicBezTo>
                  <a:cubicBezTo>
                    <a:pt x="33" y="128"/>
                    <a:pt x="27" y="126"/>
                    <a:pt x="21" y="121"/>
                  </a:cubicBezTo>
                  <a:cubicBezTo>
                    <a:pt x="16" y="115"/>
                    <a:pt x="15" y="108"/>
                    <a:pt x="15" y="95"/>
                  </a:cubicBezTo>
                  <a:cubicBezTo>
                    <a:pt x="15" y="41"/>
                    <a:pt x="15" y="41"/>
                    <a:pt x="15" y="41"/>
                  </a:cubicBezTo>
                  <a:cubicBezTo>
                    <a:pt x="0" y="41"/>
                    <a:pt x="0" y="41"/>
                    <a:pt x="0" y="41"/>
                  </a:cubicBezTo>
                  <a:cubicBezTo>
                    <a:pt x="0" y="27"/>
                    <a:pt x="0" y="27"/>
                    <a:pt x="0" y="27"/>
                  </a:cubicBezTo>
                  <a:cubicBezTo>
                    <a:pt x="14" y="27"/>
                    <a:pt x="14" y="27"/>
                    <a:pt x="14" y="27"/>
                  </a:cubicBezTo>
                  <a:cubicBezTo>
                    <a:pt x="16" y="0"/>
                    <a:pt x="16" y="0"/>
                    <a:pt x="16" y="0"/>
                  </a:cubicBezTo>
                  <a:cubicBezTo>
                    <a:pt x="33" y="0"/>
                    <a:pt x="33" y="0"/>
                    <a:pt x="33" y="0"/>
                  </a:cubicBezTo>
                  <a:cubicBezTo>
                    <a:pt x="33" y="27"/>
                    <a:pt x="33" y="27"/>
                    <a:pt x="33" y="27"/>
                  </a:cubicBezTo>
                  <a:cubicBezTo>
                    <a:pt x="61" y="27"/>
                    <a:pt x="61" y="27"/>
                    <a:pt x="61" y="27"/>
                  </a:cubicBezTo>
                  <a:cubicBezTo>
                    <a:pt x="61" y="41"/>
                    <a:pt x="61" y="41"/>
                    <a:pt x="61" y="41"/>
                  </a:cubicBezTo>
                  <a:cubicBezTo>
                    <a:pt x="33" y="41"/>
                    <a:pt x="33" y="41"/>
                    <a:pt x="33" y="4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166" name="Google Shape;166;p12"/>
            <p:cNvSpPr/>
            <p:nvPr/>
          </p:nvSpPr>
          <p:spPr>
            <a:xfrm>
              <a:off x="3711576" y="-3175"/>
              <a:ext cx="63500" cy="85725"/>
            </a:xfrm>
            <a:custGeom>
              <a:avLst/>
              <a:gdLst/>
              <a:ahLst/>
              <a:cxnLst/>
              <a:rect l="l" t="t" r="r" b="b"/>
              <a:pathLst>
                <a:path w="78" h="103" extrusionOk="0">
                  <a:moveTo>
                    <a:pt x="68" y="94"/>
                  </a:moveTo>
                  <a:cubicBezTo>
                    <a:pt x="63" y="99"/>
                    <a:pt x="54" y="103"/>
                    <a:pt x="39" y="103"/>
                  </a:cubicBezTo>
                  <a:cubicBezTo>
                    <a:pt x="19" y="103"/>
                    <a:pt x="5" y="91"/>
                    <a:pt x="0" y="86"/>
                  </a:cubicBezTo>
                  <a:cubicBezTo>
                    <a:pt x="10" y="74"/>
                    <a:pt x="10" y="74"/>
                    <a:pt x="10" y="74"/>
                  </a:cubicBezTo>
                  <a:cubicBezTo>
                    <a:pt x="16" y="80"/>
                    <a:pt x="28" y="88"/>
                    <a:pt x="40" y="88"/>
                  </a:cubicBezTo>
                  <a:cubicBezTo>
                    <a:pt x="51" y="88"/>
                    <a:pt x="59" y="84"/>
                    <a:pt x="59" y="75"/>
                  </a:cubicBezTo>
                  <a:cubicBezTo>
                    <a:pt x="59" y="66"/>
                    <a:pt x="49" y="63"/>
                    <a:pt x="43" y="61"/>
                  </a:cubicBezTo>
                  <a:cubicBezTo>
                    <a:pt x="38" y="60"/>
                    <a:pt x="30" y="57"/>
                    <a:pt x="25" y="55"/>
                  </a:cubicBezTo>
                  <a:cubicBezTo>
                    <a:pt x="21" y="53"/>
                    <a:pt x="5" y="46"/>
                    <a:pt x="5" y="29"/>
                  </a:cubicBezTo>
                  <a:cubicBezTo>
                    <a:pt x="5" y="11"/>
                    <a:pt x="20" y="0"/>
                    <a:pt x="42" y="0"/>
                  </a:cubicBezTo>
                  <a:cubicBezTo>
                    <a:pt x="63" y="0"/>
                    <a:pt x="76" y="12"/>
                    <a:pt x="77" y="13"/>
                  </a:cubicBezTo>
                  <a:cubicBezTo>
                    <a:pt x="68" y="26"/>
                    <a:pt x="68" y="26"/>
                    <a:pt x="68" y="26"/>
                  </a:cubicBezTo>
                  <a:cubicBezTo>
                    <a:pt x="62" y="20"/>
                    <a:pt x="52" y="15"/>
                    <a:pt x="42" y="15"/>
                  </a:cubicBezTo>
                  <a:cubicBezTo>
                    <a:pt x="31" y="15"/>
                    <a:pt x="23" y="18"/>
                    <a:pt x="23" y="27"/>
                  </a:cubicBezTo>
                  <a:cubicBezTo>
                    <a:pt x="23" y="36"/>
                    <a:pt x="32" y="38"/>
                    <a:pt x="39" y="41"/>
                  </a:cubicBezTo>
                  <a:cubicBezTo>
                    <a:pt x="46" y="43"/>
                    <a:pt x="54" y="45"/>
                    <a:pt x="58" y="47"/>
                  </a:cubicBezTo>
                  <a:cubicBezTo>
                    <a:pt x="62" y="49"/>
                    <a:pt x="78" y="55"/>
                    <a:pt x="78" y="72"/>
                  </a:cubicBezTo>
                  <a:cubicBezTo>
                    <a:pt x="78" y="82"/>
                    <a:pt x="74" y="89"/>
                    <a:pt x="68" y="94"/>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167" name="Google Shape;167;p12"/>
            <p:cNvSpPr/>
            <p:nvPr/>
          </p:nvSpPr>
          <p:spPr>
            <a:xfrm>
              <a:off x="2498726" y="157163"/>
              <a:ext cx="93663" cy="112713"/>
            </a:xfrm>
            <a:custGeom>
              <a:avLst/>
              <a:gdLst/>
              <a:ahLst/>
              <a:cxnLst/>
              <a:rect l="l" t="t" r="r" b="b"/>
              <a:pathLst>
                <a:path w="113" h="136" extrusionOk="0">
                  <a:moveTo>
                    <a:pt x="92" y="119"/>
                  </a:moveTo>
                  <a:cubicBezTo>
                    <a:pt x="81" y="130"/>
                    <a:pt x="66" y="136"/>
                    <a:pt x="45" y="136"/>
                  </a:cubicBezTo>
                  <a:cubicBezTo>
                    <a:pt x="0" y="136"/>
                    <a:pt x="0" y="136"/>
                    <a:pt x="0" y="136"/>
                  </a:cubicBezTo>
                  <a:cubicBezTo>
                    <a:pt x="0" y="0"/>
                    <a:pt x="0" y="0"/>
                    <a:pt x="0" y="0"/>
                  </a:cubicBezTo>
                  <a:cubicBezTo>
                    <a:pt x="45" y="0"/>
                    <a:pt x="45" y="0"/>
                    <a:pt x="45" y="0"/>
                  </a:cubicBezTo>
                  <a:cubicBezTo>
                    <a:pt x="66" y="0"/>
                    <a:pt x="81" y="5"/>
                    <a:pt x="92" y="16"/>
                  </a:cubicBezTo>
                  <a:cubicBezTo>
                    <a:pt x="103" y="27"/>
                    <a:pt x="113" y="44"/>
                    <a:pt x="113" y="68"/>
                  </a:cubicBezTo>
                  <a:cubicBezTo>
                    <a:pt x="113" y="91"/>
                    <a:pt x="104" y="108"/>
                    <a:pt x="92" y="119"/>
                  </a:cubicBezTo>
                  <a:close/>
                  <a:moveTo>
                    <a:pt x="78" y="28"/>
                  </a:moveTo>
                  <a:cubicBezTo>
                    <a:pt x="70" y="19"/>
                    <a:pt x="59" y="15"/>
                    <a:pt x="45" y="15"/>
                  </a:cubicBezTo>
                  <a:cubicBezTo>
                    <a:pt x="20" y="15"/>
                    <a:pt x="20" y="15"/>
                    <a:pt x="20" y="15"/>
                  </a:cubicBezTo>
                  <a:cubicBezTo>
                    <a:pt x="20" y="119"/>
                    <a:pt x="20" y="119"/>
                    <a:pt x="20" y="119"/>
                  </a:cubicBezTo>
                  <a:cubicBezTo>
                    <a:pt x="45" y="119"/>
                    <a:pt x="45" y="119"/>
                    <a:pt x="45" y="119"/>
                  </a:cubicBezTo>
                  <a:cubicBezTo>
                    <a:pt x="58" y="119"/>
                    <a:pt x="69" y="116"/>
                    <a:pt x="78" y="107"/>
                  </a:cubicBezTo>
                  <a:cubicBezTo>
                    <a:pt x="87" y="98"/>
                    <a:pt x="92" y="84"/>
                    <a:pt x="92" y="68"/>
                  </a:cubicBezTo>
                  <a:cubicBezTo>
                    <a:pt x="92" y="51"/>
                    <a:pt x="87" y="36"/>
                    <a:pt x="78" y="28"/>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168" name="Google Shape;168;p12"/>
            <p:cNvSpPr/>
            <p:nvPr/>
          </p:nvSpPr>
          <p:spPr>
            <a:xfrm>
              <a:off x="2605088" y="185738"/>
              <a:ext cx="74613" cy="85725"/>
            </a:xfrm>
            <a:custGeom>
              <a:avLst/>
              <a:gdLst/>
              <a:ahLst/>
              <a:cxnLst/>
              <a:rect l="l" t="t" r="r" b="b"/>
              <a:pathLst>
                <a:path w="90" h="103" extrusionOk="0">
                  <a:moveTo>
                    <a:pt x="20" y="56"/>
                  </a:moveTo>
                  <a:cubicBezTo>
                    <a:pt x="20" y="75"/>
                    <a:pt x="31" y="88"/>
                    <a:pt x="50" y="88"/>
                  </a:cubicBezTo>
                  <a:cubicBezTo>
                    <a:pt x="68" y="88"/>
                    <a:pt x="79" y="78"/>
                    <a:pt x="80" y="77"/>
                  </a:cubicBezTo>
                  <a:cubicBezTo>
                    <a:pt x="88" y="89"/>
                    <a:pt x="88" y="89"/>
                    <a:pt x="88" y="89"/>
                  </a:cubicBezTo>
                  <a:cubicBezTo>
                    <a:pt x="88" y="89"/>
                    <a:pt x="75" y="103"/>
                    <a:pt x="47" y="103"/>
                  </a:cubicBezTo>
                  <a:cubicBezTo>
                    <a:pt x="20" y="103"/>
                    <a:pt x="0" y="84"/>
                    <a:pt x="0" y="52"/>
                  </a:cubicBezTo>
                  <a:cubicBezTo>
                    <a:pt x="0" y="19"/>
                    <a:pt x="21" y="0"/>
                    <a:pt x="47" y="0"/>
                  </a:cubicBezTo>
                  <a:cubicBezTo>
                    <a:pt x="74" y="0"/>
                    <a:pt x="90" y="20"/>
                    <a:pt x="90" y="48"/>
                  </a:cubicBezTo>
                  <a:cubicBezTo>
                    <a:pt x="90" y="56"/>
                    <a:pt x="90" y="56"/>
                    <a:pt x="90" y="56"/>
                  </a:cubicBezTo>
                  <a:cubicBezTo>
                    <a:pt x="20" y="56"/>
                    <a:pt x="20" y="56"/>
                    <a:pt x="20" y="56"/>
                  </a:cubicBezTo>
                  <a:close/>
                  <a:moveTo>
                    <a:pt x="46" y="14"/>
                  </a:moveTo>
                  <a:cubicBezTo>
                    <a:pt x="29" y="14"/>
                    <a:pt x="20" y="29"/>
                    <a:pt x="19" y="42"/>
                  </a:cubicBezTo>
                  <a:cubicBezTo>
                    <a:pt x="71" y="42"/>
                    <a:pt x="71" y="42"/>
                    <a:pt x="71" y="42"/>
                  </a:cubicBezTo>
                  <a:cubicBezTo>
                    <a:pt x="72" y="28"/>
                    <a:pt x="64" y="14"/>
                    <a:pt x="46" y="14"/>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169" name="Google Shape;169;p12"/>
            <p:cNvSpPr/>
            <p:nvPr/>
          </p:nvSpPr>
          <p:spPr>
            <a:xfrm>
              <a:off x="2697163" y="153988"/>
              <a:ext cx="15875" cy="115888"/>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170" name="Google Shape;170;p12"/>
            <p:cNvSpPr/>
            <p:nvPr/>
          </p:nvSpPr>
          <p:spPr>
            <a:xfrm>
              <a:off x="2736851" y="150813"/>
              <a:ext cx="20638" cy="119063"/>
            </a:xfrm>
            <a:custGeom>
              <a:avLst/>
              <a:gdLst/>
              <a:ahLst/>
              <a:cxnLst/>
              <a:rect l="l" t="t" r="r" b="b"/>
              <a:pathLst>
                <a:path w="25" h="144" extrusionOk="0">
                  <a:moveTo>
                    <a:pt x="12" y="25"/>
                  </a:moveTo>
                  <a:cubicBezTo>
                    <a:pt x="5" y="25"/>
                    <a:pt x="0" y="20"/>
                    <a:pt x="0" y="13"/>
                  </a:cubicBezTo>
                  <a:cubicBezTo>
                    <a:pt x="0" y="6"/>
                    <a:pt x="5" y="0"/>
                    <a:pt x="12" y="0"/>
                  </a:cubicBezTo>
                  <a:cubicBezTo>
                    <a:pt x="20" y="0"/>
                    <a:pt x="25" y="6"/>
                    <a:pt x="25" y="12"/>
                  </a:cubicBezTo>
                  <a:cubicBezTo>
                    <a:pt x="25" y="19"/>
                    <a:pt x="20" y="25"/>
                    <a:pt x="12" y="25"/>
                  </a:cubicBezTo>
                  <a:close/>
                  <a:moveTo>
                    <a:pt x="3" y="144"/>
                  </a:moveTo>
                  <a:cubicBezTo>
                    <a:pt x="3" y="45"/>
                    <a:pt x="3" y="45"/>
                    <a:pt x="3" y="45"/>
                  </a:cubicBezTo>
                  <a:cubicBezTo>
                    <a:pt x="22" y="45"/>
                    <a:pt x="22" y="45"/>
                    <a:pt x="22" y="45"/>
                  </a:cubicBezTo>
                  <a:cubicBezTo>
                    <a:pt x="22" y="144"/>
                    <a:pt x="22" y="144"/>
                    <a:pt x="22" y="144"/>
                  </a:cubicBezTo>
                  <a:lnTo>
                    <a:pt x="3" y="14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171" name="Google Shape;171;p12"/>
            <p:cNvSpPr/>
            <p:nvPr/>
          </p:nvSpPr>
          <p:spPr>
            <a:xfrm>
              <a:off x="2768601" y="188913"/>
              <a:ext cx="79375" cy="80963"/>
            </a:xfrm>
            <a:custGeom>
              <a:avLst/>
              <a:gdLst/>
              <a:ahLst/>
              <a:cxnLst/>
              <a:rect l="l" t="t" r="r" b="b"/>
              <a:pathLst>
                <a:path w="50" h="51" extrusionOk="0">
                  <a:moveTo>
                    <a:pt x="30" y="51"/>
                  </a:moveTo>
                  <a:lnTo>
                    <a:pt x="19" y="51"/>
                  </a:lnTo>
                  <a:lnTo>
                    <a:pt x="0" y="0"/>
                  </a:lnTo>
                  <a:lnTo>
                    <a:pt x="10" y="0"/>
                  </a:lnTo>
                  <a:lnTo>
                    <a:pt x="25" y="41"/>
                  </a:lnTo>
                  <a:lnTo>
                    <a:pt x="39" y="0"/>
                  </a:lnTo>
                  <a:lnTo>
                    <a:pt x="50" y="0"/>
                  </a:lnTo>
                  <a:lnTo>
                    <a:pt x="30" y="51"/>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172" name="Google Shape;172;p12"/>
            <p:cNvSpPr/>
            <p:nvPr/>
          </p:nvSpPr>
          <p:spPr>
            <a:xfrm>
              <a:off x="2855913" y="185738"/>
              <a:ext cx="74613" cy="85725"/>
            </a:xfrm>
            <a:custGeom>
              <a:avLst/>
              <a:gdLst/>
              <a:ahLst/>
              <a:cxnLst/>
              <a:rect l="l" t="t" r="r" b="b"/>
              <a:pathLst>
                <a:path w="90" h="103" extrusionOk="0">
                  <a:moveTo>
                    <a:pt x="19" y="56"/>
                  </a:moveTo>
                  <a:cubicBezTo>
                    <a:pt x="19" y="75"/>
                    <a:pt x="30" y="88"/>
                    <a:pt x="49" y="88"/>
                  </a:cubicBezTo>
                  <a:cubicBezTo>
                    <a:pt x="67" y="88"/>
                    <a:pt x="78" y="78"/>
                    <a:pt x="79" y="77"/>
                  </a:cubicBezTo>
                  <a:cubicBezTo>
                    <a:pt x="87" y="89"/>
                    <a:pt x="87" y="89"/>
                    <a:pt x="87" y="89"/>
                  </a:cubicBezTo>
                  <a:cubicBezTo>
                    <a:pt x="87" y="89"/>
                    <a:pt x="74" y="103"/>
                    <a:pt x="47" y="103"/>
                  </a:cubicBezTo>
                  <a:cubicBezTo>
                    <a:pt x="20" y="103"/>
                    <a:pt x="0" y="84"/>
                    <a:pt x="0" y="52"/>
                  </a:cubicBezTo>
                  <a:cubicBezTo>
                    <a:pt x="0" y="19"/>
                    <a:pt x="20" y="0"/>
                    <a:pt x="47" y="0"/>
                  </a:cubicBezTo>
                  <a:cubicBezTo>
                    <a:pt x="73" y="0"/>
                    <a:pt x="90" y="20"/>
                    <a:pt x="90" y="48"/>
                  </a:cubicBezTo>
                  <a:cubicBezTo>
                    <a:pt x="90" y="56"/>
                    <a:pt x="90" y="56"/>
                    <a:pt x="90" y="56"/>
                  </a:cubicBezTo>
                  <a:cubicBezTo>
                    <a:pt x="19" y="56"/>
                    <a:pt x="19" y="56"/>
                    <a:pt x="19" y="56"/>
                  </a:cubicBezTo>
                  <a:close/>
                  <a:moveTo>
                    <a:pt x="46" y="14"/>
                  </a:moveTo>
                  <a:cubicBezTo>
                    <a:pt x="28" y="14"/>
                    <a:pt x="20" y="29"/>
                    <a:pt x="18" y="42"/>
                  </a:cubicBezTo>
                  <a:cubicBezTo>
                    <a:pt x="70" y="42"/>
                    <a:pt x="70" y="42"/>
                    <a:pt x="70" y="42"/>
                  </a:cubicBezTo>
                  <a:cubicBezTo>
                    <a:pt x="71" y="28"/>
                    <a:pt x="63" y="14"/>
                    <a:pt x="46" y="14"/>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173" name="Google Shape;173;p12"/>
            <p:cNvSpPr/>
            <p:nvPr/>
          </p:nvSpPr>
          <p:spPr>
            <a:xfrm>
              <a:off x="2947988" y="185738"/>
              <a:ext cx="47625" cy="84138"/>
            </a:xfrm>
            <a:custGeom>
              <a:avLst/>
              <a:gdLst/>
              <a:ahLst/>
              <a:cxnLst/>
              <a:rect l="l" t="t" r="r" b="b"/>
              <a:pathLst>
                <a:path w="56" h="101" extrusionOk="0">
                  <a:moveTo>
                    <a:pt x="53" y="19"/>
                  </a:moveTo>
                  <a:cubicBezTo>
                    <a:pt x="53" y="19"/>
                    <a:pt x="51" y="18"/>
                    <a:pt x="46" y="18"/>
                  </a:cubicBezTo>
                  <a:cubicBezTo>
                    <a:pt x="41" y="18"/>
                    <a:pt x="37" y="19"/>
                    <a:pt x="32" y="22"/>
                  </a:cubicBezTo>
                  <a:cubicBezTo>
                    <a:pt x="26" y="26"/>
                    <a:pt x="20" y="34"/>
                    <a:pt x="18" y="45"/>
                  </a:cubicBezTo>
                  <a:cubicBezTo>
                    <a:pt x="18" y="101"/>
                    <a:pt x="18" y="101"/>
                    <a:pt x="18" y="101"/>
                  </a:cubicBezTo>
                  <a:cubicBezTo>
                    <a:pt x="0" y="101"/>
                    <a:pt x="0" y="101"/>
                    <a:pt x="0" y="101"/>
                  </a:cubicBezTo>
                  <a:cubicBezTo>
                    <a:pt x="0" y="2"/>
                    <a:pt x="0" y="2"/>
                    <a:pt x="0" y="2"/>
                  </a:cubicBezTo>
                  <a:cubicBezTo>
                    <a:pt x="17" y="2"/>
                    <a:pt x="17" y="2"/>
                    <a:pt x="17" y="2"/>
                  </a:cubicBezTo>
                  <a:cubicBezTo>
                    <a:pt x="18" y="21"/>
                    <a:pt x="18" y="21"/>
                    <a:pt x="18" y="21"/>
                  </a:cubicBezTo>
                  <a:cubicBezTo>
                    <a:pt x="24" y="10"/>
                    <a:pt x="35" y="0"/>
                    <a:pt x="48" y="0"/>
                  </a:cubicBezTo>
                  <a:cubicBezTo>
                    <a:pt x="53" y="0"/>
                    <a:pt x="56" y="1"/>
                    <a:pt x="56" y="1"/>
                  </a:cubicBezTo>
                  <a:lnTo>
                    <a:pt x="53" y="1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174" name="Google Shape;174;p12"/>
            <p:cNvSpPr/>
            <p:nvPr/>
          </p:nvSpPr>
          <p:spPr>
            <a:xfrm>
              <a:off x="2998788" y="185738"/>
              <a:ext cx="74613" cy="85725"/>
            </a:xfrm>
            <a:custGeom>
              <a:avLst/>
              <a:gdLst/>
              <a:ahLst/>
              <a:cxnLst/>
              <a:rect l="l" t="t" r="r" b="b"/>
              <a:pathLst>
                <a:path w="90" h="103" extrusionOk="0">
                  <a:moveTo>
                    <a:pt x="20" y="56"/>
                  </a:moveTo>
                  <a:cubicBezTo>
                    <a:pt x="20" y="75"/>
                    <a:pt x="31" y="88"/>
                    <a:pt x="49" y="88"/>
                  </a:cubicBezTo>
                  <a:cubicBezTo>
                    <a:pt x="68" y="88"/>
                    <a:pt x="79" y="78"/>
                    <a:pt x="80" y="77"/>
                  </a:cubicBezTo>
                  <a:cubicBezTo>
                    <a:pt x="88" y="89"/>
                    <a:pt x="88" y="89"/>
                    <a:pt x="88" y="89"/>
                  </a:cubicBezTo>
                  <a:cubicBezTo>
                    <a:pt x="88" y="89"/>
                    <a:pt x="74" y="103"/>
                    <a:pt x="47" y="103"/>
                  </a:cubicBezTo>
                  <a:cubicBezTo>
                    <a:pt x="20" y="103"/>
                    <a:pt x="0" y="84"/>
                    <a:pt x="0" y="52"/>
                  </a:cubicBezTo>
                  <a:cubicBezTo>
                    <a:pt x="0" y="19"/>
                    <a:pt x="21" y="0"/>
                    <a:pt x="47" y="0"/>
                  </a:cubicBezTo>
                  <a:cubicBezTo>
                    <a:pt x="74" y="0"/>
                    <a:pt x="90" y="20"/>
                    <a:pt x="90" y="48"/>
                  </a:cubicBezTo>
                  <a:cubicBezTo>
                    <a:pt x="90" y="56"/>
                    <a:pt x="90" y="56"/>
                    <a:pt x="90" y="56"/>
                  </a:cubicBezTo>
                  <a:cubicBezTo>
                    <a:pt x="20" y="56"/>
                    <a:pt x="20" y="56"/>
                    <a:pt x="20" y="56"/>
                  </a:cubicBezTo>
                  <a:close/>
                  <a:moveTo>
                    <a:pt x="46" y="14"/>
                  </a:moveTo>
                  <a:cubicBezTo>
                    <a:pt x="28" y="14"/>
                    <a:pt x="20" y="29"/>
                    <a:pt x="19" y="42"/>
                  </a:cubicBezTo>
                  <a:cubicBezTo>
                    <a:pt x="71" y="42"/>
                    <a:pt x="71" y="42"/>
                    <a:pt x="71" y="42"/>
                  </a:cubicBezTo>
                  <a:cubicBezTo>
                    <a:pt x="71" y="28"/>
                    <a:pt x="64" y="14"/>
                    <a:pt x="46" y="14"/>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175" name="Google Shape;175;p12"/>
            <p:cNvSpPr/>
            <p:nvPr/>
          </p:nvSpPr>
          <p:spPr>
            <a:xfrm>
              <a:off x="3084513" y="153988"/>
              <a:ext cx="77788" cy="117475"/>
            </a:xfrm>
            <a:custGeom>
              <a:avLst/>
              <a:gdLst/>
              <a:ahLst/>
              <a:cxnLst/>
              <a:rect l="l" t="t" r="r" b="b"/>
              <a:pathLst>
                <a:path w="94" h="143" extrusionOk="0">
                  <a:moveTo>
                    <a:pt x="78" y="141"/>
                  </a:moveTo>
                  <a:cubicBezTo>
                    <a:pt x="75" y="125"/>
                    <a:pt x="75" y="125"/>
                    <a:pt x="75" y="125"/>
                  </a:cubicBezTo>
                  <a:cubicBezTo>
                    <a:pt x="74" y="126"/>
                    <a:pt x="65" y="143"/>
                    <a:pt x="42" y="143"/>
                  </a:cubicBezTo>
                  <a:cubicBezTo>
                    <a:pt x="16" y="143"/>
                    <a:pt x="0" y="121"/>
                    <a:pt x="0" y="91"/>
                  </a:cubicBezTo>
                  <a:cubicBezTo>
                    <a:pt x="0" y="62"/>
                    <a:pt x="18" y="40"/>
                    <a:pt x="44" y="40"/>
                  </a:cubicBezTo>
                  <a:cubicBezTo>
                    <a:pt x="65" y="40"/>
                    <a:pt x="74" y="56"/>
                    <a:pt x="75" y="58"/>
                  </a:cubicBezTo>
                  <a:cubicBezTo>
                    <a:pt x="75" y="0"/>
                    <a:pt x="75" y="0"/>
                    <a:pt x="75" y="0"/>
                  </a:cubicBezTo>
                  <a:cubicBezTo>
                    <a:pt x="94" y="0"/>
                    <a:pt x="94" y="0"/>
                    <a:pt x="94" y="0"/>
                  </a:cubicBezTo>
                  <a:cubicBezTo>
                    <a:pt x="94" y="141"/>
                    <a:pt x="94" y="141"/>
                    <a:pt x="94" y="141"/>
                  </a:cubicBezTo>
                  <a:cubicBezTo>
                    <a:pt x="78" y="141"/>
                    <a:pt x="78" y="141"/>
                    <a:pt x="78" y="141"/>
                  </a:cubicBezTo>
                  <a:close/>
                  <a:moveTo>
                    <a:pt x="48" y="54"/>
                  </a:moveTo>
                  <a:cubicBezTo>
                    <a:pt x="30" y="54"/>
                    <a:pt x="19" y="71"/>
                    <a:pt x="19" y="90"/>
                  </a:cubicBezTo>
                  <a:cubicBezTo>
                    <a:pt x="19" y="110"/>
                    <a:pt x="29" y="127"/>
                    <a:pt x="47" y="127"/>
                  </a:cubicBezTo>
                  <a:cubicBezTo>
                    <a:pt x="64" y="127"/>
                    <a:pt x="75" y="110"/>
                    <a:pt x="75" y="90"/>
                  </a:cubicBezTo>
                  <a:cubicBezTo>
                    <a:pt x="76" y="71"/>
                    <a:pt x="66" y="54"/>
                    <a:pt x="48" y="54"/>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176" name="Google Shape;176;p12"/>
            <p:cNvSpPr/>
            <p:nvPr/>
          </p:nvSpPr>
          <p:spPr>
            <a:xfrm>
              <a:off x="3209926" y="152400"/>
              <a:ext cx="53975" cy="117475"/>
            </a:xfrm>
            <a:custGeom>
              <a:avLst/>
              <a:gdLst/>
              <a:ahLst/>
              <a:cxnLst/>
              <a:rect l="l" t="t" r="r" b="b"/>
              <a:pathLst>
                <a:path w="64" h="142" extrusionOk="0">
                  <a:moveTo>
                    <a:pt x="61" y="18"/>
                  </a:moveTo>
                  <a:cubicBezTo>
                    <a:pt x="61" y="18"/>
                    <a:pt x="55" y="15"/>
                    <a:pt x="49" y="15"/>
                  </a:cubicBezTo>
                  <a:cubicBezTo>
                    <a:pt x="43" y="15"/>
                    <a:pt x="39" y="17"/>
                    <a:pt x="36" y="21"/>
                  </a:cubicBezTo>
                  <a:cubicBezTo>
                    <a:pt x="34" y="24"/>
                    <a:pt x="34" y="29"/>
                    <a:pt x="34" y="35"/>
                  </a:cubicBezTo>
                  <a:cubicBezTo>
                    <a:pt x="34" y="43"/>
                    <a:pt x="34" y="43"/>
                    <a:pt x="34" y="43"/>
                  </a:cubicBezTo>
                  <a:cubicBezTo>
                    <a:pt x="59" y="43"/>
                    <a:pt x="59" y="43"/>
                    <a:pt x="59" y="43"/>
                  </a:cubicBezTo>
                  <a:cubicBezTo>
                    <a:pt x="59" y="57"/>
                    <a:pt x="59" y="57"/>
                    <a:pt x="59" y="57"/>
                  </a:cubicBezTo>
                  <a:cubicBezTo>
                    <a:pt x="34" y="57"/>
                    <a:pt x="34" y="57"/>
                    <a:pt x="34" y="57"/>
                  </a:cubicBezTo>
                  <a:cubicBezTo>
                    <a:pt x="34" y="142"/>
                    <a:pt x="34" y="142"/>
                    <a:pt x="34" y="142"/>
                  </a:cubicBezTo>
                  <a:cubicBezTo>
                    <a:pt x="15" y="142"/>
                    <a:pt x="15" y="142"/>
                    <a:pt x="15" y="142"/>
                  </a:cubicBezTo>
                  <a:cubicBezTo>
                    <a:pt x="15" y="57"/>
                    <a:pt x="15" y="57"/>
                    <a:pt x="15" y="57"/>
                  </a:cubicBezTo>
                  <a:cubicBezTo>
                    <a:pt x="0" y="57"/>
                    <a:pt x="0" y="57"/>
                    <a:pt x="0" y="57"/>
                  </a:cubicBezTo>
                  <a:cubicBezTo>
                    <a:pt x="0" y="43"/>
                    <a:pt x="0" y="43"/>
                    <a:pt x="0" y="43"/>
                  </a:cubicBezTo>
                  <a:cubicBezTo>
                    <a:pt x="15" y="43"/>
                    <a:pt x="15" y="43"/>
                    <a:pt x="15" y="43"/>
                  </a:cubicBezTo>
                  <a:cubicBezTo>
                    <a:pt x="15" y="32"/>
                    <a:pt x="15" y="32"/>
                    <a:pt x="15" y="32"/>
                  </a:cubicBezTo>
                  <a:cubicBezTo>
                    <a:pt x="15" y="21"/>
                    <a:pt x="18" y="14"/>
                    <a:pt x="22" y="9"/>
                  </a:cubicBezTo>
                  <a:cubicBezTo>
                    <a:pt x="27" y="4"/>
                    <a:pt x="34" y="0"/>
                    <a:pt x="45" y="0"/>
                  </a:cubicBezTo>
                  <a:cubicBezTo>
                    <a:pt x="55" y="0"/>
                    <a:pt x="62" y="3"/>
                    <a:pt x="64" y="4"/>
                  </a:cubicBezTo>
                  <a:lnTo>
                    <a:pt x="61" y="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177" name="Google Shape;177;p12"/>
            <p:cNvSpPr/>
            <p:nvPr/>
          </p:nvSpPr>
          <p:spPr>
            <a:xfrm>
              <a:off x="3270251" y="185738"/>
              <a:ext cx="46038" cy="84138"/>
            </a:xfrm>
            <a:custGeom>
              <a:avLst/>
              <a:gdLst/>
              <a:ahLst/>
              <a:cxnLst/>
              <a:rect l="l" t="t" r="r" b="b"/>
              <a:pathLst>
                <a:path w="56" h="101" extrusionOk="0">
                  <a:moveTo>
                    <a:pt x="53" y="19"/>
                  </a:moveTo>
                  <a:cubicBezTo>
                    <a:pt x="53" y="19"/>
                    <a:pt x="51" y="18"/>
                    <a:pt x="46" y="18"/>
                  </a:cubicBezTo>
                  <a:cubicBezTo>
                    <a:pt x="41" y="18"/>
                    <a:pt x="37" y="19"/>
                    <a:pt x="32" y="22"/>
                  </a:cubicBezTo>
                  <a:cubicBezTo>
                    <a:pt x="26" y="26"/>
                    <a:pt x="20" y="34"/>
                    <a:pt x="18" y="45"/>
                  </a:cubicBezTo>
                  <a:cubicBezTo>
                    <a:pt x="18" y="101"/>
                    <a:pt x="18" y="101"/>
                    <a:pt x="18" y="101"/>
                  </a:cubicBezTo>
                  <a:cubicBezTo>
                    <a:pt x="0" y="101"/>
                    <a:pt x="0" y="101"/>
                    <a:pt x="0" y="101"/>
                  </a:cubicBezTo>
                  <a:cubicBezTo>
                    <a:pt x="0" y="2"/>
                    <a:pt x="0" y="2"/>
                    <a:pt x="0" y="2"/>
                  </a:cubicBezTo>
                  <a:cubicBezTo>
                    <a:pt x="17" y="2"/>
                    <a:pt x="17" y="2"/>
                    <a:pt x="17" y="2"/>
                  </a:cubicBezTo>
                  <a:cubicBezTo>
                    <a:pt x="18" y="21"/>
                    <a:pt x="18" y="21"/>
                    <a:pt x="18" y="21"/>
                  </a:cubicBezTo>
                  <a:cubicBezTo>
                    <a:pt x="24" y="10"/>
                    <a:pt x="35" y="0"/>
                    <a:pt x="48" y="0"/>
                  </a:cubicBezTo>
                  <a:cubicBezTo>
                    <a:pt x="53" y="0"/>
                    <a:pt x="56" y="1"/>
                    <a:pt x="56" y="1"/>
                  </a:cubicBezTo>
                  <a:lnTo>
                    <a:pt x="53" y="1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178" name="Google Shape;178;p12"/>
            <p:cNvSpPr/>
            <p:nvPr/>
          </p:nvSpPr>
          <p:spPr>
            <a:xfrm>
              <a:off x="3321051" y="185738"/>
              <a:ext cx="79375" cy="85725"/>
            </a:xfrm>
            <a:custGeom>
              <a:avLst/>
              <a:gdLst/>
              <a:ahLst/>
              <a:cxnLst/>
              <a:rect l="l" t="t" r="r" b="b"/>
              <a:pathLst>
                <a:path w="96" h="102" extrusionOk="0">
                  <a:moveTo>
                    <a:pt x="48" y="102"/>
                  </a:moveTo>
                  <a:cubicBezTo>
                    <a:pt x="20" y="102"/>
                    <a:pt x="0" y="82"/>
                    <a:pt x="0" y="51"/>
                  </a:cubicBezTo>
                  <a:cubicBezTo>
                    <a:pt x="0" y="20"/>
                    <a:pt x="20" y="0"/>
                    <a:pt x="48" y="0"/>
                  </a:cubicBezTo>
                  <a:cubicBezTo>
                    <a:pt x="77" y="0"/>
                    <a:pt x="96" y="20"/>
                    <a:pt x="96" y="51"/>
                  </a:cubicBezTo>
                  <a:cubicBezTo>
                    <a:pt x="96" y="82"/>
                    <a:pt x="77" y="102"/>
                    <a:pt x="48" y="102"/>
                  </a:cubicBezTo>
                  <a:close/>
                  <a:moveTo>
                    <a:pt x="48" y="14"/>
                  </a:moveTo>
                  <a:cubicBezTo>
                    <a:pt x="30" y="14"/>
                    <a:pt x="20" y="29"/>
                    <a:pt x="20" y="51"/>
                  </a:cubicBezTo>
                  <a:cubicBezTo>
                    <a:pt x="20" y="72"/>
                    <a:pt x="30" y="88"/>
                    <a:pt x="48" y="88"/>
                  </a:cubicBezTo>
                  <a:cubicBezTo>
                    <a:pt x="67" y="88"/>
                    <a:pt x="77" y="72"/>
                    <a:pt x="77" y="51"/>
                  </a:cubicBezTo>
                  <a:cubicBezTo>
                    <a:pt x="77" y="29"/>
                    <a:pt x="67" y="14"/>
                    <a:pt x="48" y="14"/>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179" name="Google Shape;179;p12"/>
            <p:cNvSpPr/>
            <p:nvPr/>
          </p:nvSpPr>
          <p:spPr>
            <a:xfrm>
              <a:off x="3419476" y="185738"/>
              <a:ext cx="117475" cy="84138"/>
            </a:xfrm>
            <a:custGeom>
              <a:avLst/>
              <a:gdLst/>
              <a:ahLst/>
              <a:cxnLst/>
              <a:rect l="l" t="t" r="r" b="b"/>
              <a:pathLst>
                <a:path w="142" h="101" extrusionOk="0">
                  <a:moveTo>
                    <a:pt x="123" y="101"/>
                  </a:moveTo>
                  <a:cubicBezTo>
                    <a:pt x="123" y="39"/>
                    <a:pt x="123" y="39"/>
                    <a:pt x="123" y="39"/>
                  </a:cubicBezTo>
                  <a:cubicBezTo>
                    <a:pt x="123" y="26"/>
                    <a:pt x="120" y="16"/>
                    <a:pt x="106" y="16"/>
                  </a:cubicBezTo>
                  <a:cubicBezTo>
                    <a:pt x="91" y="16"/>
                    <a:pt x="81" y="34"/>
                    <a:pt x="80" y="41"/>
                  </a:cubicBezTo>
                  <a:cubicBezTo>
                    <a:pt x="80" y="101"/>
                    <a:pt x="80" y="101"/>
                    <a:pt x="80" y="101"/>
                  </a:cubicBezTo>
                  <a:cubicBezTo>
                    <a:pt x="62" y="101"/>
                    <a:pt x="62" y="101"/>
                    <a:pt x="62" y="101"/>
                  </a:cubicBezTo>
                  <a:cubicBezTo>
                    <a:pt x="62" y="39"/>
                    <a:pt x="62" y="39"/>
                    <a:pt x="62" y="39"/>
                  </a:cubicBezTo>
                  <a:cubicBezTo>
                    <a:pt x="62" y="26"/>
                    <a:pt x="59" y="16"/>
                    <a:pt x="44" y="16"/>
                  </a:cubicBezTo>
                  <a:cubicBezTo>
                    <a:pt x="30" y="16"/>
                    <a:pt x="20" y="34"/>
                    <a:pt x="19" y="41"/>
                  </a:cubicBezTo>
                  <a:cubicBezTo>
                    <a:pt x="19" y="101"/>
                    <a:pt x="19" y="101"/>
                    <a:pt x="19" y="101"/>
                  </a:cubicBezTo>
                  <a:cubicBezTo>
                    <a:pt x="0" y="101"/>
                    <a:pt x="0" y="101"/>
                    <a:pt x="0" y="101"/>
                  </a:cubicBezTo>
                  <a:cubicBezTo>
                    <a:pt x="0" y="2"/>
                    <a:pt x="0" y="2"/>
                    <a:pt x="0" y="2"/>
                  </a:cubicBezTo>
                  <a:cubicBezTo>
                    <a:pt x="18" y="2"/>
                    <a:pt x="18" y="2"/>
                    <a:pt x="18" y="2"/>
                  </a:cubicBezTo>
                  <a:cubicBezTo>
                    <a:pt x="19" y="20"/>
                    <a:pt x="19" y="20"/>
                    <a:pt x="19" y="20"/>
                  </a:cubicBezTo>
                  <a:cubicBezTo>
                    <a:pt x="25" y="9"/>
                    <a:pt x="37" y="0"/>
                    <a:pt x="51" y="0"/>
                  </a:cubicBezTo>
                  <a:cubicBezTo>
                    <a:pt x="64" y="0"/>
                    <a:pt x="75" y="6"/>
                    <a:pt x="79" y="21"/>
                  </a:cubicBezTo>
                  <a:cubicBezTo>
                    <a:pt x="86" y="9"/>
                    <a:pt x="98" y="0"/>
                    <a:pt x="112" y="0"/>
                  </a:cubicBezTo>
                  <a:cubicBezTo>
                    <a:pt x="128" y="0"/>
                    <a:pt x="142" y="9"/>
                    <a:pt x="142" y="34"/>
                  </a:cubicBezTo>
                  <a:cubicBezTo>
                    <a:pt x="142" y="101"/>
                    <a:pt x="142" y="101"/>
                    <a:pt x="142" y="101"/>
                  </a:cubicBezTo>
                  <a:cubicBezTo>
                    <a:pt x="123" y="101"/>
                    <a:pt x="123" y="101"/>
                    <a:pt x="123" y="10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180" name="Google Shape;180;p12"/>
            <p:cNvSpPr/>
            <p:nvPr/>
          </p:nvSpPr>
          <p:spPr>
            <a:xfrm>
              <a:off x="3594101" y="157163"/>
              <a:ext cx="69850" cy="112713"/>
            </a:xfrm>
            <a:custGeom>
              <a:avLst/>
              <a:gdLst/>
              <a:ahLst/>
              <a:cxnLst/>
              <a:rect l="l" t="t" r="r" b="b"/>
              <a:pathLst>
                <a:path w="44" h="71" extrusionOk="0">
                  <a:moveTo>
                    <a:pt x="0" y="71"/>
                  </a:moveTo>
                  <a:lnTo>
                    <a:pt x="0" y="0"/>
                  </a:lnTo>
                  <a:lnTo>
                    <a:pt x="43" y="0"/>
                  </a:lnTo>
                  <a:lnTo>
                    <a:pt x="43" y="8"/>
                  </a:lnTo>
                  <a:lnTo>
                    <a:pt x="10" y="8"/>
                  </a:lnTo>
                  <a:lnTo>
                    <a:pt x="10" y="29"/>
                  </a:lnTo>
                  <a:lnTo>
                    <a:pt x="41" y="29"/>
                  </a:lnTo>
                  <a:lnTo>
                    <a:pt x="41" y="38"/>
                  </a:lnTo>
                  <a:lnTo>
                    <a:pt x="10" y="38"/>
                  </a:lnTo>
                  <a:lnTo>
                    <a:pt x="10" y="62"/>
                  </a:lnTo>
                  <a:lnTo>
                    <a:pt x="44" y="62"/>
                  </a:lnTo>
                  <a:lnTo>
                    <a:pt x="44" y="71"/>
                  </a:lnTo>
                  <a:lnTo>
                    <a:pt x="0" y="71"/>
                  </a:lnTo>
                  <a:lnTo>
                    <a:pt x="0" y="71"/>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181" name="Google Shape;181;p12"/>
            <p:cNvSpPr/>
            <p:nvPr/>
          </p:nvSpPr>
          <p:spPr>
            <a:xfrm>
              <a:off x="3671888" y="188913"/>
              <a:ext cx="77788" cy="80963"/>
            </a:xfrm>
            <a:custGeom>
              <a:avLst/>
              <a:gdLst/>
              <a:ahLst/>
              <a:cxnLst/>
              <a:rect l="l" t="t" r="r" b="b"/>
              <a:pathLst>
                <a:path w="49" h="51" extrusionOk="0">
                  <a:moveTo>
                    <a:pt x="38" y="51"/>
                  </a:moveTo>
                  <a:lnTo>
                    <a:pt x="24" y="30"/>
                  </a:lnTo>
                  <a:lnTo>
                    <a:pt x="11" y="51"/>
                  </a:lnTo>
                  <a:lnTo>
                    <a:pt x="0" y="51"/>
                  </a:lnTo>
                  <a:lnTo>
                    <a:pt x="18" y="25"/>
                  </a:lnTo>
                  <a:lnTo>
                    <a:pt x="1" y="0"/>
                  </a:lnTo>
                  <a:lnTo>
                    <a:pt x="12" y="0"/>
                  </a:lnTo>
                  <a:lnTo>
                    <a:pt x="25" y="19"/>
                  </a:lnTo>
                  <a:lnTo>
                    <a:pt x="37" y="0"/>
                  </a:lnTo>
                  <a:lnTo>
                    <a:pt x="48" y="0"/>
                  </a:lnTo>
                  <a:lnTo>
                    <a:pt x="30" y="25"/>
                  </a:lnTo>
                  <a:lnTo>
                    <a:pt x="49" y="51"/>
                  </a:lnTo>
                  <a:lnTo>
                    <a:pt x="38" y="51"/>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182" name="Google Shape;182;p12"/>
            <p:cNvSpPr/>
            <p:nvPr/>
          </p:nvSpPr>
          <p:spPr>
            <a:xfrm>
              <a:off x="3763963" y="185738"/>
              <a:ext cx="77788" cy="114300"/>
            </a:xfrm>
            <a:custGeom>
              <a:avLst/>
              <a:gdLst/>
              <a:ahLst/>
              <a:cxnLst/>
              <a:rect l="l" t="t" r="r" b="b"/>
              <a:pathLst>
                <a:path w="94" h="136" extrusionOk="0">
                  <a:moveTo>
                    <a:pt x="49" y="102"/>
                  </a:moveTo>
                  <a:cubicBezTo>
                    <a:pt x="29" y="102"/>
                    <a:pt x="21" y="89"/>
                    <a:pt x="18" y="85"/>
                  </a:cubicBezTo>
                  <a:cubicBezTo>
                    <a:pt x="18" y="136"/>
                    <a:pt x="18" y="136"/>
                    <a:pt x="18" y="136"/>
                  </a:cubicBezTo>
                  <a:cubicBezTo>
                    <a:pt x="0" y="136"/>
                    <a:pt x="0" y="136"/>
                    <a:pt x="0" y="136"/>
                  </a:cubicBezTo>
                  <a:cubicBezTo>
                    <a:pt x="0" y="1"/>
                    <a:pt x="0" y="1"/>
                    <a:pt x="0" y="1"/>
                  </a:cubicBezTo>
                  <a:cubicBezTo>
                    <a:pt x="17" y="1"/>
                    <a:pt x="17" y="1"/>
                    <a:pt x="17" y="1"/>
                  </a:cubicBezTo>
                  <a:cubicBezTo>
                    <a:pt x="18" y="17"/>
                    <a:pt x="18" y="17"/>
                    <a:pt x="18" y="17"/>
                  </a:cubicBezTo>
                  <a:cubicBezTo>
                    <a:pt x="20" y="15"/>
                    <a:pt x="30" y="0"/>
                    <a:pt x="51" y="0"/>
                  </a:cubicBezTo>
                  <a:cubicBezTo>
                    <a:pt x="78" y="0"/>
                    <a:pt x="94" y="21"/>
                    <a:pt x="94" y="51"/>
                  </a:cubicBezTo>
                  <a:cubicBezTo>
                    <a:pt x="93" y="81"/>
                    <a:pt x="75" y="102"/>
                    <a:pt x="49" y="102"/>
                  </a:cubicBezTo>
                  <a:close/>
                  <a:moveTo>
                    <a:pt x="46" y="14"/>
                  </a:moveTo>
                  <a:cubicBezTo>
                    <a:pt x="29" y="14"/>
                    <a:pt x="17" y="31"/>
                    <a:pt x="17" y="50"/>
                  </a:cubicBezTo>
                  <a:cubicBezTo>
                    <a:pt x="17" y="70"/>
                    <a:pt x="28" y="87"/>
                    <a:pt x="45" y="87"/>
                  </a:cubicBezTo>
                  <a:cubicBezTo>
                    <a:pt x="62" y="87"/>
                    <a:pt x="74" y="70"/>
                    <a:pt x="74" y="50"/>
                  </a:cubicBezTo>
                  <a:cubicBezTo>
                    <a:pt x="74" y="31"/>
                    <a:pt x="63" y="14"/>
                    <a:pt x="46" y="14"/>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183" name="Google Shape;183;p12"/>
            <p:cNvSpPr/>
            <p:nvPr/>
          </p:nvSpPr>
          <p:spPr>
            <a:xfrm>
              <a:off x="3852863" y="185738"/>
              <a:ext cx="74613" cy="85725"/>
            </a:xfrm>
            <a:custGeom>
              <a:avLst/>
              <a:gdLst/>
              <a:ahLst/>
              <a:cxnLst/>
              <a:rect l="l" t="t" r="r" b="b"/>
              <a:pathLst>
                <a:path w="90" h="103" extrusionOk="0">
                  <a:moveTo>
                    <a:pt x="20" y="56"/>
                  </a:moveTo>
                  <a:cubicBezTo>
                    <a:pt x="20" y="75"/>
                    <a:pt x="31" y="88"/>
                    <a:pt x="50" y="88"/>
                  </a:cubicBezTo>
                  <a:cubicBezTo>
                    <a:pt x="68" y="88"/>
                    <a:pt x="79" y="78"/>
                    <a:pt x="80" y="77"/>
                  </a:cubicBezTo>
                  <a:cubicBezTo>
                    <a:pt x="88" y="89"/>
                    <a:pt x="88" y="89"/>
                    <a:pt x="88" y="89"/>
                  </a:cubicBezTo>
                  <a:cubicBezTo>
                    <a:pt x="88" y="89"/>
                    <a:pt x="75" y="103"/>
                    <a:pt x="47" y="103"/>
                  </a:cubicBezTo>
                  <a:cubicBezTo>
                    <a:pt x="20" y="103"/>
                    <a:pt x="0" y="84"/>
                    <a:pt x="0" y="52"/>
                  </a:cubicBezTo>
                  <a:cubicBezTo>
                    <a:pt x="0" y="19"/>
                    <a:pt x="21" y="0"/>
                    <a:pt x="47" y="0"/>
                  </a:cubicBezTo>
                  <a:cubicBezTo>
                    <a:pt x="74" y="0"/>
                    <a:pt x="90" y="20"/>
                    <a:pt x="90" y="48"/>
                  </a:cubicBezTo>
                  <a:cubicBezTo>
                    <a:pt x="90" y="56"/>
                    <a:pt x="90" y="56"/>
                    <a:pt x="90" y="56"/>
                  </a:cubicBezTo>
                  <a:cubicBezTo>
                    <a:pt x="20" y="56"/>
                    <a:pt x="20" y="56"/>
                    <a:pt x="20" y="56"/>
                  </a:cubicBezTo>
                  <a:close/>
                  <a:moveTo>
                    <a:pt x="46" y="14"/>
                  </a:moveTo>
                  <a:cubicBezTo>
                    <a:pt x="29" y="14"/>
                    <a:pt x="20" y="29"/>
                    <a:pt x="19" y="42"/>
                  </a:cubicBezTo>
                  <a:cubicBezTo>
                    <a:pt x="71" y="42"/>
                    <a:pt x="71" y="42"/>
                    <a:pt x="71" y="42"/>
                  </a:cubicBezTo>
                  <a:cubicBezTo>
                    <a:pt x="72" y="28"/>
                    <a:pt x="65" y="14"/>
                    <a:pt x="46" y="14"/>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184" name="Google Shape;184;p12"/>
            <p:cNvSpPr/>
            <p:nvPr/>
          </p:nvSpPr>
          <p:spPr>
            <a:xfrm>
              <a:off x="3946526" y="185738"/>
              <a:ext cx="47625" cy="84138"/>
            </a:xfrm>
            <a:custGeom>
              <a:avLst/>
              <a:gdLst/>
              <a:ahLst/>
              <a:cxnLst/>
              <a:rect l="l" t="t" r="r" b="b"/>
              <a:pathLst>
                <a:path w="57" h="101" extrusionOk="0">
                  <a:moveTo>
                    <a:pt x="54" y="19"/>
                  </a:moveTo>
                  <a:cubicBezTo>
                    <a:pt x="54" y="19"/>
                    <a:pt x="52" y="18"/>
                    <a:pt x="47" y="18"/>
                  </a:cubicBezTo>
                  <a:cubicBezTo>
                    <a:pt x="42" y="18"/>
                    <a:pt x="38" y="19"/>
                    <a:pt x="33" y="22"/>
                  </a:cubicBezTo>
                  <a:cubicBezTo>
                    <a:pt x="27" y="26"/>
                    <a:pt x="21" y="34"/>
                    <a:pt x="19" y="45"/>
                  </a:cubicBezTo>
                  <a:cubicBezTo>
                    <a:pt x="19" y="101"/>
                    <a:pt x="19" y="101"/>
                    <a:pt x="19" y="101"/>
                  </a:cubicBezTo>
                  <a:cubicBezTo>
                    <a:pt x="0" y="101"/>
                    <a:pt x="0" y="101"/>
                    <a:pt x="0" y="101"/>
                  </a:cubicBezTo>
                  <a:cubicBezTo>
                    <a:pt x="0" y="2"/>
                    <a:pt x="0" y="2"/>
                    <a:pt x="0" y="2"/>
                  </a:cubicBezTo>
                  <a:cubicBezTo>
                    <a:pt x="18" y="2"/>
                    <a:pt x="18" y="2"/>
                    <a:pt x="18" y="2"/>
                  </a:cubicBezTo>
                  <a:cubicBezTo>
                    <a:pt x="19" y="21"/>
                    <a:pt x="19" y="21"/>
                    <a:pt x="19" y="21"/>
                  </a:cubicBezTo>
                  <a:cubicBezTo>
                    <a:pt x="24" y="10"/>
                    <a:pt x="35" y="0"/>
                    <a:pt x="49" y="0"/>
                  </a:cubicBezTo>
                  <a:cubicBezTo>
                    <a:pt x="54" y="0"/>
                    <a:pt x="57" y="1"/>
                    <a:pt x="57" y="1"/>
                  </a:cubicBezTo>
                  <a:lnTo>
                    <a:pt x="54" y="1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185" name="Google Shape;185;p12"/>
            <p:cNvSpPr/>
            <p:nvPr/>
          </p:nvSpPr>
          <p:spPr>
            <a:xfrm>
              <a:off x="4005263" y="150813"/>
              <a:ext cx="20638" cy="119063"/>
            </a:xfrm>
            <a:custGeom>
              <a:avLst/>
              <a:gdLst/>
              <a:ahLst/>
              <a:cxnLst/>
              <a:rect l="l" t="t" r="r" b="b"/>
              <a:pathLst>
                <a:path w="26" h="144" extrusionOk="0">
                  <a:moveTo>
                    <a:pt x="13" y="25"/>
                  </a:moveTo>
                  <a:cubicBezTo>
                    <a:pt x="6" y="25"/>
                    <a:pt x="0" y="20"/>
                    <a:pt x="0" y="13"/>
                  </a:cubicBezTo>
                  <a:cubicBezTo>
                    <a:pt x="0" y="6"/>
                    <a:pt x="6" y="0"/>
                    <a:pt x="13" y="0"/>
                  </a:cubicBezTo>
                  <a:cubicBezTo>
                    <a:pt x="20" y="0"/>
                    <a:pt x="26" y="6"/>
                    <a:pt x="26" y="12"/>
                  </a:cubicBezTo>
                  <a:cubicBezTo>
                    <a:pt x="26" y="19"/>
                    <a:pt x="20" y="25"/>
                    <a:pt x="13" y="25"/>
                  </a:cubicBezTo>
                  <a:close/>
                  <a:moveTo>
                    <a:pt x="3" y="144"/>
                  </a:moveTo>
                  <a:cubicBezTo>
                    <a:pt x="3" y="45"/>
                    <a:pt x="3" y="45"/>
                    <a:pt x="3" y="45"/>
                  </a:cubicBezTo>
                  <a:cubicBezTo>
                    <a:pt x="22" y="45"/>
                    <a:pt x="22" y="45"/>
                    <a:pt x="22" y="45"/>
                  </a:cubicBezTo>
                  <a:cubicBezTo>
                    <a:pt x="22" y="144"/>
                    <a:pt x="22" y="144"/>
                    <a:pt x="22" y="144"/>
                  </a:cubicBezTo>
                  <a:lnTo>
                    <a:pt x="3" y="14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186" name="Google Shape;186;p12"/>
            <p:cNvSpPr/>
            <p:nvPr/>
          </p:nvSpPr>
          <p:spPr>
            <a:xfrm>
              <a:off x="4041776" y="185738"/>
              <a:ext cx="74613" cy="85725"/>
            </a:xfrm>
            <a:custGeom>
              <a:avLst/>
              <a:gdLst/>
              <a:ahLst/>
              <a:cxnLst/>
              <a:rect l="l" t="t" r="r" b="b"/>
              <a:pathLst>
                <a:path w="90" h="103" extrusionOk="0">
                  <a:moveTo>
                    <a:pt x="20" y="56"/>
                  </a:moveTo>
                  <a:cubicBezTo>
                    <a:pt x="20" y="75"/>
                    <a:pt x="31" y="88"/>
                    <a:pt x="50" y="88"/>
                  </a:cubicBezTo>
                  <a:cubicBezTo>
                    <a:pt x="68" y="88"/>
                    <a:pt x="79" y="78"/>
                    <a:pt x="80" y="77"/>
                  </a:cubicBezTo>
                  <a:cubicBezTo>
                    <a:pt x="88" y="89"/>
                    <a:pt x="88" y="89"/>
                    <a:pt x="88" y="89"/>
                  </a:cubicBezTo>
                  <a:cubicBezTo>
                    <a:pt x="88" y="89"/>
                    <a:pt x="75" y="103"/>
                    <a:pt x="47" y="103"/>
                  </a:cubicBezTo>
                  <a:cubicBezTo>
                    <a:pt x="20" y="103"/>
                    <a:pt x="0" y="84"/>
                    <a:pt x="0" y="52"/>
                  </a:cubicBezTo>
                  <a:cubicBezTo>
                    <a:pt x="0" y="19"/>
                    <a:pt x="21" y="0"/>
                    <a:pt x="47" y="0"/>
                  </a:cubicBezTo>
                  <a:cubicBezTo>
                    <a:pt x="74" y="0"/>
                    <a:pt x="90" y="20"/>
                    <a:pt x="90" y="48"/>
                  </a:cubicBezTo>
                  <a:cubicBezTo>
                    <a:pt x="90" y="56"/>
                    <a:pt x="90" y="56"/>
                    <a:pt x="90" y="56"/>
                  </a:cubicBezTo>
                  <a:cubicBezTo>
                    <a:pt x="20" y="56"/>
                    <a:pt x="20" y="56"/>
                    <a:pt x="20" y="56"/>
                  </a:cubicBezTo>
                  <a:close/>
                  <a:moveTo>
                    <a:pt x="46" y="14"/>
                  </a:moveTo>
                  <a:cubicBezTo>
                    <a:pt x="29" y="14"/>
                    <a:pt x="20" y="29"/>
                    <a:pt x="19" y="42"/>
                  </a:cubicBezTo>
                  <a:cubicBezTo>
                    <a:pt x="71" y="42"/>
                    <a:pt x="71" y="42"/>
                    <a:pt x="71" y="42"/>
                  </a:cubicBezTo>
                  <a:cubicBezTo>
                    <a:pt x="72" y="28"/>
                    <a:pt x="64" y="14"/>
                    <a:pt x="46" y="14"/>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187" name="Google Shape;187;p12"/>
            <p:cNvSpPr/>
            <p:nvPr/>
          </p:nvSpPr>
          <p:spPr>
            <a:xfrm>
              <a:off x="4135438" y="185738"/>
              <a:ext cx="69850" cy="84138"/>
            </a:xfrm>
            <a:custGeom>
              <a:avLst/>
              <a:gdLst/>
              <a:ahLst/>
              <a:cxnLst/>
              <a:rect l="l" t="t" r="r" b="b"/>
              <a:pathLst>
                <a:path w="84" h="101" extrusionOk="0">
                  <a:moveTo>
                    <a:pt x="65" y="101"/>
                  </a:moveTo>
                  <a:cubicBezTo>
                    <a:pt x="65" y="41"/>
                    <a:pt x="65" y="41"/>
                    <a:pt x="65" y="41"/>
                  </a:cubicBezTo>
                  <a:cubicBezTo>
                    <a:pt x="65" y="26"/>
                    <a:pt x="60" y="16"/>
                    <a:pt x="45" y="16"/>
                  </a:cubicBezTo>
                  <a:cubicBezTo>
                    <a:pt x="30" y="16"/>
                    <a:pt x="21" y="32"/>
                    <a:pt x="19" y="41"/>
                  </a:cubicBezTo>
                  <a:cubicBezTo>
                    <a:pt x="19" y="101"/>
                    <a:pt x="19" y="101"/>
                    <a:pt x="19" y="101"/>
                  </a:cubicBezTo>
                  <a:cubicBezTo>
                    <a:pt x="0" y="101"/>
                    <a:pt x="0" y="101"/>
                    <a:pt x="0" y="101"/>
                  </a:cubicBezTo>
                  <a:cubicBezTo>
                    <a:pt x="0" y="2"/>
                    <a:pt x="0" y="2"/>
                    <a:pt x="0" y="2"/>
                  </a:cubicBezTo>
                  <a:cubicBezTo>
                    <a:pt x="18" y="2"/>
                    <a:pt x="18" y="2"/>
                    <a:pt x="18" y="2"/>
                  </a:cubicBezTo>
                  <a:cubicBezTo>
                    <a:pt x="19" y="20"/>
                    <a:pt x="19" y="20"/>
                    <a:pt x="19" y="20"/>
                  </a:cubicBezTo>
                  <a:cubicBezTo>
                    <a:pt x="24" y="10"/>
                    <a:pt x="35" y="0"/>
                    <a:pt x="52" y="0"/>
                  </a:cubicBezTo>
                  <a:cubicBezTo>
                    <a:pt x="71" y="0"/>
                    <a:pt x="84" y="11"/>
                    <a:pt x="84" y="37"/>
                  </a:cubicBezTo>
                  <a:cubicBezTo>
                    <a:pt x="84" y="101"/>
                    <a:pt x="84" y="101"/>
                    <a:pt x="84" y="101"/>
                  </a:cubicBezTo>
                  <a:cubicBezTo>
                    <a:pt x="65" y="101"/>
                    <a:pt x="65" y="101"/>
                    <a:pt x="65" y="10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188" name="Google Shape;188;p12"/>
            <p:cNvSpPr/>
            <p:nvPr/>
          </p:nvSpPr>
          <p:spPr>
            <a:xfrm>
              <a:off x="4221163" y="185738"/>
              <a:ext cx="71438" cy="85725"/>
            </a:xfrm>
            <a:custGeom>
              <a:avLst/>
              <a:gdLst/>
              <a:ahLst/>
              <a:cxnLst/>
              <a:rect l="l" t="t" r="r" b="b"/>
              <a:pathLst>
                <a:path w="86" h="103" extrusionOk="0">
                  <a:moveTo>
                    <a:pt x="76" y="28"/>
                  </a:moveTo>
                  <a:cubicBezTo>
                    <a:pt x="76" y="28"/>
                    <a:pt x="67" y="15"/>
                    <a:pt x="51" y="15"/>
                  </a:cubicBezTo>
                  <a:cubicBezTo>
                    <a:pt x="34" y="15"/>
                    <a:pt x="20" y="27"/>
                    <a:pt x="20" y="51"/>
                  </a:cubicBezTo>
                  <a:cubicBezTo>
                    <a:pt x="20" y="75"/>
                    <a:pt x="34" y="86"/>
                    <a:pt x="50" y="86"/>
                  </a:cubicBezTo>
                  <a:cubicBezTo>
                    <a:pt x="66" y="86"/>
                    <a:pt x="76" y="74"/>
                    <a:pt x="76" y="73"/>
                  </a:cubicBezTo>
                  <a:cubicBezTo>
                    <a:pt x="86" y="85"/>
                    <a:pt x="86" y="85"/>
                    <a:pt x="86" y="85"/>
                  </a:cubicBezTo>
                  <a:cubicBezTo>
                    <a:pt x="85" y="86"/>
                    <a:pt x="74" y="103"/>
                    <a:pt x="47" y="103"/>
                  </a:cubicBezTo>
                  <a:cubicBezTo>
                    <a:pt x="21" y="103"/>
                    <a:pt x="0" y="83"/>
                    <a:pt x="0" y="51"/>
                  </a:cubicBezTo>
                  <a:cubicBezTo>
                    <a:pt x="0" y="19"/>
                    <a:pt x="22" y="0"/>
                    <a:pt x="48" y="0"/>
                  </a:cubicBezTo>
                  <a:cubicBezTo>
                    <a:pt x="74" y="0"/>
                    <a:pt x="84" y="16"/>
                    <a:pt x="85" y="17"/>
                  </a:cubicBezTo>
                  <a:lnTo>
                    <a:pt x="76" y="2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189" name="Google Shape;189;p12"/>
            <p:cNvSpPr/>
            <p:nvPr/>
          </p:nvSpPr>
          <p:spPr>
            <a:xfrm>
              <a:off x="4303713" y="185738"/>
              <a:ext cx="74613" cy="85725"/>
            </a:xfrm>
            <a:custGeom>
              <a:avLst/>
              <a:gdLst/>
              <a:ahLst/>
              <a:cxnLst/>
              <a:rect l="l" t="t" r="r" b="b"/>
              <a:pathLst>
                <a:path w="90" h="103" extrusionOk="0">
                  <a:moveTo>
                    <a:pt x="19" y="56"/>
                  </a:moveTo>
                  <a:cubicBezTo>
                    <a:pt x="19" y="75"/>
                    <a:pt x="31" y="88"/>
                    <a:pt x="49" y="88"/>
                  </a:cubicBezTo>
                  <a:cubicBezTo>
                    <a:pt x="67" y="88"/>
                    <a:pt x="78" y="78"/>
                    <a:pt x="79" y="77"/>
                  </a:cubicBezTo>
                  <a:cubicBezTo>
                    <a:pt x="87" y="89"/>
                    <a:pt x="87" y="89"/>
                    <a:pt x="87" y="89"/>
                  </a:cubicBezTo>
                  <a:cubicBezTo>
                    <a:pt x="87" y="89"/>
                    <a:pt x="74" y="103"/>
                    <a:pt x="47" y="103"/>
                  </a:cubicBezTo>
                  <a:cubicBezTo>
                    <a:pt x="20" y="103"/>
                    <a:pt x="0" y="84"/>
                    <a:pt x="0" y="52"/>
                  </a:cubicBezTo>
                  <a:cubicBezTo>
                    <a:pt x="0" y="19"/>
                    <a:pt x="20" y="0"/>
                    <a:pt x="47" y="0"/>
                  </a:cubicBezTo>
                  <a:cubicBezTo>
                    <a:pt x="73" y="0"/>
                    <a:pt x="90" y="20"/>
                    <a:pt x="90" y="48"/>
                  </a:cubicBezTo>
                  <a:cubicBezTo>
                    <a:pt x="90" y="56"/>
                    <a:pt x="90" y="56"/>
                    <a:pt x="90" y="56"/>
                  </a:cubicBezTo>
                  <a:cubicBezTo>
                    <a:pt x="19" y="56"/>
                    <a:pt x="19" y="56"/>
                    <a:pt x="19" y="56"/>
                  </a:cubicBezTo>
                  <a:close/>
                  <a:moveTo>
                    <a:pt x="46" y="14"/>
                  </a:moveTo>
                  <a:cubicBezTo>
                    <a:pt x="28" y="14"/>
                    <a:pt x="20" y="29"/>
                    <a:pt x="18" y="42"/>
                  </a:cubicBezTo>
                  <a:cubicBezTo>
                    <a:pt x="70" y="42"/>
                    <a:pt x="70" y="42"/>
                    <a:pt x="70" y="42"/>
                  </a:cubicBezTo>
                  <a:cubicBezTo>
                    <a:pt x="71" y="28"/>
                    <a:pt x="63" y="14"/>
                    <a:pt x="46" y="14"/>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190" name="Google Shape;190;p12"/>
            <p:cNvSpPr/>
            <p:nvPr/>
          </p:nvSpPr>
          <p:spPr>
            <a:xfrm>
              <a:off x="2271713" y="-269875"/>
              <a:ext cx="12700" cy="773113"/>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191" name="Google Shape;191;p12"/>
            <p:cNvSpPr/>
            <p:nvPr/>
          </p:nvSpPr>
          <p:spPr>
            <a:xfrm>
              <a:off x="911226" y="-279400"/>
              <a:ext cx="119063" cy="120650"/>
            </a:xfrm>
            <a:prstGeom prst="ellipse">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192" name="Google Shape;192;p12"/>
            <p:cNvSpPr/>
            <p:nvPr/>
          </p:nvSpPr>
          <p:spPr>
            <a:xfrm>
              <a:off x="752476" y="-269875"/>
              <a:ext cx="101600" cy="101600"/>
            </a:xfrm>
            <a:prstGeom prst="ellipse">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193" name="Google Shape;193;p12"/>
            <p:cNvSpPr/>
            <p:nvPr/>
          </p:nvSpPr>
          <p:spPr>
            <a:xfrm>
              <a:off x="919163" y="-103188"/>
              <a:ext cx="101600" cy="101600"/>
            </a:xfrm>
            <a:prstGeom prst="ellipse">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194" name="Google Shape;194;p12"/>
            <p:cNvSpPr/>
            <p:nvPr/>
          </p:nvSpPr>
          <p:spPr>
            <a:xfrm>
              <a:off x="927101" y="53975"/>
              <a:ext cx="85725" cy="87313"/>
            </a:xfrm>
            <a:prstGeom prst="ellipse">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195" name="Google Shape;195;p12"/>
            <p:cNvSpPr/>
            <p:nvPr/>
          </p:nvSpPr>
          <p:spPr>
            <a:xfrm>
              <a:off x="760413" y="-95250"/>
              <a:ext cx="87313" cy="87313"/>
            </a:xfrm>
            <a:prstGeom prst="ellipse">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196" name="Google Shape;196;p12"/>
            <p:cNvSpPr/>
            <p:nvPr/>
          </p:nvSpPr>
          <p:spPr>
            <a:xfrm>
              <a:off x="611188" y="-261938"/>
              <a:ext cx="85725" cy="87313"/>
            </a:xfrm>
            <a:prstGeom prst="ellipse">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grpSp>
      <p:sp>
        <p:nvSpPr>
          <p:cNvPr id="197" name="Google Shape;197;p12"/>
          <p:cNvSpPr txBox="1"/>
          <p:nvPr/>
        </p:nvSpPr>
        <p:spPr>
          <a:xfrm>
            <a:off x="1516830" y="6334188"/>
            <a:ext cx="5719046" cy="153888"/>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1000">
                <a:solidFill>
                  <a:schemeClr val="lt1"/>
                </a:solidFill>
                <a:latin typeface="Avenir"/>
                <a:ea typeface="Avenir"/>
                <a:cs typeface="Avenir"/>
                <a:sym typeface="Avenir"/>
              </a:rPr>
              <a:t>Includes content supplied by Sales Benchmark Index; Copyright © Sales Benchmark Index, 2022</a:t>
            </a:r>
            <a:endParaRPr/>
          </a:p>
        </p:txBody>
      </p:sp>
    </p:spTree>
    <p:extLst>
      <p:ext uri="{BB962C8B-B14F-4D97-AF65-F5344CB8AC3E}">
        <p14:creationId xmlns:p14="http://schemas.microsoft.com/office/powerpoint/2010/main" val="115006225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matchingName="6_Title Slide blue dots bkdg">
  <p:cSld name="6_Title Slide blue dots bkdg">
    <p:bg>
      <p:bgPr>
        <a:solidFill>
          <a:schemeClr val="accent1"/>
        </a:solidFill>
        <a:effectLst/>
      </p:bgPr>
    </p:bg>
    <p:spTree>
      <p:nvGrpSpPr>
        <p:cNvPr id="1" name="Shape 268"/>
        <p:cNvGrpSpPr/>
        <p:nvPr/>
      </p:nvGrpSpPr>
      <p:grpSpPr>
        <a:xfrm>
          <a:off x="0" y="0"/>
          <a:ext cx="0" cy="0"/>
          <a:chOff x="0" y="0"/>
          <a:chExt cx="0" cy="0"/>
        </a:xfrm>
      </p:grpSpPr>
      <p:pic>
        <p:nvPicPr>
          <p:cNvPr id="269" name="Google Shape;269;p14" descr="Background pattern&#10;&#10;Description automatically generated"/>
          <p:cNvPicPr preferRelativeResize="0"/>
          <p:nvPr/>
        </p:nvPicPr>
        <p:blipFill rotWithShape="1">
          <a:blip r:embed="rId2">
            <a:alphaModFix/>
          </a:blip>
          <a:srcRect/>
          <a:stretch/>
        </p:blipFill>
        <p:spPr>
          <a:xfrm>
            <a:off x="10673" y="0"/>
            <a:ext cx="12192000" cy="6858000"/>
          </a:xfrm>
          <a:prstGeom prst="rect">
            <a:avLst/>
          </a:prstGeom>
          <a:noFill/>
          <a:ln>
            <a:noFill/>
          </a:ln>
        </p:spPr>
      </p:pic>
      <p:sp>
        <p:nvSpPr>
          <p:cNvPr id="270" name="Google Shape;270;p14"/>
          <p:cNvSpPr txBox="1">
            <a:spLocks noGrp="1"/>
          </p:cNvSpPr>
          <p:nvPr>
            <p:ph type="ctrTitle"/>
          </p:nvPr>
        </p:nvSpPr>
        <p:spPr>
          <a:xfrm>
            <a:off x="1516830" y="2523757"/>
            <a:ext cx="9139234" cy="664797"/>
          </a:xfrm>
          <a:prstGeom prst="rect">
            <a:avLst/>
          </a:prstGeom>
          <a:noFill/>
          <a:ln>
            <a:noFill/>
          </a:ln>
        </p:spPr>
        <p:txBody>
          <a:bodyPr spcFirstLastPara="1" wrap="square" lIns="91425" tIns="91425" rIns="91425" bIns="91425" anchor="ctr" anchorCtr="0">
            <a:noAutofit/>
          </a:bodyPr>
          <a:lstStyle>
            <a:lvl1pPr lvl="0" algn="l">
              <a:lnSpc>
                <a:spcPct val="90000"/>
              </a:lnSpc>
              <a:spcBef>
                <a:spcPts val="0"/>
              </a:spcBef>
              <a:spcAft>
                <a:spcPts val="0"/>
              </a:spcAft>
              <a:buClr>
                <a:schemeClr val="lt1"/>
              </a:buClr>
              <a:buSzPts val="3600"/>
              <a:buFont typeface="Avenir"/>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71" name="Google Shape;271;p14"/>
          <p:cNvSpPr txBox="1">
            <a:spLocks noGrp="1"/>
          </p:cNvSpPr>
          <p:nvPr>
            <p:ph type="body" idx="1"/>
          </p:nvPr>
        </p:nvSpPr>
        <p:spPr>
          <a:xfrm>
            <a:off x="1520386" y="3998279"/>
            <a:ext cx="4586287" cy="323850"/>
          </a:xfrm>
          <a:prstGeom prst="rect">
            <a:avLst/>
          </a:prstGeom>
          <a:noFill/>
          <a:ln>
            <a:noFill/>
          </a:ln>
        </p:spPr>
        <p:txBody>
          <a:bodyPr spcFirstLastPara="1" wrap="square" lIns="91425" tIns="91425" rIns="91425" bIns="91425" anchor="ctr" anchorCtr="0">
            <a:normAutofit/>
          </a:bodyPr>
          <a:lstStyle>
            <a:lvl1pPr marL="457200" lvl="0" indent="-228600" algn="l">
              <a:lnSpc>
                <a:spcPct val="90000"/>
              </a:lnSpc>
              <a:spcBef>
                <a:spcPts val="1000"/>
              </a:spcBef>
              <a:spcAft>
                <a:spcPts val="0"/>
              </a:spcAft>
              <a:buClr>
                <a:schemeClr val="lt1"/>
              </a:buClr>
              <a:buSzPts val="1600"/>
              <a:buNone/>
              <a:defRPr b="0">
                <a:solidFill>
                  <a:schemeClr val="lt1"/>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o"/>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272" name="Google Shape;272;p14"/>
          <p:cNvSpPr txBox="1">
            <a:spLocks noGrp="1"/>
          </p:cNvSpPr>
          <p:nvPr>
            <p:ph type="subTitle" idx="2"/>
          </p:nvPr>
        </p:nvSpPr>
        <p:spPr>
          <a:xfrm>
            <a:off x="1516830" y="3444432"/>
            <a:ext cx="9139234" cy="297969"/>
          </a:xfrm>
          <a:prstGeom prst="rect">
            <a:avLst/>
          </a:prstGeom>
          <a:noFill/>
          <a:ln>
            <a:noFill/>
          </a:ln>
        </p:spPr>
        <p:txBody>
          <a:bodyPr spcFirstLastPara="1" wrap="square" lIns="91425" tIns="91425" rIns="91425" bIns="91425" anchor="ctr" anchorCtr="0">
            <a:noAutofit/>
          </a:bodyPr>
          <a:lstStyle>
            <a:lvl1pPr lvl="0" algn="l">
              <a:lnSpc>
                <a:spcPct val="90000"/>
              </a:lnSpc>
              <a:spcBef>
                <a:spcPts val="1000"/>
              </a:spcBef>
              <a:spcAft>
                <a:spcPts val="0"/>
              </a:spcAft>
              <a:buClr>
                <a:schemeClr val="lt1"/>
              </a:buClr>
              <a:buSzPts val="2200"/>
              <a:buNone/>
              <a:defRPr sz="2200" b="0">
                <a:solidFill>
                  <a:schemeClr val="lt1"/>
                </a:solidFill>
              </a:defRPr>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o"/>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a:r>
              <a:rPr lang="en-US"/>
              <a:t>Click to edit Master subtitle style</a:t>
            </a:r>
            <a:endParaRPr/>
          </a:p>
        </p:txBody>
      </p:sp>
      <p:grpSp>
        <p:nvGrpSpPr>
          <p:cNvPr id="273" name="Google Shape;273;p14"/>
          <p:cNvGrpSpPr/>
          <p:nvPr/>
        </p:nvGrpSpPr>
        <p:grpSpPr>
          <a:xfrm>
            <a:off x="702214" y="780933"/>
            <a:ext cx="3494345" cy="745107"/>
            <a:chOff x="611188" y="-279400"/>
            <a:chExt cx="3767138" cy="803275"/>
          </a:xfrm>
        </p:grpSpPr>
        <p:sp>
          <p:nvSpPr>
            <p:cNvPr id="274" name="Google Shape;274;p14"/>
            <p:cNvSpPr/>
            <p:nvPr/>
          </p:nvSpPr>
          <p:spPr>
            <a:xfrm>
              <a:off x="1885951" y="438150"/>
              <a:ext cx="60325" cy="63500"/>
            </a:xfrm>
            <a:custGeom>
              <a:avLst/>
              <a:gdLst/>
              <a:ahLst/>
              <a:cxnLst/>
              <a:rect l="l" t="t" r="r" b="b"/>
              <a:pathLst>
                <a:path w="73" h="78" extrusionOk="0">
                  <a:moveTo>
                    <a:pt x="36" y="0"/>
                  </a:moveTo>
                  <a:cubicBezTo>
                    <a:pt x="25" y="0"/>
                    <a:pt x="17" y="3"/>
                    <a:pt x="10" y="10"/>
                  </a:cubicBezTo>
                  <a:cubicBezTo>
                    <a:pt x="3" y="17"/>
                    <a:pt x="0" y="27"/>
                    <a:pt x="0" y="39"/>
                  </a:cubicBezTo>
                  <a:cubicBezTo>
                    <a:pt x="0" y="51"/>
                    <a:pt x="3" y="60"/>
                    <a:pt x="10" y="67"/>
                  </a:cubicBezTo>
                  <a:cubicBezTo>
                    <a:pt x="17" y="74"/>
                    <a:pt x="25" y="78"/>
                    <a:pt x="36" y="78"/>
                  </a:cubicBezTo>
                  <a:cubicBezTo>
                    <a:pt x="47" y="78"/>
                    <a:pt x="56" y="74"/>
                    <a:pt x="63" y="67"/>
                  </a:cubicBezTo>
                  <a:cubicBezTo>
                    <a:pt x="69" y="60"/>
                    <a:pt x="73" y="51"/>
                    <a:pt x="73" y="39"/>
                  </a:cubicBezTo>
                  <a:cubicBezTo>
                    <a:pt x="73" y="27"/>
                    <a:pt x="69" y="17"/>
                    <a:pt x="63" y="10"/>
                  </a:cubicBezTo>
                  <a:cubicBezTo>
                    <a:pt x="56" y="3"/>
                    <a:pt x="47" y="0"/>
                    <a:pt x="36" y="0"/>
                  </a:cubicBezTo>
                  <a:close/>
                  <a:moveTo>
                    <a:pt x="52" y="59"/>
                  </a:moveTo>
                  <a:cubicBezTo>
                    <a:pt x="48" y="64"/>
                    <a:pt x="43" y="66"/>
                    <a:pt x="36" y="66"/>
                  </a:cubicBezTo>
                  <a:cubicBezTo>
                    <a:pt x="29" y="66"/>
                    <a:pt x="24" y="64"/>
                    <a:pt x="20" y="59"/>
                  </a:cubicBezTo>
                  <a:cubicBezTo>
                    <a:pt x="17" y="54"/>
                    <a:pt x="15" y="47"/>
                    <a:pt x="15" y="39"/>
                  </a:cubicBezTo>
                  <a:cubicBezTo>
                    <a:pt x="15" y="30"/>
                    <a:pt x="17" y="24"/>
                    <a:pt x="21" y="19"/>
                  </a:cubicBezTo>
                  <a:cubicBezTo>
                    <a:pt x="24" y="14"/>
                    <a:pt x="30" y="11"/>
                    <a:pt x="36" y="11"/>
                  </a:cubicBezTo>
                  <a:cubicBezTo>
                    <a:pt x="43" y="11"/>
                    <a:pt x="48" y="14"/>
                    <a:pt x="52" y="19"/>
                  </a:cubicBezTo>
                  <a:cubicBezTo>
                    <a:pt x="56" y="24"/>
                    <a:pt x="58" y="30"/>
                    <a:pt x="58" y="39"/>
                  </a:cubicBezTo>
                  <a:cubicBezTo>
                    <a:pt x="58" y="47"/>
                    <a:pt x="56" y="54"/>
                    <a:pt x="52" y="59"/>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275" name="Google Shape;275;p14"/>
            <p:cNvSpPr/>
            <p:nvPr/>
          </p:nvSpPr>
          <p:spPr>
            <a:xfrm>
              <a:off x="1152526" y="414338"/>
              <a:ext cx="74613" cy="87313"/>
            </a:xfrm>
            <a:custGeom>
              <a:avLst/>
              <a:gdLst/>
              <a:ahLst/>
              <a:cxnLst/>
              <a:rect l="l" t="t" r="r" b="b"/>
              <a:pathLst>
                <a:path w="89" h="106" extrusionOk="0">
                  <a:moveTo>
                    <a:pt x="50" y="62"/>
                  </a:moveTo>
                  <a:cubicBezTo>
                    <a:pt x="75" y="62"/>
                    <a:pt x="75" y="62"/>
                    <a:pt x="75" y="62"/>
                  </a:cubicBezTo>
                  <a:cubicBezTo>
                    <a:pt x="75" y="80"/>
                    <a:pt x="75" y="80"/>
                    <a:pt x="75" y="80"/>
                  </a:cubicBezTo>
                  <a:cubicBezTo>
                    <a:pt x="74" y="81"/>
                    <a:pt x="74" y="81"/>
                    <a:pt x="74" y="81"/>
                  </a:cubicBezTo>
                  <a:cubicBezTo>
                    <a:pt x="73" y="82"/>
                    <a:pt x="72" y="83"/>
                    <a:pt x="71" y="84"/>
                  </a:cubicBezTo>
                  <a:cubicBezTo>
                    <a:pt x="69" y="86"/>
                    <a:pt x="68" y="87"/>
                    <a:pt x="66" y="88"/>
                  </a:cubicBezTo>
                  <a:cubicBezTo>
                    <a:pt x="64" y="89"/>
                    <a:pt x="61" y="90"/>
                    <a:pt x="58" y="91"/>
                  </a:cubicBezTo>
                  <a:cubicBezTo>
                    <a:pt x="55" y="92"/>
                    <a:pt x="51" y="92"/>
                    <a:pt x="48" y="92"/>
                  </a:cubicBezTo>
                  <a:cubicBezTo>
                    <a:pt x="38" y="92"/>
                    <a:pt x="30" y="89"/>
                    <a:pt x="24" y="82"/>
                  </a:cubicBezTo>
                  <a:cubicBezTo>
                    <a:pt x="18" y="74"/>
                    <a:pt x="15" y="65"/>
                    <a:pt x="15" y="52"/>
                  </a:cubicBezTo>
                  <a:cubicBezTo>
                    <a:pt x="15" y="40"/>
                    <a:pt x="18" y="31"/>
                    <a:pt x="25" y="23"/>
                  </a:cubicBezTo>
                  <a:cubicBezTo>
                    <a:pt x="31" y="16"/>
                    <a:pt x="39" y="13"/>
                    <a:pt x="48" y="13"/>
                  </a:cubicBezTo>
                  <a:cubicBezTo>
                    <a:pt x="51" y="13"/>
                    <a:pt x="54" y="13"/>
                    <a:pt x="57" y="14"/>
                  </a:cubicBezTo>
                  <a:cubicBezTo>
                    <a:pt x="60" y="14"/>
                    <a:pt x="62" y="15"/>
                    <a:pt x="64" y="16"/>
                  </a:cubicBezTo>
                  <a:cubicBezTo>
                    <a:pt x="66" y="17"/>
                    <a:pt x="67" y="18"/>
                    <a:pt x="69" y="19"/>
                  </a:cubicBezTo>
                  <a:cubicBezTo>
                    <a:pt x="71" y="21"/>
                    <a:pt x="72" y="22"/>
                    <a:pt x="73" y="23"/>
                  </a:cubicBezTo>
                  <a:cubicBezTo>
                    <a:pt x="74" y="24"/>
                    <a:pt x="74" y="25"/>
                    <a:pt x="75" y="26"/>
                  </a:cubicBezTo>
                  <a:cubicBezTo>
                    <a:pt x="76" y="27"/>
                    <a:pt x="76" y="27"/>
                    <a:pt x="76" y="27"/>
                  </a:cubicBezTo>
                  <a:cubicBezTo>
                    <a:pt x="86" y="18"/>
                    <a:pt x="86" y="18"/>
                    <a:pt x="86" y="18"/>
                  </a:cubicBezTo>
                  <a:cubicBezTo>
                    <a:pt x="77" y="6"/>
                    <a:pt x="64" y="0"/>
                    <a:pt x="48" y="0"/>
                  </a:cubicBezTo>
                  <a:cubicBezTo>
                    <a:pt x="35" y="0"/>
                    <a:pt x="23" y="4"/>
                    <a:pt x="14" y="14"/>
                  </a:cubicBezTo>
                  <a:cubicBezTo>
                    <a:pt x="4" y="24"/>
                    <a:pt x="0" y="36"/>
                    <a:pt x="0" y="52"/>
                  </a:cubicBezTo>
                  <a:cubicBezTo>
                    <a:pt x="0" y="69"/>
                    <a:pt x="4" y="82"/>
                    <a:pt x="13" y="91"/>
                  </a:cubicBezTo>
                  <a:cubicBezTo>
                    <a:pt x="21" y="101"/>
                    <a:pt x="32" y="106"/>
                    <a:pt x="45" y="106"/>
                  </a:cubicBezTo>
                  <a:cubicBezTo>
                    <a:pt x="50" y="106"/>
                    <a:pt x="54" y="105"/>
                    <a:pt x="57" y="104"/>
                  </a:cubicBezTo>
                  <a:cubicBezTo>
                    <a:pt x="61" y="103"/>
                    <a:pt x="64" y="102"/>
                    <a:pt x="66" y="101"/>
                  </a:cubicBezTo>
                  <a:cubicBezTo>
                    <a:pt x="69" y="100"/>
                    <a:pt x="71" y="99"/>
                    <a:pt x="73" y="97"/>
                  </a:cubicBezTo>
                  <a:cubicBezTo>
                    <a:pt x="75" y="95"/>
                    <a:pt x="76" y="94"/>
                    <a:pt x="76" y="94"/>
                  </a:cubicBezTo>
                  <a:cubicBezTo>
                    <a:pt x="77" y="93"/>
                    <a:pt x="77" y="93"/>
                    <a:pt x="78" y="92"/>
                  </a:cubicBezTo>
                  <a:cubicBezTo>
                    <a:pt x="79" y="104"/>
                    <a:pt x="79" y="104"/>
                    <a:pt x="79" y="104"/>
                  </a:cubicBezTo>
                  <a:cubicBezTo>
                    <a:pt x="89" y="104"/>
                    <a:pt x="89" y="104"/>
                    <a:pt x="89" y="104"/>
                  </a:cubicBezTo>
                  <a:cubicBezTo>
                    <a:pt x="89" y="51"/>
                    <a:pt x="89" y="51"/>
                    <a:pt x="89" y="51"/>
                  </a:cubicBezTo>
                  <a:cubicBezTo>
                    <a:pt x="50" y="51"/>
                    <a:pt x="50" y="51"/>
                    <a:pt x="50" y="51"/>
                  </a:cubicBezTo>
                  <a:lnTo>
                    <a:pt x="50" y="6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276" name="Google Shape;276;p14"/>
            <p:cNvSpPr/>
            <p:nvPr/>
          </p:nvSpPr>
          <p:spPr>
            <a:xfrm>
              <a:off x="1246188" y="436563"/>
              <a:ext cx="34925" cy="63500"/>
            </a:xfrm>
            <a:custGeom>
              <a:avLst/>
              <a:gdLst/>
              <a:ahLst/>
              <a:cxnLst/>
              <a:rect l="l" t="t" r="r" b="b"/>
              <a:pathLst>
                <a:path w="43" h="77" extrusionOk="0">
                  <a:moveTo>
                    <a:pt x="23" y="5"/>
                  </a:moveTo>
                  <a:cubicBezTo>
                    <a:pt x="19" y="8"/>
                    <a:pt x="16" y="12"/>
                    <a:pt x="14" y="17"/>
                  </a:cubicBezTo>
                  <a:cubicBezTo>
                    <a:pt x="13" y="2"/>
                    <a:pt x="13" y="2"/>
                    <a:pt x="13" y="2"/>
                  </a:cubicBezTo>
                  <a:cubicBezTo>
                    <a:pt x="0" y="2"/>
                    <a:pt x="0" y="2"/>
                    <a:pt x="0" y="2"/>
                  </a:cubicBezTo>
                  <a:cubicBezTo>
                    <a:pt x="0" y="77"/>
                    <a:pt x="0" y="77"/>
                    <a:pt x="0" y="77"/>
                  </a:cubicBezTo>
                  <a:cubicBezTo>
                    <a:pt x="14" y="77"/>
                    <a:pt x="14" y="77"/>
                    <a:pt x="14" y="77"/>
                  </a:cubicBezTo>
                  <a:cubicBezTo>
                    <a:pt x="14" y="35"/>
                    <a:pt x="14" y="35"/>
                    <a:pt x="14" y="35"/>
                  </a:cubicBezTo>
                  <a:cubicBezTo>
                    <a:pt x="15" y="27"/>
                    <a:pt x="19" y="22"/>
                    <a:pt x="24" y="18"/>
                  </a:cubicBezTo>
                  <a:cubicBezTo>
                    <a:pt x="28" y="16"/>
                    <a:pt x="31" y="14"/>
                    <a:pt x="35" y="14"/>
                  </a:cubicBezTo>
                  <a:cubicBezTo>
                    <a:pt x="37" y="14"/>
                    <a:pt x="39" y="15"/>
                    <a:pt x="41" y="15"/>
                  </a:cubicBezTo>
                  <a:cubicBezTo>
                    <a:pt x="43" y="1"/>
                    <a:pt x="43" y="1"/>
                    <a:pt x="43" y="1"/>
                  </a:cubicBezTo>
                  <a:cubicBezTo>
                    <a:pt x="37" y="0"/>
                    <a:pt x="37" y="0"/>
                    <a:pt x="37" y="0"/>
                  </a:cubicBezTo>
                  <a:cubicBezTo>
                    <a:pt x="32" y="0"/>
                    <a:pt x="27" y="2"/>
                    <a:pt x="23" y="5"/>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277" name="Google Shape;277;p14"/>
            <p:cNvSpPr/>
            <p:nvPr/>
          </p:nvSpPr>
          <p:spPr>
            <a:xfrm>
              <a:off x="1284288" y="438150"/>
              <a:ext cx="60325" cy="63500"/>
            </a:xfrm>
            <a:custGeom>
              <a:avLst/>
              <a:gdLst/>
              <a:ahLst/>
              <a:cxnLst/>
              <a:rect l="l" t="t" r="r" b="b"/>
              <a:pathLst>
                <a:path w="72" h="78" extrusionOk="0">
                  <a:moveTo>
                    <a:pt x="36" y="0"/>
                  </a:moveTo>
                  <a:cubicBezTo>
                    <a:pt x="25" y="0"/>
                    <a:pt x="16" y="3"/>
                    <a:pt x="10" y="10"/>
                  </a:cubicBezTo>
                  <a:cubicBezTo>
                    <a:pt x="3" y="17"/>
                    <a:pt x="0" y="27"/>
                    <a:pt x="0" y="39"/>
                  </a:cubicBezTo>
                  <a:cubicBezTo>
                    <a:pt x="0" y="51"/>
                    <a:pt x="3" y="60"/>
                    <a:pt x="10" y="67"/>
                  </a:cubicBezTo>
                  <a:cubicBezTo>
                    <a:pt x="16" y="74"/>
                    <a:pt x="25" y="78"/>
                    <a:pt x="36" y="78"/>
                  </a:cubicBezTo>
                  <a:cubicBezTo>
                    <a:pt x="47" y="78"/>
                    <a:pt x="56" y="74"/>
                    <a:pt x="62" y="67"/>
                  </a:cubicBezTo>
                  <a:cubicBezTo>
                    <a:pt x="69" y="60"/>
                    <a:pt x="72" y="51"/>
                    <a:pt x="72" y="39"/>
                  </a:cubicBezTo>
                  <a:cubicBezTo>
                    <a:pt x="72" y="27"/>
                    <a:pt x="69" y="17"/>
                    <a:pt x="62" y="10"/>
                  </a:cubicBezTo>
                  <a:cubicBezTo>
                    <a:pt x="56" y="3"/>
                    <a:pt x="47" y="0"/>
                    <a:pt x="36" y="0"/>
                  </a:cubicBezTo>
                  <a:close/>
                  <a:moveTo>
                    <a:pt x="52" y="59"/>
                  </a:moveTo>
                  <a:cubicBezTo>
                    <a:pt x="48" y="64"/>
                    <a:pt x="43" y="66"/>
                    <a:pt x="36" y="66"/>
                  </a:cubicBezTo>
                  <a:cubicBezTo>
                    <a:pt x="29" y="66"/>
                    <a:pt x="24" y="64"/>
                    <a:pt x="20" y="59"/>
                  </a:cubicBezTo>
                  <a:cubicBezTo>
                    <a:pt x="17" y="54"/>
                    <a:pt x="15" y="47"/>
                    <a:pt x="15" y="39"/>
                  </a:cubicBezTo>
                  <a:cubicBezTo>
                    <a:pt x="15" y="30"/>
                    <a:pt x="17" y="24"/>
                    <a:pt x="20" y="19"/>
                  </a:cubicBezTo>
                  <a:cubicBezTo>
                    <a:pt x="24" y="14"/>
                    <a:pt x="29" y="11"/>
                    <a:pt x="36" y="11"/>
                  </a:cubicBezTo>
                  <a:cubicBezTo>
                    <a:pt x="43" y="11"/>
                    <a:pt x="48" y="14"/>
                    <a:pt x="52" y="19"/>
                  </a:cubicBezTo>
                  <a:cubicBezTo>
                    <a:pt x="56" y="24"/>
                    <a:pt x="57" y="30"/>
                    <a:pt x="57" y="39"/>
                  </a:cubicBezTo>
                  <a:cubicBezTo>
                    <a:pt x="57" y="47"/>
                    <a:pt x="56" y="54"/>
                    <a:pt x="52" y="59"/>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278" name="Google Shape;278;p14"/>
            <p:cNvSpPr/>
            <p:nvPr/>
          </p:nvSpPr>
          <p:spPr>
            <a:xfrm>
              <a:off x="1350963" y="438150"/>
              <a:ext cx="90488" cy="61913"/>
            </a:xfrm>
            <a:custGeom>
              <a:avLst/>
              <a:gdLst/>
              <a:ahLst/>
              <a:cxnLst/>
              <a:rect l="l" t="t" r="r" b="b"/>
              <a:pathLst>
                <a:path w="57" h="39" extrusionOk="0">
                  <a:moveTo>
                    <a:pt x="41" y="31"/>
                  </a:moveTo>
                  <a:lnTo>
                    <a:pt x="32" y="0"/>
                  </a:lnTo>
                  <a:lnTo>
                    <a:pt x="24" y="0"/>
                  </a:lnTo>
                  <a:lnTo>
                    <a:pt x="16" y="31"/>
                  </a:lnTo>
                  <a:lnTo>
                    <a:pt x="8" y="0"/>
                  </a:lnTo>
                  <a:lnTo>
                    <a:pt x="0" y="0"/>
                  </a:lnTo>
                  <a:lnTo>
                    <a:pt x="12" y="39"/>
                  </a:lnTo>
                  <a:lnTo>
                    <a:pt x="20" y="39"/>
                  </a:lnTo>
                  <a:lnTo>
                    <a:pt x="28" y="9"/>
                  </a:lnTo>
                  <a:lnTo>
                    <a:pt x="37" y="39"/>
                  </a:lnTo>
                  <a:lnTo>
                    <a:pt x="45" y="39"/>
                  </a:lnTo>
                  <a:lnTo>
                    <a:pt x="57" y="0"/>
                  </a:lnTo>
                  <a:lnTo>
                    <a:pt x="49" y="0"/>
                  </a:lnTo>
                  <a:lnTo>
                    <a:pt x="41" y="31"/>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279" name="Google Shape;279;p14"/>
            <p:cNvSpPr/>
            <p:nvPr/>
          </p:nvSpPr>
          <p:spPr>
            <a:xfrm>
              <a:off x="1446213" y="422275"/>
              <a:ext cx="38100" cy="79375"/>
            </a:xfrm>
            <a:custGeom>
              <a:avLst/>
              <a:gdLst/>
              <a:ahLst/>
              <a:cxnLst/>
              <a:rect l="l" t="t" r="r" b="b"/>
              <a:pathLst>
                <a:path w="46" h="97" extrusionOk="0">
                  <a:moveTo>
                    <a:pt x="26" y="0"/>
                  </a:moveTo>
                  <a:cubicBezTo>
                    <a:pt x="13" y="0"/>
                    <a:pt x="13" y="0"/>
                    <a:pt x="13" y="0"/>
                  </a:cubicBezTo>
                  <a:cubicBezTo>
                    <a:pt x="11" y="20"/>
                    <a:pt x="11" y="20"/>
                    <a:pt x="11" y="20"/>
                  </a:cubicBezTo>
                  <a:cubicBezTo>
                    <a:pt x="0" y="20"/>
                    <a:pt x="0" y="20"/>
                    <a:pt x="0" y="20"/>
                  </a:cubicBezTo>
                  <a:cubicBezTo>
                    <a:pt x="0" y="31"/>
                    <a:pt x="0" y="31"/>
                    <a:pt x="0" y="31"/>
                  </a:cubicBezTo>
                  <a:cubicBezTo>
                    <a:pt x="11" y="31"/>
                    <a:pt x="11" y="31"/>
                    <a:pt x="11" y="31"/>
                  </a:cubicBezTo>
                  <a:cubicBezTo>
                    <a:pt x="11" y="72"/>
                    <a:pt x="11" y="72"/>
                    <a:pt x="11" y="72"/>
                  </a:cubicBezTo>
                  <a:cubicBezTo>
                    <a:pt x="11" y="81"/>
                    <a:pt x="13" y="88"/>
                    <a:pt x="16" y="91"/>
                  </a:cubicBezTo>
                  <a:cubicBezTo>
                    <a:pt x="20" y="95"/>
                    <a:pt x="25" y="97"/>
                    <a:pt x="32" y="97"/>
                  </a:cubicBezTo>
                  <a:cubicBezTo>
                    <a:pt x="38" y="97"/>
                    <a:pt x="42" y="96"/>
                    <a:pt x="46" y="95"/>
                  </a:cubicBezTo>
                  <a:cubicBezTo>
                    <a:pt x="44" y="84"/>
                    <a:pt x="44" y="84"/>
                    <a:pt x="44" y="84"/>
                  </a:cubicBezTo>
                  <a:cubicBezTo>
                    <a:pt x="42" y="85"/>
                    <a:pt x="39" y="85"/>
                    <a:pt x="36" y="85"/>
                  </a:cubicBezTo>
                  <a:cubicBezTo>
                    <a:pt x="33" y="85"/>
                    <a:pt x="30" y="84"/>
                    <a:pt x="28" y="82"/>
                  </a:cubicBezTo>
                  <a:cubicBezTo>
                    <a:pt x="27" y="80"/>
                    <a:pt x="26" y="76"/>
                    <a:pt x="26" y="70"/>
                  </a:cubicBezTo>
                  <a:cubicBezTo>
                    <a:pt x="26" y="31"/>
                    <a:pt x="26" y="31"/>
                    <a:pt x="26" y="31"/>
                  </a:cubicBezTo>
                  <a:cubicBezTo>
                    <a:pt x="46" y="31"/>
                    <a:pt x="46" y="31"/>
                    <a:pt x="46" y="31"/>
                  </a:cubicBezTo>
                  <a:cubicBezTo>
                    <a:pt x="46" y="20"/>
                    <a:pt x="46" y="20"/>
                    <a:pt x="46" y="20"/>
                  </a:cubicBezTo>
                  <a:cubicBezTo>
                    <a:pt x="26" y="20"/>
                    <a:pt x="26" y="20"/>
                    <a:pt x="26" y="20"/>
                  </a:cubicBezTo>
                  <a:lnTo>
                    <a:pt x="26"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280" name="Google Shape;280;p14"/>
            <p:cNvSpPr/>
            <p:nvPr/>
          </p:nvSpPr>
          <p:spPr>
            <a:xfrm>
              <a:off x="1497013" y="412750"/>
              <a:ext cx="52388" cy="87313"/>
            </a:xfrm>
            <a:custGeom>
              <a:avLst/>
              <a:gdLst/>
              <a:ahLst/>
              <a:cxnLst/>
              <a:rect l="l" t="t" r="r" b="b"/>
              <a:pathLst>
                <a:path w="64" h="106" extrusionOk="0">
                  <a:moveTo>
                    <a:pt x="39" y="30"/>
                  </a:moveTo>
                  <a:cubicBezTo>
                    <a:pt x="29" y="30"/>
                    <a:pt x="20" y="35"/>
                    <a:pt x="14" y="45"/>
                  </a:cubicBezTo>
                  <a:cubicBezTo>
                    <a:pt x="14" y="0"/>
                    <a:pt x="14" y="0"/>
                    <a:pt x="14" y="0"/>
                  </a:cubicBezTo>
                  <a:cubicBezTo>
                    <a:pt x="0" y="0"/>
                    <a:pt x="0" y="0"/>
                    <a:pt x="0" y="0"/>
                  </a:cubicBezTo>
                  <a:cubicBezTo>
                    <a:pt x="0" y="106"/>
                    <a:pt x="0" y="106"/>
                    <a:pt x="0" y="106"/>
                  </a:cubicBezTo>
                  <a:cubicBezTo>
                    <a:pt x="14" y="106"/>
                    <a:pt x="14" y="106"/>
                    <a:pt x="14" y="106"/>
                  </a:cubicBezTo>
                  <a:cubicBezTo>
                    <a:pt x="14" y="62"/>
                    <a:pt x="14" y="62"/>
                    <a:pt x="14" y="62"/>
                  </a:cubicBezTo>
                  <a:cubicBezTo>
                    <a:pt x="15" y="57"/>
                    <a:pt x="17" y="53"/>
                    <a:pt x="21" y="49"/>
                  </a:cubicBezTo>
                  <a:cubicBezTo>
                    <a:pt x="25" y="44"/>
                    <a:pt x="29" y="42"/>
                    <a:pt x="34" y="42"/>
                  </a:cubicBezTo>
                  <a:cubicBezTo>
                    <a:pt x="40" y="42"/>
                    <a:pt x="44" y="44"/>
                    <a:pt x="46" y="47"/>
                  </a:cubicBezTo>
                  <a:cubicBezTo>
                    <a:pt x="48" y="50"/>
                    <a:pt x="49" y="55"/>
                    <a:pt x="49" y="62"/>
                  </a:cubicBezTo>
                  <a:cubicBezTo>
                    <a:pt x="49" y="106"/>
                    <a:pt x="49" y="106"/>
                    <a:pt x="49" y="106"/>
                  </a:cubicBezTo>
                  <a:cubicBezTo>
                    <a:pt x="64" y="106"/>
                    <a:pt x="64" y="106"/>
                    <a:pt x="64" y="106"/>
                  </a:cubicBezTo>
                  <a:cubicBezTo>
                    <a:pt x="64" y="58"/>
                    <a:pt x="64" y="58"/>
                    <a:pt x="64" y="58"/>
                  </a:cubicBezTo>
                  <a:cubicBezTo>
                    <a:pt x="64" y="48"/>
                    <a:pt x="62" y="41"/>
                    <a:pt x="57" y="37"/>
                  </a:cubicBezTo>
                  <a:cubicBezTo>
                    <a:pt x="53" y="32"/>
                    <a:pt x="47" y="30"/>
                    <a:pt x="39" y="30"/>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281" name="Google Shape;281;p14"/>
            <p:cNvSpPr/>
            <p:nvPr/>
          </p:nvSpPr>
          <p:spPr>
            <a:xfrm>
              <a:off x="1581151" y="415925"/>
              <a:ext cx="77788" cy="84138"/>
            </a:xfrm>
            <a:custGeom>
              <a:avLst/>
              <a:gdLst/>
              <a:ahLst/>
              <a:cxnLst/>
              <a:rect l="l" t="t" r="r" b="b"/>
              <a:pathLst>
                <a:path w="49" h="53" extrusionOk="0">
                  <a:moveTo>
                    <a:pt x="20" y="0"/>
                  </a:moveTo>
                  <a:lnTo>
                    <a:pt x="0" y="53"/>
                  </a:lnTo>
                  <a:lnTo>
                    <a:pt x="8" y="53"/>
                  </a:lnTo>
                  <a:lnTo>
                    <a:pt x="13" y="40"/>
                  </a:lnTo>
                  <a:lnTo>
                    <a:pt x="36" y="40"/>
                  </a:lnTo>
                  <a:lnTo>
                    <a:pt x="40" y="53"/>
                  </a:lnTo>
                  <a:lnTo>
                    <a:pt x="49" y="53"/>
                  </a:lnTo>
                  <a:lnTo>
                    <a:pt x="29" y="0"/>
                  </a:lnTo>
                  <a:lnTo>
                    <a:pt x="20" y="0"/>
                  </a:lnTo>
                  <a:close/>
                  <a:moveTo>
                    <a:pt x="15" y="34"/>
                  </a:moveTo>
                  <a:lnTo>
                    <a:pt x="24" y="7"/>
                  </a:lnTo>
                  <a:lnTo>
                    <a:pt x="34" y="34"/>
                  </a:lnTo>
                  <a:lnTo>
                    <a:pt x="15" y="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282" name="Google Shape;282;p14"/>
            <p:cNvSpPr/>
            <p:nvPr/>
          </p:nvSpPr>
          <p:spPr>
            <a:xfrm>
              <a:off x="1663701" y="412750"/>
              <a:ext cx="58738" cy="88900"/>
            </a:xfrm>
            <a:custGeom>
              <a:avLst/>
              <a:gdLst/>
              <a:ahLst/>
              <a:cxnLst/>
              <a:rect l="l" t="t" r="r" b="b"/>
              <a:pathLst>
                <a:path w="71" h="108" extrusionOk="0">
                  <a:moveTo>
                    <a:pt x="57" y="43"/>
                  </a:moveTo>
                  <a:cubicBezTo>
                    <a:pt x="56" y="42"/>
                    <a:pt x="56" y="41"/>
                    <a:pt x="55" y="40"/>
                  </a:cubicBezTo>
                  <a:cubicBezTo>
                    <a:pt x="54" y="39"/>
                    <a:pt x="53" y="38"/>
                    <a:pt x="51" y="36"/>
                  </a:cubicBezTo>
                  <a:cubicBezTo>
                    <a:pt x="49" y="34"/>
                    <a:pt x="46" y="33"/>
                    <a:pt x="43" y="31"/>
                  </a:cubicBezTo>
                  <a:cubicBezTo>
                    <a:pt x="40" y="30"/>
                    <a:pt x="37" y="30"/>
                    <a:pt x="33" y="30"/>
                  </a:cubicBezTo>
                  <a:cubicBezTo>
                    <a:pt x="23" y="30"/>
                    <a:pt x="15" y="33"/>
                    <a:pt x="9" y="41"/>
                  </a:cubicBezTo>
                  <a:cubicBezTo>
                    <a:pt x="3" y="48"/>
                    <a:pt x="0" y="57"/>
                    <a:pt x="0" y="69"/>
                  </a:cubicBezTo>
                  <a:cubicBezTo>
                    <a:pt x="0" y="80"/>
                    <a:pt x="3" y="90"/>
                    <a:pt x="8" y="97"/>
                  </a:cubicBezTo>
                  <a:cubicBezTo>
                    <a:pt x="14" y="104"/>
                    <a:pt x="22" y="108"/>
                    <a:pt x="32" y="108"/>
                  </a:cubicBezTo>
                  <a:cubicBezTo>
                    <a:pt x="34" y="108"/>
                    <a:pt x="35" y="108"/>
                    <a:pt x="37" y="107"/>
                  </a:cubicBezTo>
                  <a:cubicBezTo>
                    <a:pt x="39" y="107"/>
                    <a:pt x="41" y="107"/>
                    <a:pt x="42" y="106"/>
                  </a:cubicBezTo>
                  <a:cubicBezTo>
                    <a:pt x="43" y="106"/>
                    <a:pt x="45" y="105"/>
                    <a:pt x="46" y="104"/>
                  </a:cubicBezTo>
                  <a:cubicBezTo>
                    <a:pt x="47" y="104"/>
                    <a:pt x="48" y="103"/>
                    <a:pt x="49" y="103"/>
                  </a:cubicBezTo>
                  <a:cubicBezTo>
                    <a:pt x="50" y="102"/>
                    <a:pt x="51" y="101"/>
                    <a:pt x="52" y="100"/>
                  </a:cubicBezTo>
                  <a:cubicBezTo>
                    <a:pt x="53" y="100"/>
                    <a:pt x="53" y="99"/>
                    <a:pt x="54" y="98"/>
                  </a:cubicBezTo>
                  <a:cubicBezTo>
                    <a:pt x="54" y="98"/>
                    <a:pt x="55" y="97"/>
                    <a:pt x="55" y="97"/>
                  </a:cubicBezTo>
                  <a:cubicBezTo>
                    <a:pt x="56" y="96"/>
                    <a:pt x="56" y="96"/>
                    <a:pt x="56" y="95"/>
                  </a:cubicBezTo>
                  <a:cubicBezTo>
                    <a:pt x="57" y="95"/>
                    <a:pt x="57" y="95"/>
                    <a:pt x="57" y="95"/>
                  </a:cubicBezTo>
                  <a:cubicBezTo>
                    <a:pt x="59" y="106"/>
                    <a:pt x="59" y="106"/>
                    <a:pt x="59" y="106"/>
                  </a:cubicBezTo>
                  <a:cubicBezTo>
                    <a:pt x="71" y="106"/>
                    <a:pt x="71" y="106"/>
                    <a:pt x="71" y="106"/>
                  </a:cubicBezTo>
                  <a:cubicBezTo>
                    <a:pt x="71" y="0"/>
                    <a:pt x="71" y="0"/>
                    <a:pt x="71" y="0"/>
                  </a:cubicBezTo>
                  <a:cubicBezTo>
                    <a:pt x="57" y="0"/>
                    <a:pt x="57" y="0"/>
                    <a:pt x="57" y="0"/>
                  </a:cubicBezTo>
                  <a:lnTo>
                    <a:pt x="57" y="43"/>
                  </a:lnTo>
                  <a:close/>
                  <a:moveTo>
                    <a:pt x="51" y="88"/>
                  </a:moveTo>
                  <a:cubicBezTo>
                    <a:pt x="47" y="93"/>
                    <a:pt x="42" y="96"/>
                    <a:pt x="36" y="96"/>
                  </a:cubicBezTo>
                  <a:cubicBezTo>
                    <a:pt x="29" y="96"/>
                    <a:pt x="24" y="93"/>
                    <a:pt x="20" y="88"/>
                  </a:cubicBezTo>
                  <a:cubicBezTo>
                    <a:pt x="17" y="83"/>
                    <a:pt x="15" y="76"/>
                    <a:pt x="15" y="68"/>
                  </a:cubicBezTo>
                  <a:cubicBezTo>
                    <a:pt x="15" y="61"/>
                    <a:pt x="17" y="54"/>
                    <a:pt x="21" y="49"/>
                  </a:cubicBezTo>
                  <a:cubicBezTo>
                    <a:pt x="25" y="44"/>
                    <a:pt x="30" y="41"/>
                    <a:pt x="36" y="41"/>
                  </a:cubicBezTo>
                  <a:cubicBezTo>
                    <a:pt x="43" y="41"/>
                    <a:pt x="48" y="44"/>
                    <a:pt x="51" y="49"/>
                  </a:cubicBezTo>
                  <a:cubicBezTo>
                    <a:pt x="55" y="54"/>
                    <a:pt x="57" y="61"/>
                    <a:pt x="57" y="68"/>
                  </a:cubicBezTo>
                  <a:cubicBezTo>
                    <a:pt x="57" y="76"/>
                    <a:pt x="55" y="83"/>
                    <a:pt x="51" y="88"/>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283" name="Google Shape;283;p14"/>
            <p:cNvSpPr/>
            <p:nvPr/>
          </p:nvSpPr>
          <p:spPr>
            <a:xfrm>
              <a:off x="1733551" y="438150"/>
              <a:ext cx="60325" cy="61913"/>
            </a:xfrm>
            <a:custGeom>
              <a:avLst/>
              <a:gdLst/>
              <a:ahLst/>
              <a:cxnLst/>
              <a:rect l="l" t="t" r="r" b="b"/>
              <a:pathLst>
                <a:path w="38" h="39" extrusionOk="0">
                  <a:moveTo>
                    <a:pt x="18" y="32"/>
                  </a:moveTo>
                  <a:lnTo>
                    <a:pt x="8" y="0"/>
                  </a:lnTo>
                  <a:lnTo>
                    <a:pt x="0" y="0"/>
                  </a:lnTo>
                  <a:lnTo>
                    <a:pt x="15" y="39"/>
                  </a:lnTo>
                  <a:lnTo>
                    <a:pt x="23" y="39"/>
                  </a:lnTo>
                  <a:lnTo>
                    <a:pt x="38" y="0"/>
                  </a:lnTo>
                  <a:lnTo>
                    <a:pt x="29" y="0"/>
                  </a:lnTo>
                  <a:lnTo>
                    <a:pt x="18" y="3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284" name="Google Shape;284;p14"/>
            <p:cNvSpPr/>
            <p:nvPr/>
          </p:nvSpPr>
          <p:spPr>
            <a:xfrm>
              <a:off x="1801813" y="411163"/>
              <a:ext cx="15875" cy="14288"/>
            </a:xfrm>
            <a:custGeom>
              <a:avLst/>
              <a:gdLst/>
              <a:ahLst/>
              <a:cxnLst/>
              <a:rect l="l" t="t" r="r" b="b"/>
              <a:pathLst>
                <a:path w="19" h="18" extrusionOk="0">
                  <a:moveTo>
                    <a:pt x="10" y="0"/>
                  </a:moveTo>
                  <a:cubicBezTo>
                    <a:pt x="7" y="0"/>
                    <a:pt x="5" y="1"/>
                    <a:pt x="3" y="2"/>
                  </a:cubicBezTo>
                  <a:cubicBezTo>
                    <a:pt x="1" y="4"/>
                    <a:pt x="0" y="7"/>
                    <a:pt x="0" y="9"/>
                  </a:cubicBezTo>
                  <a:cubicBezTo>
                    <a:pt x="0" y="12"/>
                    <a:pt x="1" y="14"/>
                    <a:pt x="3" y="16"/>
                  </a:cubicBezTo>
                  <a:cubicBezTo>
                    <a:pt x="5" y="17"/>
                    <a:pt x="7" y="18"/>
                    <a:pt x="10" y="18"/>
                  </a:cubicBezTo>
                  <a:cubicBezTo>
                    <a:pt x="13" y="18"/>
                    <a:pt x="15" y="17"/>
                    <a:pt x="17" y="16"/>
                  </a:cubicBezTo>
                  <a:cubicBezTo>
                    <a:pt x="18" y="14"/>
                    <a:pt x="19" y="12"/>
                    <a:pt x="19" y="9"/>
                  </a:cubicBezTo>
                  <a:cubicBezTo>
                    <a:pt x="19" y="6"/>
                    <a:pt x="18" y="4"/>
                    <a:pt x="17" y="2"/>
                  </a:cubicBezTo>
                  <a:cubicBezTo>
                    <a:pt x="15" y="1"/>
                    <a:pt x="12" y="0"/>
                    <a:pt x="10" y="0"/>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285" name="Google Shape;285;p14"/>
            <p:cNvSpPr/>
            <p:nvPr/>
          </p:nvSpPr>
          <p:spPr>
            <a:xfrm>
              <a:off x="1804988" y="438150"/>
              <a:ext cx="11113" cy="61913"/>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286" name="Google Shape;286;p14"/>
            <p:cNvSpPr/>
            <p:nvPr/>
          </p:nvSpPr>
          <p:spPr>
            <a:xfrm>
              <a:off x="1828801" y="436563"/>
              <a:ext cx="47625" cy="65088"/>
            </a:xfrm>
            <a:custGeom>
              <a:avLst/>
              <a:gdLst/>
              <a:ahLst/>
              <a:cxnLst/>
              <a:rect l="l" t="t" r="r" b="b"/>
              <a:pathLst>
                <a:path w="59" h="79" extrusionOk="0">
                  <a:moveTo>
                    <a:pt x="44" y="36"/>
                  </a:moveTo>
                  <a:cubicBezTo>
                    <a:pt x="43" y="36"/>
                    <a:pt x="41" y="35"/>
                    <a:pt x="37" y="34"/>
                  </a:cubicBezTo>
                  <a:cubicBezTo>
                    <a:pt x="34" y="33"/>
                    <a:pt x="31" y="32"/>
                    <a:pt x="30" y="31"/>
                  </a:cubicBezTo>
                  <a:cubicBezTo>
                    <a:pt x="27" y="30"/>
                    <a:pt x="25" y="30"/>
                    <a:pt x="24" y="29"/>
                  </a:cubicBezTo>
                  <a:cubicBezTo>
                    <a:pt x="23" y="29"/>
                    <a:pt x="22" y="28"/>
                    <a:pt x="20" y="26"/>
                  </a:cubicBezTo>
                  <a:cubicBezTo>
                    <a:pt x="19" y="25"/>
                    <a:pt x="18" y="23"/>
                    <a:pt x="18" y="21"/>
                  </a:cubicBezTo>
                  <a:cubicBezTo>
                    <a:pt x="18" y="18"/>
                    <a:pt x="19" y="15"/>
                    <a:pt x="22" y="14"/>
                  </a:cubicBezTo>
                  <a:cubicBezTo>
                    <a:pt x="24" y="12"/>
                    <a:pt x="28" y="12"/>
                    <a:pt x="32" y="12"/>
                  </a:cubicBezTo>
                  <a:cubicBezTo>
                    <a:pt x="39" y="12"/>
                    <a:pt x="46" y="14"/>
                    <a:pt x="52" y="20"/>
                  </a:cubicBezTo>
                  <a:cubicBezTo>
                    <a:pt x="58" y="10"/>
                    <a:pt x="58" y="10"/>
                    <a:pt x="58" y="10"/>
                  </a:cubicBezTo>
                  <a:cubicBezTo>
                    <a:pt x="58" y="10"/>
                    <a:pt x="57" y="9"/>
                    <a:pt x="55" y="8"/>
                  </a:cubicBezTo>
                  <a:cubicBezTo>
                    <a:pt x="53" y="6"/>
                    <a:pt x="50" y="5"/>
                    <a:pt x="46" y="3"/>
                  </a:cubicBezTo>
                  <a:cubicBezTo>
                    <a:pt x="41" y="1"/>
                    <a:pt x="37" y="0"/>
                    <a:pt x="32" y="0"/>
                  </a:cubicBezTo>
                  <a:cubicBezTo>
                    <a:pt x="23" y="0"/>
                    <a:pt x="17" y="3"/>
                    <a:pt x="12" y="7"/>
                  </a:cubicBezTo>
                  <a:cubicBezTo>
                    <a:pt x="7" y="11"/>
                    <a:pt x="4" y="16"/>
                    <a:pt x="4" y="23"/>
                  </a:cubicBezTo>
                  <a:cubicBezTo>
                    <a:pt x="4" y="26"/>
                    <a:pt x="5" y="29"/>
                    <a:pt x="6" y="31"/>
                  </a:cubicBezTo>
                  <a:cubicBezTo>
                    <a:pt x="7" y="33"/>
                    <a:pt x="8" y="35"/>
                    <a:pt x="11" y="37"/>
                  </a:cubicBezTo>
                  <a:cubicBezTo>
                    <a:pt x="13" y="39"/>
                    <a:pt x="14" y="40"/>
                    <a:pt x="15" y="40"/>
                  </a:cubicBezTo>
                  <a:cubicBezTo>
                    <a:pt x="16" y="41"/>
                    <a:pt x="18" y="41"/>
                    <a:pt x="19" y="42"/>
                  </a:cubicBezTo>
                  <a:cubicBezTo>
                    <a:pt x="20" y="43"/>
                    <a:pt x="22" y="43"/>
                    <a:pt x="23" y="44"/>
                  </a:cubicBezTo>
                  <a:cubicBezTo>
                    <a:pt x="25" y="44"/>
                    <a:pt x="27" y="45"/>
                    <a:pt x="29" y="45"/>
                  </a:cubicBezTo>
                  <a:cubicBezTo>
                    <a:pt x="31" y="46"/>
                    <a:pt x="32" y="47"/>
                    <a:pt x="33" y="47"/>
                  </a:cubicBezTo>
                  <a:cubicBezTo>
                    <a:pt x="35" y="48"/>
                    <a:pt x="37" y="48"/>
                    <a:pt x="38" y="49"/>
                  </a:cubicBezTo>
                  <a:cubicBezTo>
                    <a:pt x="39" y="49"/>
                    <a:pt x="41" y="50"/>
                    <a:pt x="42" y="52"/>
                  </a:cubicBezTo>
                  <a:cubicBezTo>
                    <a:pt x="44" y="53"/>
                    <a:pt x="45" y="55"/>
                    <a:pt x="45" y="57"/>
                  </a:cubicBezTo>
                  <a:cubicBezTo>
                    <a:pt x="45" y="61"/>
                    <a:pt x="44" y="63"/>
                    <a:pt x="41" y="65"/>
                  </a:cubicBezTo>
                  <a:cubicBezTo>
                    <a:pt x="38" y="66"/>
                    <a:pt x="35" y="67"/>
                    <a:pt x="30" y="67"/>
                  </a:cubicBezTo>
                  <a:cubicBezTo>
                    <a:pt x="26" y="67"/>
                    <a:pt x="22" y="66"/>
                    <a:pt x="18" y="64"/>
                  </a:cubicBezTo>
                  <a:cubicBezTo>
                    <a:pt x="14" y="62"/>
                    <a:pt x="10" y="59"/>
                    <a:pt x="8" y="57"/>
                  </a:cubicBezTo>
                  <a:cubicBezTo>
                    <a:pt x="0" y="66"/>
                    <a:pt x="0" y="66"/>
                    <a:pt x="0" y="66"/>
                  </a:cubicBezTo>
                  <a:cubicBezTo>
                    <a:pt x="3" y="69"/>
                    <a:pt x="7" y="71"/>
                    <a:pt x="12" y="74"/>
                  </a:cubicBezTo>
                  <a:cubicBezTo>
                    <a:pt x="17" y="77"/>
                    <a:pt x="23" y="79"/>
                    <a:pt x="30" y="79"/>
                  </a:cubicBezTo>
                  <a:cubicBezTo>
                    <a:pt x="39" y="79"/>
                    <a:pt x="47" y="76"/>
                    <a:pt x="52" y="72"/>
                  </a:cubicBezTo>
                  <a:cubicBezTo>
                    <a:pt x="57" y="67"/>
                    <a:pt x="59" y="62"/>
                    <a:pt x="59" y="55"/>
                  </a:cubicBezTo>
                  <a:cubicBezTo>
                    <a:pt x="59" y="47"/>
                    <a:pt x="54" y="40"/>
                    <a:pt x="44" y="36"/>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287" name="Google Shape;287;p14"/>
            <p:cNvSpPr/>
            <p:nvPr/>
          </p:nvSpPr>
          <p:spPr>
            <a:xfrm>
              <a:off x="1960563" y="436563"/>
              <a:ext cx="36513" cy="63500"/>
            </a:xfrm>
            <a:custGeom>
              <a:avLst/>
              <a:gdLst/>
              <a:ahLst/>
              <a:cxnLst/>
              <a:rect l="l" t="t" r="r" b="b"/>
              <a:pathLst>
                <a:path w="43" h="77" extrusionOk="0">
                  <a:moveTo>
                    <a:pt x="24" y="5"/>
                  </a:moveTo>
                  <a:cubicBezTo>
                    <a:pt x="20" y="8"/>
                    <a:pt x="17" y="12"/>
                    <a:pt x="15" y="17"/>
                  </a:cubicBezTo>
                  <a:cubicBezTo>
                    <a:pt x="14" y="2"/>
                    <a:pt x="14" y="2"/>
                    <a:pt x="14" y="2"/>
                  </a:cubicBezTo>
                  <a:cubicBezTo>
                    <a:pt x="0" y="2"/>
                    <a:pt x="0" y="2"/>
                    <a:pt x="0" y="2"/>
                  </a:cubicBezTo>
                  <a:cubicBezTo>
                    <a:pt x="0" y="77"/>
                    <a:pt x="0" y="77"/>
                    <a:pt x="0" y="77"/>
                  </a:cubicBezTo>
                  <a:cubicBezTo>
                    <a:pt x="15" y="77"/>
                    <a:pt x="15" y="77"/>
                    <a:pt x="15" y="77"/>
                  </a:cubicBezTo>
                  <a:cubicBezTo>
                    <a:pt x="15" y="35"/>
                    <a:pt x="15" y="35"/>
                    <a:pt x="15" y="35"/>
                  </a:cubicBezTo>
                  <a:cubicBezTo>
                    <a:pt x="16" y="27"/>
                    <a:pt x="19" y="22"/>
                    <a:pt x="25" y="18"/>
                  </a:cubicBezTo>
                  <a:cubicBezTo>
                    <a:pt x="28" y="16"/>
                    <a:pt x="32" y="14"/>
                    <a:pt x="35" y="14"/>
                  </a:cubicBezTo>
                  <a:cubicBezTo>
                    <a:pt x="38" y="14"/>
                    <a:pt x="40" y="15"/>
                    <a:pt x="41" y="15"/>
                  </a:cubicBezTo>
                  <a:cubicBezTo>
                    <a:pt x="43" y="1"/>
                    <a:pt x="43" y="1"/>
                    <a:pt x="43" y="1"/>
                  </a:cubicBezTo>
                  <a:cubicBezTo>
                    <a:pt x="37" y="0"/>
                    <a:pt x="37" y="0"/>
                    <a:pt x="37" y="0"/>
                  </a:cubicBezTo>
                  <a:cubicBezTo>
                    <a:pt x="32" y="0"/>
                    <a:pt x="28" y="2"/>
                    <a:pt x="24" y="5"/>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288" name="Google Shape;288;p14"/>
            <p:cNvSpPr/>
            <p:nvPr/>
          </p:nvSpPr>
          <p:spPr>
            <a:xfrm>
              <a:off x="2000251" y="438150"/>
              <a:ext cx="58738" cy="85725"/>
            </a:xfrm>
            <a:custGeom>
              <a:avLst/>
              <a:gdLst/>
              <a:ahLst/>
              <a:cxnLst/>
              <a:rect l="l" t="t" r="r" b="b"/>
              <a:pathLst>
                <a:path w="72" h="103" extrusionOk="0">
                  <a:moveTo>
                    <a:pt x="57" y="0"/>
                  </a:moveTo>
                  <a:cubicBezTo>
                    <a:pt x="36" y="61"/>
                    <a:pt x="36" y="61"/>
                    <a:pt x="36" y="61"/>
                  </a:cubicBezTo>
                  <a:cubicBezTo>
                    <a:pt x="15" y="0"/>
                    <a:pt x="15" y="0"/>
                    <a:pt x="15" y="0"/>
                  </a:cubicBezTo>
                  <a:cubicBezTo>
                    <a:pt x="0" y="0"/>
                    <a:pt x="0" y="0"/>
                    <a:pt x="0" y="0"/>
                  </a:cubicBezTo>
                  <a:cubicBezTo>
                    <a:pt x="28" y="74"/>
                    <a:pt x="28" y="74"/>
                    <a:pt x="28" y="74"/>
                  </a:cubicBezTo>
                  <a:cubicBezTo>
                    <a:pt x="25" y="83"/>
                    <a:pt x="25" y="83"/>
                    <a:pt x="25" y="83"/>
                  </a:cubicBezTo>
                  <a:cubicBezTo>
                    <a:pt x="24" y="87"/>
                    <a:pt x="22" y="89"/>
                    <a:pt x="21" y="90"/>
                  </a:cubicBezTo>
                  <a:cubicBezTo>
                    <a:pt x="20" y="91"/>
                    <a:pt x="18" y="91"/>
                    <a:pt x="16" y="91"/>
                  </a:cubicBezTo>
                  <a:cubicBezTo>
                    <a:pt x="14" y="91"/>
                    <a:pt x="11" y="91"/>
                    <a:pt x="8" y="89"/>
                  </a:cubicBezTo>
                  <a:cubicBezTo>
                    <a:pt x="5" y="100"/>
                    <a:pt x="5" y="100"/>
                    <a:pt x="5" y="100"/>
                  </a:cubicBezTo>
                  <a:cubicBezTo>
                    <a:pt x="6" y="101"/>
                    <a:pt x="6" y="101"/>
                    <a:pt x="6" y="101"/>
                  </a:cubicBezTo>
                  <a:cubicBezTo>
                    <a:pt x="7" y="102"/>
                    <a:pt x="9" y="102"/>
                    <a:pt x="12" y="103"/>
                  </a:cubicBezTo>
                  <a:cubicBezTo>
                    <a:pt x="14" y="103"/>
                    <a:pt x="17" y="103"/>
                    <a:pt x="19" y="103"/>
                  </a:cubicBezTo>
                  <a:cubicBezTo>
                    <a:pt x="24" y="103"/>
                    <a:pt x="28" y="102"/>
                    <a:pt x="31" y="100"/>
                  </a:cubicBezTo>
                  <a:cubicBezTo>
                    <a:pt x="34" y="97"/>
                    <a:pt x="36" y="93"/>
                    <a:pt x="39" y="87"/>
                  </a:cubicBezTo>
                  <a:cubicBezTo>
                    <a:pt x="72" y="0"/>
                    <a:pt x="72" y="0"/>
                    <a:pt x="72" y="0"/>
                  </a:cubicBezTo>
                  <a:lnTo>
                    <a:pt x="5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289" name="Google Shape;289;p14"/>
            <p:cNvSpPr/>
            <p:nvPr/>
          </p:nvSpPr>
          <p:spPr>
            <a:xfrm>
              <a:off x="1547813" y="-96838"/>
              <a:ext cx="352425" cy="422275"/>
            </a:xfrm>
            <a:custGeom>
              <a:avLst/>
              <a:gdLst/>
              <a:ahLst/>
              <a:cxnLst/>
              <a:rect l="l" t="t" r="r" b="b"/>
              <a:pathLst>
                <a:path w="425" h="510" extrusionOk="0">
                  <a:moveTo>
                    <a:pt x="327" y="247"/>
                  </a:moveTo>
                  <a:cubicBezTo>
                    <a:pt x="375" y="237"/>
                    <a:pt x="415" y="194"/>
                    <a:pt x="415" y="130"/>
                  </a:cubicBezTo>
                  <a:cubicBezTo>
                    <a:pt x="415" y="62"/>
                    <a:pt x="365" y="0"/>
                    <a:pt x="268" y="0"/>
                  </a:cubicBezTo>
                  <a:cubicBezTo>
                    <a:pt x="0" y="0"/>
                    <a:pt x="0" y="0"/>
                    <a:pt x="0" y="0"/>
                  </a:cubicBezTo>
                  <a:cubicBezTo>
                    <a:pt x="0" y="510"/>
                    <a:pt x="0" y="510"/>
                    <a:pt x="0" y="510"/>
                  </a:cubicBezTo>
                  <a:cubicBezTo>
                    <a:pt x="277" y="510"/>
                    <a:pt x="277" y="510"/>
                    <a:pt x="277" y="510"/>
                  </a:cubicBezTo>
                  <a:cubicBezTo>
                    <a:pt x="374" y="510"/>
                    <a:pt x="425" y="449"/>
                    <a:pt x="425" y="373"/>
                  </a:cubicBezTo>
                  <a:cubicBezTo>
                    <a:pt x="425" y="309"/>
                    <a:pt x="381" y="256"/>
                    <a:pt x="327" y="247"/>
                  </a:cubicBezTo>
                  <a:close/>
                  <a:moveTo>
                    <a:pt x="109" y="92"/>
                  </a:moveTo>
                  <a:cubicBezTo>
                    <a:pt x="245" y="92"/>
                    <a:pt x="245" y="92"/>
                    <a:pt x="245" y="92"/>
                  </a:cubicBezTo>
                  <a:cubicBezTo>
                    <a:pt x="281" y="92"/>
                    <a:pt x="304" y="117"/>
                    <a:pt x="304" y="148"/>
                  </a:cubicBezTo>
                  <a:cubicBezTo>
                    <a:pt x="304" y="181"/>
                    <a:pt x="281" y="205"/>
                    <a:pt x="245" y="205"/>
                  </a:cubicBezTo>
                  <a:cubicBezTo>
                    <a:pt x="109" y="205"/>
                    <a:pt x="109" y="205"/>
                    <a:pt x="109" y="205"/>
                  </a:cubicBezTo>
                  <a:lnTo>
                    <a:pt x="109" y="92"/>
                  </a:lnTo>
                  <a:close/>
                  <a:moveTo>
                    <a:pt x="249" y="417"/>
                  </a:moveTo>
                  <a:cubicBezTo>
                    <a:pt x="249" y="418"/>
                    <a:pt x="249" y="418"/>
                    <a:pt x="249" y="418"/>
                  </a:cubicBezTo>
                  <a:cubicBezTo>
                    <a:pt x="109" y="418"/>
                    <a:pt x="109" y="418"/>
                    <a:pt x="109" y="418"/>
                  </a:cubicBezTo>
                  <a:cubicBezTo>
                    <a:pt x="109" y="298"/>
                    <a:pt x="109" y="298"/>
                    <a:pt x="109" y="298"/>
                  </a:cubicBezTo>
                  <a:cubicBezTo>
                    <a:pt x="249" y="298"/>
                    <a:pt x="249" y="298"/>
                    <a:pt x="249" y="298"/>
                  </a:cubicBezTo>
                  <a:cubicBezTo>
                    <a:pt x="292" y="298"/>
                    <a:pt x="315" y="325"/>
                    <a:pt x="315" y="357"/>
                  </a:cubicBezTo>
                  <a:cubicBezTo>
                    <a:pt x="315" y="394"/>
                    <a:pt x="290" y="417"/>
                    <a:pt x="249" y="417"/>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290" name="Google Shape;290;p14"/>
            <p:cNvSpPr/>
            <p:nvPr/>
          </p:nvSpPr>
          <p:spPr>
            <a:xfrm>
              <a:off x="1139826" y="-103188"/>
              <a:ext cx="347663" cy="436563"/>
            </a:xfrm>
            <a:custGeom>
              <a:avLst/>
              <a:gdLst/>
              <a:ahLst/>
              <a:cxnLst/>
              <a:rect l="l" t="t" r="r" b="b"/>
              <a:pathLst>
                <a:path w="420" h="527" extrusionOk="0">
                  <a:moveTo>
                    <a:pt x="59" y="363"/>
                  </a:moveTo>
                  <a:cubicBezTo>
                    <a:pt x="95" y="400"/>
                    <a:pt x="151" y="431"/>
                    <a:pt x="221" y="431"/>
                  </a:cubicBezTo>
                  <a:cubicBezTo>
                    <a:pt x="281" y="431"/>
                    <a:pt x="310" y="403"/>
                    <a:pt x="310" y="374"/>
                  </a:cubicBezTo>
                  <a:cubicBezTo>
                    <a:pt x="310" y="336"/>
                    <a:pt x="266" y="323"/>
                    <a:pt x="207" y="309"/>
                  </a:cubicBezTo>
                  <a:cubicBezTo>
                    <a:pt x="124" y="290"/>
                    <a:pt x="17" y="267"/>
                    <a:pt x="17" y="154"/>
                  </a:cubicBezTo>
                  <a:cubicBezTo>
                    <a:pt x="17" y="69"/>
                    <a:pt x="90" y="0"/>
                    <a:pt x="210" y="0"/>
                  </a:cubicBezTo>
                  <a:cubicBezTo>
                    <a:pt x="291" y="0"/>
                    <a:pt x="359" y="24"/>
                    <a:pt x="409" y="71"/>
                  </a:cubicBezTo>
                  <a:cubicBezTo>
                    <a:pt x="349" y="151"/>
                    <a:pt x="349" y="151"/>
                    <a:pt x="349" y="151"/>
                  </a:cubicBezTo>
                  <a:cubicBezTo>
                    <a:pt x="308" y="113"/>
                    <a:pt x="253" y="95"/>
                    <a:pt x="203" y="95"/>
                  </a:cubicBezTo>
                  <a:cubicBezTo>
                    <a:pt x="154" y="95"/>
                    <a:pt x="128" y="117"/>
                    <a:pt x="128" y="147"/>
                  </a:cubicBezTo>
                  <a:cubicBezTo>
                    <a:pt x="128" y="182"/>
                    <a:pt x="170" y="192"/>
                    <a:pt x="229" y="206"/>
                  </a:cubicBezTo>
                  <a:cubicBezTo>
                    <a:pt x="313" y="225"/>
                    <a:pt x="420" y="250"/>
                    <a:pt x="420" y="363"/>
                  </a:cubicBezTo>
                  <a:cubicBezTo>
                    <a:pt x="420" y="457"/>
                    <a:pt x="353" y="527"/>
                    <a:pt x="216" y="527"/>
                  </a:cubicBezTo>
                  <a:cubicBezTo>
                    <a:pt x="118" y="527"/>
                    <a:pt x="48" y="494"/>
                    <a:pt x="0" y="446"/>
                  </a:cubicBezTo>
                  <a:lnTo>
                    <a:pt x="59" y="36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291" name="Google Shape;291;p14"/>
            <p:cNvSpPr/>
            <p:nvPr/>
          </p:nvSpPr>
          <p:spPr>
            <a:xfrm>
              <a:off x="1968501" y="-96838"/>
              <a:ext cx="88900" cy="422275"/>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292" name="Google Shape;292;p14"/>
            <p:cNvSpPr/>
            <p:nvPr/>
          </p:nvSpPr>
          <p:spPr>
            <a:xfrm>
              <a:off x="2498726" y="-31750"/>
              <a:ext cx="93663" cy="112713"/>
            </a:xfrm>
            <a:custGeom>
              <a:avLst/>
              <a:gdLst/>
              <a:ahLst/>
              <a:cxnLst/>
              <a:rect l="l" t="t" r="r" b="b"/>
              <a:pathLst>
                <a:path w="113" h="136" extrusionOk="0">
                  <a:moveTo>
                    <a:pt x="92" y="119"/>
                  </a:moveTo>
                  <a:cubicBezTo>
                    <a:pt x="81" y="130"/>
                    <a:pt x="66" y="136"/>
                    <a:pt x="45" y="136"/>
                  </a:cubicBezTo>
                  <a:cubicBezTo>
                    <a:pt x="0" y="136"/>
                    <a:pt x="0" y="136"/>
                    <a:pt x="0" y="136"/>
                  </a:cubicBezTo>
                  <a:cubicBezTo>
                    <a:pt x="0" y="0"/>
                    <a:pt x="0" y="0"/>
                    <a:pt x="0" y="0"/>
                  </a:cubicBezTo>
                  <a:cubicBezTo>
                    <a:pt x="45" y="0"/>
                    <a:pt x="45" y="0"/>
                    <a:pt x="45" y="0"/>
                  </a:cubicBezTo>
                  <a:cubicBezTo>
                    <a:pt x="66" y="0"/>
                    <a:pt x="81" y="6"/>
                    <a:pt x="92" y="17"/>
                  </a:cubicBezTo>
                  <a:cubicBezTo>
                    <a:pt x="103" y="28"/>
                    <a:pt x="113" y="44"/>
                    <a:pt x="113" y="68"/>
                  </a:cubicBezTo>
                  <a:cubicBezTo>
                    <a:pt x="113" y="91"/>
                    <a:pt x="104" y="108"/>
                    <a:pt x="92" y="119"/>
                  </a:cubicBezTo>
                  <a:close/>
                  <a:moveTo>
                    <a:pt x="78" y="28"/>
                  </a:moveTo>
                  <a:cubicBezTo>
                    <a:pt x="70" y="20"/>
                    <a:pt x="59" y="16"/>
                    <a:pt x="45" y="16"/>
                  </a:cubicBezTo>
                  <a:cubicBezTo>
                    <a:pt x="20" y="16"/>
                    <a:pt x="20" y="16"/>
                    <a:pt x="20" y="16"/>
                  </a:cubicBezTo>
                  <a:cubicBezTo>
                    <a:pt x="20" y="120"/>
                    <a:pt x="20" y="120"/>
                    <a:pt x="20" y="120"/>
                  </a:cubicBezTo>
                  <a:cubicBezTo>
                    <a:pt x="45" y="120"/>
                    <a:pt x="45" y="120"/>
                    <a:pt x="45" y="120"/>
                  </a:cubicBezTo>
                  <a:cubicBezTo>
                    <a:pt x="58" y="120"/>
                    <a:pt x="69" y="116"/>
                    <a:pt x="78" y="107"/>
                  </a:cubicBezTo>
                  <a:cubicBezTo>
                    <a:pt x="87" y="98"/>
                    <a:pt x="92" y="85"/>
                    <a:pt x="92" y="68"/>
                  </a:cubicBezTo>
                  <a:cubicBezTo>
                    <a:pt x="92" y="51"/>
                    <a:pt x="87" y="37"/>
                    <a:pt x="78" y="28"/>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293" name="Google Shape;293;p14"/>
            <p:cNvSpPr/>
            <p:nvPr/>
          </p:nvSpPr>
          <p:spPr>
            <a:xfrm>
              <a:off x="2611438" y="-3175"/>
              <a:ext cx="47625" cy="84138"/>
            </a:xfrm>
            <a:custGeom>
              <a:avLst/>
              <a:gdLst/>
              <a:ahLst/>
              <a:cxnLst/>
              <a:rect l="l" t="t" r="r" b="b"/>
              <a:pathLst>
                <a:path w="57" h="101" extrusionOk="0">
                  <a:moveTo>
                    <a:pt x="54" y="19"/>
                  </a:moveTo>
                  <a:cubicBezTo>
                    <a:pt x="54" y="19"/>
                    <a:pt x="52" y="18"/>
                    <a:pt x="47" y="18"/>
                  </a:cubicBezTo>
                  <a:cubicBezTo>
                    <a:pt x="42" y="18"/>
                    <a:pt x="38" y="19"/>
                    <a:pt x="33" y="22"/>
                  </a:cubicBezTo>
                  <a:cubicBezTo>
                    <a:pt x="27" y="26"/>
                    <a:pt x="21" y="34"/>
                    <a:pt x="19" y="45"/>
                  </a:cubicBezTo>
                  <a:cubicBezTo>
                    <a:pt x="19" y="101"/>
                    <a:pt x="19" y="101"/>
                    <a:pt x="19" y="101"/>
                  </a:cubicBezTo>
                  <a:cubicBezTo>
                    <a:pt x="0" y="101"/>
                    <a:pt x="0" y="101"/>
                    <a:pt x="0" y="101"/>
                  </a:cubicBezTo>
                  <a:cubicBezTo>
                    <a:pt x="0" y="2"/>
                    <a:pt x="0" y="2"/>
                    <a:pt x="0" y="2"/>
                  </a:cubicBezTo>
                  <a:cubicBezTo>
                    <a:pt x="18" y="2"/>
                    <a:pt x="18" y="2"/>
                    <a:pt x="18" y="2"/>
                  </a:cubicBezTo>
                  <a:cubicBezTo>
                    <a:pt x="19" y="21"/>
                    <a:pt x="19" y="21"/>
                    <a:pt x="19" y="21"/>
                  </a:cubicBezTo>
                  <a:cubicBezTo>
                    <a:pt x="24" y="10"/>
                    <a:pt x="35" y="0"/>
                    <a:pt x="49" y="0"/>
                  </a:cubicBezTo>
                  <a:cubicBezTo>
                    <a:pt x="54" y="0"/>
                    <a:pt x="57" y="1"/>
                    <a:pt x="57" y="1"/>
                  </a:cubicBezTo>
                  <a:lnTo>
                    <a:pt x="54" y="1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294" name="Google Shape;294;p14"/>
            <p:cNvSpPr/>
            <p:nvPr/>
          </p:nvSpPr>
          <p:spPr>
            <a:xfrm>
              <a:off x="2670176" y="-36513"/>
              <a:ext cx="20638" cy="117475"/>
            </a:xfrm>
            <a:custGeom>
              <a:avLst/>
              <a:gdLst/>
              <a:ahLst/>
              <a:cxnLst/>
              <a:rect l="l" t="t" r="r" b="b"/>
              <a:pathLst>
                <a:path w="25" h="143" extrusionOk="0">
                  <a:moveTo>
                    <a:pt x="13" y="24"/>
                  </a:moveTo>
                  <a:cubicBezTo>
                    <a:pt x="6" y="24"/>
                    <a:pt x="0" y="19"/>
                    <a:pt x="0" y="12"/>
                  </a:cubicBezTo>
                  <a:cubicBezTo>
                    <a:pt x="0" y="5"/>
                    <a:pt x="6" y="0"/>
                    <a:pt x="13" y="0"/>
                  </a:cubicBezTo>
                  <a:cubicBezTo>
                    <a:pt x="20" y="0"/>
                    <a:pt x="25" y="5"/>
                    <a:pt x="25" y="12"/>
                  </a:cubicBezTo>
                  <a:cubicBezTo>
                    <a:pt x="25" y="18"/>
                    <a:pt x="20" y="24"/>
                    <a:pt x="13" y="24"/>
                  </a:cubicBezTo>
                  <a:close/>
                  <a:moveTo>
                    <a:pt x="4" y="143"/>
                  </a:moveTo>
                  <a:cubicBezTo>
                    <a:pt x="4" y="44"/>
                    <a:pt x="4" y="44"/>
                    <a:pt x="4" y="44"/>
                  </a:cubicBezTo>
                  <a:cubicBezTo>
                    <a:pt x="22" y="44"/>
                    <a:pt x="22" y="44"/>
                    <a:pt x="22" y="44"/>
                  </a:cubicBezTo>
                  <a:cubicBezTo>
                    <a:pt x="22" y="143"/>
                    <a:pt x="22" y="143"/>
                    <a:pt x="22" y="143"/>
                  </a:cubicBezTo>
                  <a:lnTo>
                    <a:pt x="4" y="14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295" name="Google Shape;295;p14"/>
            <p:cNvSpPr/>
            <p:nvPr/>
          </p:nvSpPr>
          <p:spPr>
            <a:xfrm>
              <a:off x="2701926" y="-1588"/>
              <a:ext cx="80963" cy="82550"/>
            </a:xfrm>
            <a:custGeom>
              <a:avLst/>
              <a:gdLst/>
              <a:ahLst/>
              <a:cxnLst/>
              <a:rect l="l" t="t" r="r" b="b"/>
              <a:pathLst>
                <a:path w="51" h="52" extrusionOk="0">
                  <a:moveTo>
                    <a:pt x="31" y="52"/>
                  </a:moveTo>
                  <a:lnTo>
                    <a:pt x="20" y="52"/>
                  </a:lnTo>
                  <a:lnTo>
                    <a:pt x="0" y="0"/>
                  </a:lnTo>
                  <a:lnTo>
                    <a:pt x="11" y="0"/>
                  </a:lnTo>
                  <a:lnTo>
                    <a:pt x="25" y="42"/>
                  </a:lnTo>
                  <a:lnTo>
                    <a:pt x="40" y="0"/>
                  </a:lnTo>
                  <a:lnTo>
                    <a:pt x="51" y="0"/>
                  </a:lnTo>
                  <a:lnTo>
                    <a:pt x="31" y="5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296" name="Google Shape;296;p14"/>
            <p:cNvSpPr/>
            <p:nvPr/>
          </p:nvSpPr>
          <p:spPr>
            <a:xfrm>
              <a:off x="2789238" y="-3175"/>
              <a:ext cx="74613" cy="85725"/>
            </a:xfrm>
            <a:custGeom>
              <a:avLst/>
              <a:gdLst/>
              <a:ahLst/>
              <a:cxnLst/>
              <a:rect l="l" t="t" r="r" b="b"/>
              <a:pathLst>
                <a:path w="90" h="103" extrusionOk="0">
                  <a:moveTo>
                    <a:pt x="20" y="56"/>
                  </a:moveTo>
                  <a:cubicBezTo>
                    <a:pt x="20" y="76"/>
                    <a:pt x="31" y="88"/>
                    <a:pt x="49" y="88"/>
                  </a:cubicBezTo>
                  <a:cubicBezTo>
                    <a:pt x="68" y="88"/>
                    <a:pt x="79" y="78"/>
                    <a:pt x="80" y="77"/>
                  </a:cubicBezTo>
                  <a:cubicBezTo>
                    <a:pt x="87" y="89"/>
                    <a:pt x="87" y="89"/>
                    <a:pt x="87" y="89"/>
                  </a:cubicBezTo>
                  <a:cubicBezTo>
                    <a:pt x="87" y="89"/>
                    <a:pt x="74" y="103"/>
                    <a:pt x="47" y="103"/>
                  </a:cubicBezTo>
                  <a:cubicBezTo>
                    <a:pt x="20" y="103"/>
                    <a:pt x="0" y="85"/>
                    <a:pt x="0" y="52"/>
                  </a:cubicBezTo>
                  <a:cubicBezTo>
                    <a:pt x="0" y="20"/>
                    <a:pt x="21" y="0"/>
                    <a:pt x="47" y="0"/>
                  </a:cubicBezTo>
                  <a:cubicBezTo>
                    <a:pt x="74" y="0"/>
                    <a:pt x="90" y="20"/>
                    <a:pt x="90" y="49"/>
                  </a:cubicBezTo>
                  <a:cubicBezTo>
                    <a:pt x="90" y="56"/>
                    <a:pt x="90" y="56"/>
                    <a:pt x="90" y="56"/>
                  </a:cubicBezTo>
                  <a:cubicBezTo>
                    <a:pt x="20" y="56"/>
                    <a:pt x="20" y="56"/>
                    <a:pt x="20" y="56"/>
                  </a:cubicBezTo>
                  <a:close/>
                  <a:moveTo>
                    <a:pt x="46" y="15"/>
                  </a:moveTo>
                  <a:cubicBezTo>
                    <a:pt x="28" y="15"/>
                    <a:pt x="20" y="30"/>
                    <a:pt x="19" y="43"/>
                  </a:cubicBezTo>
                  <a:cubicBezTo>
                    <a:pt x="71" y="43"/>
                    <a:pt x="71" y="43"/>
                    <a:pt x="71" y="43"/>
                  </a:cubicBezTo>
                  <a:cubicBezTo>
                    <a:pt x="71" y="28"/>
                    <a:pt x="64" y="15"/>
                    <a:pt x="46" y="15"/>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297" name="Google Shape;297;p14"/>
            <p:cNvSpPr/>
            <p:nvPr/>
          </p:nvSpPr>
          <p:spPr>
            <a:xfrm>
              <a:off x="2882901" y="-3175"/>
              <a:ext cx="68263" cy="84138"/>
            </a:xfrm>
            <a:custGeom>
              <a:avLst/>
              <a:gdLst/>
              <a:ahLst/>
              <a:cxnLst/>
              <a:rect l="l" t="t" r="r" b="b"/>
              <a:pathLst>
                <a:path w="84" h="101" extrusionOk="0">
                  <a:moveTo>
                    <a:pt x="65" y="101"/>
                  </a:moveTo>
                  <a:cubicBezTo>
                    <a:pt x="65" y="42"/>
                    <a:pt x="65" y="42"/>
                    <a:pt x="65" y="42"/>
                  </a:cubicBezTo>
                  <a:cubicBezTo>
                    <a:pt x="65" y="26"/>
                    <a:pt x="60" y="16"/>
                    <a:pt x="45" y="16"/>
                  </a:cubicBezTo>
                  <a:cubicBezTo>
                    <a:pt x="30" y="16"/>
                    <a:pt x="20" y="32"/>
                    <a:pt x="18" y="42"/>
                  </a:cubicBezTo>
                  <a:cubicBezTo>
                    <a:pt x="18" y="101"/>
                    <a:pt x="18" y="101"/>
                    <a:pt x="18" y="101"/>
                  </a:cubicBezTo>
                  <a:cubicBezTo>
                    <a:pt x="0" y="101"/>
                    <a:pt x="0" y="101"/>
                    <a:pt x="0" y="101"/>
                  </a:cubicBezTo>
                  <a:cubicBezTo>
                    <a:pt x="0" y="2"/>
                    <a:pt x="0" y="2"/>
                    <a:pt x="0" y="2"/>
                  </a:cubicBezTo>
                  <a:cubicBezTo>
                    <a:pt x="17" y="2"/>
                    <a:pt x="17" y="2"/>
                    <a:pt x="17" y="2"/>
                  </a:cubicBezTo>
                  <a:cubicBezTo>
                    <a:pt x="18" y="20"/>
                    <a:pt x="18" y="20"/>
                    <a:pt x="18" y="20"/>
                  </a:cubicBezTo>
                  <a:cubicBezTo>
                    <a:pt x="24" y="10"/>
                    <a:pt x="35" y="0"/>
                    <a:pt x="51" y="0"/>
                  </a:cubicBezTo>
                  <a:cubicBezTo>
                    <a:pt x="71" y="0"/>
                    <a:pt x="84" y="11"/>
                    <a:pt x="84" y="37"/>
                  </a:cubicBezTo>
                  <a:cubicBezTo>
                    <a:pt x="84" y="101"/>
                    <a:pt x="84" y="101"/>
                    <a:pt x="84" y="101"/>
                  </a:cubicBezTo>
                  <a:cubicBezTo>
                    <a:pt x="65" y="101"/>
                    <a:pt x="65" y="101"/>
                    <a:pt x="65" y="10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298" name="Google Shape;298;p14"/>
            <p:cNvSpPr/>
            <p:nvPr/>
          </p:nvSpPr>
          <p:spPr>
            <a:xfrm>
              <a:off x="3006726" y="-34925"/>
              <a:ext cx="79375" cy="117475"/>
            </a:xfrm>
            <a:custGeom>
              <a:avLst/>
              <a:gdLst/>
              <a:ahLst/>
              <a:cxnLst/>
              <a:rect l="l" t="t" r="r" b="b"/>
              <a:pathLst>
                <a:path w="95" h="142" extrusionOk="0">
                  <a:moveTo>
                    <a:pt x="50" y="142"/>
                  </a:moveTo>
                  <a:cubicBezTo>
                    <a:pt x="31" y="142"/>
                    <a:pt x="22" y="129"/>
                    <a:pt x="20" y="125"/>
                  </a:cubicBezTo>
                  <a:cubicBezTo>
                    <a:pt x="17" y="140"/>
                    <a:pt x="17" y="140"/>
                    <a:pt x="17" y="140"/>
                  </a:cubicBezTo>
                  <a:cubicBezTo>
                    <a:pt x="0" y="140"/>
                    <a:pt x="0" y="140"/>
                    <a:pt x="0" y="140"/>
                  </a:cubicBezTo>
                  <a:cubicBezTo>
                    <a:pt x="0" y="0"/>
                    <a:pt x="0" y="0"/>
                    <a:pt x="0" y="0"/>
                  </a:cubicBezTo>
                  <a:cubicBezTo>
                    <a:pt x="19" y="0"/>
                    <a:pt x="19" y="0"/>
                    <a:pt x="19" y="0"/>
                  </a:cubicBezTo>
                  <a:cubicBezTo>
                    <a:pt x="19" y="57"/>
                    <a:pt x="19" y="57"/>
                    <a:pt x="19" y="57"/>
                  </a:cubicBezTo>
                  <a:cubicBezTo>
                    <a:pt x="20" y="55"/>
                    <a:pt x="31" y="39"/>
                    <a:pt x="52" y="39"/>
                  </a:cubicBezTo>
                  <a:cubicBezTo>
                    <a:pt x="78" y="39"/>
                    <a:pt x="94" y="61"/>
                    <a:pt x="94" y="91"/>
                  </a:cubicBezTo>
                  <a:cubicBezTo>
                    <a:pt x="95" y="121"/>
                    <a:pt x="77" y="142"/>
                    <a:pt x="50" y="142"/>
                  </a:cubicBezTo>
                  <a:close/>
                  <a:moveTo>
                    <a:pt x="47" y="55"/>
                  </a:moveTo>
                  <a:cubicBezTo>
                    <a:pt x="30" y="55"/>
                    <a:pt x="18" y="71"/>
                    <a:pt x="18" y="91"/>
                  </a:cubicBezTo>
                  <a:cubicBezTo>
                    <a:pt x="18" y="110"/>
                    <a:pt x="29" y="127"/>
                    <a:pt x="46" y="127"/>
                  </a:cubicBezTo>
                  <a:cubicBezTo>
                    <a:pt x="63" y="127"/>
                    <a:pt x="75" y="111"/>
                    <a:pt x="75" y="91"/>
                  </a:cubicBezTo>
                  <a:cubicBezTo>
                    <a:pt x="75" y="71"/>
                    <a:pt x="64" y="55"/>
                    <a:pt x="47" y="55"/>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299" name="Google Shape;299;p14"/>
            <p:cNvSpPr/>
            <p:nvPr/>
          </p:nvSpPr>
          <p:spPr>
            <a:xfrm>
              <a:off x="3094038" y="-1588"/>
              <a:ext cx="79375" cy="114300"/>
            </a:xfrm>
            <a:custGeom>
              <a:avLst/>
              <a:gdLst/>
              <a:ahLst/>
              <a:cxnLst/>
              <a:rect l="l" t="t" r="r" b="b"/>
              <a:pathLst>
                <a:path w="96" h="136" extrusionOk="0">
                  <a:moveTo>
                    <a:pt x="52" y="113"/>
                  </a:moveTo>
                  <a:cubicBezTo>
                    <a:pt x="45" y="129"/>
                    <a:pt x="38" y="136"/>
                    <a:pt x="26" y="136"/>
                  </a:cubicBezTo>
                  <a:cubicBezTo>
                    <a:pt x="13" y="136"/>
                    <a:pt x="7" y="132"/>
                    <a:pt x="7" y="132"/>
                  </a:cubicBezTo>
                  <a:cubicBezTo>
                    <a:pt x="11" y="117"/>
                    <a:pt x="11" y="117"/>
                    <a:pt x="11" y="117"/>
                  </a:cubicBezTo>
                  <a:cubicBezTo>
                    <a:pt x="11" y="117"/>
                    <a:pt x="17" y="120"/>
                    <a:pt x="22" y="120"/>
                  </a:cubicBezTo>
                  <a:cubicBezTo>
                    <a:pt x="27" y="120"/>
                    <a:pt x="30" y="118"/>
                    <a:pt x="33" y="110"/>
                  </a:cubicBezTo>
                  <a:cubicBezTo>
                    <a:pt x="38" y="98"/>
                    <a:pt x="38" y="98"/>
                    <a:pt x="38" y="98"/>
                  </a:cubicBezTo>
                  <a:cubicBezTo>
                    <a:pt x="0" y="0"/>
                    <a:pt x="0" y="0"/>
                    <a:pt x="0" y="0"/>
                  </a:cubicBezTo>
                  <a:cubicBezTo>
                    <a:pt x="20" y="0"/>
                    <a:pt x="20" y="0"/>
                    <a:pt x="20" y="0"/>
                  </a:cubicBezTo>
                  <a:cubicBezTo>
                    <a:pt x="48" y="81"/>
                    <a:pt x="48" y="81"/>
                    <a:pt x="48" y="81"/>
                  </a:cubicBezTo>
                  <a:cubicBezTo>
                    <a:pt x="76" y="0"/>
                    <a:pt x="76" y="0"/>
                    <a:pt x="76" y="0"/>
                  </a:cubicBezTo>
                  <a:cubicBezTo>
                    <a:pt x="96" y="0"/>
                    <a:pt x="96" y="0"/>
                    <a:pt x="96" y="0"/>
                  </a:cubicBezTo>
                  <a:lnTo>
                    <a:pt x="52" y="11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00" name="Google Shape;300;p14"/>
            <p:cNvSpPr/>
            <p:nvPr/>
          </p:nvSpPr>
          <p:spPr>
            <a:xfrm>
              <a:off x="3219451" y="-31750"/>
              <a:ext cx="17463" cy="112713"/>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01" name="Google Shape;301;p14"/>
            <p:cNvSpPr/>
            <p:nvPr/>
          </p:nvSpPr>
          <p:spPr>
            <a:xfrm>
              <a:off x="3263901" y="-3175"/>
              <a:ext cx="69850" cy="84138"/>
            </a:xfrm>
            <a:custGeom>
              <a:avLst/>
              <a:gdLst/>
              <a:ahLst/>
              <a:cxnLst/>
              <a:rect l="l" t="t" r="r" b="b"/>
              <a:pathLst>
                <a:path w="84" h="101" extrusionOk="0">
                  <a:moveTo>
                    <a:pt x="65" y="101"/>
                  </a:moveTo>
                  <a:cubicBezTo>
                    <a:pt x="65" y="42"/>
                    <a:pt x="65" y="42"/>
                    <a:pt x="65" y="42"/>
                  </a:cubicBezTo>
                  <a:cubicBezTo>
                    <a:pt x="65" y="26"/>
                    <a:pt x="60" y="16"/>
                    <a:pt x="45" y="16"/>
                  </a:cubicBezTo>
                  <a:cubicBezTo>
                    <a:pt x="30" y="16"/>
                    <a:pt x="21" y="32"/>
                    <a:pt x="19" y="42"/>
                  </a:cubicBezTo>
                  <a:cubicBezTo>
                    <a:pt x="19" y="101"/>
                    <a:pt x="19" y="101"/>
                    <a:pt x="19" y="101"/>
                  </a:cubicBezTo>
                  <a:cubicBezTo>
                    <a:pt x="0" y="101"/>
                    <a:pt x="0" y="101"/>
                    <a:pt x="0" y="101"/>
                  </a:cubicBezTo>
                  <a:cubicBezTo>
                    <a:pt x="0" y="2"/>
                    <a:pt x="0" y="2"/>
                    <a:pt x="0" y="2"/>
                  </a:cubicBezTo>
                  <a:cubicBezTo>
                    <a:pt x="18" y="2"/>
                    <a:pt x="18" y="2"/>
                    <a:pt x="18" y="2"/>
                  </a:cubicBezTo>
                  <a:cubicBezTo>
                    <a:pt x="19" y="20"/>
                    <a:pt x="19" y="20"/>
                    <a:pt x="19" y="20"/>
                  </a:cubicBezTo>
                  <a:cubicBezTo>
                    <a:pt x="24" y="10"/>
                    <a:pt x="35" y="0"/>
                    <a:pt x="51" y="0"/>
                  </a:cubicBezTo>
                  <a:cubicBezTo>
                    <a:pt x="71" y="0"/>
                    <a:pt x="84" y="11"/>
                    <a:pt x="84" y="37"/>
                  </a:cubicBezTo>
                  <a:cubicBezTo>
                    <a:pt x="84" y="101"/>
                    <a:pt x="84" y="101"/>
                    <a:pt x="84" y="101"/>
                  </a:cubicBezTo>
                  <a:cubicBezTo>
                    <a:pt x="65" y="101"/>
                    <a:pt x="65" y="101"/>
                    <a:pt x="65" y="10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02" name="Google Shape;302;p14"/>
            <p:cNvSpPr/>
            <p:nvPr/>
          </p:nvSpPr>
          <p:spPr>
            <a:xfrm>
              <a:off x="3349626" y="-3175"/>
              <a:ext cx="63500" cy="85725"/>
            </a:xfrm>
            <a:custGeom>
              <a:avLst/>
              <a:gdLst/>
              <a:ahLst/>
              <a:cxnLst/>
              <a:rect l="l" t="t" r="r" b="b"/>
              <a:pathLst>
                <a:path w="78" h="103" extrusionOk="0">
                  <a:moveTo>
                    <a:pt x="68" y="94"/>
                  </a:moveTo>
                  <a:cubicBezTo>
                    <a:pt x="62" y="99"/>
                    <a:pt x="54" y="103"/>
                    <a:pt x="39" y="103"/>
                  </a:cubicBezTo>
                  <a:cubicBezTo>
                    <a:pt x="19" y="103"/>
                    <a:pt x="4" y="91"/>
                    <a:pt x="0" y="86"/>
                  </a:cubicBezTo>
                  <a:cubicBezTo>
                    <a:pt x="10" y="74"/>
                    <a:pt x="10" y="74"/>
                    <a:pt x="10" y="74"/>
                  </a:cubicBezTo>
                  <a:cubicBezTo>
                    <a:pt x="16" y="80"/>
                    <a:pt x="28" y="88"/>
                    <a:pt x="39" y="88"/>
                  </a:cubicBezTo>
                  <a:cubicBezTo>
                    <a:pt x="51" y="88"/>
                    <a:pt x="59" y="84"/>
                    <a:pt x="59" y="75"/>
                  </a:cubicBezTo>
                  <a:cubicBezTo>
                    <a:pt x="59" y="66"/>
                    <a:pt x="49" y="63"/>
                    <a:pt x="43" y="61"/>
                  </a:cubicBezTo>
                  <a:cubicBezTo>
                    <a:pt x="37" y="60"/>
                    <a:pt x="30" y="57"/>
                    <a:pt x="25" y="55"/>
                  </a:cubicBezTo>
                  <a:cubicBezTo>
                    <a:pt x="21" y="53"/>
                    <a:pt x="5" y="46"/>
                    <a:pt x="5" y="29"/>
                  </a:cubicBezTo>
                  <a:cubicBezTo>
                    <a:pt x="5" y="11"/>
                    <a:pt x="20" y="0"/>
                    <a:pt x="42" y="0"/>
                  </a:cubicBezTo>
                  <a:cubicBezTo>
                    <a:pt x="63" y="0"/>
                    <a:pt x="76" y="12"/>
                    <a:pt x="77" y="13"/>
                  </a:cubicBezTo>
                  <a:cubicBezTo>
                    <a:pt x="68" y="26"/>
                    <a:pt x="68" y="26"/>
                    <a:pt x="68" y="26"/>
                  </a:cubicBezTo>
                  <a:cubicBezTo>
                    <a:pt x="62" y="20"/>
                    <a:pt x="52" y="15"/>
                    <a:pt x="42" y="15"/>
                  </a:cubicBezTo>
                  <a:cubicBezTo>
                    <a:pt x="31" y="15"/>
                    <a:pt x="23" y="18"/>
                    <a:pt x="23" y="27"/>
                  </a:cubicBezTo>
                  <a:cubicBezTo>
                    <a:pt x="23" y="36"/>
                    <a:pt x="32" y="38"/>
                    <a:pt x="39" y="41"/>
                  </a:cubicBezTo>
                  <a:cubicBezTo>
                    <a:pt x="46" y="43"/>
                    <a:pt x="54" y="45"/>
                    <a:pt x="58" y="47"/>
                  </a:cubicBezTo>
                  <a:cubicBezTo>
                    <a:pt x="62" y="49"/>
                    <a:pt x="78" y="55"/>
                    <a:pt x="78" y="72"/>
                  </a:cubicBezTo>
                  <a:cubicBezTo>
                    <a:pt x="78" y="82"/>
                    <a:pt x="73" y="89"/>
                    <a:pt x="68" y="94"/>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03" name="Google Shape;303;p14"/>
            <p:cNvSpPr/>
            <p:nvPr/>
          </p:nvSpPr>
          <p:spPr>
            <a:xfrm>
              <a:off x="3429001" y="-36513"/>
              <a:ext cx="20638" cy="117475"/>
            </a:xfrm>
            <a:custGeom>
              <a:avLst/>
              <a:gdLst/>
              <a:ahLst/>
              <a:cxnLst/>
              <a:rect l="l" t="t" r="r" b="b"/>
              <a:pathLst>
                <a:path w="26" h="143" extrusionOk="0">
                  <a:moveTo>
                    <a:pt x="13" y="24"/>
                  </a:moveTo>
                  <a:cubicBezTo>
                    <a:pt x="6" y="24"/>
                    <a:pt x="0" y="19"/>
                    <a:pt x="0" y="12"/>
                  </a:cubicBezTo>
                  <a:cubicBezTo>
                    <a:pt x="0" y="5"/>
                    <a:pt x="6" y="0"/>
                    <a:pt x="13" y="0"/>
                  </a:cubicBezTo>
                  <a:cubicBezTo>
                    <a:pt x="20" y="0"/>
                    <a:pt x="26" y="5"/>
                    <a:pt x="26" y="12"/>
                  </a:cubicBezTo>
                  <a:cubicBezTo>
                    <a:pt x="26" y="18"/>
                    <a:pt x="20" y="24"/>
                    <a:pt x="13" y="24"/>
                  </a:cubicBezTo>
                  <a:close/>
                  <a:moveTo>
                    <a:pt x="4" y="143"/>
                  </a:moveTo>
                  <a:cubicBezTo>
                    <a:pt x="4" y="44"/>
                    <a:pt x="4" y="44"/>
                    <a:pt x="4" y="44"/>
                  </a:cubicBezTo>
                  <a:cubicBezTo>
                    <a:pt x="22" y="44"/>
                    <a:pt x="22" y="44"/>
                    <a:pt x="22" y="44"/>
                  </a:cubicBezTo>
                  <a:cubicBezTo>
                    <a:pt x="22" y="143"/>
                    <a:pt x="22" y="143"/>
                    <a:pt x="22" y="143"/>
                  </a:cubicBezTo>
                  <a:lnTo>
                    <a:pt x="4" y="14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04" name="Google Shape;304;p14"/>
            <p:cNvSpPr/>
            <p:nvPr/>
          </p:nvSpPr>
          <p:spPr>
            <a:xfrm>
              <a:off x="3465513" y="-3175"/>
              <a:ext cx="77788" cy="115888"/>
            </a:xfrm>
            <a:custGeom>
              <a:avLst/>
              <a:gdLst/>
              <a:ahLst/>
              <a:cxnLst/>
              <a:rect l="l" t="t" r="r" b="b"/>
              <a:pathLst>
                <a:path w="94" h="138" extrusionOk="0">
                  <a:moveTo>
                    <a:pt x="84" y="122"/>
                  </a:moveTo>
                  <a:cubicBezTo>
                    <a:pt x="76" y="130"/>
                    <a:pt x="64" y="138"/>
                    <a:pt x="44" y="138"/>
                  </a:cubicBezTo>
                  <a:cubicBezTo>
                    <a:pt x="23" y="138"/>
                    <a:pt x="8" y="129"/>
                    <a:pt x="5" y="126"/>
                  </a:cubicBezTo>
                  <a:cubicBezTo>
                    <a:pt x="12" y="112"/>
                    <a:pt x="12" y="112"/>
                    <a:pt x="12" y="112"/>
                  </a:cubicBezTo>
                  <a:cubicBezTo>
                    <a:pt x="17" y="116"/>
                    <a:pt x="30" y="122"/>
                    <a:pt x="43" y="122"/>
                  </a:cubicBezTo>
                  <a:cubicBezTo>
                    <a:pt x="55" y="122"/>
                    <a:pt x="63" y="118"/>
                    <a:pt x="67" y="113"/>
                  </a:cubicBezTo>
                  <a:cubicBezTo>
                    <a:pt x="72" y="109"/>
                    <a:pt x="74" y="101"/>
                    <a:pt x="74" y="89"/>
                  </a:cubicBezTo>
                  <a:cubicBezTo>
                    <a:pt x="74" y="80"/>
                    <a:pt x="74" y="80"/>
                    <a:pt x="74" y="80"/>
                  </a:cubicBezTo>
                  <a:cubicBezTo>
                    <a:pt x="73" y="83"/>
                    <a:pt x="64" y="99"/>
                    <a:pt x="42" y="99"/>
                  </a:cubicBezTo>
                  <a:cubicBezTo>
                    <a:pt x="16" y="99"/>
                    <a:pt x="0" y="78"/>
                    <a:pt x="0" y="49"/>
                  </a:cubicBezTo>
                  <a:cubicBezTo>
                    <a:pt x="0" y="20"/>
                    <a:pt x="19" y="0"/>
                    <a:pt x="43" y="0"/>
                  </a:cubicBezTo>
                  <a:cubicBezTo>
                    <a:pt x="65" y="0"/>
                    <a:pt x="73" y="15"/>
                    <a:pt x="74" y="18"/>
                  </a:cubicBezTo>
                  <a:cubicBezTo>
                    <a:pt x="76" y="2"/>
                    <a:pt x="76" y="2"/>
                    <a:pt x="76" y="2"/>
                  </a:cubicBezTo>
                  <a:cubicBezTo>
                    <a:pt x="94" y="2"/>
                    <a:pt x="94" y="2"/>
                    <a:pt x="94" y="2"/>
                  </a:cubicBezTo>
                  <a:cubicBezTo>
                    <a:pt x="94" y="82"/>
                    <a:pt x="94" y="82"/>
                    <a:pt x="94" y="82"/>
                  </a:cubicBezTo>
                  <a:cubicBezTo>
                    <a:pt x="94" y="102"/>
                    <a:pt x="91" y="113"/>
                    <a:pt x="84" y="122"/>
                  </a:cubicBezTo>
                  <a:close/>
                  <a:moveTo>
                    <a:pt x="48" y="15"/>
                  </a:moveTo>
                  <a:cubicBezTo>
                    <a:pt x="31" y="15"/>
                    <a:pt x="20" y="30"/>
                    <a:pt x="20" y="49"/>
                  </a:cubicBezTo>
                  <a:cubicBezTo>
                    <a:pt x="20" y="67"/>
                    <a:pt x="30" y="83"/>
                    <a:pt x="47" y="83"/>
                  </a:cubicBezTo>
                  <a:cubicBezTo>
                    <a:pt x="64" y="83"/>
                    <a:pt x="75" y="67"/>
                    <a:pt x="75" y="49"/>
                  </a:cubicBezTo>
                  <a:cubicBezTo>
                    <a:pt x="75" y="30"/>
                    <a:pt x="65" y="15"/>
                    <a:pt x="48" y="15"/>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05" name="Google Shape;305;p14"/>
            <p:cNvSpPr/>
            <p:nvPr/>
          </p:nvSpPr>
          <p:spPr>
            <a:xfrm>
              <a:off x="3568701" y="-34925"/>
              <a:ext cx="69850" cy="115888"/>
            </a:xfrm>
            <a:custGeom>
              <a:avLst/>
              <a:gdLst/>
              <a:ahLst/>
              <a:cxnLst/>
              <a:rect l="l" t="t" r="r" b="b"/>
              <a:pathLst>
                <a:path w="85" h="141" extrusionOk="0">
                  <a:moveTo>
                    <a:pt x="66" y="141"/>
                  </a:moveTo>
                  <a:cubicBezTo>
                    <a:pt x="66" y="82"/>
                    <a:pt x="66" y="82"/>
                    <a:pt x="66" y="82"/>
                  </a:cubicBezTo>
                  <a:cubicBezTo>
                    <a:pt x="66" y="66"/>
                    <a:pt x="61" y="56"/>
                    <a:pt x="46" y="56"/>
                  </a:cubicBezTo>
                  <a:cubicBezTo>
                    <a:pt x="31" y="56"/>
                    <a:pt x="21" y="72"/>
                    <a:pt x="19" y="82"/>
                  </a:cubicBezTo>
                  <a:cubicBezTo>
                    <a:pt x="19" y="141"/>
                    <a:pt x="19" y="141"/>
                    <a:pt x="19" y="141"/>
                  </a:cubicBezTo>
                  <a:cubicBezTo>
                    <a:pt x="0" y="141"/>
                    <a:pt x="0" y="141"/>
                    <a:pt x="0" y="141"/>
                  </a:cubicBezTo>
                  <a:cubicBezTo>
                    <a:pt x="0" y="0"/>
                    <a:pt x="0" y="0"/>
                    <a:pt x="0" y="0"/>
                  </a:cubicBezTo>
                  <a:cubicBezTo>
                    <a:pt x="19" y="0"/>
                    <a:pt x="19" y="0"/>
                    <a:pt x="19" y="0"/>
                  </a:cubicBezTo>
                  <a:cubicBezTo>
                    <a:pt x="19" y="60"/>
                    <a:pt x="19" y="60"/>
                    <a:pt x="19" y="60"/>
                  </a:cubicBezTo>
                  <a:cubicBezTo>
                    <a:pt x="25" y="50"/>
                    <a:pt x="36" y="39"/>
                    <a:pt x="52" y="39"/>
                  </a:cubicBezTo>
                  <a:cubicBezTo>
                    <a:pt x="72" y="39"/>
                    <a:pt x="85" y="51"/>
                    <a:pt x="85" y="77"/>
                  </a:cubicBezTo>
                  <a:cubicBezTo>
                    <a:pt x="85" y="141"/>
                    <a:pt x="85" y="141"/>
                    <a:pt x="85" y="141"/>
                  </a:cubicBezTo>
                  <a:lnTo>
                    <a:pt x="66" y="141"/>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06" name="Google Shape;306;p14"/>
            <p:cNvSpPr/>
            <p:nvPr/>
          </p:nvSpPr>
          <p:spPr>
            <a:xfrm>
              <a:off x="3654426" y="-23813"/>
              <a:ext cx="50800" cy="106363"/>
            </a:xfrm>
            <a:custGeom>
              <a:avLst/>
              <a:gdLst/>
              <a:ahLst/>
              <a:cxnLst/>
              <a:rect l="l" t="t" r="r" b="b"/>
              <a:pathLst>
                <a:path w="61" h="128" extrusionOk="0">
                  <a:moveTo>
                    <a:pt x="33" y="41"/>
                  </a:moveTo>
                  <a:cubicBezTo>
                    <a:pt x="33" y="92"/>
                    <a:pt x="33" y="92"/>
                    <a:pt x="33" y="92"/>
                  </a:cubicBezTo>
                  <a:cubicBezTo>
                    <a:pt x="33" y="101"/>
                    <a:pt x="34" y="106"/>
                    <a:pt x="37" y="109"/>
                  </a:cubicBezTo>
                  <a:cubicBezTo>
                    <a:pt x="40" y="112"/>
                    <a:pt x="43" y="113"/>
                    <a:pt x="47" y="113"/>
                  </a:cubicBezTo>
                  <a:cubicBezTo>
                    <a:pt x="52" y="113"/>
                    <a:pt x="56" y="112"/>
                    <a:pt x="58" y="111"/>
                  </a:cubicBezTo>
                  <a:cubicBezTo>
                    <a:pt x="60" y="125"/>
                    <a:pt x="60" y="125"/>
                    <a:pt x="60" y="125"/>
                  </a:cubicBezTo>
                  <a:cubicBezTo>
                    <a:pt x="56" y="127"/>
                    <a:pt x="48" y="128"/>
                    <a:pt x="42" y="128"/>
                  </a:cubicBezTo>
                  <a:cubicBezTo>
                    <a:pt x="33" y="128"/>
                    <a:pt x="27" y="126"/>
                    <a:pt x="21" y="121"/>
                  </a:cubicBezTo>
                  <a:cubicBezTo>
                    <a:pt x="16" y="115"/>
                    <a:pt x="15" y="108"/>
                    <a:pt x="15" y="95"/>
                  </a:cubicBezTo>
                  <a:cubicBezTo>
                    <a:pt x="15" y="41"/>
                    <a:pt x="15" y="41"/>
                    <a:pt x="15" y="41"/>
                  </a:cubicBezTo>
                  <a:cubicBezTo>
                    <a:pt x="0" y="41"/>
                    <a:pt x="0" y="41"/>
                    <a:pt x="0" y="41"/>
                  </a:cubicBezTo>
                  <a:cubicBezTo>
                    <a:pt x="0" y="27"/>
                    <a:pt x="0" y="27"/>
                    <a:pt x="0" y="27"/>
                  </a:cubicBezTo>
                  <a:cubicBezTo>
                    <a:pt x="14" y="27"/>
                    <a:pt x="14" y="27"/>
                    <a:pt x="14" y="27"/>
                  </a:cubicBezTo>
                  <a:cubicBezTo>
                    <a:pt x="16" y="0"/>
                    <a:pt x="16" y="0"/>
                    <a:pt x="16" y="0"/>
                  </a:cubicBezTo>
                  <a:cubicBezTo>
                    <a:pt x="33" y="0"/>
                    <a:pt x="33" y="0"/>
                    <a:pt x="33" y="0"/>
                  </a:cubicBezTo>
                  <a:cubicBezTo>
                    <a:pt x="33" y="27"/>
                    <a:pt x="33" y="27"/>
                    <a:pt x="33" y="27"/>
                  </a:cubicBezTo>
                  <a:cubicBezTo>
                    <a:pt x="61" y="27"/>
                    <a:pt x="61" y="27"/>
                    <a:pt x="61" y="27"/>
                  </a:cubicBezTo>
                  <a:cubicBezTo>
                    <a:pt x="61" y="41"/>
                    <a:pt x="61" y="41"/>
                    <a:pt x="61" y="41"/>
                  </a:cubicBezTo>
                  <a:cubicBezTo>
                    <a:pt x="33" y="41"/>
                    <a:pt x="33" y="41"/>
                    <a:pt x="33" y="4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07" name="Google Shape;307;p14"/>
            <p:cNvSpPr/>
            <p:nvPr/>
          </p:nvSpPr>
          <p:spPr>
            <a:xfrm>
              <a:off x="3711576" y="-3175"/>
              <a:ext cx="63500" cy="85725"/>
            </a:xfrm>
            <a:custGeom>
              <a:avLst/>
              <a:gdLst/>
              <a:ahLst/>
              <a:cxnLst/>
              <a:rect l="l" t="t" r="r" b="b"/>
              <a:pathLst>
                <a:path w="78" h="103" extrusionOk="0">
                  <a:moveTo>
                    <a:pt x="68" y="94"/>
                  </a:moveTo>
                  <a:cubicBezTo>
                    <a:pt x="63" y="99"/>
                    <a:pt x="54" y="103"/>
                    <a:pt x="39" y="103"/>
                  </a:cubicBezTo>
                  <a:cubicBezTo>
                    <a:pt x="19" y="103"/>
                    <a:pt x="5" y="91"/>
                    <a:pt x="0" y="86"/>
                  </a:cubicBezTo>
                  <a:cubicBezTo>
                    <a:pt x="10" y="74"/>
                    <a:pt x="10" y="74"/>
                    <a:pt x="10" y="74"/>
                  </a:cubicBezTo>
                  <a:cubicBezTo>
                    <a:pt x="16" y="80"/>
                    <a:pt x="28" y="88"/>
                    <a:pt x="40" y="88"/>
                  </a:cubicBezTo>
                  <a:cubicBezTo>
                    <a:pt x="51" y="88"/>
                    <a:pt x="59" y="84"/>
                    <a:pt x="59" y="75"/>
                  </a:cubicBezTo>
                  <a:cubicBezTo>
                    <a:pt x="59" y="66"/>
                    <a:pt x="49" y="63"/>
                    <a:pt x="43" y="61"/>
                  </a:cubicBezTo>
                  <a:cubicBezTo>
                    <a:pt x="38" y="60"/>
                    <a:pt x="30" y="57"/>
                    <a:pt x="25" y="55"/>
                  </a:cubicBezTo>
                  <a:cubicBezTo>
                    <a:pt x="21" y="53"/>
                    <a:pt x="5" y="46"/>
                    <a:pt x="5" y="29"/>
                  </a:cubicBezTo>
                  <a:cubicBezTo>
                    <a:pt x="5" y="11"/>
                    <a:pt x="20" y="0"/>
                    <a:pt x="42" y="0"/>
                  </a:cubicBezTo>
                  <a:cubicBezTo>
                    <a:pt x="63" y="0"/>
                    <a:pt x="76" y="12"/>
                    <a:pt x="77" y="13"/>
                  </a:cubicBezTo>
                  <a:cubicBezTo>
                    <a:pt x="68" y="26"/>
                    <a:pt x="68" y="26"/>
                    <a:pt x="68" y="26"/>
                  </a:cubicBezTo>
                  <a:cubicBezTo>
                    <a:pt x="62" y="20"/>
                    <a:pt x="52" y="15"/>
                    <a:pt x="42" y="15"/>
                  </a:cubicBezTo>
                  <a:cubicBezTo>
                    <a:pt x="31" y="15"/>
                    <a:pt x="23" y="18"/>
                    <a:pt x="23" y="27"/>
                  </a:cubicBezTo>
                  <a:cubicBezTo>
                    <a:pt x="23" y="36"/>
                    <a:pt x="32" y="38"/>
                    <a:pt x="39" y="41"/>
                  </a:cubicBezTo>
                  <a:cubicBezTo>
                    <a:pt x="46" y="43"/>
                    <a:pt x="54" y="45"/>
                    <a:pt x="58" y="47"/>
                  </a:cubicBezTo>
                  <a:cubicBezTo>
                    <a:pt x="62" y="49"/>
                    <a:pt x="78" y="55"/>
                    <a:pt x="78" y="72"/>
                  </a:cubicBezTo>
                  <a:cubicBezTo>
                    <a:pt x="78" y="82"/>
                    <a:pt x="74" y="89"/>
                    <a:pt x="68" y="94"/>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08" name="Google Shape;308;p14"/>
            <p:cNvSpPr/>
            <p:nvPr/>
          </p:nvSpPr>
          <p:spPr>
            <a:xfrm>
              <a:off x="2498726" y="157163"/>
              <a:ext cx="93663" cy="112713"/>
            </a:xfrm>
            <a:custGeom>
              <a:avLst/>
              <a:gdLst/>
              <a:ahLst/>
              <a:cxnLst/>
              <a:rect l="l" t="t" r="r" b="b"/>
              <a:pathLst>
                <a:path w="113" h="136" extrusionOk="0">
                  <a:moveTo>
                    <a:pt x="92" y="119"/>
                  </a:moveTo>
                  <a:cubicBezTo>
                    <a:pt x="81" y="130"/>
                    <a:pt x="66" y="136"/>
                    <a:pt x="45" y="136"/>
                  </a:cubicBezTo>
                  <a:cubicBezTo>
                    <a:pt x="0" y="136"/>
                    <a:pt x="0" y="136"/>
                    <a:pt x="0" y="136"/>
                  </a:cubicBezTo>
                  <a:cubicBezTo>
                    <a:pt x="0" y="0"/>
                    <a:pt x="0" y="0"/>
                    <a:pt x="0" y="0"/>
                  </a:cubicBezTo>
                  <a:cubicBezTo>
                    <a:pt x="45" y="0"/>
                    <a:pt x="45" y="0"/>
                    <a:pt x="45" y="0"/>
                  </a:cubicBezTo>
                  <a:cubicBezTo>
                    <a:pt x="66" y="0"/>
                    <a:pt x="81" y="5"/>
                    <a:pt x="92" y="16"/>
                  </a:cubicBezTo>
                  <a:cubicBezTo>
                    <a:pt x="103" y="27"/>
                    <a:pt x="113" y="44"/>
                    <a:pt x="113" y="68"/>
                  </a:cubicBezTo>
                  <a:cubicBezTo>
                    <a:pt x="113" y="91"/>
                    <a:pt x="104" y="108"/>
                    <a:pt x="92" y="119"/>
                  </a:cubicBezTo>
                  <a:close/>
                  <a:moveTo>
                    <a:pt x="78" y="28"/>
                  </a:moveTo>
                  <a:cubicBezTo>
                    <a:pt x="70" y="19"/>
                    <a:pt x="59" y="15"/>
                    <a:pt x="45" y="15"/>
                  </a:cubicBezTo>
                  <a:cubicBezTo>
                    <a:pt x="20" y="15"/>
                    <a:pt x="20" y="15"/>
                    <a:pt x="20" y="15"/>
                  </a:cubicBezTo>
                  <a:cubicBezTo>
                    <a:pt x="20" y="119"/>
                    <a:pt x="20" y="119"/>
                    <a:pt x="20" y="119"/>
                  </a:cubicBezTo>
                  <a:cubicBezTo>
                    <a:pt x="45" y="119"/>
                    <a:pt x="45" y="119"/>
                    <a:pt x="45" y="119"/>
                  </a:cubicBezTo>
                  <a:cubicBezTo>
                    <a:pt x="58" y="119"/>
                    <a:pt x="69" y="116"/>
                    <a:pt x="78" y="107"/>
                  </a:cubicBezTo>
                  <a:cubicBezTo>
                    <a:pt x="87" y="98"/>
                    <a:pt x="92" y="84"/>
                    <a:pt x="92" y="68"/>
                  </a:cubicBezTo>
                  <a:cubicBezTo>
                    <a:pt x="92" y="51"/>
                    <a:pt x="87" y="36"/>
                    <a:pt x="78" y="28"/>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09" name="Google Shape;309;p14"/>
            <p:cNvSpPr/>
            <p:nvPr/>
          </p:nvSpPr>
          <p:spPr>
            <a:xfrm>
              <a:off x="2605088" y="185738"/>
              <a:ext cx="74613" cy="85725"/>
            </a:xfrm>
            <a:custGeom>
              <a:avLst/>
              <a:gdLst/>
              <a:ahLst/>
              <a:cxnLst/>
              <a:rect l="l" t="t" r="r" b="b"/>
              <a:pathLst>
                <a:path w="90" h="103" extrusionOk="0">
                  <a:moveTo>
                    <a:pt x="20" y="56"/>
                  </a:moveTo>
                  <a:cubicBezTo>
                    <a:pt x="20" y="75"/>
                    <a:pt x="31" y="88"/>
                    <a:pt x="50" y="88"/>
                  </a:cubicBezTo>
                  <a:cubicBezTo>
                    <a:pt x="68" y="88"/>
                    <a:pt x="79" y="78"/>
                    <a:pt x="80" y="77"/>
                  </a:cubicBezTo>
                  <a:cubicBezTo>
                    <a:pt x="88" y="89"/>
                    <a:pt x="88" y="89"/>
                    <a:pt x="88" y="89"/>
                  </a:cubicBezTo>
                  <a:cubicBezTo>
                    <a:pt x="88" y="89"/>
                    <a:pt x="75" y="103"/>
                    <a:pt x="47" y="103"/>
                  </a:cubicBezTo>
                  <a:cubicBezTo>
                    <a:pt x="20" y="103"/>
                    <a:pt x="0" y="84"/>
                    <a:pt x="0" y="52"/>
                  </a:cubicBezTo>
                  <a:cubicBezTo>
                    <a:pt x="0" y="19"/>
                    <a:pt x="21" y="0"/>
                    <a:pt x="47" y="0"/>
                  </a:cubicBezTo>
                  <a:cubicBezTo>
                    <a:pt x="74" y="0"/>
                    <a:pt x="90" y="20"/>
                    <a:pt x="90" y="48"/>
                  </a:cubicBezTo>
                  <a:cubicBezTo>
                    <a:pt x="90" y="56"/>
                    <a:pt x="90" y="56"/>
                    <a:pt x="90" y="56"/>
                  </a:cubicBezTo>
                  <a:cubicBezTo>
                    <a:pt x="20" y="56"/>
                    <a:pt x="20" y="56"/>
                    <a:pt x="20" y="56"/>
                  </a:cubicBezTo>
                  <a:close/>
                  <a:moveTo>
                    <a:pt x="46" y="14"/>
                  </a:moveTo>
                  <a:cubicBezTo>
                    <a:pt x="29" y="14"/>
                    <a:pt x="20" y="29"/>
                    <a:pt x="19" y="42"/>
                  </a:cubicBezTo>
                  <a:cubicBezTo>
                    <a:pt x="71" y="42"/>
                    <a:pt x="71" y="42"/>
                    <a:pt x="71" y="42"/>
                  </a:cubicBezTo>
                  <a:cubicBezTo>
                    <a:pt x="72" y="28"/>
                    <a:pt x="64" y="14"/>
                    <a:pt x="46" y="14"/>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10" name="Google Shape;310;p14"/>
            <p:cNvSpPr/>
            <p:nvPr/>
          </p:nvSpPr>
          <p:spPr>
            <a:xfrm>
              <a:off x="2697163" y="153988"/>
              <a:ext cx="15875" cy="115888"/>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11" name="Google Shape;311;p14"/>
            <p:cNvSpPr/>
            <p:nvPr/>
          </p:nvSpPr>
          <p:spPr>
            <a:xfrm>
              <a:off x="2736851" y="150813"/>
              <a:ext cx="20638" cy="119063"/>
            </a:xfrm>
            <a:custGeom>
              <a:avLst/>
              <a:gdLst/>
              <a:ahLst/>
              <a:cxnLst/>
              <a:rect l="l" t="t" r="r" b="b"/>
              <a:pathLst>
                <a:path w="25" h="144" extrusionOk="0">
                  <a:moveTo>
                    <a:pt x="12" y="25"/>
                  </a:moveTo>
                  <a:cubicBezTo>
                    <a:pt x="5" y="25"/>
                    <a:pt x="0" y="20"/>
                    <a:pt x="0" y="13"/>
                  </a:cubicBezTo>
                  <a:cubicBezTo>
                    <a:pt x="0" y="6"/>
                    <a:pt x="5" y="0"/>
                    <a:pt x="12" y="0"/>
                  </a:cubicBezTo>
                  <a:cubicBezTo>
                    <a:pt x="20" y="0"/>
                    <a:pt x="25" y="6"/>
                    <a:pt x="25" y="12"/>
                  </a:cubicBezTo>
                  <a:cubicBezTo>
                    <a:pt x="25" y="19"/>
                    <a:pt x="20" y="25"/>
                    <a:pt x="12" y="25"/>
                  </a:cubicBezTo>
                  <a:close/>
                  <a:moveTo>
                    <a:pt x="3" y="144"/>
                  </a:moveTo>
                  <a:cubicBezTo>
                    <a:pt x="3" y="45"/>
                    <a:pt x="3" y="45"/>
                    <a:pt x="3" y="45"/>
                  </a:cubicBezTo>
                  <a:cubicBezTo>
                    <a:pt x="22" y="45"/>
                    <a:pt x="22" y="45"/>
                    <a:pt x="22" y="45"/>
                  </a:cubicBezTo>
                  <a:cubicBezTo>
                    <a:pt x="22" y="144"/>
                    <a:pt x="22" y="144"/>
                    <a:pt x="22" y="144"/>
                  </a:cubicBezTo>
                  <a:lnTo>
                    <a:pt x="3" y="14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12" name="Google Shape;312;p14"/>
            <p:cNvSpPr/>
            <p:nvPr/>
          </p:nvSpPr>
          <p:spPr>
            <a:xfrm>
              <a:off x="2768601" y="188913"/>
              <a:ext cx="79375" cy="80963"/>
            </a:xfrm>
            <a:custGeom>
              <a:avLst/>
              <a:gdLst/>
              <a:ahLst/>
              <a:cxnLst/>
              <a:rect l="l" t="t" r="r" b="b"/>
              <a:pathLst>
                <a:path w="50" h="51" extrusionOk="0">
                  <a:moveTo>
                    <a:pt x="30" y="51"/>
                  </a:moveTo>
                  <a:lnTo>
                    <a:pt x="19" y="51"/>
                  </a:lnTo>
                  <a:lnTo>
                    <a:pt x="0" y="0"/>
                  </a:lnTo>
                  <a:lnTo>
                    <a:pt x="10" y="0"/>
                  </a:lnTo>
                  <a:lnTo>
                    <a:pt x="25" y="41"/>
                  </a:lnTo>
                  <a:lnTo>
                    <a:pt x="39" y="0"/>
                  </a:lnTo>
                  <a:lnTo>
                    <a:pt x="50" y="0"/>
                  </a:lnTo>
                  <a:lnTo>
                    <a:pt x="30" y="51"/>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13" name="Google Shape;313;p14"/>
            <p:cNvSpPr/>
            <p:nvPr/>
          </p:nvSpPr>
          <p:spPr>
            <a:xfrm>
              <a:off x="2855913" y="185738"/>
              <a:ext cx="74613" cy="85725"/>
            </a:xfrm>
            <a:custGeom>
              <a:avLst/>
              <a:gdLst/>
              <a:ahLst/>
              <a:cxnLst/>
              <a:rect l="l" t="t" r="r" b="b"/>
              <a:pathLst>
                <a:path w="90" h="103" extrusionOk="0">
                  <a:moveTo>
                    <a:pt x="19" y="56"/>
                  </a:moveTo>
                  <a:cubicBezTo>
                    <a:pt x="19" y="75"/>
                    <a:pt x="30" y="88"/>
                    <a:pt x="49" y="88"/>
                  </a:cubicBezTo>
                  <a:cubicBezTo>
                    <a:pt x="67" y="88"/>
                    <a:pt x="78" y="78"/>
                    <a:pt x="79" y="77"/>
                  </a:cubicBezTo>
                  <a:cubicBezTo>
                    <a:pt x="87" y="89"/>
                    <a:pt x="87" y="89"/>
                    <a:pt x="87" y="89"/>
                  </a:cubicBezTo>
                  <a:cubicBezTo>
                    <a:pt x="87" y="89"/>
                    <a:pt x="74" y="103"/>
                    <a:pt x="47" y="103"/>
                  </a:cubicBezTo>
                  <a:cubicBezTo>
                    <a:pt x="20" y="103"/>
                    <a:pt x="0" y="84"/>
                    <a:pt x="0" y="52"/>
                  </a:cubicBezTo>
                  <a:cubicBezTo>
                    <a:pt x="0" y="19"/>
                    <a:pt x="20" y="0"/>
                    <a:pt x="47" y="0"/>
                  </a:cubicBezTo>
                  <a:cubicBezTo>
                    <a:pt x="73" y="0"/>
                    <a:pt x="90" y="20"/>
                    <a:pt x="90" y="48"/>
                  </a:cubicBezTo>
                  <a:cubicBezTo>
                    <a:pt x="90" y="56"/>
                    <a:pt x="90" y="56"/>
                    <a:pt x="90" y="56"/>
                  </a:cubicBezTo>
                  <a:cubicBezTo>
                    <a:pt x="19" y="56"/>
                    <a:pt x="19" y="56"/>
                    <a:pt x="19" y="56"/>
                  </a:cubicBezTo>
                  <a:close/>
                  <a:moveTo>
                    <a:pt x="46" y="14"/>
                  </a:moveTo>
                  <a:cubicBezTo>
                    <a:pt x="28" y="14"/>
                    <a:pt x="20" y="29"/>
                    <a:pt x="18" y="42"/>
                  </a:cubicBezTo>
                  <a:cubicBezTo>
                    <a:pt x="70" y="42"/>
                    <a:pt x="70" y="42"/>
                    <a:pt x="70" y="42"/>
                  </a:cubicBezTo>
                  <a:cubicBezTo>
                    <a:pt x="71" y="28"/>
                    <a:pt x="63" y="14"/>
                    <a:pt x="46" y="14"/>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14" name="Google Shape;314;p14"/>
            <p:cNvSpPr/>
            <p:nvPr/>
          </p:nvSpPr>
          <p:spPr>
            <a:xfrm>
              <a:off x="2947988" y="185738"/>
              <a:ext cx="47625" cy="84138"/>
            </a:xfrm>
            <a:custGeom>
              <a:avLst/>
              <a:gdLst/>
              <a:ahLst/>
              <a:cxnLst/>
              <a:rect l="l" t="t" r="r" b="b"/>
              <a:pathLst>
                <a:path w="56" h="101" extrusionOk="0">
                  <a:moveTo>
                    <a:pt x="53" y="19"/>
                  </a:moveTo>
                  <a:cubicBezTo>
                    <a:pt x="53" y="19"/>
                    <a:pt x="51" y="18"/>
                    <a:pt x="46" y="18"/>
                  </a:cubicBezTo>
                  <a:cubicBezTo>
                    <a:pt x="41" y="18"/>
                    <a:pt x="37" y="19"/>
                    <a:pt x="32" y="22"/>
                  </a:cubicBezTo>
                  <a:cubicBezTo>
                    <a:pt x="26" y="26"/>
                    <a:pt x="20" y="34"/>
                    <a:pt x="18" y="45"/>
                  </a:cubicBezTo>
                  <a:cubicBezTo>
                    <a:pt x="18" y="101"/>
                    <a:pt x="18" y="101"/>
                    <a:pt x="18" y="101"/>
                  </a:cubicBezTo>
                  <a:cubicBezTo>
                    <a:pt x="0" y="101"/>
                    <a:pt x="0" y="101"/>
                    <a:pt x="0" y="101"/>
                  </a:cubicBezTo>
                  <a:cubicBezTo>
                    <a:pt x="0" y="2"/>
                    <a:pt x="0" y="2"/>
                    <a:pt x="0" y="2"/>
                  </a:cubicBezTo>
                  <a:cubicBezTo>
                    <a:pt x="17" y="2"/>
                    <a:pt x="17" y="2"/>
                    <a:pt x="17" y="2"/>
                  </a:cubicBezTo>
                  <a:cubicBezTo>
                    <a:pt x="18" y="21"/>
                    <a:pt x="18" y="21"/>
                    <a:pt x="18" y="21"/>
                  </a:cubicBezTo>
                  <a:cubicBezTo>
                    <a:pt x="24" y="10"/>
                    <a:pt x="35" y="0"/>
                    <a:pt x="48" y="0"/>
                  </a:cubicBezTo>
                  <a:cubicBezTo>
                    <a:pt x="53" y="0"/>
                    <a:pt x="56" y="1"/>
                    <a:pt x="56" y="1"/>
                  </a:cubicBezTo>
                  <a:lnTo>
                    <a:pt x="53" y="1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15" name="Google Shape;315;p14"/>
            <p:cNvSpPr/>
            <p:nvPr/>
          </p:nvSpPr>
          <p:spPr>
            <a:xfrm>
              <a:off x="2998788" y="185738"/>
              <a:ext cx="74613" cy="85725"/>
            </a:xfrm>
            <a:custGeom>
              <a:avLst/>
              <a:gdLst/>
              <a:ahLst/>
              <a:cxnLst/>
              <a:rect l="l" t="t" r="r" b="b"/>
              <a:pathLst>
                <a:path w="90" h="103" extrusionOk="0">
                  <a:moveTo>
                    <a:pt x="20" y="56"/>
                  </a:moveTo>
                  <a:cubicBezTo>
                    <a:pt x="20" y="75"/>
                    <a:pt x="31" y="88"/>
                    <a:pt x="49" y="88"/>
                  </a:cubicBezTo>
                  <a:cubicBezTo>
                    <a:pt x="68" y="88"/>
                    <a:pt x="79" y="78"/>
                    <a:pt x="80" y="77"/>
                  </a:cubicBezTo>
                  <a:cubicBezTo>
                    <a:pt x="88" y="89"/>
                    <a:pt x="88" y="89"/>
                    <a:pt x="88" y="89"/>
                  </a:cubicBezTo>
                  <a:cubicBezTo>
                    <a:pt x="88" y="89"/>
                    <a:pt x="74" y="103"/>
                    <a:pt x="47" y="103"/>
                  </a:cubicBezTo>
                  <a:cubicBezTo>
                    <a:pt x="20" y="103"/>
                    <a:pt x="0" y="84"/>
                    <a:pt x="0" y="52"/>
                  </a:cubicBezTo>
                  <a:cubicBezTo>
                    <a:pt x="0" y="19"/>
                    <a:pt x="21" y="0"/>
                    <a:pt x="47" y="0"/>
                  </a:cubicBezTo>
                  <a:cubicBezTo>
                    <a:pt x="74" y="0"/>
                    <a:pt x="90" y="20"/>
                    <a:pt x="90" y="48"/>
                  </a:cubicBezTo>
                  <a:cubicBezTo>
                    <a:pt x="90" y="56"/>
                    <a:pt x="90" y="56"/>
                    <a:pt x="90" y="56"/>
                  </a:cubicBezTo>
                  <a:cubicBezTo>
                    <a:pt x="20" y="56"/>
                    <a:pt x="20" y="56"/>
                    <a:pt x="20" y="56"/>
                  </a:cubicBezTo>
                  <a:close/>
                  <a:moveTo>
                    <a:pt x="46" y="14"/>
                  </a:moveTo>
                  <a:cubicBezTo>
                    <a:pt x="28" y="14"/>
                    <a:pt x="20" y="29"/>
                    <a:pt x="19" y="42"/>
                  </a:cubicBezTo>
                  <a:cubicBezTo>
                    <a:pt x="71" y="42"/>
                    <a:pt x="71" y="42"/>
                    <a:pt x="71" y="42"/>
                  </a:cubicBezTo>
                  <a:cubicBezTo>
                    <a:pt x="71" y="28"/>
                    <a:pt x="64" y="14"/>
                    <a:pt x="46" y="14"/>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16" name="Google Shape;316;p14"/>
            <p:cNvSpPr/>
            <p:nvPr/>
          </p:nvSpPr>
          <p:spPr>
            <a:xfrm>
              <a:off x="3084513" y="153988"/>
              <a:ext cx="77788" cy="117475"/>
            </a:xfrm>
            <a:custGeom>
              <a:avLst/>
              <a:gdLst/>
              <a:ahLst/>
              <a:cxnLst/>
              <a:rect l="l" t="t" r="r" b="b"/>
              <a:pathLst>
                <a:path w="94" h="143" extrusionOk="0">
                  <a:moveTo>
                    <a:pt x="78" y="141"/>
                  </a:moveTo>
                  <a:cubicBezTo>
                    <a:pt x="75" y="125"/>
                    <a:pt x="75" y="125"/>
                    <a:pt x="75" y="125"/>
                  </a:cubicBezTo>
                  <a:cubicBezTo>
                    <a:pt x="74" y="126"/>
                    <a:pt x="65" y="143"/>
                    <a:pt x="42" y="143"/>
                  </a:cubicBezTo>
                  <a:cubicBezTo>
                    <a:pt x="16" y="143"/>
                    <a:pt x="0" y="121"/>
                    <a:pt x="0" y="91"/>
                  </a:cubicBezTo>
                  <a:cubicBezTo>
                    <a:pt x="0" y="62"/>
                    <a:pt x="18" y="40"/>
                    <a:pt x="44" y="40"/>
                  </a:cubicBezTo>
                  <a:cubicBezTo>
                    <a:pt x="65" y="40"/>
                    <a:pt x="74" y="56"/>
                    <a:pt x="75" y="58"/>
                  </a:cubicBezTo>
                  <a:cubicBezTo>
                    <a:pt x="75" y="0"/>
                    <a:pt x="75" y="0"/>
                    <a:pt x="75" y="0"/>
                  </a:cubicBezTo>
                  <a:cubicBezTo>
                    <a:pt x="94" y="0"/>
                    <a:pt x="94" y="0"/>
                    <a:pt x="94" y="0"/>
                  </a:cubicBezTo>
                  <a:cubicBezTo>
                    <a:pt x="94" y="141"/>
                    <a:pt x="94" y="141"/>
                    <a:pt x="94" y="141"/>
                  </a:cubicBezTo>
                  <a:cubicBezTo>
                    <a:pt x="78" y="141"/>
                    <a:pt x="78" y="141"/>
                    <a:pt x="78" y="141"/>
                  </a:cubicBezTo>
                  <a:close/>
                  <a:moveTo>
                    <a:pt x="48" y="54"/>
                  </a:moveTo>
                  <a:cubicBezTo>
                    <a:pt x="30" y="54"/>
                    <a:pt x="19" y="71"/>
                    <a:pt x="19" y="90"/>
                  </a:cubicBezTo>
                  <a:cubicBezTo>
                    <a:pt x="19" y="110"/>
                    <a:pt x="29" y="127"/>
                    <a:pt x="47" y="127"/>
                  </a:cubicBezTo>
                  <a:cubicBezTo>
                    <a:pt x="64" y="127"/>
                    <a:pt x="75" y="110"/>
                    <a:pt x="75" y="90"/>
                  </a:cubicBezTo>
                  <a:cubicBezTo>
                    <a:pt x="76" y="71"/>
                    <a:pt x="66" y="54"/>
                    <a:pt x="48" y="54"/>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17" name="Google Shape;317;p14"/>
            <p:cNvSpPr/>
            <p:nvPr/>
          </p:nvSpPr>
          <p:spPr>
            <a:xfrm>
              <a:off x="3209926" y="152400"/>
              <a:ext cx="53975" cy="117475"/>
            </a:xfrm>
            <a:custGeom>
              <a:avLst/>
              <a:gdLst/>
              <a:ahLst/>
              <a:cxnLst/>
              <a:rect l="l" t="t" r="r" b="b"/>
              <a:pathLst>
                <a:path w="64" h="142" extrusionOk="0">
                  <a:moveTo>
                    <a:pt x="61" y="18"/>
                  </a:moveTo>
                  <a:cubicBezTo>
                    <a:pt x="61" y="18"/>
                    <a:pt x="55" y="15"/>
                    <a:pt x="49" y="15"/>
                  </a:cubicBezTo>
                  <a:cubicBezTo>
                    <a:pt x="43" y="15"/>
                    <a:pt x="39" y="17"/>
                    <a:pt x="36" y="21"/>
                  </a:cubicBezTo>
                  <a:cubicBezTo>
                    <a:pt x="34" y="24"/>
                    <a:pt x="34" y="29"/>
                    <a:pt x="34" y="35"/>
                  </a:cubicBezTo>
                  <a:cubicBezTo>
                    <a:pt x="34" y="43"/>
                    <a:pt x="34" y="43"/>
                    <a:pt x="34" y="43"/>
                  </a:cubicBezTo>
                  <a:cubicBezTo>
                    <a:pt x="59" y="43"/>
                    <a:pt x="59" y="43"/>
                    <a:pt x="59" y="43"/>
                  </a:cubicBezTo>
                  <a:cubicBezTo>
                    <a:pt x="59" y="57"/>
                    <a:pt x="59" y="57"/>
                    <a:pt x="59" y="57"/>
                  </a:cubicBezTo>
                  <a:cubicBezTo>
                    <a:pt x="34" y="57"/>
                    <a:pt x="34" y="57"/>
                    <a:pt x="34" y="57"/>
                  </a:cubicBezTo>
                  <a:cubicBezTo>
                    <a:pt x="34" y="142"/>
                    <a:pt x="34" y="142"/>
                    <a:pt x="34" y="142"/>
                  </a:cubicBezTo>
                  <a:cubicBezTo>
                    <a:pt x="15" y="142"/>
                    <a:pt x="15" y="142"/>
                    <a:pt x="15" y="142"/>
                  </a:cubicBezTo>
                  <a:cubicBezTo>
                    <a:pt x="15" y="57"/>
                    <a:pt x="15" y="57"/>
                    <a:pt x="15" y="57"/>
                  </a:cubicBezTo>
                  <a:cubicBezTo>
                    <a:pt x="0" y="57"/>
                    <a:pt x="0" y="57"/>
                    <a:pt x="0" y="57"/>
                  </a:cubicBezTo>
                  <a:cubicBezTo>
                    <a:pt x="0" y="43"/>
                    <a:pt x="0" y="43"/>
                    <a:pt x="0" y="43"/>
                  </a:cubicBezTo>
                  <a:cubicBezTo>
                    <a:pt x="15" y="43"/>
                    <a:pt x="15" y="43"/>
                    <a:pt x="15" y="43"/>
                  </a:cubicBezTo>
                  <a:cubicBezTo>
                    <a:pt x="15" y="32"/>
                    <a:pt x="15" y="32"/>
                    <a:pt x="15" y="32"/>
                  </a:cubicBezTo>
                  <a:cubicBezTo>
                    <a:pt x="15" y="21"/>
                    <a:pt x="18" y="14"/>
                    <a:pt x="22" y="9"/>
                  </a:cubicBezTo>
                  <a:cubicBezTo>
                    <a:pt x="27" y="4"/>
                    <a:pt x="34" y="0"/>
                    <a:pt x="45" y="0"/>
                  </a:cubicBezTo>
                  <a:cubicBezTo>
                    <a:pt x="55" y="0"/>
                    <a:pt x="62" y="3"/>
                    <a:pt x="64" y="4"/>
                  </a:cubicBezTo>
                  <a:lnTo>
                    <a:pt x="61" y="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18" name="Google Shape;318;p14"/>
            <p:cNvSpPr/>
            <p:nvPr/>
          </p:nvSpPr>
          <p:spPr>
            <a:xfrm>
              <a:off x="3270251" y="185738"/>
              <a:ext cx="46038" cy="84138"/>
            </a:xfrm>
            <a:custGeom>
              <a:avLst/>
              <a:gdLst/>
              <a:ahLst/>
              <a:cxnLst/>
              <a:rect l="l" t="t" r="r" b="b"/>
              <a:pathLst>
                <a:path w="56" h="101" extrusionOk="0">
                  <a:moveTo>
                    <a:pt x="53" y="19"/>
                  </a:moveTo>
                  <a:cubicBezTo>
                    <a:pt x="53" y="19"/>
                    <a:pt x="51" y="18"/>
                    <a:pt x="46" y="18"/>
                  </a:cubicBezTo>
                  <a:cubicBezTo>
                    <a:pt x="41" y="18"/>
                    <a:pt x="37" y="19"/>
                    <a:pt x="32" y="22"/>
                  </a:cubicBezTo>
                  <a:cubicBezTo>
                    <a:pt x="26" y="26"/>
                    <a:pt x="20" y="34"/>
                    <a:pt x="18" y="45"/>
                  </a:cubicBezTo>
                  <a:cubicBezTo>
                    <a:pt x="18" y="101"/>
                    <a:pt x="18" y="101"/>
                    <a:pt x="18" y="101"/>
                  </a:cubicBezTo>
                  <a:cubicBezTo>
                    <a:pt x="0" y="101"/>
                    <a:pt x="0" y="101"/>
                    <a:pt x="0" y="101"/>
                  </a:cubicBezTo>
                  <a:cubicBezTo>
                    <a:pt x="0" y="2"/>
                    <a:pt x="0" y="2"/>
                    <a:pt x="0" y="2"/>
                  </a:cubicBezTo>
                  <a:cubicBezTo>
                    <a:pt x="17" y="2"/>
                    <a:pt x="17" y="2"/>
                    <a:pt x="17" y="2"/>
                  </a:cubicBezTo>
                  <a:cubicBezTo>
                    <a:pt x="18" y="21"/>
                    <a:pt x="18" y="21"/>
                    <a:pt x="18" y="21"/>
                  </a:cubicBezTo>
                  <a:cubicBezTo>
                    <a:pt x="24" y="10"/>
                    <a:pt x="35" y="0"/>
                    <a:pt x="48" y="0"/>
                  </a:cubicBezTo>
                  <a:cubicBezTo>
                    <a:pt x="53" y="0"/>
                    <a:pt x="56" y="1"/>
                    <a:pt x="56" y="1"/>
                  </a:cubicBezTo>
                  <a:lnTo>
                    <a:pt x="53" y="1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19" name="Google Shape;319;p14"/>
            <p:cNvSpPr/>
            <p:nvPr/>
          </p:nvSpPr>
          <p:spPr>
            <a:xfrm>
              <a:off x="3321051" y="185738"/>
              <a:ext cx="79375" cy="85725"/>
            </a:xfrm>
            <a:custGeom>
              <a:avLst/>
              <a:gdLst/>
              <a:ahLst/>
              <a:cxnLst/>
              <a:rect l="l" t="t" r="r" b="b"/>
              <a:pathLst>
                <a:path w="96" h="102" extrusionOk="0">
                  <a:moveTo>
                    <a:pt x="48" y="102"/>
                  </a:moveTo>
                  <a:cubicBezTo>
                    <a:pt x="20" y="102"/>
                    <a:pt x="0" y="82"/>
                    <a:pt x="0" y="51"/>
                  </a:cubicBezTo>
                  <a:cubicBezTo>
                    <a:pt x="0" y="20"/>
                    <a:pt x="20" y="0"/>
                    <a:pt x="48" y="0"/>
                  </a:cubicBezTo>
                  <a:cubicBezTo>
                    <a:pt x="77" y="0"/>
                    <a:pt x="96" y="20"/>
                    <a:pt x="96" y="51"/>
                  </a:cubicBezTo>
                  <a:cubicBezTo>
                    <a:pt x="96" y="82"/>
                    <a:pt x="77" y="102"/>
                    <a:pt x="48" y="102"/>
                  </a:cubicBezTo>
                  <a:close/>
                  <a:moveTo>
                    <a:pt x="48" y="14"/>
                  </a:moveTo>
                  <a:cubicBezTo>
                    <a:pt x="30" y="14"/>
                    <a:pt x="20" y="29"/>
                    <a:pt x="20" y="51"/>
                  </a:cubicBezTo>
                  <a:cubicBezTo>
                    <a:pt x="20" y="72"/>
                    <a:pt x="30" y="88"/>
                    <a:pt x="48" y="88"/>
                  </a:cubicBezTo>
                  <a:cubicBezTo>
                    <a:pt x="67" y="88"/>
                    <a:pt x="77" y="72"/>
                    <a:pt x="77" y="51"/>
                  </a:cubicBezTo>
                  <a:cubicBezTo>
                    <a:pt x="77" y="29"/>
                    <a:pt x="67" y="14"/>
                    <a:pt x="48" y="14"/>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20" name="Google Shape;320;p14"/>
            <p:cNvSpPr/>
            <p:nvPr/>
          </p:nvSpPr>
          <p:spPr>
            <a:xfrm>
              <a:off x="3419476" y="185738"/>
              <a:ext cx="117475" cy="84138"/>
            </a:xfrm>
            <a:custGeom>
              <a:avLst/>
              <a:gdLst/>
              <a:ahLst/>
              <a:cxnLst/>
              <a:rect l="l" t="t" r="r" b="b"/>
              <a:pathLst>
                <a:path w="142" h="101" extrusionOk="0">
                  <a:moveTo>
                    <a:pt x="123" y="101"/>
                  </a:moveTo>
                  <a:cubicBezTo>
                    <a:pt x="123" y="39"/>
                    <a:pt x="123" y="39"/>
                    <a:pt x="123" y="39"/>
                  </a:cubicBezTo>
                  <a:cubicBezTo>
                    <a:pt x="123" y="26"/>
                    <a:pt x="120" y="16"/>
                    <a:pt x="106" y="16"/>
                  </a:cubicBezTo>
                  <a:cubicBezTo>
                    <a:pt x="91" y="16"/>
                    <a:pt x="81" y="34"/>
                    <a:pt x="80" y="41"/>
                  </a:cubicBezTo>
                  <a:cubicBezTo>
                    <a:pt x="80" y="101"/>
                    <a:pt x="80" y="101"/>
                    <a:pt x="80" y="101"/>
                  </a:cubicBezTo>
                  <a:cubicBezTo>
                    <a:pt x="62" y="101"/>
                    <a:pt x="62" y="101"/>
                    <a:pt x="62" y="101"/>
                  </a:cubicBezTo>
                  <a:cubicBezTo>
                    <a:pt x="62" y="39"/>
                    <a:pt x="62" y="39"/>
                    <a:pt x="62" y="39"/>
                  </a:cubicBezTo>
                  <a:cubicBezTo>
                    <a:pt x="62" y="26"/>
                    <a:pt x="59" y="16"/>
                    <a:pt x="44" y="16"/>
                  </a:cubicBezTo>
                  <a:cubicBezTo>
                    <a:pt x="30" y="16"/>
                    <a:pt x="20" y="34"/>
                    <a:pt x="19" y="41"/>
                  </a:cubicBezTo>
                  <a:cubicBezTo>
                    <a:pt x="19" y="101"/>
                    <a:pt x="19" y="101"/>
                    <a:pt x="19" y="101"/>
                  </a:cubicBezTo>
                  <a:cubicBezTo>
                    <a:pt x="0" y="101"/>
                    <a:pt x="0" y="101"/>
                    <a:pt x="0" y="101"/>
                  </a:cubicBezTo>
                  <a:cubicBezTo>
                    <a:pt x="0" y="2"/>
                    <a:pt x="0" y="2"/>
                    <a:pt x="0" y="2"/>
                  </a:cubicBezTo>
                  <a:cubicBezTo>
                    <a:pt x="18" y="2"/>
                    <a:pt x="18" y="2"/>
                    <a:pt x="18" y="2"/>
                  </a:cubicBezTo>
                  <a:cubicBezTo>
                    <a:pt x="19" y="20"/>
                    <a:pt x="19" y="20"/>
                    <a:pt x="19" y="20"/>
                  </a:cubicBezTo>
                  <a:cubicBezTo>
                    <a:pt x="25" y="9"/>
                    <a:pt x="37" y="0"/>
                    <a:pt x="51" y="0"/>
                  </a:cubicBezTo>
                  <a:cubicBezTo>
                    <a:pt x="64" y="0"/>
                    <a:pt x="75" y="6"/>
                    <a:pt x="79" y="21"/>
                  </a:cubicBezTo>
                  <a:cubicBezTo>
                    <a:pt x="86" y="9"/>
                    <a:pt x="98" y="0"/>
                    <a:pt x="112" y="0"/>
                  </a:cubicBezTo>
                  <a:cubicBezTo>
                    <a:pt x="128" y="0"/>
                    <a:pt x="142" y="9"/>
                    <a:pt x="142" y="34"/>
                  </a:cubicBezTo>
                  <a:cubicBezTo>
                    <a:pt x="142" y="101"/>
                    <a:pt x="142" y="101"/>
                    <a:pt x="142" y="101"/>
                  </a:cubicBezTo>
                  <a:cubicBezTo>
                    <a:pt x="123" y="101"/>
                    <a:pt x="123" y="101"/>
                    <a:pt x="123" y="10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21" name="Google Shape;321;p14"/>
            <p:cNvSpPr/>
            <p:nvPr/>
          </p:nvSpPr>
          <p:spPr>
            <a:xfrm>
              <a:off x="3594101" y="157163"/>
              <a:ext cx="69850" cy="112713"/>
            </a:xfrm>
            <a:custGeom>
              <a:avLst/>
              <a:gdLst/>
              <a:ahLst/>
              <a:cxnLst/>
              <a:rect l="l" t="t" r="r" b="b"/>
              <a:pathLst>
                <a:path w="44" h="71" extrusionOk="0">
                  <a:moveTo>
                    <a:pt x="0" y="71"/>
                  </a:moveTo>
                  <a:lnTo>
                    <a:pt x="0" y="0"/>
                  </a:lnTo>
                  <a:lnTo>
                    <a:pt x="43" y="0"/>
                  </a:lnTo>
                  <a:lnTo>
                    <a:pt x="43" y="8"/>
                  </a:lnTo>
                  <a:lnTo>
                    <a:pt x="10" y="8"/>
                  </a:lnTo>
                  <a:lnTo>
                    <a:pt x="10" y="29"/>
                  </a:lnTo>
                  <a:lnTo>
                    <a:pt x="41" y="29"/>
                  </a:lnTo>
                  <a:lnTo>
                    <a:pt x="41" y="38"/>
                  </a:lnTo>
                  <a:lnTo>
                    <a:pt x="10" y="38"/>
                  </a:lnTo>
                  <a:lnTo>
                    <a:pt x="10" y="62"/>
                  </a:lnTo>
                  <a:lnTo>
                    <a:pt x="44" y="62"/>
                  </a:lnTo>
                  <a:lnTo>
                    <a:pt x="44" y="71"/>
                  </a:lnTo>
                  <a:lnTo>
                    <a:pt x="0" y="71"/>
                  </a:lnTo>
                  <a:lnTo>
                    <a:pt x="0" y="71"/>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22" name="Google Shape;322;p14"/>
            <p:cNvSpPr/>
            <p:nvPr/>
          </p:nvSpPr>
          <p:spPr>
            <a:xfrm>
              <a:off x="3671888" y="188913"/>
              <a:ext cx="77788" cy="80963"/>
            </a:xfrm>
            <a:custGeom>
              <a:avLst/>
              <a:gdLst/>
              <a:ahLst/>
              <a:cxnLst/>
              <a:rect l="l" t="t" r="r" b="b"/>
              <a:pathLst>
                <a:path w="49" h="51" extrusionOk="0">
                  <a:moveTo>
                    <a:pt x="38" y="51"/>
                  </a:moveTo>
                  <a:lnTo>
                    <a:pt x="24" y="30"/>
                  </a:lnTo>
                  <a:lnTo>
                    <a:pt x="11" y="51"/>
                  </a:lnTo>
                  <a:lnTo>
                    <a:pt x="0" y="51"/>
                  </a:lnTo>
                  <a:lnTo>
                    <a:pt x="18" y="25"/>
                  </a:lnTo>
                  <a:lnTo>
                    <a:pt x="1" y="0"/>
                  </a:lnTo>
                  <a:lnTo>
                    <a:pt x="12" y="0"/>
                  </a:lnTo>
                  <a:lnTo>
                    <a:pt x="25" y="19"/>
                  </a:lnTo>
                  <a:lnTo>
                    <a:pt x="37" y="0"/>
                  </a:lnTo>
                  <a:lnTo>
                    <a:pt x="48" y="0"/>
                  </a:lnTo>
                  <a:lnTo>
                    <a:pt x="30" y="25"/>
                  </a:lnTo>
                  <a:lnTo>
                    <a:pt x="49" y="51"/>
                  </a:lnTo>
                  <a:lnTo>
                    <a:pt x="38" y="51"/>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23" name="Google Shape;323;p14"/>
            <p:cNvSpPr/>
            <p:nvPr/>
          </p:nvSpPr>
          <p:spPr>
            <a:xfrm>
              <a:off x="3763963" y="185738"/>
              <a:ext cx="77788" cy="114300"/>
            </a:xfrm>
            <a:custGeom>
              <a:avLst/>
              <a:gdLst/>
              <a:ahLst/>
              <a:cxnLst/>
              <a:rect l="l" t="t" r="r" b="b"/>
              <a:pathLst>
                <a:path w="94" h="136" extrusionOk="0">
                  <a:moveTo>
                    <a:pt x="49" y="102"/>
                  </a:moveTo>
                  <a:cubicBezTo>
                    <a:pt x="29" y="102"/>
                    <a:pt x="21" y="89"/>
                    <a:pt x="18" y="85"/>
                  </a:cubicBezTo>
                  <a:cubicBezTo>
                    <a:pt x="18" y="136"/>
                    <a:pt x="18" y="136"/>
                    <a:pt x="18" y="136"/>
                  </a:cubicBezTo>
                  <a:cubicBezTo>
                    <a:pt x="0" y="136"/>
                    <a:pt x="0" y="136"/>
                    <a:pt x="0" y="136"/>
                  </a:cubicBezTo>
                  <a:cubicBezTo>
                    <a:pt x="0" y="1"/>
                    <a:pt x="0" y="1"/>
                    <a:pt x="0" y="1"/>
                  </a:cubicBezTo>
                  <a:cubicBezTo>
                    <a:pt x="17" y="1"/>
                    <a:pt x="17" y="1"/>
                    <a:pt x="17" y="1"/>
                  </a:cubicBezTo>
                  <a:cubicBezTo>
                    <a:pt x="18" y="17"/>
                    <a:pt x="18" y="17"/>
                    <a:pt x="18" y="17"/>
                  </a:cubicBezTo>
                  <a:cubicBezTo>
                    <a:pt x="20" y="15"/>
                    <a:pt x="30" y="0"/>
                    <a:pt x="51" y="0"/>
                  </a:cubicBezTo>
                  <a:cubicBezTo>
                    <a:pt x="78" y="0"/>
                    <a:pt x="94" y="21"/>
                    <a:pt x="94" y="51"/>
                  </a:cubicBezTo>
                  <a:cubicBezTo>
                    <a:pt x="93" y="81"/>
                    <a:pt x="75" y="102"/>
                    <a:pt x="49" y="102"/>
                  </a:cubicBezTo>
                  <a:close/>
                  <a:moveTo>
                    <a:pt x="46" y="14"/>
                  </a:moveTo>
                  <a:cubicBezTo>
                    <a:pt x="29" y="14"/>
                    <a:pt x="17" y="31"/>
                    <a:pt x="17" y="50"/>
                  </a:cubicBezTo>
                  <a:cubicBezTo>
                    <a:pt x="17" y="70"/>
                    <a:pt x="28" y="87"/>
                    <a:pt x="45" y="87"/>
                  </a:cubicBezTo>
                  <a:cubicBezTo>
                    <a:pt x="62" y="87"/>
                    <a:pt x="74" y="70"/>
                    <a:pt x="74" y="50"/>
                  </a:cubicBezTo>
                  <a:cubicBezTo>
                    <a:pt x="74" y="31"/>
                    <a:pt x="63" y="14"/>
                    <a:pt x="46" y="14"/>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24" name="Google Shape;324;p14"/>
            <p:cNvSpPr/>
            <p:nvPr/>
          </p:nvSpPr>
          <p:spPr>
            <a:xfrm>
              <a:off x="3852863" y="185738"/>
              <a:ext cx="74613" cy="85725"/>
            </a:xfrm>
            <a:custGeom>
              <a:avLst/>
              <a:gdLst/>
              <a:ahLst/>
              <a:cxnLst/>
              <a:rect l="l" t="t" r="r" b="b"/>
              <a:pathLst>
                <a:path w="90" h="103" extrusionOk="0">
                  <a:moveTo>
                    <a:pt x="20" y="56"/>
                  </a:moveTo>
                  <a:cubicBezTo>
                    <a:pt x="20" y="75"/>
                    <a:pt x="31" y="88"/>
                    <a:pt x="50" y="88"/>
                  </a:cubicBezTo>
                  <a:cubicBezTo>
                    <a:pt x="68" y="88"/>
                    <a:pt x="79" y="78"/>
                    <a:pt x="80" y="77"/>
                  </a:cubicBezTo>
                  <a:cubicBezTo>
                    <a:pt x="88" y="89"/>
                    <a:pt x="88" y="89"/>
                    <a:pt x="88" y="89"/>
                  </a:cubicBezTo>
                  <a:cubicBezTo>
                    <a:pt x="88" y="89"/>
                    <a:pt x="75" y="103"/>
                    <a:pt x="47" y="103"/>
                  </a:cubicBezTo>
                  <a:cubicBezTo>
                    <a:pt x="20" y="103"/>
                    <a:pt x="0" y="84"/>
                    <a:pt x="0" y="52"/>
                  </a:cubicBezTo>
                  <a:cubicBezTo>
                    <a:pt x="0" y="19"/>
                    <a:pt x="21" y="0"/>
                    <a:pt x="47" y="0"/>
                  </a:cubicBezTo>
                  <a:cubicBezTo>
                    <a:pt x="74" y="0"/>
                    <a:pt x="90" y="20"/>
                    <a:pt x="90" y="48"/>
                  </a:cubicBezTo>
                  <a:cubicBezTo>
                    <a:pt x="90" y="56"/>
                    <a:pt x="90" y="56"/>
                    <a:pt x="90" y="56"/>
                  </a:cubicBezTo>
                  <a:cubicBezTo>
                    <a:pt x="20" y="56"/>
                    <a:pt x="20" y="56"/>
                    <a:pt x="20" y="56"/>
                  </a:cubicBezTo>
                  <a:close/>
                  <a:moveTo>
                    <a:pt x="46" y="14"/>
                  </a:moveTo>
                  <a:cubicBezTo>
                    <a:pt x="29" y="14"/>
                    <a:pt x="20" y="29"/>
                    <a:pt x="19" y="42"/>
                  </a:cubicBezTo>
                  <a:cubicBezTo>
                    <a:pt x="71" y="42"/>
                    <a:pt x="71" y="42"/>
                    <a:pt x="71" y="42"/>
                  </a:cubicBezTo>
                  <a:cubicBezTo>
                    <a:pt x="72" y="28"/>
                    <a:pt x="65" y="14"/>
                    <a:pt x="46" y="14"/>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25" name="Google Shape;325;p14"/>
            <p:cNvSpPr/>
            <p:nvPr/>
          </p:nvSpPr>
          <p:spPr>
            <a:xfrm>
              <a:off x="3946526" y="185738"/>
              <a:ext cx="47625" cy="84138"/>
            </a:xfrm>
            <a:custGeom>
              <a:avLst/>
              <a:gdLst/>
              <a:ahLst/>
              <a:cxnLst/>
              <a:rect l="l" t="t" r="r" b="b"/>
              <a:pathLst>
                <a:path w="57" h="101" extrusionOk="0">
                  <a:moveTo>
                    <a:pt x="54" y="19"/>
                  </a:moveTo>
                  <a:cubicBezTo>
                    <a:pt x="54" y="19"/>
                    <a:pt x="52" y="18"/>
                    <a:pt x="47" y="18"/>
                  </a:cubicBezTo>
                  <a:cubicBezTo>
                    <a:pt x="42" y="18"/>
                    <a:pt x="38" y="19"/>
                    <a:pt x="33" y="22"/>
                  </a:cubicBezTo>
                  <a:cubicBezTo>
                    <a:pt x="27" y="26"/>
                    <a:pt x="21" y="34"/>
                    <a:pt x="19" y="45"/>
                  </a:cubicBezTo>
                  <a:cubicBezTo>
                    <a:pt x="19" y="101"/>
                    <a:pt x="19" y="101"/>
                    <a:pt x="19" y="101"/>
                  </a:cubicBezTo>
                  <a:cubicBezTo>
                    <a:pt x="0" y="101"/>
                    <a:pt x="0" y="101"/>
                    <a:pt x="0" y="101"/>
                  </a:cubicBezTo>
                  <a:cubicBezTo>
                    <a:pt x="0" y="2"/>
                    <a:pt x="0" y="2"/>
                    <a:pt x="0" y="2"/>
                  </a:cubicBezTo>
                  <a:cubicBezTo>
                    <a:pt x="18" y="2"/>
                    <a:pt x="18" y="2"/>
                    <a:pt x="18" y="2"/>
                  </a:cubicBezTo>
                  <a:cubicBezTo>
                    <a:pt x="19" y="21"/>
                    <a:pt x="19" y="21"/>
                    <a:pt x="19" y="21"/>
                  </a:cubicBezTo>
                  <a:cubicBezTo>
                    <a:pt x="24" y="10"/>
                    <a:pt x="35" y="0"/>
                    <a:pt x="49" y="0"/>
                  </a:cubicBezTo>
                  <a:cubicBezTo>
                    <a:pt x="54" y="0"/>
                    <a:pt x="57" y="1"/>
                    <a:pt x="57" y="1"/>
                  </a:cubicBezTo>
                  <a:lnTo>
                    <a:pt x="54" y="1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26" name="Google Shape;326;p14"/>
            <p:cNvSpPr/>
            <p:nvPr/>
          </p:nvSpPr>
          <p:spPr>
            <a:xfrm>
              <a:off x="4005263" y="150813"/>
              <a:ext cx="20638" cy="119063"/>
            </a:xfrm>
            <a:custGeom>
              <a:avLst/>
              <a:gdLst/>
              <a:ahLst/>
              <a:cxnLst/>
              <a:rect l="l" t="t" r="r" b="b"/>
              <a:pathLst>
                <a:path w="26" h="144" extrusionOk="0">
                  <a:moveTo>
                    <a:pt x="13" y="25"/>
                  </a:moveTo>
                  <a:cubicBezTo>
                    <a:pt x="6" y="25"/>
                    <a:pt x="0" y="20"/>
                    <a:pt x="0" y="13"/>
                  </a:cubicBezTo>
                  <a:cubicBezTo>
                    <a:pt x="0" y="6"/>
                    <a:pt x="6" y="0"/>
                    <a:pt x="13" y="0"/>
                  </a:cubicBezTo>
                  <a:cubicBezTo>
                    <a:pt x="20" y="0"/>
                    <a:pt x="26" y="6"/>
                    <a:pt x="26" y="12"/>
                  </a:cubicBezTo>
                  <a:cubicBezTo>
                    <a:pt x="26" y="19"/>
                    <a:pt x="20" y="25"/>
                    <a:pt x="13" y="25"/>
                  </a:cubicBezTo>
                  <a:close/>
                  <a:moveTo>
                    <a:pt x="3" y="144"/>
                  </a:moveTo>
                  <a:cubicBezTo>
                    <a:pt x="3" y="45"/>
                    <a:pt x="3" y="45"/>
                    <a:pt x="3" y="45"/>
                  </a:cubicBezTo>
                  <a:cubicBezTo>
                    <a:pt x="22" y="45"/>
                    <a:pt x="22" y="45"/>
                    <a:pt x="22" y="45"/>
                  </a:cubicBezTo>
                  <a:cubicBezTo>
                    <a:pt x="22" y="144"/>
                    <a:pt x="22" y="144"/>
                    <a:pt x="22" y="144"/>
                  </a:cubicBezTo>
                  <a:lnTo>
                    <a:pt x="3" y="14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27" name="Google Shape;327;p14"/>
            <p:cNvSpPr/>
            <p:nvPr/>
          </p:nvSpPr>
          <p:spPr>
            <a:xfrm>
              <a:off x="4041776" y="185738"/>
              <a:ext cx="74613" cy="85725"/>
            </a:xfrm>
            <a:custGeom>
              <a:avLst/>
              <a:gdLst/>
              <a:ahLst/>
              <a:cxnLst/>
              <a:rect l="l" t="t" r="r" b="b"/>
              <a:pathLst>
                <a:path w="90" h="103" extrusionOk="0">
                  <a:moveTo>
                    <a:pt x="20" y="56"/>
                  </a:moveTo>
                  <a:cubicBezTo>
                    <a:pt x="20" y="75"/>
                    <a:pt x="31" y="88"/>
                    <a:pt x="50" y="88"/>
                  </a:cubicBezTo>
                  <a:cubicBezTo>
                    <a:pt x="68" y="88"/>
                    <a:pt x="79" y="78"/>
                    <a:pt x="80" y="77"/>
                  </a:cubicBezTo>
                  <a:cubicBezTo>
                    <a:pt x="88" y="89"/>
                    <a:pt x="88" y="89"/>
                    <a:pt x="88" y="89"/>
                  </a:cubicBezTo>
                  <a:cubicBezTo>
                    <a:pt x="88" y="89"/>
                    <a:pt x="75" y="103"/>
                    <a:pt x="47" y="103"/>
                  </a:cubicBezTo>
                  <a:cubicBezTo>
                    <a:pt x="20" y="103"/>
                    <a:pt x="0" y="84"/>
                    <a:pt x="0" y="52"/>
                  </a:cubicBezTo>
                  <a:cubicBezTo>
                    <a:pt x="0" y="19"/>
                    <a:pt x="21" y="0"/>
                    <a:pt x="47" y="0"/>
                  </a:cubicBezTo>
                  <a:cubicBezTo>
                    <a:pt x="74" y="0"/>
                    <a:pt x="90" y="20"/>
                    <a:pt x="90" y="48"/>
                  </a:cubicBezTo>
                  <a:cubicBezTo>
                    <a:pt x="90" y="56"/>
                    <a:pt x="90" y="56"/>
                    <a:pt x="90" y="56"/>
                  </a:cubicBezTo>
                  <a:cubicBezTo>
                    <a:pt x="20" y="56"/>
                    <a:pt x="20" y="56"/>
                    <a:pt x="20" y="56"/>
                  </a:cubicBezTo>
                  <a:close/>
                  <a:moveTo>
                    <a:pt x="46" y="14"/>
                  </a:moveTo>
                  <a:cubicBezTo>
                    <a:pt x="29" y="14"/>
                    <a:pt x="20" y="29"/>
                    <a:pt x="19" y="42"/>
                  </a:cubicBezTo>
                  <a:cubicBezTo>
                    <a:pt x="71" y="42"/>
                    <a:pt x="71" y="42"/>
                    <a:pt x="71" y="42"/>
                  </a:cubicBezTo>
                  <a:cubicBezTo>
                    <a:pt x="72" y="28"/>
                    <a:pt x="64" y="14"/>
                    <a:pt x="46" y="14"/>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28" name="Google Shape;328;p14"/>
            <p:cNvSpPr/>
            <p:nvPr/>
          </p:nvSpPr>
          <p:spPr>
            <a:xfrm>
              <a:off x="4135438" y="185738"/>
              <a:ext cx="69850" cy="84138"/>
            </a:xfrm>
            <a:custGeom>
              <a:avLst/>
              <a:gdLst/>
              <a:ahLst/>
              <a:cxnLst/>
              <a:rect l="l" t="t" r="r" b="b"/>
              <a:pathLst>
                <a:path w="84" h="101" extrusionOk="0">
                  <a:moveTo>
                    <a:pt x="65" y="101"/>
                  </a:moveTo>
                  <a:cubicBezTo>
                    <a:pt x="65" y="41"/>
                    <a:pt x="65" y="41"/>
                    <a:pt x="65" y="41"/>
                  </a:cubicBezTo>
                  <a:cubicBezTo>
                    <a:pt x="65" y="26"/>
                    <a:pt x="60" y="16"/>
                    <a:pt x="45" y="16"/>
                  </a:cubicBezTo>
                  <a:cubicBezTo>
                    <a:pt x="30" y="16"/>
                    <a:pt x="21" y="32"/>
                    <a:pt x="19" y="41"/>
                  </a:cubicBezTo>
                  <a:cubicBezTo>
                    <a:pt x="19" y="101"/>
                    <a:pt x="19" y="101"/>
                    <a:pt x="19" y="101"/>
                  </a:cubicBezTo>
                  <a:cubicBezTo>
                    <a:pt x="0" y="101"/>
                    <a:pt x="0" y="101"/>
                    <a:pt x="0" y="101"/>
                  </a:cubicBezTo>
                  <a:cubicBezTo>
                    <a:pt x="0" y="2"/>
                    <a:pt x="0" y="2"/>
                    <a:pt x="0" y="2"/>
                  </a:cubicBezTo>
                  <a:cubicBezTo>
                    <a:pt x="18" y="2"/>
                    <a:pt x="18" y="2"/>
                    <a:pt x="18" y="2"/>
                  </a:cubicBezTo>
                  <a:cubicBezTo>
                    <a:pt x="19" y="20"/>
                    <a:pt x="19" y="20"/>
                    <a:pt x="19" y="20"/>
                  </a:cubicBezTo>
                  <a:cubicBezTo>
                    <a:pt x="24" y="10"/>
                    <a:pt x="35" y="0"/>
                    <a:pt x="52" y="0"/>
                  </a:cubicBezTo>
                  <a:cubicBezTo>
                    <a:pt x="71" y="0"/>
                    <a:pt x="84" y="11"/>
                    <a:pt x="84" y="37"/>
                  </a:cubicBezTo>
                  <a:cubicBezTo>
                    <a:pt x="84" y="101"/>
                    <a:pt x="84" y="101"/>
                    <a:pt x="84" y="101"/>
                  </a:cubicBezTo>
                  <a:cubicBezTo>
                    <a:pt x="65" y="101"/>
                    <a:pt x="65" y="101"/>
                    <a:pt x="65" y="10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29" name="Google Shape;329;p14"/>
            <p:cNvSpPr/>
            <p:nvPr/>
          </p:nvSpPr>
          <p:spPr>
            <a:xfrm>
              <a:off x="4221163" y="185738"/>
              <a:ext cx="71438" cy="85725"/>
            </a:xfrm>
            <a:custGeom>
              <a:avLst/>
              <a:gdLst/>
              <a:ahLst/>
              <a:cxnLst/>
              <a:rect l="l" t="t" r="r" b="b"/>
              <a:pathLst>
                <a:path w="86" h="103" extrusionOk="0">
                  <a:moveTo>
                    <a:pt x="76" y="28"/>
                  </a:moveTo>
                  <a:cubicBezTo>
                    <a:pt x="76" y="28"/>
                    <a:pt x="67" y="15"/>
                    <a:pt x="51" y="15"/>
                  </a:cubicBezTo>
                  <a:cubicBezTo>
                    <a:pt x="34" y="15"/>
                    <a:pt x="20" y="27"/>
                    <a:pt x="20" y="51"/>
                  </a:cubicBezTo>
                  <a:cubicBezTo>
                    <a:pt x="20" y="75"/>
                    <a:pt x="34" y="86"/>
                    <a:pt x="50" y="86"/>
                  </a:cubicBezTo>
                  <a:cubicBezTo>
                    <a:pt x="66" y="86"/>
                    <a:pt x="76" y="74"/>
                    <a:pt x="76" y="73"/>
                  </a:cubicBezTo>
                  <a:cubicBezTo>
                    <a:pt x="86" y="85"/>
                    <a:pt x="86" y="85"/>
                    <a:pt x="86" y="85"/>
                  </a:cubicBezTo>
                  <a:cubicBezTo>
                    <a:pt x="85" y="86"/>
                    <a:pt x="74" y="103"/>
                    <a:pt x="47" y="103"/>
                  </a:cubicBezTo>
                  <a:cubicBezTo>
                    <a:pt x="21" y="103"/>
                    <a:pt x="0" y="83"/>
                    <a:pt x="0" y="51"/>
                  </a:cubicBezTo>
                  <a:cubicBezTo>
                    <a:pt x="0" y="19"/>
                    <a:pt x="22" y="0"/>
                    <a:pt x="48" y="0"/>
                  </a:cubicBezTo>
                  <a:cubicBezTo>
                    <a:pt x="74" y="0"/>
                    <a:pt x="84" y="16"/>
                    <a:pt x="85" y="17"/>
                  </a:cubicBezTo>
                  <a:lnTo>
                    <a:pt x="76" y="2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30" name="Google Shape;330;p14"/>
            <p:cNvSpPr/>
            <p:nvPr/>
          </p:nvSpPr>
          <p:spPr>
            <a:xfrm>
              <a:off x="4303713" y="185738"/>
              <a:ext cx="74613" cy="85725"/>
            </a:xfrm>
            <a:custGeom>
              <a:avLst/>
              <a:gdLst/>
              <a:ahLst/>
              <a:cxnLst/>
              <a:rect l="l" t="t" r="r" b="b"/>
              <a:pathLst>
                <a:path w="90" h="103" extrusionOk="0">
                  <a:moveTo>
                    <a:pt x="19" y="56"/>
                  </a:moveTo>
                  <a:cubicBezTo>
                    <a:pt x="19" y="75"/>
                    <a:pt x="31" y="88"/>
                    <a:pt x="49" y="88"/>
                  </a:cubicBezTo>
                  <a:cubicBezTo>
                    <a:pt x="67" y="88"/>
                    <a:pt x="78" y="78"/>
                    <a:pt x="79" y="77"/>
                  </a:cubicBezTo>
                  <a:cubicBezTo>
                    <a:pt x="87" y="89"/>
                    <a:pt x="87" y="89"/>
                    <a:pt x="87" y="89"/>
                  </a:cubicBezTo>
                  <a:cubicBezTo>
                    <a:pt x="87" y="89"/>
                    <a:pt x="74" y="103"/>
                    <a:pt x="47" y="103"/>
                  </a:cubicBezTo>
                  <a:cubicBezTo>
                    <a:pt x="20" y="103"/>
                    <a:pt x="0" y="84"/>
                    <a:pt x="0" y="52"/>
                  </a:cubicBezTo>
                  <a:cubicBezTo>
                    <a:pt x="0" y="19"/>
                    <a:pt x="20" y="0"/>
                    <a:pt x="47" y="0"/>
                  </a:cubicBezTo>
                  <a:cubicBezTo>
                    <a:pt x="73" y="0"/>
                    <a:pt x="90" y="20"/>
                    <a:pt x="90" y="48"/>
                  </a:cubicBezTo>
                  <a:cubicBezTo>
                    <a:pt x="90" y="56"/>
                    <a:pt x="90" y="56"/>
                    <a:pt x="90" y="56"/>
                  </a:cubicBezTo>
                  <a:cubicBezTo>
                    <a:pt x="19" y="56"/>
                    <a:pt x="19" y="56"/>
                    <a:pt x="19" y="56"/>
                  </a:cubicBezTo>
                  <a:close/>
                  <a:moveTo>
                    <a:pt x="46" y="14"/>
                  </a:moveTo>
                  <a:cubicBezTo>
                    <a:pt x="28" y="14"/>
                    <a:pt x="20" y="29"/>
                    <a:pt x="18" y="42"/>
                  </a:cubicBezTo>
                  <a:cubicBezTo>
                    <a:pt x="70" y="42"/>
                    <a:pt x="70" y="42"/>
                    <a:pt x="70" y="42"/>
                  </a:cubicBezTo>
                  <a:cubicBezTo>
                    <a:pt x="71" y="28"/>
                    <a:pt x="63" y="14"/>
                    <a:pt x="46" y="14"/>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31" name="Google Shape;331;p14"/>
            <p:cNvSpPr/>
            <p:nvPr/>
          </p:nvSpPr>
          <p:spPr>
            <a:xfrm>
              <a:off x="2271713" y="-269875"/>
              <a:ext cx="12700" cy="773113"/>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32" name="Google Shape;332;p14"/>
            <p:cNvSpPr/>
            <p:nvPr/>
          </p:nvSpPr>
          <p:spPr>
            <a:xfrm>
              <a:off x="911226" y="-279400"/>
              <a:ext cx="119063" cy="120650"/>
            </a:xfrm>
            <a:prstGeom prst="ellipse">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33" name="Google Shape;333;p14"/>
            <p:cNvSpPr/>
            <p:nvPr/>
          </p:nvSpPr>
          <p:spPr>
            <a:xfrm>
              <a:off x="752476" y="-269875"/>
              <a:ext cx="101600" cy="101600"/>
            </a:xfrm>
            <a:prstGeom prst="ellipse">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34" name="Google Shape;334;p14"/>
            <p:cNvSpPr/>
            <p:nvPr/>
          </p:nvSpPr>
          <p:spPr>
            <a:xfrm>
              <a:off x="919163" y="-103188"/>
              <a:ext cx="101600" cy="101600"/>
            </a:xfrm>
            <a:prstGeom prst="ellipse">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35" name="Google Shape;335;p14"/>
            <p:cNvSpPr/>
            <p:nvPr/>
          </p:nvSpPr>
          <p:spPr>
            <a:xfrm>
              <a:off x="927101" y="53975"/>
              <a:ext cx="85725" cy="87313"/>
            </a:xfrm>
            <a:prstGeom prst="ellipse">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36" name="Google Shape;336;p14"/>
            <p:cNvSpPr/>
            <p:nvPr/>
          </p:nvSpPr>
          <p:spPr>
            <a:xfrm>
              <a:off x="760413" y="-95250"/>
              <a:ext cx="87313" cy="87313"/>
            </a:xfrm>
            <a:prstGeom prst="ellipse">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37" name="Google Shape;337;p14"/>
            <p:cNvSpPr/>
            <p:nvPr/>
          </p:nvSpPr>
          <p:spPr>
            <a:xfrm>
              <a:off x="611188" y="-261938"/>
              <a:ext cx="85725" cy="87313"/>
            </a:xfrm>
            <a:prstGeom prst="ellipse">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grpSp>
      <p:sp>
        <p:nvSpPr>
          <p:cNvPr id="338" name="Google Shape;338;p14"/>
          <p:cNvSpPr txBox="1"/>
          <p:nvPr/>
        </p:nvSpPr>
        <p:spPr>
          <a:xfrm>
            <a:off x="1516830" y="6334188"/>
            <a:ext cx="5719046" cy="153888"/>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1000">
                <a:solidFill>
                  <a:schemeClr val="lt1"/>
                </a:solidFill>
                <a:latin typeface="Avenir"/>
                <a:ea typeface="Avenir"/>
                <a:cs typeface="Avenir"/>
                <a:sym typeface="Avenir"/>
              </a:rPr>
              <a:t>Includes content supplied by Sales Benchmark Index; Copyright © Sales Benchmark Index, 2022</a:t>
            </a:r>
            <a:endParaRPr/>
          </a:p>
        </p:txBody>
      </p:sp>
    </p:spTree>
    <p:extLst>
      <p:ext uri="{BB962C8B-B14F-4D97-AF65-F5344CB8AC3E}">
        <p14:creationId xmlns:p14="http://schemas.microsoft.com/office/powerpoint/2010/main" val="230446897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matchingName="7_Title Slide blue dots bkdg">
  <p:cSld name="7_Title Slide blue dots bkdg">
    <p:bg>
      <p:bgPr>
        <a:solidFill>
          <a:schemeClr val="accent1"/>
        </a:solidFill>
        <a:effectLst/>
      </p:bgPr>
    </p:bg>
    <p:spTree>
      <p:nvGrpSpPr>
        <p:cNvPr id="1" name="Shape 339"/>
        <p:cNvGrpSpPr/>
        <p:nvPr/>
      </p:nvGrpSpPr>
      <p:grpSpPr>
        <a:xfrm>
          <a:off x="0" y="0"/>
          <a:ext cx="0" cy="0"/>
          <a:chOff x="0" y="0"/>
          <a:chExt cx="0" cy="0"/>
        </a:xfrm>
      </p:grpSpPr>
      <p:pic>
        <p:nvPicPr>
          <p:cNvPr id="340" name="Google Shape;340;p15" descr="A picture containing background pattern&#10;&#10;Description automatically generated"/>
          <p:cNvPicPr preferRelativeResize="0"/>
          <p:nvPr/>
        </p:nvPicPr>
        <p:blipFill rotWithShape="1">
          <a:blip r:embed="rId2">
            <a:alphaModFix/>
          </a:blip>
          <a:srcRect/>
          <a:stretch/>
        </p:blipFill>
        <p:spPr>
          <a:xfrm>
            <a:off x="-1" y="313401"/>
            <a:ext cx="12192001" cy="6858000"/>
          </a:xfrm>
          <a:prstGeom prst="rect">
            <a:avLst/>
          </a:prstGeom>
          <a:noFill/>
          <a:ln>
            <a:noFill/>
          </a:ln>
        </p:spPr>
      </p:pic>
      <p:sp>
        <p:nvSpPr>
          <p:cNvPr id="341" name="Google Shape;341;p15"/>
          <p:cNvSpPr txBox="1">
            <a:spLocks noGrp="1"/>
          </p:cNvSpPr>
          <p:nvPr>
            <p:ph type="ctrTitle"/>
          </p:nvPr>
        </p:nvSpPr>
        <p:spPr>
          <a:xfrm>
            <a:off x="1516830" y="2523757"/>
            <a:ext cx="9139234" cy="664797"/>
          </a:xfrm>
          <a:prstGeom prst="rect">
            <a:avLst/>
          </a:prstGeom>
          <a:noFill/>
          <a:ln>
            <a:noFill/>
          </a:ln>
        </p:spPr>
        <p:txBody>
          <a:bodyPr spcFirstLastPara="1" wrap="square" lIns="91425" tIns="91425" rIns="91425" bIns="91425" anchor="ctr" anchorCtr="0">
            <a:noAutofit/>
          </a:bodyPr>
          <a:lstStyle>
            <a:lvl1pPr lvl="0" algn="l">
              <a:lnSpc>
                <a:spcPct val="90000"/>
              </a:lnSpc>
              <a:spcBef>
                <a:spcPts val="0"/>
              </a:spcBef>
              <a:spcAft>
                <a:spcPts val="0"/>
              </a:spcAft>
              <a:buClr>
                <a:schemeClr val="lt1"/>
              </a:buClr>
              <a:buSzPts val="3600"/>
              <a:buFont typeface="Avenir"/>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42" name="Google Shape;342;p15"/>
          <p:cNvSpPr txBox="1">
            <a:spLocks noGrp="1"/>
          </p:cNvSpPr>
          <p:nvPr>
            <p:ph type="body" idx="1"/>
          </p:nvPr>
        </p:nvSpPr>
        <p:spPr>
          <a:xfrm>
            <a:off x="1520386" y="3998279"/>
            <a:ext cx="4586287" cy="323850"/>
          </a:xfrm>
          <a:prstGeom prst="rect">
            <a:avLst/>
          </a:prstGeom>
          <a:noFill/>
          <a:ln>
            <a:noFill/>
          </a:ln>
        </p:spPr>
        <p:txBody>
          <a:bodyPr spcFirstLastPara="1" wrap="square" lIns="91425" tIns="91425" rIns="91425" bIns="91425" anchor="ctr" anchorCtr="0">
            <a:normAutofit/>
          </a:bodyPr>
          <a:lstStyle>
            <a:lvl1pPr marL="457200" lvl="0" indent="-228600" algn="l">
              <a:lnSpc>
                <a:spcPct val="90000"/>
              </a:lnSpc>
              <a:spcBef>
                <a:spcPts val="1000"/>
              </a:spcBef>
              <a:spcAft>
                <a:spcPts val="0"/>
              </a:spcAft>
              <a:buClr>
                <a:schemeClr val="lt1"/>
              </a:buClr>
              <a:buSzPts val="1600"/>
              <a:buNone/>
              <a:defRPr b="0">
                <a:solidFill>
                  <a:schemeClr val="lt1"/>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o"/>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43" name="Google Shape;343;p15"/>
          <p:cNvSpPr txBox="1">
            <a:spLocks noGrp="1"/>
          </p:cNvSpPr>
          <p:nvPr>
            <p:ph type="subTitle" idx="2"/>
          </p:nvPr>
        </p:nvSpPr>
        <p:spPr>
          <a:xfrm>
            <a:off x="1516830" y="3444432"/>
            <a:ext cx="9139234" cy="297969"/>
          </a:xfrm>
          <a:prstGeom prst="rect">
            <a:avLst/>
          </a:prstGeom>
          <a:noFill/>
          <a:ln>
            <a:noFill/>
          </a:ln>
        </p:spPr>
        <p:txBody>
          <a:bodyPr spcFirstLastPara="1" wrap="square" lIns="91425" tIns="91425" rIns="91425" bIns="91425" anchor="ctr" anchorCtr="0">
            <a:noAutofit/>
          </a:bodyPr>
          <a:lstStyle>
            <a:lvl1pPr lvl="0" algn="l">
              <a:lnSpc>
                <a:spcPct val="90000"/>
              </a:lnSpc>
              <a:spcBef>
                <a:spcPts val="1000"/>
              </a:spcBef>
              <a:spcAft>
                <a:spcPts val="0"/>
              </a:spcAft>
              <a:buClr>
                <a:schemeClr val="lt1"/>
              </a:buClr>
              <a:buSzPts val="2200"/>
              <a:buNone/>
              <a:defRPr sz="2200" b="0">
                <a:solidFill>
                  <a:schemeClr val="lt1"/>
                </a:solidFill>
              </a:defRPr>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o"/>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a:r>
              <a:rPr lang="en-US"/>
              <a:t>Click to edit Master subtitle style</a:t>
            </a:r>
            <a:endParaRPr/>
          </a:p>
        </p:txBody>
      </p:sp>
      <p:grpSp>
        <p:nvGrpSpPr>
          <p:cNvPr id="344" name="Google Shape;344;p15"/>
          <p:cNvGrpSpPr/>
          <p:nvPr/>
        </p:nvGrpSpPr>
        <p:grpSpPr>
          <a:xfrm>
            <a:off x="702214" y="780933"/>
            <a:ext cx="3494345" cy="745107"/>
            <a:chOff x="611188" y="-279400"/>
            <a:chExt cx="3767138" cy="803275"/>
          </a:xfrm>
        </p:grpSpPr>
        <p:sp>
          <p:nvSpPr>
            <p:cNvPr id="345" name="Google Shape;345;p15"/>
            <p:cNvSpPr/>
            <p:nvPr/>
          </p:nvSpPr>
          <p:spPr>
            <a:xfrm>
              <a:off x="1885951" y="438150"/>
              <a:ext cx="60325" cy="63500"/>
            </a:xfrm>
            <a:custGeom>
              <a:avLst/>
              <a:gdLst/>
              <a:ahLst/>
              <a:cxnLst/>
              <a:rect l="l" t="t" r="r" b="b"/>
              <a:pathLst>
                <a:path w="73" h="78" extrusionOk="0">
                  <a:moveTo>
                    <a:pt x="36" y="0"/>
                  </a:moveTo>
                  <a:cubicBezTo>
                    <a:pt x="25" y="0"/>
                    <a:pt x="17" y="3"/>
                    <a:pt x="10" y="10"/>
                  </a:cubicBezTo>
                  <a:cubicBezTo>
                    <a:pt x="3" y="17"/>
                    <a:pt x="0" y="27"/>
                    <a:pt x="0" y="39"/>
                  </a:cubicBezTo>
                  <a:cubicBezTo>
                    <a:pt x="0" y="51"/>
                    <a:pt x="3" y="60"/>
                    <a:pt x="10" y="67"/>
                  </a:cubicBezTo>
                  <a:cubicBezTo>
                    <a:pt x="17" y="74"/>
                    <a:pt x="25" y="78"/>
                    <a:pt x="36" y="78"/>
                  </a:cubicBezTo>
                  <a:cubicBezTo>
                    <a:pt x="47" y="78"/>
                    <a:pt x="56" y="74"/>
                    <a:pt x="63" y="67"/>
                  </a:cubicBezTo>
                  <a:cubicBezTo>
                    <a:pt x="69" y="60"/>
                    <a:pt x="73" y="51"/>
                    <a:pt x="73" y="39"/>
                  </a:cubicBezTo>
                  <a:cubicBezTo>
                    <a:pt x="73" y="27"/>
                    <a:pt x="69" y="17"/>
                    <a:pt x="63" y="10"/>
                  </a:cubicBezTo>
                  <a:cubicBezTo>
                    <a:pt x="56" y="3"/>
                    <a:pt x="47" y="0"/>
                    <a:pt x="36" y="0"/>
                  </a:cubicBezTo>
                  <a:close/>
                  <a:moveTo>
                    <a:pt x="52" y="59"/>
                  </a:moveTo>
                  <a:cubicBezTo>
                    <a:pt x="48" y="64"/>
                    <a:pt x="43" y="66"/>
                    <a:pt x="36" y="66"/>
                  </a:cubicBezTo>
                  <a:cubicBezTo>
                    <a:pt x="29" y="66"/>
                    <a:pt x="24" y="64"/>
                    <a:pt x="20" y="59"/>
                  </a:cubicBezTo>
                  <a:cubicBezTo>
                    <a:pt x="17" y="54"/>
                    <a:pt x="15" y="47"/>
                    <a:pt x="15" y="39"/>
                  </a:cubicBezTo>
                  <a:cubicBezTo>
                    <a:pt x="15" y="30"/>
                    <a:pt x="17" y="24"/>
                    <a:pt x="21" y="19"/>
                  </a:cubicBezTo>
                  <a:cubicBezTo>
                    <a:pt x="24" y="14"/>
                    <a:pt x="30" y="11"/>
                    <a:pt x="36" y="11"/>
                  </a:cubicBezTo>
                  <a:cubicBezTo>
                    <a:pt x="43" y="11"/>
                    <a:pt x="48" y="14"/>
                    <a:pt x="52" y="19"/>
                  </a:cubicBezTo>
                  <a:cubicBezTo>
                    <a:pt x="56" y="24"/>
                    <a:pt x="58" y="30"/>
                    <a:pt x="58" y="39"/>
                  </a:cubicBezTo>
                  <a:cubicBezTo>
                    <a:pt x="58" y="47"/>
                    <a:pt x="56" y="54"/>
                    <a:pt x="52" y="59"/>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46" name="Google Shape;346;p15"/>
            <p:cNvSpPr/>
            <p:nvPr/>
          </p:nvSpPr>
          <p:spPr>
            <a:xfrm>
              <a:off x="1152526" y="414338"/>
              <a:ext cx="74613" cy="87313"/>
            </a:xfrm>
            <a:custGeom>
              <a:avLst/>
              <a:gdLst/>
              <a:ahLst/>
              <a:cxnLst/>
              <a:rect l="l" t="t" r="r" b="b"/>
              <a:pathLst>
                <a:path w="89" h="106" extrusionOk="0">
                  <a:moveTo>
                    <a:pt x="50" y="62"/>
                  </a:moveTo>
                  <a:cubicBezTo>
                    <a:pt x="75" y="62"/>
                    <a:pt x="75" y="62"/>
                    <a:pt x="75" y="62"/>
                  </a:cubicBezTo>
                  <a:cubicBezTo>
                    <a:pt x="75" y="80"/>
                    <a:pt x="75" y="80"/>
                    <a:pt x="75" y="80"/>
                  </a:cubicBezTo>
                  <a:cubicBezTo>
                    <a:pt x="74" y="81"/>
                    <a:pt x="74" y="81"/>
                    <a:pt x="74" y="81"/>
                  </a:cubicBezTo>
                  <a:cubicBezTo>
                    <a:pt x="73" y="82"/>
                    <a:pt x="72" y="83"/>
                    <a:pt x="71" y="84"/>
                  </a:cubicBezTo>
                  <a:cubicBezTo>
                    <a:pt x="69" y="86"/>
                    <a:pt x="68" y="87"/>
                    <a:pt x="66" y="88"/>
                  </a:cubicBezTo>
                  <a:cubicBezTo>
                    <a:pt x="64" y="89"/>
                    <a:pt x="61" y="90"/>
                    <a:pt x="58" y="91"/>
                  </a:cubicBezTo>
                  <a:cubicBezTo>
                    <a:pt x="55" y="92"/>
                    <a:pt x="51" y="92"/>
                    <a:pt x="48" y="92"/>
                  </a:cubicBezTo>
                  <a:cubicBezTo>
                    <a:pt x="38" y="92"/>
                    <a:pt x="30" y="89"/>
                    <a:pt x="24" y="82"/>
                  </a:cubicBezTo>
                  <a:cubicBezTo>
                    <a:pt x="18" y="74"/>
                    <a:pt x="15" y="65"/>
                    <a:pt x="15" y="52"/>
                  </a:cubicBezTo>
                  <a:cubicBezTo>
                    <a:pt x="15" y="40"/>
                    <a:pt x="18" y="31"/>
                    <a:pt x="25" y="23"/>
                  </a:cubicBezTo>
                  <a:cubicBezTo>
                    <a:pt x="31" y="16"/>
                    <a:pt x="39" y="13"/>
                    <a:pt x="48" y="13"/>
                  </a:cubicBezTo>
                  <a:cubicBezTo>
                    <a:pt x="51" y="13"/>
                    <a:pt x="54" y="13"/>
                    <a:pt x="57" y="14"/>
                  </a:cubicBezTo>
                  <a:cubicBezTo>
                    <a:pt x="60" y="14"/>
                    <a:pt x="62" y="15"/>
                    <a:pt x="64" y="16"/>
                  </a:cubicBezTo>
                  <a:cubicBezTo>
                    <a:pt x="66" y="17"/>
                    <a:pt x="67" y="18"/>
                    <a:pt x="69" y="19"/>
                  </a:cubicBezTo>
                  <a:cubicBezTo>
                    <a:pt x="71" y="21"/>
                    <a:pt x="72" y="22"/>
                    <a:pt x="73" y="23"/>
                  </a:cubicBezTo>
                  <a:cubicBezTo>
                    <a:pt x="74" y="24"/>
                    <a:pt x="74" y="25"/>
                    <a:pt x="75" y="26"/>
                  </a:cubicBezTo>
                  <a:cubicBezTo>
                    <a:pt x="76" y="27"/>
                    <a:pt x="76" y="27"/>
                    <a:pt x="76" y="27"/>
                  </a:cubicBezTo>
                  <a:cubicBezTo>
                    <a:pt x="86" y="18"/>
                    <a:pt x="86" y="18"/>
                    <a:pt x="86" y="18"/>
                  </a:cubicBezTo>
                  <a:cubicBezTo>
                    <a:pt x="77" y="6"/>
                    <a:pt x="64" y="0"/>
                    <a:pt x="48" y="0"/>
                  </a:cubicBezTo>
                  <a:cubicBezTo>
                    <a:pt x="35" y="0"/>
                    <a:pt x="23" y="4"/>
                    <a:pt x="14" y="14"/>
                  </a:cubicBezTo>
                  <a:cubicBezTo>
                    <a:pt x="4" y="24"/>
                    <a:pt x="0" y="36"/>
                    <a:pt x="0" y="52"/>
                  </a:cubicBezTo>
                  <a:cubicBezTo>
                    <a:pt x="0" y="69"/>
                    <a:pt x="4" y="82"/>
                    <a:pt x="13" y="91"/>
                  </a:cubicBezTo>
                  <a:cubicBezTo>
                    <a:pt x="21" y="101"/>
                    <a:pt x="32" y="106"/>
                    <a:pt x="45" y="106"/>
                  </a:cubicBezTo>
                  <a:cubicBezTo>
                    <a:pt x="50" y="106"/>
                    <a:pt x="54" y="105"/>
                    <a:pt x="57" y="104"/>
                  </a:cubicBezTo>
                  <a:cubicBezTo>
                    <a:pt x="61" y="103"/>
                    <a:pt x="64" y="102"/>
                    <a:pt x="66" y="101"/>
                  </a:cubicBezTo>
                  <a:cubicBezTo>
                    <a:pt x="69" y="100"/>
                    <a:pt x="71" y="99"/>
                    <a:pt x="73" y="97"/>
                  </a:cubicBezTo>
                  <a:cubicBezTo>
                    <a:pt x="75" y="95"/>
                    <a:pt x="76" y="94"/>
                    <a:pt x="76" y="94"/>
                  </a:cubicBezTo>
                  <a:cubicBezTo>
                    <a:pt x="77" y="93"/>
                    <a:pt x="77" y="93"/>
                    <a:pt x="78" y="92"/>
                  </a:cubicBezTo>
                  <a:cubicBezTo>
                    <a:pt x="79" y="104"/>
                    <a:pt x="79" y="104"/>
                    <a:pt x="79" y="104"/>
                  </a:cubicBezTo>
                  <a:cubicBezTo>
                    <a:pt x="89" y="104"/>
                    <a:pt x="89" y="104"/>
                    <a:pt x="89" y="104"/>
                  </a:cubicBezTo>
                  <a:cubicBezTo>
                    <a:pt x="89" y="51"/>
                    <a:pt x="89" y="51"/>
                    <a:pt x="89" y="51"/>
                  </a:cubicBezTo>
                  <a:cubicBezTo>
                    <a:pt x="50" y="51"/>
                    <a:pt x="50" y="51"/>
                    <a:pt x="50" y="51"/>
                  </a:cubicBezTo>
                  <a:lnTo>
                    <a:pt x="50" y="6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47" name="Google Shape;347;p15"/>
            <p:cNvSpPr/>
            <p:nvPr/>
          </p:nvSpPr>
          <p:spPr>
            <a:xfrm>
              <a:off x="1246188" y="436563"/>
              <a:ext cx="34925" cy="63500"/>
            </a:xfrm>
            <a:custGeom>
              <a:avLst/>
              <a:gdLst/>
              <a:ahLst/>
              <a:cxnLst/>
              <a:rect l="l" t="t" r="r" b="b"/>
              <a:pathLst>
                <a:path w="43" h="77" extrusionOk="0">
                  <a:moveTo>
                    <a:pt x="23" y="5"/>
                  </a:moveTo>
                  <a:cubicBezTo>
                    <a:pt x="19" y="8"/>
                    <a:pt x="16" y="12"/>
                    <a:pt x="14" y="17"/>
                  </a:cubicBezTo>
                  <a:cubicBezTo>
                    <a:pt x="13" y="2"/>
                    <a:pt x="13" y="2"/>
                    <a:pt x="13" y="2"/>
                  </a:cubicBezTo>
                  <a:cubicBezTo>
                    <a:pt x="0" y="2"/>
                    <a:pt x="0" y="2"/>
                    <a:pt x="0" y="2"/>
                  </a:cubicBezTo>
                  <a:cubicBezTo>
                    <a:pt x="0" y="77"/>
                    <a:pt x="0" y="77"/>
                    <a:pt x="0" y="77"/>
                  </a:cubicBezTo>
                  <a:cubicBezTo>
                    <a:pt x="14" y="77"/>
                    <a:pt x="14" y="77"/>
                    <a:pt x="14" y="77"/>
                  </a:cubicBezTo>
                  <a:cubicBezTo>
                    <a:pt x="14" y="35"/>
                    <a:pt x="14" y="35"/>
                    <a:pt x="14" y="35"/>
                  </a:cubicBezTo>
                  <a:cubicBezTo>
                    <a:pt x="15" y="27"/>
                    <a:pt x="19" y="22"/>
                    <a:pt x="24" y="18"/>
                  </a:cubicBezTo>
                  <a:cubicBezTo>
                    <a:pt x="28" y="16"/>
                    <a:pt x="31" y="14"/>
                    <a:pt x="35" y="14"/>
                  </a:cubicBezTo>
                  <a:cubicBezTo>
                    <a:pt x="37" y="14"/>
                    <a:pt x="39" y="15"/>
                    <a:pt x="41" y="15"/>
                  </a:cubicBezTo>
                  <a:cubicBezTo>
                    <a:pt x="43" y="1"/>
                    <a:pt x="43" y="1"/>
                    <a:pt x="43" y="1"/>
                  </a:cubicBezTo>
                  <a:cubicBezTo>
                    <a:pt x="37" y="0"/>
                    <a:pt x="37" y="0"/>
                    <a:pt x="37" y="0"/>
                  </a:cubicBezTo>
                  <a:cubicBezTo>
                    <a:pt x="32" y="0"/>
                    <a:pt x="27" y="2"/>
                    <a:pt x="23" y="5"/>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48" name="Google Shape;348;p15"/>
            <p:cNvSpPr/>
            <p:nvPr/>
          </p:nvSpPr>
          <p:spPr>
            <a:xfrm>
              <a:off x="1284288" y="438150"/>
              <a:ext cx="60325" cy="63500"/>
            </a:xfrm>
            <a:custGeom>
              <a:avLst/>
              <a:gdLst/>
              <a:ahLst/>
              <a:cxnLst/>
              <a:rect l="l" t="t" r="r" b="b"/>
              <a:pathLst>
                <a:path w="72" h="78" extrusionOk="0">
                  <a:moveTo>
                    <a:pt x="36" y="0"/>
                  </a:moveTo>
                  <a:cubicBezTo>
                    <a:pt x="25" y="0"/>
                    <a:pt x="16" y="3"/>
                    <a:pt x="10" y="10"/>
                  </a:cubicBezTo>
                  <a:cubicBezTo>
                    <a:pt x="3" y="17"/>
                    <a:pt x="0" y="27"/>
                    <a:pt x="0" y="39"/>
                  </a:cubicBezTo>
                  <a:cubicBezTo>
                    <a:pt x="0" y="51"/>
                    <a:pt x="3" y="60"/>
                    <a:pt x="10" y="67"/>
                  </a:cubicBezTo>
                  <a:cubicBezTo>
                    <a:pt x="16" y="74"/>
                    <a:pt x="25" y="78"/>
                    <a:pt x="36" y="78"/>
                  </a:cubicBezTo>
                  <a:cubicBezTo>
                    <a:pt x="47" y="78"/>
                    <a:pt x="56" y="74"/>
                    <a:pt x="62" y="67"/>
                  </a:cubicBezTo>
                  <a:cubicBezTo>
                    <a:pt x="69" y="60"/>
                    <a:pt x="72" y="51"/>
                    <a:pt x="72" y="39"/>
                  </a:cubicBezTo>
                  <a:cubicBezTo>
                    <a:pt x="72" y="27"/>
                    <a:pt x="69" y="17"/>
                    <a:pt x="62" y="10"/>
                  </a:cubicBezTo>
                  <a:cubicBezTo>
                    <a:pt x="56" y="3"/>
                    <a:pt x="47" y="0"/>
                    <a:pt x="36" y="0"/>
                  </a:cubicBezTo>
                  <a:close/>
                  <a:moveTo>
                    <a:pt x="52" y="59"/>
                  </a:moveTo>
                  <a:cubicBezTo>
                    <a:pt x="48" y="64"/>
                    <a:pt x="43" y="66"/>
                    <a:pt x="36" y="66"/>
                  </a:cubicBezTo>
                  <a:cubicBezTo>
                    <a:pt x="29" y="66"/>
                    <a:pt x="24" y="64"/>
                    <a:pt x="20" y="59"/>
                  </a:cubicBezTo>
                  <a:cubicBezTo>
                    <a:pt x="17" y="54"/>
                    <a:pt x="15" y="47"/>
                    <a:pt x="15" y="39"/>
                  </a:cubicBezTo>
                  <a:cubicBezTo>
                    <a:pt x="15" y="30"/>
                    <a:pt x="17" y="24"/>
                    <a:pt x="20" y="19"/>
                  </a:cubicBezTo>
                  <a:cubicBezTo>
                    <a:pt x="24" y="14"/>
                    <a:pt x="29" y="11"/>
                    <a:pt x="36" y="11"/>
                  </a:cubicBezTo>
                  <a:cubicBezTo>
                    <a:pt x="43" y="11"/>
                    <a:pt x="48" y="14"/>
                    <a:pt x="52" y="19"/>
                  </a:cubicBezTo>
                  <a:cubicBezTo>
                    <a:pt x="56" y="24"/>
                    <a:pt x="57" y="30"/>
                    <a:pt x="57" y="39"/>
                  </a:cubicBezTo>
                  <a:cubicBezTo>
                    <a:pt x="57" y="47"/>
                    <a:pt x="56" y="54"/>
                    <a:pt x="52" y="59"/>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49" name="Google Shape;349;p15"/>
            <p:cNvSpPr/>
            <p:nvPr/>
          </p:nvSpPr>
          <p:spPr>
            <a:xfrm>
              <a:off x="1350963" y="438150"/>
              <a:ext cx="90488" cy="61913"/>
            </a:xfrm>
            <a:custGeom>
              <a:avLst/>
              <a:gdLst/>
              <a:ahLst/>
              <a:cxnLst/>
              <a:rect l="l" t="t" r="r" b="b"/>
              <a:pathLst>
                <a:path w="57" h="39" extrusionOk="0">
                  <a:moveTo>
                    <a:pt x="41" y="31"/>
                  </a:moveTo>
                  <a:lnTo>
                    <a:pt x="32" y="0"/>
                  </a:lnTo>
                  <a:lnTo>
                    <a:pt x="24" y="0"/>
                  </a:lnTo>
                  <a:lnTo>
                    <a:pt x="16" y="31"/>
                  </a:lnTo>
                  <a:lnTo>
                    <a:pt x="8" y="0"/>
                  </a:lnTo>
                  <a:lnTo>
                    <a:pt x="0" y="0"/>
                  </a:lnTo>
                  <a:lnTo>
                    <a:pt x="12" y="39"/>
                  </a:lnTo>
                  <a:lnTo>
                    <a:pt x="20" y="39"/>
                  </a:lnTo>
                  <a:lnTo>
                    <a:pt x="28" y="9"/>
                  </a:lnTo>
                  <a:lnTo>
                    <a:pt x="37" y="39"/>
                  </a:lnTo>
                  <a:lnTo>
                    <a:pt x="45" y="39"/>
                  </a:lnTo>
                  <a:lnTo>
                    <a:pt x="57" y="0"/>
                  </a:lnTo>
                  <a:lnTo>
                    <a:pt x="49" y="0"/>
                  </a:lnTo>
                  <a:lnTo>
                    <a:pt x="41" y="31"/>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50" name="Google Shape;350;p15"/>
            <p:cNvSpPr/>
            <p:nvPr/>
          </p:nvSpPr>
          <p:spPr>
            <a:xfrm>
              <a:off x="1446213" y="422275"/>
              <a:ext cx="38100" cy="79375"/>
            </a:xfrm>
            <a:custGeom>
              <a:avLst/>
              <a:gdLst/>
              <a:ahLst/>
              <a:cxnLst/>
              <a:rect l="l" t="t" r="r" b="b"/>
              <a:pathLst>
                <a:path w="46" h="97" extrusionOk="0">
                  <a:moveTo>
                    <a:pt x="26" y="0"/>
                  </a:moveTo>
                  <a:cubicBezTo>
                    <a:pt x="13" y="0"/>
                    <a:pt x="13" y="0"/>
                    <a:pt x="13" y="0"/>
                  </a:cubicBezTo>
                  <a:cubicBezTo>
                    <a:pt x="11" y="20"/>
                    <a:pt x="11" y="20"/>
                    <a:pt x="11" y="20"/>
                  </a:cubicBezTo>
                  <a:cubicBezTo>
                    <a:pt x="0" y="20"/>
                    <a:pt x="0" y="20"/>
                    <a:pt x="0" y="20"/>
                  </a:cubicBezTo>
                  <a:cubicBezTo>
                    <a:pt x="0" y="31"/>
                    <a:pt x="0" y="31"/>
                    <a:pt x="0" y="31"/>
                  </a:cubicBezTo>
                  <a:cubicBezTo>
                    <a:pt x="11" y="31"/>
                    <a:pt x="11" y="31"/>
                    <a:pt x="11" y="31"/>
                  </a:cubicBezTo>
                  <a:cubicBezTo>
                    <a:pt x="11" y="72"/>
                    <a:pt x="11" y="72"/>
                    <a:pt x="11" y="72"/>
                  </a:cubicBezTo>
                  <a:cubicBezTo>
                    <a:pt x="11" y="81"/>
                    <a:pt x="13" y="88"/>
                    <a:pt x="16" y="91"/>
                  </a:cubicBezTo>
                  <a:cubicBezTo>
                    <a:pt x="20" y="95"/>
                    <a:pt x="25" y="97"/>
                    <a:pt x="32" y="97"/>
                  </a:cubicBezTo>
                  <a:cubicBezTo>
                    <a:pt x="38" y="97"/>
                    <a:pt x="42" y="96"/>
                    <a:pt x="46" y="95"/>
                  </a:cubicBezTo>
                  <a:cubicBezTo>
                    <a:pt x="44" y="84"/>
                    <a:pt x="44" y="84"/>
                    <a:pt x="44" y="84"/>
                  </a:cubicBezTo>
                  <a:cubicBezTo>
                    <a:pt x="42" y="85"/>
                    <a:pt x="39" y="85"/>
                    <a:pt x="36" y="85"/>
                  </a:cubicBezTo>
                  <a:cubicBezTo>
                    <a:pt x="33" y="85"/>
                    <a:pt x="30" y="84"/>
                    <a:pt x="28" y="82"/>
                  </a:cubicBezTo>
                  <a:cubicBezTo>
                    <a:pt x="27" y="80"/>
                    <a:pt x="26" y="76"/>
                    <a:pt x="26" y="70"/>
                  </a:cubicBezTo>
                  <a:cubicBezTo>
                    <a:pt x="26" y="31"/>
                    <a:pt x="26" y="31"/>
                    <a:pt x="26" y="31"/>
                  </a:cubicBezTo>
                  <a:cubicBezTo>
                    <a:pt x="46" y="31"/>
                    <a:pt x="46" y="31"/>
                    <a:pt x="46" y="31"/>
                  </a:cubicBezTo>
                  <a:cubicBezTo>
                    <a:pt x="46" y="20"/>
                    <a:pt x="46" y="20"/>
                    <a:pt x="46" y="20"/>
                  </a:cubicBezTo>
                  <a:cubicBezTo>
                    <a:pt x="26" y="20"/>
                    <a:pt x="26" y="20"/>
                    <a:pt x="26" y="20"/>
                  </a:cubicBezTo>
                  <a:lnTo>
                    <a:pt x="26"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51" name="Google Shape;351;p15"/>
            <p:cNvSpPr/>
            <p:nvPr/>
          </p:nvSpPr>
          <p:spPr>
            <a:xfrm>
              <a:off x="1497013" y="412750"/>
              <a:ext cx="52388" cy="87313"/>
            </a:xfrm>
            <a:custGeom>
              <a:avLst/>
              <a:gdLst/>
              <a:ahLst/>
              <a:cxnLst/>
              <a:rect l="l" t="t" r="r" b="b"/>
              <a:pathLst>
                <a:path w="64" h="106" extrusionOk="0">
                  <a:moveTo>
                    <a:pt x="39" y="30"/>
                  </a:moveTo>
                  <a:cubicBezTo>
                    <a:pt x="29" y="30"/>
                    <a:pt x="20" y="35"/>
                    <a:pt x="14" y="45"/>
                  </a:cubicBezTo>
                  <a:cubicBezTo>
                    <a:pt x="14" y="0"/>
                    <a:pt x="14" y="0"/>
                    <a:pt x="14" y="0"/>
                  </a:cubicBezTo>
                  <a:cubicBezTo>
                    <a:pt x="0" y="0"/>
                    <a:pt x="0" y="0"/>
                    <a:pt x="0" y="0"/>
                  </a:cubicBezTo>
                  <a:cubicBezTo>
                    <a:pt x="0" y="106"/>
                    <a:pt x="0" y="106"/>
                    <a:pt x="0" y="106"/>
                  </a:cubicBezTo>
                  <a:cubicBezTo>
                    <a:pt x="14" y="106"/>
                    <a:pt x="14" y="106"/>
                    <a:pt x="14" y="106"/>
                  </a:cubicBezTo>
                  <a:cubicBezTo>
                    <a:pt x="14" y="62"/>
                    <a:pt x="14" y="62"/>
                    <a:pt x="14" y="62"/>
                  </a:cubicBezTo>
                  <a:cubicBezTo>
                    <a:pt x="15" y="57"/>
                    <a:pt x="17" y="53"/>
                    <a:pt x="21" y="49"/>
                  </a:cubicBezTo>
                  <a:cubicBezTo>
                    <a:pt x="25" y="44"/>
                    <a:pt x="29" y="42"/>
                    <a:pt x="34" y="42"/>
                  </a:cubicBezTo>
                  <a:cubicBezTo>
                    <a:pt x="40" y="42"/>
                    <a:pt x="44" y="44"/>
                    <a:pt x="46" y="47"/>
                  </a:cubicBezTo>
                  <a:cubicBezTo>
                    <a:pt x="48" y="50"/>
                    <a:pt x="49" y="55"/>
                    <a:pt x="49" y="62"/>
                  </a:cubicBezTo>
                  <a:cubicBezTo>
                    <a:pt x="49" y="106"/>
                    <a:pt x="49" y="106"/>
                    <a:pt x="49" y="106"/>
                  </a:cubicBezTo>
                  <a:cubicBezTo>
                    <a:pt x="64" y="106"/>
                    <a:pt x="64" y="106"/>
                    <a:pt x="64" y="106"/>
                  </a:cubicBezTo>
                  <a:cubicBezTo>
                    <a:pt x="64" y="58"/>
                    <a:pt x="64" y="58"/>
                    <a:pt x="64" y="58"/>
                  </a:cubicBezTo>
                  <a:cubicBezTo>
                    <a:pt x="64" y="48"/>
                    <a:pt x="62" y="41"/>
                    <a:pt x="57" y="37"/>
                  </a:cubicBezTo>
                  <a:cubicBezTo>
                    <a:pt x="53" y="32"/>
                    <a:pt x="47" y="30"/>
                    <a:pt x="39" y="30"/>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52" name="Google Shape;352;p15"/>
            <p:cNvSpPr/>
            <p:nvPr/>
          </p:nvSpPr>
          <p:spPr>
            <a:xfrm>
              <a:off x="1581151" y="415925"/>
              <a:ext cx="77788" cy="84138"/>
            </a:xfrm>
            <a:custGeom>
              <a:avLst/>
              <a:gdLst/>
              <a:ahLst/>
              <a:cxnLst/>
              <a:rect l="l" t="t" r="r" b="b"/>
              <a:pathLst>
                <a:path w="49" h="53" extrusionOk="0">
                  <a:moveTo>
                    <a:pt x="20" y="0"/>
                  </a:moveTo>
                  <a:lnTo>
                    <a:pt x="0" y="53"/>
                  </a:lnTo>
                  <a:lnTo>
                    <a:pt x="8" y="53"/>
                  </a:lnTo>
                  <a:lnTo>
                    <a:pt x="13" y="40"/>
                  </a:lnTo>
                  <a:lnTo>
                    <a:pt x="36" y="40"/>
                  </a:lnTo>
                  <a:lnTo>
                    <a:pt x="40" y="53"/>
                  </a:lnTo>
                  <a:lnTo>
                    <a:pt x="49" y="53"/>
                  </a:lnTo>
                  <a:lnTo>
                    <a:pt x="29" y="0"/>
                  </a:lnTo>
                  <a:lnTo>
                    <a:pt x="20" y="0"/>
                  </a:lnTo>
                  <a:close/>
                  <a:moveTo>
                    <a:pt x="15" y="34"/>
                  </a:moveTo>
                  <a:lnTo>
                    <a:pt x="24" y="7"/>
                  </a:lnTo>
                  <a:lnTo>
                    <a:pt x="34" y="34"/>
                  </a:lnTo>
                  <a:lnTo>
                    <a:pt x="15" y="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53" name="Google Shape;353;p15"/>
            <p:cNvSpPr/>
            <p:nvPr/>
          </p:nvSpPr>
          <p:spPr>
            <a:xfrm>
              <a:off x="1663701" y="412750"/>
              <a:ext cx="58738" cy="88900"/>
            </a:xfrm>
            <a:custGeom>
              <a:avLst/>
              <a:gdLst/>
              <a:ahLst/>
              <a:cxnLst/>
              <a:rect l="l" t="t" r="r" b="b"/>
              <a:pathLst>
                <a:path w="71" h="108" extrusionOk="0">
                  <a:moveTo>
                    <a:pt x="57" y="43"/>
                  </a:moveTo>
                  <a:cubicBezTo>
                    <a:pt x="56" y="42"/>
                    <a:pt x="56" y="41"/>
                    <a:pt x="55" y="40"/>
                  </a:cubicBezTo>
                  <a:cubicBezTo>
                    <a:pt x="54" y="39"/>
                    <a:pt x="53" y="38"/>
                    <a:pt x="51" y="36"/>
                  </a:cubicBezTo>
                  <a:cubicBezTo>
                    <a:pt x="49" y="34"/>
                    <a:pt x="46" y="33"/>
                    <a:pt x="43" y="31"/>
                  </a:cubicBezTo>
                  <a:cubicBezTo>
                    <a:pt x="40" y="30"/>
                    <a:pt x="37" y="30"/>
                    <a:pt x="33" y="30"/>
                  </a:cubicBezTo>
                  <a:cubicBezTo>
                    <a:pt x="23" y="30"/>
                    <a:pt x="15" y="33"/>
                    <a:pt x="9" y="41"/>
                  </a:cubicBezTo>
                  <a:cubicBezTo>
                    <a:pt x="3" y="48"/>
                    <a:pt x="0" y="57"/>
                    <a:pt x="0" y="69"/>
                  </a:cubicBezTo>
                  <a:cubicBezTo>
                    <a:pt x="0" y="80"/>
                    <a:pt x="3" y="90"/>
                    <a:pt x="8" y="97"/>
                  </a:cubicBezTo>
                  <a:cubicBezTo>
                    <a:pt x="14" y="104"/>
                    <a:pt x="22" y="108"/>
                    <a:pt x="32" y="108"/>
                  </a:cubicBezTo>
                  <a:cubicBezTo>
                    <a:pt x="34" y="108"/>
                    <a:pt x="35" y="108"/>
                    <a:pt x="37" y="107"/>
                  </a:cubicBezTo>
                  <a:cubicBezTo>
                    <a:pt x="39" y="107"/>
                    <a:pt x="41" y="107"/>
                    <a:pt x="42" y="106"/>
                  </a:cubicBezTo>
                  <a:cubicBezTo>
                    <a:pt x="43" y="106"/>
                    <a:pt x="45" y="105"/>
                    <a:pt x="46" y="104"/>
                  </a:cubicBezTo>
                  <a:cubicBezTo>
                    <a:pt x="47" y="104"/>
                    <a:pt x="48" y="103"/>
                    <a:pt x="49" y="103"/>
                  </a:cubicBezTo>
                  <a:cubicBezTo>
                    <a:pt x="50" y="102"/>
                    <a:pt x="51" y="101"/>
                    <a:pt x="52" y="100"/>
                  </a:cubicBezTo>
                  <a:cubicBezTo>
                    <a:pt x="53" y="100"/>
                    <a:pt x="53" y="99"/>
                    <a:pt x="54" y="98"/>
                  </a:cubicBezTo>
                  <a:cubicBezTo>
                    <a:pt x="54" y="98"/>
                    <a:pt x="55" y="97"/>
                    <a:pt x="55" y="97"/>
                  </a:cubicBezTo>
                  <a:cubicBezTo>
                    <a:pt x="56" y="96"/>
                    <a:pt x="56" y="96"/>
                    <a:pt x="56" y="95"/>
                  </a:cubicBezTo>
                  <a:cubicBezTo>
                    <a:pt x="57" y="95"/>
                    <a:pt x="57" y="95"/>
                    <a:pt x="57" y="95"/>
                  </a:cubicBezTo>
                  <a:cubicBezTo>
                    <a:pt x="59" y="106"/>
                    <a:pt x="59" y="106"/>
                    <a:pt x="59" y="106"/>
                  </a:cubicBezTo>
                  <a:cubicBezTo>
                    <a:pt x="71" y="106"/>
                    <a:pt x="71" y="106"/>
                    <a:pt x="71" y="106"/>
                  </a:cubicBezTo>
                  <a:cubicBezTo>
                    <a:pt x="71" y="0"/>
                    <a:pt x="71" y="0"/>
                    <a:pt x="71" y="0"/>
                  </a:cubicBezTo>
                  <a:cubicBezTo>
                    <a:pt x="57" y="0"/>
                    <a:pt x="57" y="0"/>
                    <a:pt x="57" y="0"/>
                  </a:cubicBezTo>
                  <a:lnTo>
                    <a:pt x="57" y="43"/>
                  </a:lnTo>
                  <a:close/>
                  <a:moveTo>
                    <a:pt x="51" y="88"/>
                  </a:moveTo>
                  <a:cubicBezTo>
                    <a:pt x="47" y="93"/>
                    <a:pt x="42" y="96"/>
                    <a:pt x="36" y="96"/>
                  </a:cubicBezTo>
                  <a:cubicBezTo>
                    <a:pt x="29" y="96"/>
                    <a:pt x="24" y="93"/>
                    <a:pt x="20" y="88"/>
                  </a:cubicBezTo>
                  <a:cubicBezTo>
                    <a:pt x="17" y="83"/>
                    <a:pt x="15" y="76"/>
                    <a:pt x="15" y="68"/>
                  </a:cubicBezTo>
                  <a:cubicBezTo>
                    <a:pt x="15" y="61"/>
                    <a:pt x="17" y="54"/>
                    <a:pt x="21" y="49"/>
                  </a:cubicBezTo>
                  <a:cubicBezTo>
                    <a:pt x="25" y="44"/>
                    <a:pt x="30" y="41"/>
                    <a:pt x="36" y="41"/>
                  </a:cubicBezTo>
                  <a:cubicBezTo>
                    <a:pt x="43" y="41"/>
                    <a:pt x="48" y="44"/>
                    <a:pt x="51" y="49"/>
                  </a:cubicBezTo>
                  <a:cubicBezTo>
                    <a:pt x="55" y="54"/>
                    <a:pt x="57" y="61"/>
                    <a:pt x="57" y="68"/>
                  </a:cubicBezTo>
                  <a:cubicBezTo>
                    <a:pt x="57" y="76"/>
                    <a:pt x="55" y="83"/>
                    <a:pt x="51" y="88"/>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54" name="Google Shape;354;p15"/>
            <p:cNvSpPr/>
            <p:nvPr/>
          </p:nvSpPr>
          <p:spPr>
            <a:xfrm>
              <a:off x="1733551" y="438150"/>
              <a:ext cx="60325" cy="61913"/>
            </a:xfrm>
            <a:custGeom>
              <a:avLst/>
              <a:gdLst/>
              <a:ahLst/>
              <a:cxnLst/>
              <a:rect l="l" t="t" r="r" b="b"/>
              <a:pathLst>
                <a:path w="38" h="39" extrusionOk="0">
                  <a:moveTo>
                    <a:pt x="18" y="32"/>
                  </a:moveTo>
                  <a:lnTo>
                    <a:pt x="8" y="0"/>
                  </a:lnTo>
                  <a:lnTo>
                    <a:pt x="0" y="0"/>
                  </a:lnTo>
                  <a:lnTo>
                    <a:pt x="15" y="39"/>
                  </a:lnTo>
                  <a:lnTo>
                    <a:pt x="23" y="39"/>
                  </a:lnTo>
                  <a:lnTo>
                    <a:pt x="38" y="0"/>
                  </a:lnTo>
                  <a:lnTo>
                    <a:pt x="29" y="0"/>
                  </a:lnTo>
                  <a:lnTo>
                    <a:pt x="18" y="3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55" name="Google Shape;355;p15"/>
            <p:cNvSpPr/>
            <p:nvPr/>
          </p:nvSpPr>
          <p:spPr>
            <a:xfrm>
              <a:off x="1801813" y="411163"/>
              <a:ext cx="15875" cy="14288"/>
            </a:xfrm>
            <a:custGeom>
              <a:avLst/>
              <a:gdLst/>
              <a:ahLst/>
              <a:cxnLst/>
              <a:rect l="l" t="t" r="r" b="b"/>
              <a:pathLst>
                <a:path w="19" h="18" extrusionOk="0">
                  <a:moveTo>
                    <a:pt x="10" y="0"/>
                  </a:moveTo>
                  <a:cubicBezTo>
                    <a:pt x="7" y="0"/>
                    <a:pt x="5" y="1"/>
                    <a:pt x="3" y="2"/>
                  </a:cubicBezTo>
                  <a:cubicBezTo>
                    <a:pt x="1" y="4"/>
                    <a:pt x="0" y="7"/>
                    <a:pt x="0" y="9"/>
                  </a:cubicBezTo>
                  <a:cubicBezTo>
                    <a:pt x="0" y="12"/>
                    <a:pt x="1" y="14"/>
                    <a:pt x="3" y="16"/>
                  </a:cubicBezTo>
                  <a:cubicBezTo>
                    <a:pt x="5" y="17"/>
                    <a:pt x="7" y="18"/>
                    <a:pt x="10" y="18"/>
                  </a:cubicBezTo>
                  <a:cubicBezTo>
                    <a:pt x="13" y="18"/>
                    <a:pt x="15" y="17"/>
                    <a:pt x="17" y="16"/>
                  </a:cubicBezTo>
                  <a:cubicBezTo>
                    <a:pt x="18" y="14"/>
                    <a:pt x="19" y="12"/>
                    <a:pt x="19" y="9"/>
                  </a:cubicBezTo>
                  <a:cubicBezTo>
                    <a:pt x="19" y="6"/>
                    <a:pt x="18" y="4"/>
                    <a:pt x="17" y="2"/>
                  </a:cubicBezTo>
                  <a:cubicBezTo>
                    <a:pt x="15" y="1"/>
                    <a:pt x="12" y="0"/>
                    <a:pt x="10" y="0"/>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56" name="Google Shape;356;p15"/>
            <p:cNvSpPr/>
            <p:nvPr/>
          </p:nvSpPr>
          <p:spPr>
            <a:xfrm>
              <a:off x="1804988" y="438150"/>
              <a:ext cx="11113" cy="61913"/>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57" name="Google Shape;357;p15"/>
            <p:cNvSpPr/>
            <p:nvPr/>
          </p:nvSpPr>
          <p:spPr>
            <a:xfrm>
              <a:off x="1828801" y="436563"/>
              <a:ext cx="47625" cy="65088"/>
            </a:xfrm>
            <a:custGeom>
              <a:avLst/>
              <a:gdLst/>
              <a:ahLst/>
              <a:cxnLst/>
              <a:rect l="l" t="t" r="r" b="b"/>
              <a:pathLst>
                <a:path w="59" h="79" extrusionOk="0">
                  <a:moveTo>
                    <a:pt x="44" y="36"/>
                  </a:moveTo>
                  <a:cubicBezTo>
                    <a:pt x="43" y="36"/>
                    <a:pt x="41" y="35"/>
                    <a:pt x="37" y="34"/>
                  </a:cubicBezTo>
                  <a:cubicBezTo>
                    <a:pt x="34" y="33"/>
                    <a:pt x="31" y="32"/>
                    <a:pt x="30" y="31"/>
                  </a:cubicBezTo>
                  <a:cubicBezTo>
                    <a:pt x="27" y="30"/>
                    <a:pt x="25" y="30"/>
                    <a:pt x="24" y="29"/>
                  </a:cubicBezTo>
                  <a:cubicBezTo>
                    <a:pt x="23" y="29"/>
                    <a:pt x="22" y="28"/>
                    <a:pt x="20" y="26"/>
                  </a:cubicBezTo>
                  <a:cubicBezTo>
                    <a:pt x="19" y="25"/>
                    <a:pt x="18" y="23"/>
                    <a:pt x="18" y="21"/>
                  </a:cubicBezTo>
                  <a:cubicBezTo>
                    <a:pt x="18" y="18"/>
                    <a:pt x="19" y="15"/>
                    <a:pt x="22" y="14"/>
                  </a:cubicBezTo>
                  <a:cubicBezTo>
                    <a:pt x="24" y="12"/>
                    <a:pt x="28" y="12"/>
                    <a:pt x="32" y="12"/>
                  </a:cubicBezTo>
                  <a:cubicBezTo>
                    <a:pt x="39" y="12"/>
                    <a:pt x="46" y="14"/>
                    <a:pt x="52" y="20"/>
                  </a:cubicBezTo>
                  <a:cubicBezTo>
                    <a:pt x="58" y="10"/>
                    <a:pt x="58" y="10"/>
                    <a:pt x="58" y="10"/>
                  </a:cubicBezTo>
                  <a:cubicBezTo>
                    <a:pt x="58" y="10"/>
                    <a:pt x="57" y="9"/>
                    <a:pt x="55" y="8"/>
                  </a:cubicBezTo>
                  <a:cubicBezTo>
                    <a:pt x="53" y="6"/>
                    <a:pt x="50" y="5"/>
                    <a:pt x="46" y="3"/>
                  </a:cubicBezTo>
                  <a:cubicBezTo>
                    <a:pt x="41" y="1"/>
                    <a:pt x="37" y="0"/>
                    <a:pt x="32" y="0"/>
                  </a:cubicBezTo>
                  <a:cubicBezTo>
                    <a:pt x="23" y="0"/>
                    <a:pt x="17" y="3"/>
                    <a:pt x="12" y="7"/>
                  </a:cubicBezTo>
                  <a:cubicBezTo>
                    <a:pt x="7" y="11"/>
                    <a:pt x="4" y="16"/>
                    <a:pt x="4" y="23"/>
                  </a:cubicBezTo>
                  <a:cubicBezTo>
                    <a:pt x="4" y="26"/>
                    <a:pt x="5" y="29"/>
                    <a:pt x="6" y="31"/>
                  </a:cubicBezTo>
                  <a:cubicBezTo>
                    <a:pt x="7" y="33"/>
                    <a:pt x="8" y="35"/>
                    <a:pt x="11" y="37"/>
                  </a:cubicBezTo>
                  <a:cubicBezTo>
                    <a:pt x="13" y="39"/>
                    <a:pt x="14" y="40"/>
                    <a:pt x="15" y="40"/>
                  </a:cubicBezTo>
                  <a:cubicBezTo>
                    <a:pt x="16" y="41"/>
                    <a:pt x="18" y="41"/>
                    <a:pt x="19" y="42"/>
                  </a:cubicBezTo>
                  <a:cubicBezTo>
                    <a:pt x="20" y="43"/>
                    <a:pt x="22" y="43"/>
                    <a:pt x="23" y="44"/>
                  </a:cubicBezTo>
                  <a:cubicBezTo>
                    <a:pt x="25" y="44"/>
                    <a:pt x="27" y="45"/>
                    <a:pt x="29" y="45"/>
                  </a:cubicBezTo>
                  <a:cubicBezTo>
                    <a:pt x="31" y="46"/>
                    <a:pt x="32" y="47"/>
                    <a:pt x="33" y="47"/>
                  </a:cubicBezTo>
                  <a:cubicBezTo>
                    <a:pt x="35" y="48"/>
                    <a:pt x="37" y="48"/>
                    <a:pt x="38" y="49"/>
                  </a:cubicBezTo>
                  <a:cubicBezTo>
                    <a:pt x="39" y="49"/>
                    <a:pt x="41" y="50"/>
                    <a:pt x="42" y="52"/>
                  </a:cubicBezTo>
                  <a:cubicBezTo>
                    <a:pt x="44" y="53"/>
                    <a:pt x="45" y="55"/>
                    <a:pt x="45" y="57"/>
                  </a:cubicBezTo>
                  <a:cubicBezTo>
                    <a:pt x="45" y="61"/>
                    <a:pt x="44" y="63"/>
                    <a:pt x="41" y="65"/>
                  </a:cubicBezTo>
                  <a:cubicBezTo>
                    <a:pt x="38" y="66"/>
                    <a:pt x="35" y="67"/>
                    <a:pt x="30" y="67"/>
                  </a:cubicBezTo>
                  <a:cubicBezTo>
                    <a:pt x="26" y="67"/>
                    <a:pt x="22" y="66"/>
                    <a:pt x="18" y="64"/>
                  </a:cubicBezTo>
                  <a:cubicBezTo>
                    <a:pt x="14" y="62"/>
                    <a:pt x="10" y="59"/>
                    <a:pt x="8" y="57"/>
                  </a:cubicBezTo>
                  <a:cubicBezTo>
                    <a:pt x="0" y="66"/>
                    <a:pt x="0" y="66"/>
                    <a:pt x="0" y="66"/>
                  </a:cubicBezTo>
                  <a:cubicBezTo>
                    <a:pt x="3" y="69"/>
                    <a:pt x="7" y="71"/>
                    <a:pt x="12" y="74"/>
                  </a:cubicBezTo>
                  <a:cubicBezTo>
                    <a:pt x="17" y="77"/>
                    <a:pt x="23" y="79"/>
                    <a:pt x="30" y="79"/>
                  </a:cubicBezTo>
                  <a:cubicBezTo>
                    <a:pt x="39" y="79"/>
                    <a:pt x="47" y="76"/>
                    <a:pt x="52" y="72"/>
                  </a:cubicBezTo>
                  <a:cubicBezTo>
                    <a:pt x="57" y="67"/>
                    <a:pt x="59" y="62"/>
                    <a:pt x="59" y="55"/>
                  </a:cubicBezTo>
                  <a:cubicBezTo>
                    <a:pt x="59" y="47"/>
                    <a:pt x="54" y="40"/>
                    <a:pt x="44" y="36"/>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58" name="Google Shape;358;p15"/>
            <p:cNvSpPr/>
            <p:nvPr/>
          </p:nvSpPr>
          <p:spPr>
            <a:xfrm>
              <a:off x="1960563" y="436563"/>
              <a:ext cx="36513" cy="63500"/>
            </a:xfrm>
            <a:custGeom>
              <a:avLst/>
              <a:gdLst/>
              <a:ahLst/>
              <a:cxnLst/>
              <a:rect l="l" t="t" r="r" b="b"/>
              <a:pathLst>
                <a:path w="43" h="77" extrusionOk="0">
                  <a:moveTo>
                    <a:pt x="24" y="5"/>
                  </a:moveTo>
                  <a:cubicBezTo>
                    <a:pt x="20" y="8"/>
                    <a:pt x="17" y="12"/>
                    <a:pt x="15" y="17"/>
                  </a:cubicBezTo>
                  <a:cubicBezTo>
                    <a:pt x="14" y="2"/>
                    <a:pt x="14" y="2"/>
                    <a:pt x="14" y="2"/>
                  </a:cubicBezTo>
                  <a:cubicBezTo>
                    <a:pt x="0" y="2"/>
                    <a:pt x="0" y="2"/>
                    <a:pt x="0" y="2"/>
                  </a:cubicBezTo>
                  <a:cubicBezTo>
                    <a:pt x="0" y="77"/>
                    <a:pt x="0" y="77"/>
                    <a:pt x="0" y="77"/>
                  </a:cubicBezTo>
                  <a:cubicBezTo>
                    <a:pt x="15" y="77"/>
                    <a:pt x="15" y="77"/>
                    <a:pt x="15" y="77"/>
                  </a:cubicBezTo>
                  <a:cubicBezTo>
                    <a:pt x="15" y="35"/>
                    <a:pt x="15" y="35"/>
                    <a:pt x="15" y="35"/>
                  </a:cubicBezTo>
                  <a:cubicBezTo>
                    <a:pt x="16" y="27"/>
                    <a:pt x="19" y="22"/>
                    <a:pt x="25" y="18"/>
                  </a:cubicBezTo>
                  <a:cubicBezTo>
                    <a:pt x="28" y="16"/>
                    <a:pt x="32" y="14"/>
                    <a:pt x="35" y="14"/>
                  </a:cubicBezTo>
                  <a:cubicBezTo>
                    <a:pt x="38" y="14"/>
                    <a:pt x="40" y="15"/>
                    <a:pt x="41" y="15"/>
                  </a:cubicBezTo>
                  <a:cubicBezTo>
                    <a:pt x="43" y="1"/>
                    <a:pt x="43" y="1"/>
                    <a:pt x="43" y="1"/>
                  </a:cubicBezTo>
                  <a:cubicBezTo>
                    <a:pt x="37" y="0"/>
                    <a:pt x="37" y="0"/>
                    <a:pt x="37" y="0"/>
                  </a:cubicBezTo>
                  <a:cubicBezTo>
                    <a:pt x="32" y="0"/>
                    <a:pt x="28" y="2"/>
                    <a:pt x="24" y="5"/>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59" name="Google Shape;359;p15"/>
            <p:cNvSpPr/>
            <p:nvPr/>
          </p:nvSpPr>
          <p:spPr>
            <a:xfrm>
              <a:off x="2000251" y="438150"/>
              <a:ext cx="58738" cy="85725"/>
            </a:xfrm>
            <a:custGeom>
              <a:avLst/>
              <a:gdLst/>
              <a:ahLst/>
              <a:cxnLst/>
              <a:rect l="l" t="t" r="r" b="b"/>
              <a:pathLst>
                <a:path w="72" h="103" extrusionOk="0">
                  <a:moveTo>
                    <a:pt x="57" y="0"/>
                  </a:moveTo>
                  <a:cubicBezTo>
                    <a:pt x="36" y="61"/>
                    <a:pt x="36" y="61"/>
                    <a:pt x="36" y="61"/>
                  </a:cubicBezTo>
                  <a:cubicBezTo>
                    <a:pt x="15" y="0"/>
                    <a:pt x="15" y="0"/>
                    <a:pt x="15" y="0"/>
                  </a:cubicBezTo>
                  <a:cubicBezTo>
                    <a:pt x="0" y="0"/>
                    <a:pt x="0" y="0"/>
                    <a:pt x="0" y="0"/>
                  </a:cubicBezTo>
                  <a:cubicBezTo>
                    <a:pt x="28" y="74"/>
                    <a:pt x="28" y="74"/>
                    <a:pt x="28" y="74"/>
                  </a:cubicBezTo>
                  <a:cubicBezTo>
                    <a:pt x="25" y="83"/>
                    <a:pt x="25" y="83"/>
                    <a:pt x="25" y="83"/>
                  </a:cubicBezTo>
                  <a:cubicBezTo>
                    <a:pt x="24" y="87"/>
                    <a:pt x="22" y="89"/>
                    <a:pt x="21" y="90"/>
                  </a:cubicBezTo>
                  <a:cubicBezTo>
                    <a:pt x="20" y="91"/>
                    <a:pt x="18" y="91"/>
                    <a:pt x="16" y="91"/>
                  </a:cubicBezTo>
                  <a:cubicBezTo>
                    <a:pt x="14" y="91"/>
                    <a:pt x="11" y="91"/>
                    <a:pt x="8" y="89"/>
                  </a:cubicBezTo>
                  <a:cubicBezTo>
                    <a:pt x="5" y="100"/>
                    <a:pt x="5" y="100"/>
                    <a:pt x="5" y="100"/>
                  </a:cubicBezTo>
                  <a:cubicBezTo>
                    <a:pt x="6" y="101"/>
                    <a:pt x="6" y="101"/>
                    <a:pt x="6" y="101"/>
                  </a:cubicBezTo>
                  <a:cubicBezTo>
                    <a:pt x="7" y="102"/>
                    <a:pt x="9" y="102"/>
                    <a:pt x="12" y="103"/>
                  </a:cubicBezTo>
                  <a:cubicBezTo>
                    <a:pt x="14" y="103"/>
                    <a:pt x="17" y="103"/>
                    <a:pt x="19" y="103"/>
                  </a:cubicBezTo>
                  <a:cubicBezTo>
                    <a:pt x="24" y="103"/>
                    <a:pt x="28" y="102"/>
                    <a:pt x="31" y="100"/>
                  </a:cubicBezTo>
                  <a:cubicBezTo>
                    <a:pt x="34" y="97"/>
                    <a:pt x="36" y="93"/>
                    <a:pt x="39" y="87"/>
                  </a:cubicBezTo>
                  <a:cubicBezTo>
                    <a:pt x="72" y="0"/>
                    <a:pt x="72" y="0"/>
                    <a:pt x="72" y="0"/>
                  </a:cubicBezTo>
                  <a:lnTo>
                    <a:pt x="5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60" name="Google Shape;360;p15"/>
            <p:cNvSpPr/>
            <p:nvPr/>
          </p:nvSpPr>
          <p:spPr>
            <a:xfrm>
              <a:off x="1547813" y="-96838"/>
              <a:ext cx="352425" cy="422275"/>
            </a:xfrm>
            <a:custGeom>
              <a:avLst/>
              <a:gdLst/>
              <a:ahLst/>
              <a:cxnLst/>
              <a:rect l="l" t="t" r="r" b="b"/>
              <a:pathLst>
                <a:path w="425" h="510" extrusionOk="0">
                  <a:moveTo>
                    <a:pt x="327" y="247"/>
                  </a:moveTo>
                  <a:cubicBezTo>
                    <a:pt x="375" y="237"/>
                    <a:pt x="415" y="194"/>
                    <a:pt x="415" y="130"/>
                  </a:cubicBezTo>
                  <a:cubicBezTo>
                    <a:pt x="415" y="62"/>
                    <a:pt x="365" y="0"/>
                    <a:pt x="268" y="0"/>
                  </a:cubicBezTo>
                  <a:cubicBezTo>
                    <a:pt x="0" y="0"/>
                    <a:pt x="0" y="0"/>
                    <a:pt x="0" y="0"/>
                  </a:cubicBezTo>
                  <a:cubicBezTo>
                    <a:pt x="0" y="510"/>
                    <a:pt x="0" y="510"/>
                    <a:pt x="0" y="510"/>
                  </a:cubicBezTo>
                  <a:cubicBezTo>
                    <a:pt x="277" y="510"/>
                    <a:pt x="277" y="510"/>
                    <a:pt x="277" y="510"/>
                  </a:cubicBezTo>
                  <a:cubicBezTo>
                    <a:pt x="374" y="510"/>
                    <a:pt x="425" y="449"/>
                    <a:pt x="425" y="373"/>
                  </a:cubicBezTo>
                  <a:cubicBezTo>
                    <a:pt x="425" y="309"/>
                    <a:pt x="381" y="256"/>
                    <a:pt x="327" y="247"/>
                  </a:cubicBezTo>
                  <a:close/>
                  <a:moveTo>
                    <a:pt x="109" y="92"/>
                  </a:moveTo>
                  <a:cubicBezTo>
                    <a:pt x="245" y="92"/>
                    <a:pt x="245" y="92"/>
                    <a:pt x="245" y="92"/>
                  </a:cubicBezTo>
                  <a:cubicBezTo>
                    <a:pt x="281" y="92"/>
                    <a:pt x="304" y="117"/>
                    <a:pt x="304" y="148"/>
                  </a:cubicBezTo>
                  <a:cubicBezTo>
                    <a:pt x="304" y="181"/>
                    <a:pt x="281" y="205"/>
                    <a:pt x="245" y="205"/>
                  </a:cubicBezTo>
                  <a:cubicBezTo>
                    <a:pt x="109" y="205"/>
                    <a:pt x="109" y="205"/>
                    <a:pt x="109" y="205"/>
                  </a:cubicBezTo>
                  <a:lnTo>
                    <a:pt x="109" y="92"/>
                  </a:lnTo>
                  <a:close/>
                  <a:moveTo>
                    <a:pt x="249" y="417"/>
                  </a:moveTo>
                  <a:cubicBezTo>
                    <a:pt x="249" y="418"/>
                    <a:pt x="249" y="418"/>
                    <a:pt x="249" y="418"/>
                  </a:cubicBezTo>
                  <a:cubicBezTo>
                    <a:pt x="109" y="418"/>
                    <a:pt x="109" y="418"/>
                    <a:pt x="109" y="418"/>
                  </a:cubicBezTo>
                  <a:cubicBezTo>
                    <a:pt x="109" y="298"/>
                    <a:pt x="109" y="298"/>
                    <a:pt x="109" y="298"/>
                  </a:cubicBezTo>
                  <a:cubicBezTo>
                    <a:pt x="249" y="298"/>
                    <a:pt x="249" y="298"/>
                    <a:pt x="249" y="298"/>
                  </a:cubicBezTo>
                  <a:cubicBezTo>
                    <a:pt x="292" y="298"/>
                    <a:pt x="315" y="325"/>
                    <a:pt x="315" y="357"/>
                  </a:cubicBezTo>
                  <a:cubicBezTo>
                    <a:pt x="315" y="394"/>
                    <a:pt x="290" y="417"/>
                    <a:pt x="249" y="417"/>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61" name="Google Shape;361;p15"/>
            <p:cNvSpPr/>
            <p:nvPr/>
          </p:nvSpPr>
          <p:spPr>
            <a:xfrm>
              <a:off x="1139826" y="-103188"/>
              <a:ext cx="347663" cy="436563"/>
            </a:xfrm>
            <a:custGeom>
              <a:avLst/>
              <a:gdLst/>
              <a:ahLst/>
              <a:cxnLst/>
              <a:rect l="l" t="t" r="r" b="b"/>
              <a:pathLst>
                <a:path w="420" h="527" extrusionOk="0">
                  <a:moveTo>
                    <a:pt x="59" y="363"/>
                  </a:moveTo>
                  <a:cubicBezTo>
                    <a:pt x="95" y="400"/>
                    <a:pt x="151" y="431"/>
                    <a:pt x="221" y="431"/>
                  </a:cubicBezTo>
                  <a:cubicBezTo>
                    <a:pt x="281" y="431"/>
                    <a:pt x="310" y="403"/>
                    <a:pt x="310" y="374"/>
                  </a:cubicBezTo>
                  <a:cubicBezTo>
                    <a:pt x="310" y="336"/>
                    <a:pt x="266" y="323"/>
                    <a:pt x="207" y="309"/>
                  </a:cubicBezTo>
                  <a:cubicBezTo>
                    <a:pt x="124" y="290"/>
                    <a:pt x="17" y="267"/>
                    <a:pt x="17" y="154"/>
                  </a:cubicBezTo>
                  <a:cubicBezTo>
                    <a:pt x="17" y="69"/>
                    <a:pt x="90" y="0"/>
                    <a:pt x="210" y="0"/>
                  </a:cubicBezTo>
                  <a:cubicBezTo>
                    <a:pt x="291" y="0"/>
                    <a:pt x="359" y="24"/>
                    <a:pt x="409" y="71"/>
                  </a:cubicBezTo>
                  <a:cubicBezTo>
                    <a:pt x="349" y="151"/>
                    <a:pt x="349" y="151"/>
                    <a:pt x="349" y="151"/>
                  </a:cubicBezTo>
                  <a:cubicBezTo>
                    <a:pt x="308" y="113"/>
                    <a:pt x="253" y="95"/>
                    <a:pt x="203" y="95"/>
                  </a:cubicBezTo>
                  <a:cubicBezTo>
                    <a:pt x="154" y="95"/>
                    <a:pt x="128" y="117"/>
                    <a:pt x="128" y="147"/>
                  </a:cubicBezTo>
                  <a:cubicBezTo>
                    <a:pt x="128" y="182"/>
                    <a:pt x="170" y="192"/>
                    <a:pt x="229" y="206"/>
                  </a:cubicBezTo>
                  <a:cubicBezTo>
                    <a:pt x="313" y="225"/>
                    <a:pt x="420" y="250"/>
                    <a:pt x="420" y="363"/>
                  </a:cubicBezTo>
                  <a:cubicBezTo>
                    <a:pt x="420" y="457"/>
                    <a:pt x="353" y="527"/>
                    <a:pt x="216" y="527"/>
                  </a:cubicBezTo>
                  <a:cubicBezTo>
                    <a:pt x="118" y="527"/>
                    <a:pt x="48" y="494"/>
                    <a:pt x="0" y="446"/>
                  </a:cubicBezTo>
                  <a:lnTo>
                    <a:pt x="59" y="36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62" name="Google Shape;362;p15"/>
            <p:cNvSpPr/>
            <p:nvPr/>
          </p:nvSpPr>
          <p:spPr>
            <a:xfrm>
              <a:off x="1968501" y="-96838"/>
              <a:ext cx="88900" cy="422275"/>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63" name="Google Shape;363;p15"/>
            <p:cNvSpPr/>
            <p:nvPr/>
          </p:nvSpPr>
          <p:spPr>
            <a:xfrm>
              <a:off x="2498726" y="-31750"/>
              <a:ext cx="93663" cy="112713"/>
            </a:xfrm>
            <a:custGeom>
              <a:avLst/>
              <a:gdLst/>
              <a:ahLst/>
              <a:cxnLst/>
              <a:rect l="l" t="t" r="r" b="b"/>
              <a:pathLst>
                <a:path w="113" h="136" extrusionOk="0">
                  <a:moveTo>
                    <a:pt x="92" y="119"/>
                  </a:moveTo>
                  <a:cubicBezTo>
                    <a:pt x="81" y="130"/>
                    <a:pt x="66" y="136"/>
                    <a:pt x="45" y="136"/>
                  </a:cubicBezTo>
                  <a:cubicBezTo>
                    <a:pt x="0" y="136"/>
                    <a:pt x="0" y="136"/>
                    <a:pt x="0" y="136"/>
                  </a:cubicBezTo>
                  <a:cubicBezTo>
                    <a:pt x="0" y="0"/>
                    <a:pt x="0" y="0"/>
                    <a:pt x="0" y="0"/>
                  </a:cubicBezTo>
                  <a:cubicBezTo>
                    <a:pt x="45" y="0"/>
                    <a:pt x="45" y="0"/>
                    <a:pt x="45" y="0"/>
                  </a:cubicBezTo>
                  <a:cubicBezTo>
                    <a:pt x="66" y="0"/>
                    <a:pt x="81" y="6"/>
                    <a:pt x="92" y="17"/>
                  </a:cubicBezTo>
                  <a:cubicBezTo>
                    <a:pt x="103" y="28"/>
                    <a:pt x="113" y="44"/>
                    <a:pt x="113" y="68"/>
                  </a:cubicBezTo>
                  <a:cubicBezTo>
                    <a:pt x="113" y="91"/>
                    <a:pt x="104" y="108"/>
                    <a:pt x="92" y="119"/>
                  </a:cubicBezTo>
                  <a:close/>
                  <a:moveTo>
                    <a:pt x="78" y="28"/>
                  </a:moveTo>
                  <a:cubicBezTo>
                    <a:pt x="70" y="20"/>
                    <a:pt x="59" y="16"/>
                    <a:pt x="45" y="16"/>
                  </a:cubicBezTo>
                  <a:cubicBezTo>
                    <a:pt x="20" y="16"/>
                    <a:pt x="20" y="16"/>
                    <a:pt x="20" y="16"/>
                  </a:cubicBezTo>
                  <a:cubicBezTo>
                    <a:pt x="20" y="120"/>
                    <a:pt x="20" y="120"/>
                    <a:pt x="20" y="120"/>
                  </a:cubicBezTo>
                  <a:cubicBezTo>
                    <a:pt x="45" y="120"/>
                    <a:pt x="45" y="120"/>
                    <a:pt x="45" y="120"/>
                  </a:cubicBezTo>
                  <a:cubicBezTo>
                    <a:pt x="58" y="120"/>
                    <a:pt x="69" y="116"/>
                    <a:pt x="78" y="107"/>
                  </a:cubicBezTo>
                  <a:cubicBezTo>
                    <a:pt x="87" y="98"/>
                    <a:pt x="92" y="85"/>
                    <a:pt x="92" y="68"/>
                  </a:cubicBezTo>
                  <a:cubicBezTo>
                    <a:pt x="92" y="51"/>
                    <a:pt x="87" y="37"/>
                    <a:pt x="78" y="28"/>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64" name="Google Shape;364;p15"/>
            <p:cNvSpPr/>
            <p:nvPr/>
          </p:nvSpPr>
          <p:spPr>
            <a:xfrm>
              <a:off x="2611438" y="-3175"/>
              <a:ext cx="47625" cy="84138"/>
            </a:xfrm>
            <a:custGeom>
              <a:avLst/>
              <a:gdLst/>
              <a:ahLst/>
              <a:cxnLst/>
              <a:rect l="l" t="t" r="r" b="b"/>
              <a:pathLst>
                <a:path w="57" h="101" extrusionOk="0">
                  <a:moveTo>
                    <a:pt x="54" y="19"/>
                  </a:moveTo>
                  <a:cubicBezTo>
                    <a:pt x="54" y="19"/>
                    <a:pt x="52" y="18"/>
                    <a:pt x="47" y="18"/>
                  </a:cubicBezTo>
                  <a:cubicBezTo>
                    <a:pt x="42" y="18"/>
                    <a:pt x="38" y="19"/>
                    <a:pt x="33" y="22"/>
                  </a:cubicBezTo>
                  <a:cubicBezTo>
                    <a:pt x="27" y="26"/>
                    <a:pt x="21" y="34"/>
                    <a:pt x="19" y="45"/>
                  </a:cubicBezTo>
                  <a:cubicBezTo>
                    <a:pt x="19" y="101"/>
                    <a:pt x="19" y="101"/>
                    <a:pt x="19" y="101"/>
                  </a:cubicBezTo>
                  <a:cubicBezTo>
                    <a:pt x="0" y="101"/>
                    <a:pt x="0" y="101"/>
                    <a:pt x="0" y="101"/>
                  </a:cubicBezTo>
                  <a:cubicBezTo>
                    <a:pt x="0" y="2"/>
                    <a:pt x="0" y="2"/>
                    <a:pt x="0" y="2"/>
                  </a:cubicBezTo>
                  <a:cubicBezTo>
                    <a:pt x="18" y="2"/>
                    <a:pt x="18" y="2"/>
                    <a:pt x="18" y="2"/>
                  </a:cubicBezTo>
                  <a:cubicBezTo>
                    <a:pt x="19" y="21"/>
                    <a:pt x="19" y="21"/>
                    <a:pt x="19" y="21"/>
                  </a:cubicBezTo>
                  <a:cubicBezTo>
                    <a:pt x="24" y="10"/>
                    <a:pt x="35" y="0"/>
                    <a:pt x="49" y="0"/>
                  </a:cubicBezTo>
                  <a:cubicBezTo>
                    <a:pt x="54" y="0"/>
                    <a:pt x="57" y="1"/>
                    <a:pt x="57" y="1"/>
                  </a:cubicBezTo>
                  <a:lnTo>
                    <a:pt x="54" y="1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65" name="Google Shape;365;p15"/>
            <p:cNvSpPr/>
            <p:nvPr/>
          </p:nvSpPr>
          <p:spPr>
            <a:xfrm>
              <a:off x="2670176" y="-36513"/>
              <a:ext cx="20638" cy="117475"/>
            </a:xfrm>
            <a:custGeom>
              <a:avLst/>
              <a:gdLst/>
              <a:ahLst/>
              <a:cxnLst/>
              <a:rect l="l" t="t" r="r" b="b"/>
              <a:pathLst>
                <a:path w="25" h="143" extrusionOk="0">
                  <a:moveTo>
                    <a:pt x="13" y="24"/>
                  </a:moveTo>
                  <a:cubicBezTo>
                    <a:pt x="6" y="24"/>
                    <a:pt x="0" y="19"/>
                    <a:pt x="0" y="12"/>
                  </a:cubicBezTo>
                  <a:cubicBezTo>
                    <a:pt x="0" y="5"/>
                    <a:pt x="6" y="0"/>
                    <a:pt x="13" y="0"/>
                  </a:cubicBezTo>
                  <a:cubicBezTo>
                    <a:pt x="20" y="0"/>
                    <a:pt x="25" y="5"/>
                    <a:pt x="25" y="12"/>
                  </a:cubicBezTo>
                  <a:cubicBezTo>
                    <a:pt x="25" y="18"/>
                    <a:pt x="20" y="24"/>
                    <a:pt x="13" y="24"/>
                  </a:cubicBezTo>
                  <a:close/>
                  <a:moveTo>
                    <a:pt x="4" y="143"/>
                  </a:moveTo>
                  <a:cubicBezTo>
                    <a:pt x="4" y="44"/>
                    <a:pt x="4" y="44"/>
                    <a:pt x="4" y="44"/>
                  </a:cubicBezTo>
                  <a:cubicBezTo>
                    <a:pt x="22" y="44"/>
                    <a:pt x="22" y="44"/>
                    <a:pt x="22" y="44"/>
                  </a:cubicBezTo>
                  <a:cubicBezTo>
                    <a:pt x="22" y="143"/>
                    <a:pt x="22" y="143"/>
                    <a:pt x="22" y="143"/>
                  </a:cubicBezTo>
                  <a:lnTo>
                    <a:pt x="4" y="14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66" name="Google Shape;366;p15"/>
            <p:cNvSpPr/>
            <p:nvPr/>
          </p:nvSpPr>
          <p:spPr>
            <a:xfrm>
              <a:off x="2701926" y="-1588"/>
              <a:ext cx="80963" cy="82550"/>
            </a:xfrm>
            <a:custGeom>
              <a:avLst/>
              <a:gdLst/>
              <a:ahLst/>
              <a:cxnLst/>
              <a:rect l="l" t="t" r="r" b="b"/>
              <a:pathLst>
                <a:path w="51" h="52" extrusionOk="0">
                  <a:moveTo>
                    <a:pt x="31" y="52"/>
                  </a:moveTo>
                  <a:lnTo>
                    <a:pt x="20" y="52"/>
                  </a:lnTo>
                  <a:lnTo>
                    <a:pt x="0" y="0"/>
                  </a:lnTo>
                  <a:lnTo>
                    <a:pt x="11" y="0"/>
                  </a:lnTo>
                  <a:lnTo>
                    <a:pt x="25" y="42"/>
                  </a:lnTo>
                  <a:lnTo>
                    <a:pt x="40" y="0"/>
                  </a:lnTo>
                  <a:lnTo>
                    <a:pt x="51" y="0"/>
                  </a:lnTo>
                  <a:lnTo>
                    <a:pt x="31" y="5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67" name="Google Shape;367;p15"/>
            <p:cNvSpPr/>
            <p:nvPr/>
          </p:nvSpPr>
          <p:spPr>
            <a:xfrm>
              <a:off x="2789238" y="-3175"/>
              <a:ext cx="74613" cy="85725"/>
            </a:xfrm>
            <a:custGeom>
              <a:avLst/>
              <a:gdLst/>
              <a:ahLst/>
              <a:cxnLst/>
              <a:rect l="l" t="t" r="r" b="b"/>
              <a:pathLst>
                <a:path w="90" h="103" extrusionOk="0">
                  <a:moveTo>
                    <a:pt x="20" y="56"/>
                  </a:moveTo>
                  <a:cubicBezTo>
                    <a:pt x="20" y="76"/>
                    <a:pt x="31" y="88"/>
                    <a:pt x="49" y="88"/>
                  </a:cubicBezTo>
                  <a:cubicBezTo>
                    <a:pt x="68" y="88"/>
                    <a:pt x="79" y="78"/>
                    <a:pt x="80" y="77"/>
                  </a:cubicBezTo>
                  <a:cubicBezTo>
                    <a:pt x="87" y="89"/>
                    <a:pt x="87" y="89"/>
                    <a:pt x="87" y="89"/>
                  </a:cubicBezTo>
                  <a:cubicBezTo>
                    <a:pt x="87" y="89"/>
                    <a:pt x="74" y="103"/>
                    <a:pt x="47" y="103"/>
                  </a:cubicBezTo>
                  <a:cubicBezTo>
                    <a:pt x="20" y="103"/>
                    <a:pt x="0" y="85"/>
                    <a:pt x="0" y="52"/>
                  </a:cubicBezTo>
                  <a:cubicBezTo>
                    <a:pt x="0" y="20"/>
                    <a:pt x="21" y="0"/>
                    <a:pt x="47" y="0"/>
                  </a:cubicBezTo>
                  <a:cubicBezTo>
                    <a:pt x="74" y="0"/>
                    <a:pt x="90" y="20"/>
                    <a:pt x="90" y="49"/>
                  </a:cubicBezTo>
                  <a:cubicBezTo>
                    <a:pt x="90" y="56"/>
                    <a:pt x="90" y="56"/>
                    <a:pt x="90" y="56"/>
                  </a:cubicBezTo>
                  <a:cubicBezTo>
                    <a:pt x="20" y="56"/>
                    <a:pt x="20" y="56"/>
                    <a:pt x="20" y="56"/>
                  </a:cubicBezTo>
                  <a:close/>
                  <a:moveTo>
                    <a:pt x="46" y="15"/>
                  </a:moveTo>
                  <a:cubicBezTo>
                    <a:pt x="28" y="15"/>
                    <a:pt x="20" y="30"/>
                    <a:pt x="19" y="43"/>
                  </a:cubicBezTo>
                  <a:cubicBezTo>
                    <a:pt x="71" y="43"/>
                    <a:pt x="71" y="43"/>
                    <a:pt x="71" y="43"/>
                  </a:cubicBezTo>
                  <a:cubicBezTo>
                    <a:pt x="71" y="28"/>
                    <a:pt x="64" y="15"/>
                    <a:pt x="46" y="15"/>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68" name="Google Shape;368;p15"/>
            <p:cNvSpPr/>
            <p:nvPr/>
          </p:nvSpPr>
          <p:spPr>
            <a:xfrm>
              <a:off x="2882901" y="-3175"/>
              <a:ext cx="68263" cy="84138"/>
            </a:xfrm>
            <a:custGeom>
              <a:avLst/>
              <a:gdLst/>
              <a:ahLst/>
              <a:cxnLst/>
              <a:rect l="l" t="t" r="r" b="b"/>
              <a:pathLst>
                <a:path w="84" h="101" extrusionOk="0">
                  <a:moveTo>
                    <a:pt x="65" y="101"/>
                  </a:moveTo>
                  <a:cubicBezTo>
                    <a:pt x="65" y="42"/>
                    <a:pt x="65" y="42"/>
                    <a:pt x="65" y="42"/>
                  </a:cubicBezTo>
                  <a:cubicBezTo>
                    <a:pt x="65" y="26"/>
                    <a:pt x="60" y="16"/>
                    <a:pt x="45" y="16"/>
                  </a:cubicBezTo>
                  <a:cubicBezTo>
                    <a:pt x="30" y="16"/>
                    <a:pt x="20" y="32"/>
                    <a:pt x="18" y="42"/>
                  </a:cubicBezTo>
                  <a:cubicBezTo>
                    <a:pt x="18" y="101"/>
                    <a:pt x="18" y="101"/>
                    <a:pt x="18" y="101"/>
                  </a:cubicBezTo>
                  <a:cubicBezTo>
                    <a:pt x="0" y="101"/>
                    <a:pt x="0" y="101"/>
                    <a:pt x="0" y="101"/>
                  </a:cubicBezTo>
                  <a:cubicBezTo>
                    <a:pt x="0" y="2"/>
                    <a:pt x="0" y="2"/>
                    <a:pt x="0" y="2"/>
                  </a:cubicBezTo>
                  <a:cubicBezTo>
                    <a:pt x="17" y="2"/>
                    <a:pt x="17" y="2"/>
                    <a:pt x="17" y="2"/>
                  </a:cubicBezTo>
                  <a:cubicBezTo>
                    <a:pt x="18" y="20"/>
                    <a:pt x="18" y="20"/>
                    <a:pt x="18" y="20"/>
                  </a:cubicBezTo>
                  <a:cubicBezTo>
                    <a:pt x="24" y="10"/>
                    <a:pt x="35" y="0"/>
                    <a:pt x="51" y="0"/>
                  </a:cubicBezTo>
                  <a:cubicBezTo>
                    <a:pt x="71" y="0"/>
                    <a:pt x="84" y="11"/>
                    <a:pt x="84" y="37"/>
                  </a:cubicBezTo>
                  <a:cubicBezTo>
                    <a:pt x="84" y="101"/>
                    <a:pt x="84" y="101"/>
                    <a:pt x="84" y="101"/>
                  </a:cubicBezTo>
                  <a:cubicBezTo>
                    <a:pt x="65" y="101"/>
                    <a:pt x="65" y="101"/>
                    <a:pt x="65" y="10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69" name="Google Shape;369;p15"/>
            <p:cNvSpPr/>
            <p:nvPr/>
          </p:nvSpPr>
          <p:spPr>
            <a:xfrm>
              <a:off x="3006726" y="-34925"/>
              <a:ext cx="79375" cy="117475"/>
            </a:xfrm>
            <a:custGeom>
              <a:avLst/>
              <a:gdLst/>
              <a:ahLst/>
              <a:cxnLst/>
              <a:rect l="l" t="t" r="r" b="b"/>
              <a:pathLst>
                <a:path w="95" h="142" extrusionOk="0">
                  <a:moveTo>
                    <a:pt x="50" y="142"/>
                  </a:moveTo>
                  <a:cubicBezTo>
                    <a:pt x="31" y="142"/>
                    <a:pt x="22" y="129"/>
                    <a:pt x="20" y="125"/>
                  </a:cubicBezTo>
                  <a:cubicBezTo>
                    <a:pt x="17" y="140"/>
                    <a:pt x="17" y="140"/>
                    <a:pt x="17" y="140"/>
                  </a:cubicBezTo>
                  <a:cubicBezTo>
                    <a:pt x="0" y="140"/>
                    <a:pt x="0" y="140"/>
                    <a:pt x="0" y="140"/>
                  </a:cubicBezTo>
                  <a:cubicBezTo>
                    <a:pt x="0" y="0"/>
                    <a:pt x="0" y="0"/>
                    <a:pt x="0" y="0"/>
                  </a:cubicBezTo>
                  <a:cubicBezTo>
                    <a:pt x="19" y="0"/>
                    <a:pt x="19" y="0"/>
                    <a:pt x="19" y="0"/>
                  </a:cubicBezTo>
                  <a:cubicBezTo>
                    <a:pt x="19" y="57"/>
                    <a:pt x="19" y="57"/>
                    <a:pt x="19" y="57"/>
                  </a:cubicBezTo>
                  <a:cubicBezTo>
                    <a:pt x="20" y="55"/>
                    <a:pt x="31" y="39"/>
                    <a:pt x="52" y="39"/>
                  </a:cubicBezTo>
                  <a:cubicBezTo>
                    <a:pt x="78" y="39"/>
                    <a:pt x="94" y="61"/>
                    <a:pt x="94" y="91"/>
                  </a:cubicBezTo>
                  <a:cubicBezTo>
                    <a:pt x="95" y="121"/>
                    <a:pt x="77" y="142"/>
                    <a:pt x="50" y="142"/>
                  </a:cubicBezTo>
                  <a:close/>
                  <a:moveTo>
                    <a:pt x="47" y="55"/>
                  </a:moveTo>
                  <a:cubicBezTo>
                    <a:pt x="30" y="55"/>
                    <a:pt x="18" y="71"/>
                    <a:pt x="18" y="91"/>
                  </a:cubicBezTo>
                  <a:cubicBezTo>
                    <a:pt x="18" y="110"/>
                    <a:pt x="29" y="127"/>
                    <a:pt x="46" y="127"/>
                  </a:cubicBezTo>
                  <a:cubicBezTo>
                    <a:pt x="63" y="127"/>
                    <a:pt x="75" y="111"/>
                    <a:pt x="75" y="91"/>
                  </a:cubicBezTo>
                  <a:cubicBezTo>
                    <a:pt x="75" y="71"/>
                    <a:pt x="64" y="55"/>
                    <a:pt x="47" y="55"/>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70" name="Google Shape;370;p15"/>
            <p:cNvSpPr/>
            <p:nvPr/>
          </p:nvSpPr>
          <p:spPr>
            <a:xfrm>
              <a:off x="3094038" y="-1588"/>
              <a:ext cx="79375" cy="114300"/>
            </a:xfrm>
            <a:custGeom>
              <a:avLst/>
              <a:gdLst/>
              <a:ahLst/>
              <a:cxnLst/>
              <a:rect l="l" t="t" r="r" b="b"/>
              <a:pathLst>
                <a:path w="96" h="136" extrusionOk="0">
                  <a:moveTo>
                    <a:pt x="52" y="113"/>
                  </a:moveTo>
                  <a:cubicBezTo>
                    <a:pt x="45" y="129"/>
                    <a:pt x="38" y="136"/>
                    <a:pt x="26" y="136"/>
                  </a:cubicBezTo>
                  <a:cubicBezTo>
                    <a:pt x="13" y="136"/>
                    <a:pt x="7" y="132"/>
                    <a:pt x="7" y="132"/>
                  </a:cubicBezTo>
                  <a:cubicBezTo>
                    <a:pt x="11" y="117"/>
                    <a:pt x="11" y="117"/>
                    <a:pt x="11" y="117"/>
                  </a:cubicBezTo>
                  <a:cubicBezTo>
                    <a:pt x="11" y="117"/>
                    <a:pt x="17" y="120"/>
                    <a:pt x="22" y="120"/>
                  </a:cubicBezTo>
                  <a:cubicBezTo>
                    <a:pt x="27" y="120"/>
                    <a:pt x="30" y="118"/>
                    <a:pt x="33" y="110"/>
                  </a:cubicBezTo>
                  <a:cubicBezTo>
                    <a:pt x="38" y="98"/>
                    <a:pt x="38" y="98"/>
                    <a:pt x="38" y="98"/>
                  </a:cubicBezTo>
                  <a:cubicBezTo>
                    <a:pt x="0" y="0"/>
                    <a:pt x="0" y="0"/>
                    <a:pt x="0" y="0"/>
                  </a:cubicBezTo>
                  <a:cubicBezTo>
                    <a:pt x="20" y="0"/>
                    <a:pt x="20" y="0"/>
                    <a:pt x="20" y="0"/>
                  </a:cubicBezTo>
                  <a:cubicBezTo>
                    <a:pt x="48" y="81"/>
                    <a:pt x="48" y="81"/>
                    <a:pt x="48" y="81"/>
                  </a:cubicBezTo>
                  <a:cubicBezTo>
                    <a:pt x="76" y="0"/>
                    <a:pt x="76" y="0"/>
                    <a:pt x="76" y="0"/>
                  </a:cubicBezTo>
                  <a:cubicBezTo>
                    <a:pt x="96" y="0"/>
                    <a:pt x="96" y="0"/>
                    <a:pt x="96" y="0"/>
                  </a:cubicBezTo>
                  <a:lnTo>
                    <a:pt x="52" y="11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71" name="Google Shape;371;p15"/>
            <p:cNvSpPr/>
            <p:nvPr/>
          </p:nvSpPr>
          <p:spPr>
            <a:xfrm>
              <a:off x="3219451" y="-31750"/>
              <a:ext cx="17463" cy="112713"/>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72" name="Google Shape;372;p15"/>
            <p:cNvSpPr/>
            <p:nvPr/>
          </p:nvSpPr>
          <p:spPr>
            <a:xfrm>
              <a:off x="3263901" y="-3175"/>
              <a:ext cx="69850" cy="84138"/>
            </a:xfrm>
            <a:custGeom>
              <a:avLst/>
              <a:gdLst/>
              <a:ahLst/>
              <a:cxnLst/>
              <a:rect l="l" t="t" r="r" b="b"/>
              <a:pathLst>
                <a:path w="84" h="101" extrusionOk="0">
                  <a:moveTo>
                    <a:pt x="65" y="101"/>
                  </a:moveTo>
                  <a:cubicBezTo>
                    <a:pt x="65" y="42"/>
                    <a:pt x="65" y="42"/>
                    <a:pt x="65" y="42"/>
                  </a:cubicBezTo>
                  <a:cubicBezTo>
                    <a:pt x="65" y="26"/>
                    <a:pt x="60" y="16"/>
                    <a:pt x="45" y="16"/>
                  </a:cubicBezTo>
                  <a:cubicBezTo>
                    <a:pt x="30" y="16"/>
                    <a:pt x="21" y="32"/>
                    <a:pt x="19" y="42"/>
                  </a:cubicBezTo>
                  <a:cubicBezTo>
                    <a:pt x="19" y="101"/>
                    <a:pt x="19" y="101"/>
                    <a:pt x="19" y="101"/>
                  </a:cubicBezTo>
                  <a:cubicBezTo>
                    <a:pt x="0" y="101"/>
                    <a:pt x="0" y="101"/>
                    <a:pt x="0" y="101"/>
                  </a:cubicBezTo>
                  <a:cubicBezTo>
                    <a:pt x="0" y="2"/>
                    <a:pt x="0" y="2"/>
                    <a:pt x="0" y="2"/>
                  </a:cubicBezTo>
                  <a:cubicBezTo>
                    <a:pt x="18" y="2"/>
                    <a:pt x="18" y="2"/>
                    <a:pt x="18" y="2"/>
                  </a:cubicBezTo>
                  <a:cubicBezTo>
                    <a:pt x="19" y="20"/>
                    <a:pt x="19" y="20"/>
                    <a:pt x="19" y="20"/>
                  </a:cubicBezTo>
                  <a:cubicBezTo>
                    <a:pt x="24" y="10"/>
                    <a:pt x="35" y="0"/>
                    <a:pt x="51" y="0"/>
                  </a:cubicBezTo>
                  <a:cubicBezTo>
                    <a:pt x="71" y="0"/>
                    <a:pt x="84" y="11"/>
                    <a:pt x="84" y="37"/>
                  </a:cubicBezTo>
                  <a:cubicBezTo>
                    <a:pt x="84" y="101"/>
                    <a:pt x="84" y="101"/>
                    <a:pt x="84" y="101"/>
                  </a:cubicBezTo>
                  <a:cubicBezTo>
                    <a:pt x="65" y="101"/>
                    <a:pt x="65" y="101"/>
                    <a:pt x="65" y="10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73" name="Google Shape;373;p15"/>
            <p:cNvSpPr/>
            <p:nvPr/>
          </p:nvSpPr>
          <p:spPr>
            <a:xfrm>
              <a:off x="3349626" y="-3175"/>
              <a:ext cx="63500" cy="85725"/>
            </a:xfrm>
            <a:custGeom>
              <a:avLst/>
              <a:gdLst/>
              <a:ahLst/>
              <a:cxnLst/>
              <a:rect l="l" t="t" r="r" b="b"/>
              <a:pathLst>
                <a:path w="78" h="103" extrusionOk="0">
                  <a:moveTo>
                    <a:pt x="68" y="94"/>
                  </a:moveTo>
                  <a:cubicBezTo>
                    <a:pt x="62" y="99"/>
                    <a:pt x="54" y="103"/>
                    <a:pt x="39" y="103"/>
                  </a:cubicBezTo>
                  <a:cubicBezTo>
                    <a:pt x="19" y="103"/>
                    <a:pt x="4" y="91"/>
                    <a:pt x="0" y="86"/>
                  </a:cubicBezTo>
                  <a:cubicBezTo>
                    <a:pt x="10" y="74"/>
                    <a:pt x="10" y="74"/>
                    <a:pt x="10" y="74"/>
                  </a:cubicBezTo>
                  <a:cubicBezTo>
                    <a:pt x="16" y="80"/>
                    <a:pt x="28" y="88"/>
                    <a:pt x="39" y="88"/>
                  </a:cubicBezTo>
                  <a:cubicBezTo>
                    <a:pt x="51" y="88"/>
                    <a:pt x="59" y="84"/>
                    <a:pt x="59" y="75"/>
                  </a:cubicBezTo>
                  <a:cubicBezTo>
                    <a:pt x="59" y="66"/>
                    <a:pt x="49" y="63"/>
                    <a:pt x="43" y="61"/>
                  </a:cubicBezTo>
                  <a:cubicBezTo>
                    <a:pt x="37" y="60"/>
                    <a:pt x="30" y="57"/>
                    <a:pt x="25" y="55"/>
                  </a:cubicBezTo>
                  <a:cubicBezTo>
                    <a:pt x="21" y="53"/>
                    <a:pt x="5" y="46"/>
                    <a:pt x="5" y="29"/>
                  </a:cubicBezTo>
                  <a:cubicBezTo>
                    <a:pt x="5" y="11"/>
                    <a:pt x="20" y="0"/>
                    <a:pt x="42" y="0"/>
                  </a:cubicBezTo>
                  <a:cubicBezTo>
                    <a:pt x="63" y="0"/>
                    <a:pt x="76" y="12"/>
                    <a:pt x="77" y="13"/>
                  </a:cubicBezTo>
                  <a:cubicBezTo>
                    <a:pt x="68" y="26"/>
                    <a:pt x="68" y="26"/>
                    <a:pt x="68" y="26"/>
                  </a:cubicBezTo>
                  <a:cubicBezTo>
                    <a:pt x="62" y="20"/>
                    <a:pt x="52" y="15"/>
                    <a:pt x="42" y="15"/>
                  </a:cubicBezTo>
                  <a:cubicBezTo>
                    <a:pt x="31" y="15"/>
                    <a:pt x="23" y="18"/>
                    <a:pt x="23" y="27"/>
                  </a:cubicBezTo>
                  <a:cubicBezTo>
                    <a:pt x="23" y="36"/>
                    <a:pt x="32" y="38"/>
                    <a:pt x="39" y="41"/>
                  </a:cubicBezTo>
                  <a:cubicBezTo>
                    <a:pt x="46" y="43"/>
                    <a:pt x="54" y="45"/>
                    <a:pt x="58" y="47"/>
                  </a:cubicBezTo>
                  <a:cubicBezTo>
                    <a:pt x="62" y="49"/>
                    <a:pt x="78" y="55"/>
                    <a:pt x="78" y="72"/>
                  </a:cubicBezTo>
                  <a:cubicBezTo>
                    <a:pt x="78" y="82"/>
                    <a:pt x="73" y="89"/>
                    <a:pt x="68" y="94"/>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74" name="Google Shape;374;p15"/>
            <p:cNvSpPr/>
            <p:nvPr/>
          </p:nvSpPr>
          <p:spPr>
            <a:xfrm>
              <a:off x="3429001" y="-36513"/>
              <a:ext cx="20638" cy="117475"/>
            </a:xfrm>
            <a:custGeom>
              <a:avLst/>
              <a:gdLst/>
              <a:ahLst/>
              <a:cxnLst/>
              <a:rect l="l" t="t" r="r" b="b"/>
              <a:pathLst>
                <a:path w="26" h="143" extrusionOk="0">
                  <a:moveTo>
                    <a:pt x="13" y="24"/>
                  </a:moveTo>
                  <a:cubicBezTo>
                    <a:pt x="6" y="24"/>
                    <a:pt x="0" y="19"/>
                    <a:pt x="0" y="12"/>
                  </a:cubicBezTo>
                  <a:cubicBezTo>
                    <a:pt x="0" y="5"/>
                    <a:pt x="6" y="0"/>
                    <a:pt x="13" y="0"/>
                  </a:cubicBezTo>
                  <a:cubicBezTo>
                    <a:pt x="20" y="0"/>
                    <a:pt x="26" y="5"/>
                    <a:pt x="26" y="12"/>
                  </a:cubicBezTo>
                  <a:cubicBezTo>
                    <a:pt x="26" y="18"/>
                    <a:pt x="20" y="24"/>
                    <a:pt x="13" y="24"/>
                  </a:cubicBezTo>
                  <a:close/>
                  <a:moveTo>
                    <a:pt x="4" y="143"/>
                  </a:moveTo>
                  <a:cubicBezTo>
                    <a:pt x="4" y="44"/>
                    <a:pt x="4" y="44"/>
                    <a:pt x="4" y="44"/>
                  </a:cubicBezTo>
                  <a:cubicBezTo>
                    <a:pt x="22" y="44"/>
                    <a:pt x="22" y="44"/>
                    <a:pt x="22" y="44"/>
                  </a:cubicBezTo>
                  <a:cubicBezTo>
                    <a:pt x="22" y="143"/>
                    <a:pt x="22" y="143"/>
                    <a:pt x="22" y="143"/>
                  </a:cubicBezTo>
                  <a:lnTo>
                    <a:pt x="4" y="14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75" name="Google Shape;375;p15"/>
            <p:cNvSpPr/>
            <p:nvPr/>
          </p:nvSpPr>
          <p:spPr>
            <a:xfrm>
              <a:off x="3465513" y="-3175"/>
              <a:ext cx="77788" cy="115888"/>
            </a:xfrm>
            <a:custGeom>
              <a:avLst/>
              <a:gdLst/>
              <a:ahLst/>
              <a:cxnLst/>
              <a:rect l="l" t="t" r="r" b="b"/>
              <a:pathLst>
                <a:path w="94" h="138" extrusionOk="0">
                  <a:moveTo>
                    <a:pt x="84" y="122"/>
                  </a:moveTo>
                  <a:cubicBezTo>
                    <a:pt x="76" y="130"/>
                    <a:pt x="64" y="138"/>
                    <a:pt x="44" y="138"/>
                  </a:cubicBezTo>
                  <a:cubicBezTo>
                    <a:pt x="23" y="138"/>
                    <a:pt x="8" y="129"/>
                    <a:pt x="5" y="126"/>
                  </a:cubicBezTo>
                  <a:cubicBezTo>
                    <a:pt x="12" y="112"/>
                    <a:pt x="12" y="112"/>
                    <a:pt x="12" y="112"/>
                  </a:cubicBezTo>
                  <a:cubicBezTo>
                    <a:pt x="17" y="116"/>
                    <a:pt x="30" y="122"/>
                    <a:pt x="43" y="122"/>
                  </a:cubicBezTo>
                  <a:cubicBezTo>
                    <a:pt x="55" y="122"/>
                    <a:pt x="63" y="118"/>
                    <a:pt x="67" y="113"/>
                  </a:cubicBezTo>
                  <a:cubicBezTo>
                    <a:pt x="72" y="109"/>
                    <a:pt x="74" y="101"/>
                    <a:pt x="74" y="89"/>
                  </a:cubicBezTo>
                  <a:cubicBezTo>
                    <a:pt x="74" y="80"/>
                    <a:pt x="74" y="80"/>
                    <a:pt x="74" y="80"/>
                  </a:cubicBezTo>
                  <a:cubicBezTo>
                    <a:pt x="73" y="83"/>
                    <a:pt x="64" y="99"/>
                    <a:pt x="42" y="99"/>
                  </a:cubicBezTo>
                  <a:cubicBezTo>
                    <a:pt x="16" y="99"/>
                    <a:pt x="0" y="78"/>
                    <a:pt x="0" y="49"/>
                  </a:cubicBezTo>
                  <a:cubicBezTo>
                    <a:pt x="0" y="20"/>
                    <a:pt x="19" y="0"/>
                    <a:pt x="43" y="0"/>
                  </a:cubicBezTo>
                  <a:cubicBezTo>
                    <a:pt x="65" y="0"/>
                    <a:pt x="73" y="15"/>
                    <a:pt x="74" y="18"/>
                  </a:cubicBezTo>
                  <a:cubicBezTo>
                    <a:pt x="76" y="2"/>
                    <a:pt x="76" y="2"/>
                    <a:pt x="76" y="2"/>
                  </a:cubicBezTo>
                  <a:cubicBezTo>
                    <a:pt x="94" y="2"/>
                    <a:pt x="94" y="2"/>
                    <a:pt x="94" y="2"/>
                  </a:cubicBezTo>
                  <a:cubicBezTo>
                    <a:pt x="94" y="82"/>
                    <a:pt x="94" y="82"/>
                    <a:pt x="94" y="82"/>
                  </a:cubicBezTo>
                  <a:cubicBezTo>
                    <a:pt x="94" y="102"/>
                    <a:pt x="91" y="113"/>
                    <a:pt x="84" y="122"/>
                  </a:cubicBezTo>
                  <a:close/>
                  <a:moveTo>
                    <a:pt x="48" y="15"/>
                  </a:moveTo>
                  <a:cubicBezTo>
                    <a:pt x="31" y="15"/>
                    <a:pt x="20" y="30"/>
                    <a:pt x="20" y="49"/>
                  </a:cubicBezTo>
                  <a:cubicBezTo>
                    <a:pt x="20" y="67"/>
                    <a:pt x="30" y="83"/>
                    <a:pt x="47" y="83"/>
                  </a:cubicBezTo>
                  <a:cubicBezTo>
                    <a:pt x="64" y="83"/>
                    <a:pt x="75" y="67"/>
                    <a:pt x="75" y="49"/>
                  </a:cubicBezTo>
                  <a:cubicBezTo>
                    <a:pt x="75" y="30"/>
                    <a:pt x="65" y="15"/>
                    <a:pt x="48" y="15"/>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76" name="Google Shape;376;p15"/>
            <p:cNvSpPr/>
            <p:nvPr/>
          </p:nvSpPr>
          <p:spPr>
            <a:xfrm>
              <a:off x="3568701" y="-34925"/>
              <a:ext cx="69850" cy="115888"/>
            </a:xfrm>
            <a:custGeom>
              <a:avLst/>
              <a:gdLst/>
              <a:ahLst/>
              <a:cxnLst/>
              <a:rect l="l" t="t" r="r" b="b"/>
              <a:pathLst>
                <a:path w="85" h="141" extrusionOk="0">
                  <a:moveTo>
                    <a:pt x="66" y="141"/>
                  </a:moveTo>
                  <a:cubicBezTo>
                    <a:pt x="66" y="82"/>
                    <a:pt x="66" y="82"/>
                    <a:pt x="66" y="82"/>
                  </a:cubicBezTo>
                  <a:cubicBezTo>
                    <a:pt x="66" y="66"/>
                    <a:pt x="61" y="56"/>
                    <a:pt x="46" y="56"/>
                  </a:cubicBezTo>
                  <a:cubicBezTo>
                    <a:pt x="31" y="56"/>
                    <a:pt x="21" y="72"/>
                    <a:pt x="19" y="82"/>
                  </a:cubicBezTo>
                  <a:cubicBezTo>
                    <a:pt x="19" y="141"/>
                    <a:pt x="19" y="141"/>
                    <a:pt x="19" y="141"/>
                  </a:cubicBezTo>
                  <a:cubicBezTo>
                    <a:pt x="0" y="141"/>
                    <a:pt x="0" y="141"/>
                    <a:pt x="0" y="141"/>
                  </a:cubicBezTo>
                  <a:cubicBezTo>
                    <a:pt x="0" y="0"/>
                    <a:pt x="0" y="0"/>
                    <a:pt x="0" y="0"/>
                  </a:cubicBezTo>
                  <a:cubicBezTo>
                    <a:pt x="19" y="0"/>
                    <a:pt x="19" y="0"/>
                    <a:pt x="19" y="0"/>
                  </a:cubicBezTo>
                  <a:cubicBezTo>
                    <a:pt x="19" y="60"/>
                    <a:pt x="19" y="60"/>
                    <a:pt x="19" y="60"/>
                  </a:cubicBezTo>
                  <a:cubicBezTo>
                    <a:pt x="25" y="50"/>
                    <a:pt x="36" y="39"/>
                    <a:pt x="52" y="39"/>
                  </a:cubicBezTo>
                  <a:cubicBezTo>
                    <a:pt x="72" y="39"/>
                    <a:pt x="85" y="51"/>
                    <a:pt x="85" y="77"/>
                  </a:cubicBezTo>
                  <a:cubicBezTo>
                    <a:pt x="85" y="141"/>
                    <a:pt x="85" y="141"/>
                    <a:pt x="85" y="141"/>
                  </a:cubicBezTo>
                  <a:lnTo>
                    <a:pt x="66" y="141"/>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77" name="Google Shape;377;p15"/>
            <p:cNvSpPr/>
            <p:nvPr/>
          </p:nvSpPr>
          <p:spPr>
            <a:xfrm>
              <a:off x="3654426" y="-23813"/>
              <a:ext cx="50800" cy="106363"/>
            </a:xfrm>
            <a:custGeom>
              <a:avLst/>
              <a:gdLst/>
              <a:ahLst/>
              <a:cxnLst/>
              <a:rect l="l" t="t" r="r" b="b"/>
              <a:pathLst>
                <a:path w="61" h="128" extrusionOk="0">
                  <a:moveTo>
                    <a:pt x="33" y="41"/>
                  </a:moveTo>
                  <a:cubicBezTo>
                    <a:pt x="33" y="92"/>
                    <a:pt x="33" y="92"/>
                    <a:pt x="33" y="92"/>
                  </a:cubicBezTo>
                  <a:cubicBezTo>
                    <a:pt x="33" y="101"/>
                    <a:pt x="34" y="106"/>
                    <a:pt x="37" y="109"/>
                  </a:cubicBezTo>
                  <a:cubicBezTo>
                    <a:pt x="40" y="112"/>
                    <a:pt x="43" y="113"/>
                    <a:pt x="47" y="113"/>
                  </a:cubicBezTo>
                  <a:cubicBezTo>
                    <a:pt x="52" y="113"/>
                    <a:pt x="56" y="112"/>
                    <a:pt x="58" y="111"/>
                  </a:cubicBezTo>
                  <a:cubicBezTo>
                    <a:pt x="60" y="125"/>
                    <a:pt x="60" y="125"/>
                    <a:pt x="60" y="125"/>
                  </a:cubicBezTo>
                  <a:cubicBezTo>
                    <a:pt x="56" y="127"/>
                    <a:pt x="48" y="128"/>
                    <a:pt x="42" y="128"/>
                  </a:cubicBezTo>
                  <a:cubicBezTo>
                    <a:pt x="33" y="128"/>
                    <a:pt x="27" y="126"/>
                    <a:pt x="21" y="121"/>
                  </a:cubicBezTo>
                  <a:cubicBezTo>
                    <a:pt x="16" y="115"/>
                    <a:pt x="15" y="108"/>
                    <a:pt x="15" y="95"/>
                  </a:cubicBezTo>
                  <a:cubicBezTo>
                    <a:pt x="15" y="41"/>
                    <a:pt x="15" y="41"/>
                    <a:pt x="15" y="41"/>
                  </a:cubicBezTo>
                  <a:cubicBezTo>
                    <a:pt x="0" y="41"/>
                    <a:pt x="0" y="41"/>
                    <a:pt x="0" y="41"/>
                  </a:cubicBezTo>
                  <a:cubicBezTo>
                    <a:pt x="0" y="27"/>
                    <a:pt x="0" y="27"/>
                    <a:pt x="0" y="27"/>
                  </a:cubicBezTo>
                  <a:cubicBezTo>
                    <a:pt x="14" y="27"/>
                    <a:pt x="14" y="27"/>
                    <a:pt x="14" y="27"/>
                  </a:cubicBezTo>
                  <a:cubicBezTo>
                    <a:pt x="16" y="0"/>
                    <a:pt x="16" y="0"/>
                    <a:pt x="16" y="0"/>
                  </a:cubicBezTo>
                  <a:cubicBezTo>
                    <a:pt x="33" y="0"/>
                    <a:pt x="33" y="0"/>
                    <a:pt x="33" y="0"/>
                  </a:cubicBezTo>
                  <a:cubicBezTo>
                    <a:pt x="33" y="27"/>
                    <a:pt x="33" y="27"/>
                    <a:pt x="33" y="27"/>
                  </a:cubicBezTo>
                  <a:cubicBezTo>
                    <a:pt x="61" y="27"/>
                    <a:pt x="61" y="27"/>
                    <a:pt x="61" y="27"/>
                  </a:cubicBezTo>
                  <a:cubicBezTo>
                    <a:pt x="61" y="41"/>
                    <a:pt x="61" y="41"/>
                    <a:pt x="61" y="41"/>
                  </a:cubicBezTo>
                  <a:cubicBezTo>
                    <a:pt x="33" y="41"/>
                    <a:pt x="33" y="41"/>
                    <a:pt x="33" y="4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78" name="Google Shape;378;p15"/>
            <p:cNvSpPr/>
            <p:nvPr/>
          </p:nvSpPr>
          <p:spPr>
            <a:xfrm>
              <a:off x="3711576" y="-3175"/>
              <a:ext cx="63500" cy="85725"/>
            </a:xfrm>
            <a:custGeom>
              <a:avLst/>
              <a:gdLst/>
              <a:ahLst/>
              <a:cxnLst/>
              <a:rect l="l" t="t" r="r" b="b"/>
              <a:pathLst>
                <a:path w="78" h="103" extrusionOk="0">
                  <a:moveTo>
                    <a:pt x="68" y="94"/>
                  </a:moveTo>
                  <a:cubicBezTo>
                    <a:pt x="63" y="99"/>
                    <a:pt x="54" y="103"/>
                    <a:pt x="39" y="103"/>
                  </a:cubicBezTo>
                  <a:cubicBezTo>
                    <a:pt x="19" y="103"/>
                    <a:pt x="5" y="91"/>
                    <a:pt x="0" y="86"/>
                  </a:cubicBezTo>
                  <a:cubicBezTo>
                    <a:pt x="10" y="74"/>
                    <a:pt x="10" y="74"/>
                    <a:pt x="10" y="74"/>
                  </a:cubicBezTo>
                  <a:cubicBezTo>
                    <a:pt x="16" y="80"/>
                    <a:pt x="28" y="88"/>
                    <a:pt x="40" y="88"/>
                  </a:cubicBezTo>
                  <a:cubicBezTo>
                    <a:pt x="51" y="88"/>
                    <a:pt x="59" y="84"/>
                    <a:pt x="59" y="75"/>
                  </a:cubicBezTo>
                  <a:cubicBezTo>
                    <a:pt x="59" y="66"/>
                    <a:pt x="49" y="63"/>
                    <a:pt x="43" y="61"/>
                  </a:cubicBezTo>
                  <a:cubicBezTo>
                    <a:pt x="38" y="60"/>
                    <a:pt x="30" y="57"/>
                    <a:pt x="25" y="55"/>
                  </a:cubicBezTo>
                  <a:cubicBezTo>
                    <a:pt x="21" y="53"/>
                    <a:pt x="5" y="46"/>
                    <a:pt x="5" y="29"/>
                  </a:cubicBezTo>
                  <a:cubicBezTo>
                    <a:pt x="5" y="11"/>
                    <a:pt x="20" y="0"/>
                    <a:pt x="42" y="0"/>
                  </a:cubicBezTo>
                  <a:cubicBezTo>
                    <a:pt x="63" y="0"/>
                    <a:pt x="76" y="12"/>
                    <a:pt x="77" y="13"/>
                  </a:cubicBezTo>
                  <a:cubicBezTo>
                    <a:pt x="68" y="26"/>
                    <a:pt x="68" y="26"/>
                    <a:pt x="68" y="26"/>
                  </a:cubicBezTo>
                  <a:cubicBezTo>
                    <a:pt x="62" y="20"/>
                    <a:pt x="52" y="15"/>
                    <a:pt x="42" y="15"/>
                  </a:cubicBezTo>
                  <a:cubicBezTo>
                    <a:pt x="31" y="15"/>
                    <a:pt x="23" y="18"/>
                    <a:pt x="23" y="27"/>
                  </a:cubicBezTo>
                  <a:cubicBezTo>
                    <a:pt x="23" y="36"/>
                    <a:pt x="32" y="38"/>
                    <a:pt x="39" y="41"/>
                  </a:cubicBezTo>
                  <a:cubicBezTo>
                    <a:pt x="46" y="43"/>
                    <a:pt x="54" y="45"/>
                    <a:pt x="58" y="47"/>
                  </a:cubicBezTo>
                  <a:cubicBezTo>
                    <a:pt x="62" y="49"/>
                    <a:pt x="78" y="55"/>
                    <a:pt x="78" y="72"/>
                  </a:cubicBezTo>
                  <a:cubicBezTo>
                    <a:pt x="78" y="82"/>
                    <a:pt x="74" y="89"/>
                    <a:pt x="68" y="94"/>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79" name="Google Shape;379;p15"/>
            <p:cNvSpPr/>
            <p:nvPr/>
          </p:nvSpPr>
          <p:spPr>
            <a:xfrm>
              <a:off x="2498726" y="157163"/>
              <a:ext cx="93663" cy="112713"/>
            </a:xfrm>
            <a:custGeom>
              <a:avLst/>
              <a:gdLst/>
              <a:ahLst/>
              <a:cxnLst/>
              <a:rect l="l" t="t" r="r" b="b"/>
              <a:pathLst>
                <a:path w="113" h="136" extrusionOk="0">
                  <a:moveTo>
                    <a:pt x="92" y="119"/>
                  </a:moveTo>
                  <a:cubicBezTo>
                    <a:pt x="81" y="130"/>
                    <a:pt x="66" y="136"/>
                    <a:pt x="45" y="136"/>
                  </a:cubicBezTo>
                  <a:cubicBezTo>
                    <a:pt x="0" y="136"/>
                    <a:pt x="0" y="136"/>
                    <a:pt x="0" y="136"/>
                  </a:cubicBezTo>
                  <a:cubicBezTo>
                    <a:pt x="0" y="0"/>
                    <a:pt x="0" y="0"/>
                    <a:pt x="0" y="0"/>
                  </a:cubicBezTo>
                  <a:cubicBezTo>
                    <a:pt x="45" y="0"/>
                    <a:pt x="45" y="0"/>
                    <a:pt x="45" y="0"/>
                  </a:cubicBezTo>
                  <a:cubicBezTo>
                    <a:pt x="66" y="0"/>
                    <a:pt x="81" y="5"/>
                    <a:pt x="92" y="16"/>
                  </a:cubicBezTo>
                  <a:cubicBezTo>
                    <a:pt x="103" y="27"/>
                    <a:pt x="113" y="44"/>
                    <a:pt x="113" y="68"/>
                  </a:cubicBezTo>
                  <a:cubicBezTo>
                    <a:pt x="113" y="91"/>
                    <a:pt x="104" y="108"/>
                    <a:pt x="92" y="119"/>
                  </a:cubicBezTo>
                  <a:close/>
                  <a:moveTo>
                    <a:pt x="78" y="28"/>
                  </a:moveTo>
                  <a:cubicBezTo>
                    <a:pt x="70" y="19"/>
                    <a:pt x="59" y="15"/>
                    <a:pt x="45" y="15"/>
                  </a:cubicBezTo>
                  <a:cubicBezTo>
                    <a:pt x="20" y="15"/>
                    <a:pt x="20" y="15"/>
                    <a:pt x="20" y="15"/>
                  </a:cubicBezTo>
                  <a:cubicBezTo>
                    <a:pt x="20" y="119"/>
                    <a:pt x="20" y="119"/>
                    <a:pt x="20" y="119"/>
                  </a:cubicBezTo>
                  <a:cubicBezTo>
                    <a:pt x="45" y="119"/>
                    <a:pt x="45" y="119"/>
                    <a:pt x="45" y="119"/>
                  </a:cubicBezTo>
                  <a:cubicBezTo>
                    <a:pt x="58" y="119"/>
                    <a:pt x="69" y="116"/>
                    <a:pt x="78" y="107"/>
                  </a:cubicBezTo>
                  <a:cubicBezTo>
                    <a:pt x="87" y="98"/>
                    <a:pt x="92" y="84"/>
                    <a:pt x="92" y="68"/>
                  </a:cubicBezTo>
                  <a:cubicBezTo>
                    <a:pt x="92" y="51"/>
                    <a:pt x="87" y="36"/>
                    <a:pt x="78" y="28"/>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80" name="Google Shape;380;p15"/>
            <p:cNvSpPr/>
            <p:nvPr/>
          </p:nvSpPr>
          <p:spPr>
            <a:xfrm>
              <a:off x="2605088" y="185738"/>
              <a:ext cx="74613" cy="85725"/>
            </a:xfrm>
            <a:custGeom>
              <a:avLst/>
              <a:gdLst/>
              <a:ahLst/>
              <a:cxnLst/>
              <a:rect l="l" t="t" r="r" b="b"/>
              <a:pathLst>
                <a:path w="90" h="103" extrusionOk="0">
                  <a:moveTo>
                    <a:pt x="20" y="56"/>
                  </a:moveTo>
                  <a:cubicBezTo>
                    <a:pt x="20" y="75"/>
                    <a:pt x="31" y="88"/>
                    <a:pt x="50" y="88"/>
                  </a:cubicBezTo>
                  <a:cubicBezTo>
                    <a:pt x="68" y="88"/>
                    <a:pt x="79" y="78"/>
                    <a:pt x="80" y="77"/>
                  </a:cubicBezTo>
                  <a:cubicBezTo>
                    <a:pt x="88" y="89"/>
                    <a:pt x="88" y="89"/>
                    <a:pt x="88" y="89"/>
                  </a:cubicBezTo>
                  <a:cubicBezTo>
                    <a:pt x="88" y="89"/>
                    <a:pt x="75" y="103"/>
                    <a:pt x="47" y="103"/>
                  </a:cubicBezTo>
                  <a:cubicBezTo>
                    <a:pt x="20" y="103"/>
                    <a:pt x="0" y="84"/>
                    <a:pt x="0" y="52"/>
                  </a:cubicBezTo>
                  <a:cubicBezTo>
                    <a:pt x="0" y="19"/>
                    <a:pt x="21" y="0"/>
                    <a:pt x="47" y="0"/>
                  </a:cubicBezTo>
                  <a:cubicBezTo>
                    <a:pt x="74" y="0"/>
                    <a:pt x="90" y="20"/>
                    <a:pt x="90" y="48"/>
                  </a:cubicBezTo>
                  <a:cubicBezTo>
                    <a:pt x="90" y="56"/>
                    <a:pt x="90" y="56"/>
                    <a:pt x="90" y="56"/>
                  </a:cubicBezTo>
                  <a:cubicBezTo>
                    <a:pt x="20" y="56"/>
                    <a:pt x="20" y="56"/>
                    <a:pt x="20" y="56"/>
                  </a:cubicBezTo>
                  <a:close/>
                  <a:moveTo>
                    <a:pt x="46" y="14"/>
                  </a:moveTo>
                  <a:cubicBezTo>
                    <a:pt x="29" y="14"/>
                    <a:pt x="20" y="29"/>
                    <a:pt x="19" y="42"/>
                  </a:cubicBezTo>
                  <a:cubicBezTo>
                    <a:pt x="71" y="42"/>
                    <a:pt x="71" y="42"/>
                    <a:pt x="71" y="42"/>
                  </a:cubicBezTo>
                  <a:cubicBezTo>
                    <a:pt x="72" y="28"/>
                    <a:pt x="64" y="14"/>
                    <a:pt x="46" y="14"/>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81" name="Google Shape;381;p15"/>
            <p:cNvSpPr/>
            <p:nvPr/>
          </p:nvSpPr>
          <p:spPr>
            <a:xfrm>
              <a:off x="2697163" y="153988"/>
              <a:ext cx="15875" cy="115888"/>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82" name="Google Shape;382;p15"/>
            <p:cNvSpPr/>
            <p:nvPr/>
          </p:nvSpPr>
          <p:spPr>
            <a:xfrm>
              <a:off x="2736851" y="150813"/>
              <a:ext cx="20638" cy="119063"/>
            </a:xfrm>
            <a:custGeom>
              <a:avLst/>
              <a:gdLst/>
              <a:ahLst/>
              <a:cxnLst/>
              <a:rect l="l" t="t" r="r" b="b"/>
              <a:pathLst>
                <a:path w="25" h="144" extrusionOk="0">
                  <a:moveTo>
                    <a:pt x="12" y="25"/>
                  </a:moveTo>
                  <a:cubicBezTo>
                    <a:pt x="5" y="25"/>
                    <a:pt x="0" y="20"/>
                    <a:pt x="0" y="13"/>
                  </a:cubicBezTo>
                  <a:cubicBezTo>
                    <a:pt x="0" y="6"/>
                    <a:pt x="5" y="0"/>
                    <a:pt x="12" y="0"/>
                  </a:cubicBezTo>
                  <a:cubicBezTo>
                    <a:pt x="20" y="0"/>
                    <a:pt x="25" y="6"/>
                    <a:pt x="25" y="12"/>
                  </a:cubicBezTo>
                  <a:cubicBezTo>
                    <a:pt x="25" y="19"/>
                    <a:pt x="20" y="25"/>
                    <a:pt x="12" y="25"/>
                  </a:cubicBezTo>
                  <a:close/>
                  <a:moveTo>
                    <a:pt x="3" y="144"/>
                  </a:moveTo>
                  <a:cubicBezTo>
                    <a:pt x="3" y="45"/>
                    <a:pt x="3" y="45"/>
                    <a:pt x="3" y="45"/>
                  </a:cubicBezTo>
                  <a:cubicBezTo>
                    <a:pt x="22" y="45"/>
                    <a:pt x="22" y="45"/>
                    <a:pt x="22" y="45"/>
                  </a:cubicBezTo>
                  <a:cubicBezTo>
                    <a:pt x="22" y="144"/>
                    <a:pt x="22" y="144"/>
                    <a:pt x="22" y="144"/>
                  </a:cubicBezTo>
                  <a:lnTo>
                    <a:pt x="3" y="14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83" name="Google Shape;383;p15"/>
            <p:cNvSpPr/>
            <p:nvPr/>
          </p:nvSpPr>
          <p:spPr>
            <a:xfrm>
              <a:off x="2768601" y="188913"/>
              <a:ext cx="79375" cy="80963"/>
            </a:xfrm>
            <a:custGeom>
              <a:avLst/>
              <a:gdLst/>
              <a:ahLst/>
              <a:cxnLst/>
              <a:rect l="l" t="t" r="r" b="b"/>
              <a:pathLst>
                <a:path w="50" h="51" extrusionOk="0">
                  <a:moveTo>
                    <a:pt x="30" y="51"/>
                  </a:moveTo>
                  <a:lnTo>
                    <a:pt x="19" y="51"/>
                  </a:lnTo>
                  <a:lnTo>
                    <a:pt x="0" y="0"/>
                  </a:lnTo>
                  <a:lnTo>
                    <a:pt x="10" y="0"/>
                  </a:lnTo>
                  <a:lnTo>
                    <a:pt x="25" y="41"/>
                  </a:lnTo>
                  <a:lnTo>
                    <a:pt x="39" y="0"/>
                  </a:lnTo>
                  <a:lnTo>
                    <a:pt x="50" y="0"/>
                  </a:lnTo>
                  <a:lnTo>
                    <a:pt x="30" y="51"/>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84" name="Google Shape;384;p15"/>
            <p:cNvSpPr/>
            <p:nvPr/>
          </p:nvSpPr>
          <p:spPr>
            <a:xfrm>
              <a:off x="2855913" y="185738"/>
              <a:ext cx="74613" cy="85725"/>
            </a:xfrm>
            <a:custGeom>
              <a:avLst/>
              <a:gdLst/>
              <a:ahLst/>
              <a:cxnLst/>
              <a:rect l="l" t="t" r="r" b="b"/>
              <a:pathLst>
                <a:path w="90" h="103" extrusionOk="0">
                  <a:moveTo>
                    <a:pt x="19" y="56"/>
                  </a:moveTo>
                  <a:cubicBezTo>
                    <a:pt x="19" y="75"/>
                    <a:pt x="30" y="88"/>
                    <a:pt x="49" y="88"/>
                  </a:cubicBezTo>
                  <a:cubicBezTo>
                    <a:pt x="67" y="88"/>
                    <a:pt x="78" y="78"/>
                    <a:pt x="79" y="77"/>
                  </a:cubicBezTo>
                  <a:cubicBezTo>
                    <a:pt x="87" y="89"/>
                    <a:pt x="87" y="89"/>
                    <a:pt x="87" y="89"/>
                  </a:cubicBezTo>
                  <a:cubicBezTo>
                    <a:pt x="87" y="89"/>
                    <a:pt x="74" y="103"/>
                    <a:pt x="47" y="103"/>
                  </a:cubicBezTo>
                  <a:cubicBezTo>
                    <a:pt x="20" y="103"/>
                    <a:pt x="0" y="84"/>
                    <a:pt x="0" y="52"/>
                  </a:cubicBezTo>
                  <a:cubicBezTo>
                    <a:pt x="0" y="19"/>
                    <a:pt x="20" y="0"/>
                    <a:pt x="47" y="0"/>
                  </a:cubicBezTo>
                  <a:cubicBezTo>
                    <a:pt x="73" y="0"/>
                    <a:pt x="90" y="20"/>
                    <a:pt x="90" y="48"/>
                  </a:cubicBezTo>
                  <a:cubicBezTo>
                    <a:pt x="90" y="56"/>
                    <a:pt x="90" y="56"/>
                    <a:pt x="90" y="56"/>
                  </a:cubicBezTo>
                  <a:cubicBezTo>
                    <a:pt x="19" y="56"/>
                    <a:pt x="19" y="56"/>
                    <a:pt x="19" y="56"/>
                  </a:cubicBezTo>
                  <a:close/>
                  <a:moveTo>
                    <a:pt x="46" y="14"/>
                  </a:moveTo>
                  <a:cubicBezTo>
                    <a:pt x="28" y="14"/>
                    <a:pt x="20" y="29"/>
                    <a:pt x="18" y="42"/>
                  </a:cubicBezTo>
                  <a:cubicBezTo>
                    <a:pt x="70" y="42"/>
                    <a:pt x="70" y="42"/>
                    <a:pt x="70" y="42"/>
                  </a:cubicBezTo>
                  <a:cubicBezTo>
                    <a:pt x="71" y="28"/>
                    <a:pt x="63" y="14"/>
                    <a:pt x="46" y="14"/>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85" name="Google Shape;385;p15"/>
            <p:cNvSpPr/>
            <p:nvPr/>
          </p:nvSpPr>
          <p:spPr>
            <a:xfrm>
              <a:off x="2947988" y="185738"/>
              <a:ext cx="47625" cy="84138"/>
            </a:xfrm>
            <a:custGeom>
              <a:avLst/>
              <a:gdLst/>
              <a:ahLst/>
              <a:cxnLst/>
              <a:rect l="l" t="t" r="r" b="b"/>
              <a:pathLst>
                <a:path w="56" h="101" extrusionOk="0">
                  <a:moveTo>
                    <a:pt x="53" y="19"/>
                  </a:moveTo>
                  <a:cubicBezTo>
                    <a:pt x="53" y="19"/>
                    <a:pt x="51" y="18"/>
                    <a:pt x="46" y="18"/>
                  </a:cubicBezTo>
                  <a:cubicBezTo>
                    <a:pt x="41" y="18"/>
                    <a:pt x="37" y="19"/>
                    <a:pt x="32" y="22"/>
                  </a:cubicBezTo>
                  <a:cubicBezTo>
                    <a:pt x="26" y="26"/>
                    <a:pt x="20" y="34"/>
                    <a:pt x="18" y="45"/>
                  </a:cubicBezTo>
                  <a:cubicBezTo>
                    <a:pt x="18" y="101"/>
                    <a:pt x="18" y="101"/>
                    <a:pt x="18" y="101"/>
                  </a:cubicBezTo>
                  <a:cubicBezTo>
                    <a:pt x="0" y="101"/>
                    <a:pt x="0" y="101"/>
                    <a:pt x="0" y="101"/>
                  </a:cubicBezTo>
                  <a:cubicBezTo>
                    <a:pt x="0" y="2"/>
                    <a:pt x="0" y="2"/>
                    <a:pt x="0" y="2"/>
                  </a:cubicBezTo>
                  <a:cubicBezTo>
                    <a:pt x="17" y="2"/>
                    <a:pt x="17" y="2"/>
                    <a:pt x="17" y="2"/>
                  </a:cubicBezTo>
                  <a:cubicBezTo>
                    <a:pt x="18" y="21"/>
                    <a:pt x="18" y="21"/>
                    <a:pt x="18" y="21"/>
                  </a:cubicBezTo>
                  <a:cubicBezTo>
                    <a:pt x="24" y="10"/>
                    <a:pt x="35" y="0"/>
                    <a:pt x="48" y="0"/>
                  </a:cubicBezTo>
                  <a:cubicBezTo>
                    <a:pt x="53" y="0"/>
                    <a:pt x="56" y="1"/>
                    <a:pt x="56" y="1"/>
                  </a:cubicBezTo>
                  <a:lnTo>
                    <a:pt x="53" y="1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86" name="Google Shape;386;p15"/>
            <p:cNvSpPr/>
            <p:nvPr/>
          </p:nvSpPr>
          <p:spPr>
            <a:xfrm>
              <a:off x="2998788" y="185738"/>
              <a:ext cx="74613" cy="85725"/>
            </a:xfrm>
            <a:custGeom>
              <a:avLst/>
              <a:gdLst/>
              <a:ahLst/>
              <a:cxnLst/>
              <a:rect l="l" t="t" r="r" b="b"/>
              <a:pathLst>
                <a:path w="90" h="103" extrusionOk="0">
                  <a:moveTo>
                    <a:pt x="20" y="56"/>
                  </a:moveTo>
                  <a:cubicBezTo>
                    <a:pt x="20" y="75"/>
                    <a:pt x="31" y="88"/>
                    <a:pt x="49" y="88"/>
                  </a:cubicBezTo>
                  <a:cubicBezTo>
                    <a:pt x="68" y="88"/>
                    <a:pt x="79" y="78"/>
                    <a:pt x="80" y="77"/>
                  </a:cubicBezTo>
                  <a:cubicBezTo>
                    <a:pt x="88" y="89"/>
                    <a:pt x="88" y="89"/>
                    <a:pt x="88" y="89"/>
                  </a:cubicBezTo>
                  <a:cubicBezTo>
                    <a:pt x="88" y="89"/>
                    <a:pt x="74" y="103"/>
                    <a:pt x="47" y="103"/>
                  </a:cubicBezTo>
                  <a:cubicBezTo>
                    <a:pt x="20" y="103"/>
                    <a:pt x="0" y="84"/>
                    <a:pt x="0" y="52"/>
                  </a:cubicBezTo>
                  <a:cubicBezTo>
                    <a:pt x="0" y="19"/>
                    <a:pt x="21" y="0"/>
                    <a:pt x="47" y="0"/>
                  </a:cubicBezTo>
                  <a:cubicBezTo>
                    <a:pt x="74" y="0"/>
                    <a:pt x="90" y="20"/>
                    <a:pt x="90" y="48"/>
                  </a:cubicBezTo>
                  <a:cubicBezTo>
                    <a:pt x="90" y="56"/>
                    <a:pt x="90" y="56"/>
                    <a:pt x="90" y="56"/>
                  </a:cubicBezTo>
                  <a:cubicBezTo>
                    <a:pt x="20" y="56"/>
                    <a:pt x="20" y="56"/>
                    <a:pt x="20" y="56"/>
                  </a:cubicBezTo>
                  <a:close/>
                  <a:moveTo>
                    <a:pt x="46" y="14"/>
                  </a:moveTo>
                  <a:cubicBezTo>
                    <a:pt x="28" y="14"/>
                    <a:pt x="20" y="29"/>
                    <a:pt x="19" y="42"/>
                  </a:cubicBezTo>
                  <a:cubicBezTo>
                    <a:pt x="71" y="42"/>
                    <a:pt x="71" y="42"/>
                    <a:pt x="71" y="42"/>
                  </a:cubicBezTo>
                  <a:cubicBezTo>
                    <a:pt x="71" y="28"/>
                    <a:pt x="64" y="14"/>
                    <a:pt x="46" y="14"/>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87" name="Google Shape;387;p15"/>
            <p:cNvSpPr/>
            <p:nvPr/>
          </p:nvSpPr>
          <p:spPr>
            <a:xfrm>
              <a:off x="3084513" y="153988"/>
              <a:ext cx="77788" cy="117475"/>
            </a:xfrm>
            <a:custGeom>
              <a:avLst/>
              <a:gdLst/>
              <a:ahLst/>
              <a:cxnLst/>
              <a:rect l="l" t="t" r="r" b="b"/>
              <a:pathLst>
                <a:path w="94" h="143" extrusionOk="0">
                  <a:moveTo>
                    <a:pt x="78" y="141"/>
                  </a:moveTo>
                  <a:cubicBezTo>
                    <a:pt x="75" y="125"/>
                    <a:pt x="75" y="125"/>
                    <a:pt x="75" y="125"/>
                  </a:cubicBezTo>
                  <a:cubicBezTo>
                    <a:pt x="74" y="126"/>
                    <a:pt x="65" y="143"/>
                    <a:pt x="42" y="143"/>
                  </a:cubicBezTo>
                  <a:cubicBezTo>
                    <a:pt x="16" y="143"/>
                    <a:pt x="0" y="121"/>
                    <a:pt x="0" y="91"/>
                  </a:cubicBezTo>
                  <a:cubicBezTo>
                    <a:pt x="0" y="62"/>
                    <a:pt x="18" y="40"/>
                    <a:pt x="44" y="40"/>
                  </a:cubicBezTo>
                  <a:cubicBezTo>
                    <a:pt x="65" y="40"/>
                    <a:pt x="74" y="56"/>
                    <a:pt x="75" y="58"/>
                  </a:cubicBezTo>
                  <a:cubicBezTo>
                    <a:pt x="75" y="0"/>
                    <a:pt x="75" y="0"/>
                    <a:pt x="75" y="0"/>
                  </a:cubicBezTo>
                  <a:cubicBezTo>
                    <a:pt x="94" y="0"/>
                    <a:pt x="94" y="0"/>
                    <a:pt x="94" y="0"/>
                  </a:cubicBezTo>
                  <a:cubicBezTo>
                    <a:pt x="94" y="141"/>
                    <a:pt x="94" y="141"/>
                    <a:pt x="94" y="141"/>
                  </a:cubicBezTo>
                  <a:cubicBezTo>
                    <a:pt x="78" y="141"/>
                    <a:pt x="78" y="141"/>
                    <a:pt x="78" y="141"/>
                  </a:cubicBezTo>
                  <a:close/>
                  <a:moveTo>
                    <a:pt x="48" y="54"/>
                  </a:moveTo>
                  <a:cubicBezTo>
                    <a:pt x="30" y="54"/>
                    <a:pt x="19" y="71"/>
                    <a:pt x="19" y="90"/>
                  </a:cubicBezTo>
                  <a:cubicBezTo>
                    <a:pt x="19" y="110"/>
                    <a:pt x="29" y="127"/>
                    <a:pt x="47" y="127"/>
                  </a:cubicBezTo>
                  <a:cubicBezTo>
                    <a:pt x="64" y="127"/>
                    <a:pt x="75" y="110"/>
                    <a:pt x="75" y="90"/>
                  </a:cubicBezTo>
                  <a:cubicBezTo>
                    <a:pt x="76" y="71"/>
                    <a:pt x="66" y="54"/>
                    <a:pt x="48" y="54"/>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88" name="Google Shape;388;p15"/>
            <p:cNvSpPr/>
            <p:nvPr/>
          </p:nvSpPr>
          <p:spPr>
            <a:xfrm>
              <a:off x="3209926" y="152400"/>
              <a:ext cx="53975" cy="117475"/>
            </a:xfrm>
            <a:custGeom>
              <a:avLst/>
              <a:gdLst/>
              <a:ahLst/>
              <a:cxnLst/>
              <a:rect l="l" t="t" r="r" b="b"/>
              <a:pathLst>
                <a:path w="64" h="142" extrusionOk="0">
                  <a:moveTo>
                    <a:pt x="61" y="18"/>
                  </a:moveTo>
                  <a:cubicBezTo>
                    <a:pt x="61" y="18"/>
                    <a:pt x="55" y="15"/>
                    <a:pt x="49" y="15"/>
                  </a:cubicBezTo>
                  <a:cubicBezTo>
                    <a:pt x="43" y="15"/>
                    <a:pt x="39" y="17"/>
                    <a:pt x="36" y="21"/>
                  </a:cubicBezTo>
                  <a:cubicBezTo>
                    <a:pt x="34" y="24"/>
                    <a:pt x="34" y="29"/>
                    <a:pt x="34" y="35"/>
                  </a:cubicBezTo>
                  <a:cubicBezTo>
                    <a:pt x="34" y="43"/>
                    <a:pt x="34" y="43"/>
                    <a:pt x="34" y="43"/>
                  </a:cubicBezTo>
                  <a:cubicBezTo>
                    <a:pt x="59" y="43"/>
                    <a:pt x="59" y="43"/>
                    <a:pt x="59" y="43"/>
                  </a:cubicBezTo>
                  <a:cubicBezTo>
                    <a:pt x="59" y="57"/>
                    <a:pt x="59" y="57"/>
                    <a:pt x="59" y="57"/>
                  </a:cubicBezTo>
                  <a:cubicBezTo>
                    <a:pt x="34" y="57"/>
                    <a:pt x="34" y="57"/>
                    <a:pt x="34" y="57"/>
                  </a:cubicBezTo>
                  <a:cubicBezTo>
                    <a:pt x="34" y="142"/>
                    <a:pt x="34" y="142"/>
                    <a:pt x="34" y="142"/>
                  </a:cubicBezTo>
                  <a:cubicBezTo>
                    <a:pt x="15" y="142"/>
                    <a:pt x="15" y="142"/>
                    <a:pt x="15" y="142"/>
                  </a:cubicBezTo>
                  <a:cubicBezTo>
                    <a:pt x="15" y="57"/>
                    <a:pt x="15" y="57"/>
                    <a:pt x="15" y="57"/>
                  </a:cubicBezTo>
                  <a:cubicBezTo>
                    <a:pt x="0" y="57"/>
                    <a:pt x="0" y="57"/>
                    <a:pt x="0" y="57"/>
                  </a:cubicBezTo>
                  <a:cubicBezTo>
                    <a:pt x="0" y="43"/>
                    <a:pt x="0" y="43"/>
                    <a:pt x="0" y="43"/>
                  </a:cubicBezTo>
                  <a:cubicBezTo>
                    <a:pt x="15" y="43"/>
                    <a:pt x="15" y="43"/>
                    <a:pt x="15" y="43"/>
                  </a:cubicBezTo>
                  <a:cubicBezTo>
                    <a:pt x="15" y="32"/>
                    <a:pt x="15" y="32"/>
                    <a:pt x="15" y="32"/>
                  </a:cubicBezTo>
                  <a:cubicBezTo>
                    <a:pt x="15" y="21"/>
                    <a:pt x="18" y="14"/>
                    <a:pt x="22" y="9"/>
                  </a:cubicBezTo>
                  <a:cubicBezTo>
                    <a:pt x="27" y="4"/>
                    <a:pt x="34" y="0"/>
                    <a:pt x="45" y="0"/>
                  </a:cubicBezTo>
                  <a:cubicBezTo>
                    <a:pt x="55" y="0"/>
                    <a:pt x="62" y="3"/>
                    <a:pt x="64" y="4"/>
                  </a:cubicBezTo>
                  <a:lnTo>
                    <a:pt x="61" y="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89" name="Google Shape;389;p15"/>
            <p:cNvSpPr/>
            <p:nvPr/>
          </p:nvSpPr>
          <p:spPr>
            <a:xfrm>
              <a:off x="3270251" y="185738"/>
              <a:ext cx="46038" cy="84138"/>
            </a:xfrm>
            <a:custGeom>
              <a:avLst/>
              <a:gdLst/>
              <a:ahLst/>
              <a:cxnLst/>
              <a:rect l="l" t="t" r="r" b="b"/>
              <a:pathLst>
                <a:path w="56" h="101" extrusionOk="0">
                  <a:moveTo>
                    <a:pt x="53" y="19"/>
                  </a:moveTo>
                  <a:cubicBezTo>
                    <a:pt x="53" y="19"/>
                    <a:pt x="51" y="18"/>
                    <a:pt x="46" y="18"/>
                  </a:cubicBezTo>
                  <a:cubicBezTo>
                    <a:pt x="41" y="18"/>
                    <a:pt x="37" y="19"/>
                    <a:pt x="32" y="22"/>
                  </a:cubicBezTo>
                  <a:cubicBezTo>
                    <a:pt x="26" y="26"/>
                    <a:pt x="20" y="34"/>
                    <a:pt x="18" y="45"/>
                  </a:cubicBezTo>
                  <a:cubicBezTo>
                    <a:pt x="18" y="101"/>
                    <a:pt x="18" y="101"/>
                    <a:pt x="18" y="101"/>
                  </a:cubicBezTo>
                  <a:cubicBezTo>
                    <a:pt x="0" y="101"/>
                    <a:pt x="0" y="101"/>
                    <a:pt x="0" y="101"/>
                  </a:cubicBezTo>
                  <a:cubicBezTo>
                    <a:pt x="0" y="2"/>
                    <a:pt x="0" y="2"/>
                    <a:pt x="0" y="2"/>
                  </a:cubicBezTo>
                  <a:cubicBezTo>
                    <a:pt x="17" y="2"/>
                    <a:pt x="17" y="2"/>
                    <a:pt x="17" y="2"/>
                  </a:cubicBezTo>
                  <a:cubicBezTo>
                    <a:pt x="18" y="21"/>
                    <a:pt x="18" y="21"/>
                    <a:pt x="18" y="21"/>
                  </a:cubicBezTo>
                  <a:cubicBezTo>
                    <a:pt x="24" y="10"/>
                    <a:pt x="35" y="0"/>
                    <a:pt x="48" y="0"/>
                  </a:cubicBezTo>
                  <a:cubicBezTo>
                    <a:pt x="53" y="0"/>
                    <a:pt x="56" y="1"/>
                    <a:pt x="56" y="1"/>
                  </a:cubicBezTo>
                  <a:lnTo>
                    <a:pt x="53" y="1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90" name="Google Shape;390;p15"/>
            <p:cNvSpPr/>
            <p:nvPr/>
          </p:nvSpPr>
          <p:spPr>
            <a:xfrm>
              <a:off x="3321051" y="185738"/>
              <a:ext cx="79375" cy="85725"/>
            </a:xfrm>
            <a:custGeom>
              <a:avLst/>
              <a:gdLst/>
              <a:ahLst/>
              <a:cxnLst/>
              <a:rect l="l" t="t" r="r" b="b"/>
              <a:pathLst>
                <a:path w="96" h="102" extrusionOk="0">
                  <a:moveTo>
                    <a:pt x="48" y="102"/>
                  </a:moveTo>
                  <a:cubicBezTo>
                    <a:pt x="20" y="102"/>
                    <a:pt x="0" y="82"/>
                    <a:pt x="0" y="51"/>
                  </a:cubicBezTo>
                  <a:cubicBezTo>
                    <a:pt x="0" y="20"/>
                    <a:pt x="20" y="0"/>
                    <a:pt x="48" y="0"/>
                  </a:cubicBezTo>
                  <a:cubicBezTo>
                    <a:pt x="77" y="0"/>
                    <a:pt x="96" y="20"/>
                    <a:pt x="96" y="51"/>
                  </a:cubicBezTo>
                  <a:cubicBezTo>
                    <a:pt x="96" y="82"/>
                    <a:pt x="77" y="102"/>
                    <a:pt x="48" y="102"/>
                  </a:cubicBezTo>
                  <a:close/>
                  <a:moveTo>
                    <a:pt x="48" y="14"/>
                  </a:moveTo>
                  <a:cubicBezTo>
                    <a:pt x="30" y="14"/>
                    <a:pt x="20" y="29"/>
                    <a:pt x="20" y="51"/>
                  </a:cubicBezTo>
                  <a:cubicBezTo>
                    <a:pt x="20" y="72"/>
                    <a:pt x="30" y="88"/>
                    <a:pt x="48" y="88"/>
                  </a:cubicBezTo>
                  <a:cubicBezTo>
                    <a:pt x="67" y="88"/>
                    <a:pt x="77" y="72"/>
                    <a:pt x="77" y="51"/>
                  </a:cubicBezTo>
                  <a:cubicBezTo>
                    <a:pt x="77" y="29"/>
                    <a:pt x="67" y="14"/>
                    <a:pt x="48" y="14"/>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91" name="Google Shape;391;p15"/>
            <p:cNvSpPr/>
            <p:nvPr/>
          </p:nvSpPr>
          <p:spPr>
            <a:xfrm>
              <a:off x="3419476" y="185738"/>
              <a:ext cx="117475" cy="84138"/>
            </a:xfrm>
            <a:custGeom>
              <a:avLst/>
              <a:gdLst/>
              <a:ahLst/>
              <a:cxnLst/>
              <a:rect l="l" t="t" r="r" b="b"/>
              <a:pathLst>
                <a:path w="142" h="101" extrusionOk="0">
                  <a:moveTo>
                    <a:pt x="123" y="101"/>
                  </a:moveTo>
                  <a:cubicBezTo>
                    <a:pt x="123" y="39"/>
                    <a:pt x="123" y="39"/>
                    <a:pt x="123" y="39"/>
                  </a:cubicBezTo>
                  <a:cubicBezTo>
                    <a:pt x="123" y="26"/>
                    <a:pt x="120" y="16"/>
                    <a:pt x="106" y="16"/>
                  </a:cubicBezTo>
                  <a:cubicBezTo>
                    <a:pt x="91" y="16"/>
                    <a:pt x="81" y="34"/>
                    <a:pt x="80" y="41"/>
                  </a:cubicBezTo>
                  <a:cubicBezTo>
                    <a:pt x="80" y="101"/>
                    <a:pt x="80" y="101"/>
                    <a:pt x="80" y="101"/>
                  </a:cubicBezTo>
                  <a:cubicBezTo>
                    <a:pt x="62" y="101"/>
                    <a:pt x="62" y="101"/>
                    <a:pt x="62" y="101"/>
                  </a:cubicBezTo>
                  <a:cubicBezTo>
                    <a:pt x="62" y="39"/>
                    <a:pt x="62" y="39"/>
                    <a:pt x="62" y="39"/>
                  </a:cubicBezTo>
                  <a:cubicBezTo>
                    <a:pt x="62" y="26"/>
                    <a:pt x="59" y="16"/>
                    <a:pt x="44" y="16"/>
                  </a:cubicBezTo>
                  <a:cubicBezTo>
                    <a:pt x="30" y="16"/>
                    <a:pt x="20" y="34"/>
                    <a:pt x="19" y="41"/>
                  </a:cubicBezTo>
                  <a:cubicBezTo>
                    <a:pt x="19" y="101"/>
                    <a:pt x="19" y="101"/>
                    <a:pt x="19" y="101"/>
                  </a:cubicBezTo>
                  <a:cubicBezTo>
                    <a:pt x="0" y="101"/>
                    <a:pt x="0" y="101"/>
                    <a:pt x="0" y="101"/>
                  </a:cubicBezTo>
                  <a:cubicBezTo>
                    <a:pt x="0" y="2"/>
                    <a:pt x="0" y="2"/>
                    <a:pt x="0" y="2"/>
                  </a:cubicBezTo>
                  <a:cubicBezTo>
                    <a:pt x="18" y="2"/>
                    <a:pt x="18" y="2"/>
                    <a:pt x="18" y="2"/>
                  </a:cubicBezTo>
                  <a:cubicBezTo>
                    <a:pt x="19" y="20"/>
                    <a:pt x="19" y="20"/>
                    <a:pt x="19" y="20"/>
                  </a:cubicBezTo>
                  <a:cubicBezTo>
                    <a:pt x="25" y="9"/>
                    <a:pt x="37" y="0"/>
                    <a:pt x="51" y="0"/>
                  </a:cubicBezTo>
                  <a:cubicBezTo>
                    <a:pt x="64" y="0"/>
                    <a:pt x="75" y="6"/>
                    <a:pt x="79" y="21"/>
                  </a:cubicBezTo>
                  <a:cubicBezTo>
                    <a:pt x="86" y="9"/>
                    <a:pt x="98" y="0"/>
                    <a:pt x="112" y="0"/>
                  </a:cubicBezTo>
                  <a:cubicBezTo>
                    <a:pt x="128" y="0"/>
                    <a:pt x="142" y="9"/>
                    <a:pt x="142" y="34"/>
                  </a:cubicBezTo>
                  <a:cubicBezTo>
                    <a:pt x="142" y="101"/>
                    <a:pt x="142" y="101"/>
                    <a:pt x="142" y="101"/>
                  </a:cubicBezTo>
                  <a:cubicBezTo>
                    <a:pt x="123" y="101"/>
                    <a:pt x="123" y="101"/>
                    <a:pt x="123" y="10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92" name="Google Shape;392;p15"/>
            <p:cNvSpPr/>
            <p:nvPr/>
          </p:nvSpPr>
          <p:spPr>
            <a:xfrm>
              <a:off x="3594101" y="157163"/>
              <a:ext cx="69850" cy="112713"/>
            </a:xfrm>
            <a:custGeom>
              <a:avLst/>
              <a:gdLst/>
              <a:ahLst/>
              <a:cxnLst/>
              <a:rect l="l" t="t" r="r" b="b"/>
              <a:pathLst>
                <a:path w="44" h="71" extrusionOk="0">
                  <a:moveTo>
                    <a:pt x="0" y="71"/>
                  </a:moveTo>
                  <a:lnTo>
                    <a:pt x="0" y="0"/>
                  </a:lnTo>
                  <a:lnTo>
                    <a:pt x="43" y="0"/>
                  </a:lnTo>
                  <a:lnTo>
                    <a:pt x="43" y="8"/>
                  </a:lnTo>
                  <a:lnTo>
                    <a:pt x="10" y="8"/>
                  </a:lnTo>
                  <a:lnTo>
                    <a:pt x="10" y="29"/>
                  </a:lnTo>
                  <a:lnTo>
                    <a:pt x="41" y="29"/>
                  </a:lnTo>
                  <a:lnTo>
                    <a:pt x="41" y="38"/>
                  </a:lnTo>
                  <a:lnTo>
                    <a:pt x="10" y="38"/>
                  </a:lnTo>
                  <a:lnTo>
                    <a:pt x="10" y="62"/>
                  </a:lnTo>
                  <a:lnTo>
                    <a:pt x="44" y="62"/>
                  </a:lnTo>
                  <a:lnTo>
                    <a:pt x="44" y="71"/>
                  </a:lnTo>
                  <a:lnTo>
                    <a:pt x="0" y="71"/>
                  </a:lnTo>
                  <a:lnTo>
                    <a:pt x="0" y="71"/>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93" name="Google Shape;393;p15"/>
            <p:cNvSpPr/>
            <p:nvPr/>
          </p:nvSpPr>
          <p:spPr>
            <a:xfrm>
              <a:off x="3671888" y="188913"/>
              <a:ext cx="77788" cy="80963"/>
            </a:xfrm>
            <a:custGeom>
              <a:avLst/>
              <a:gdLst/>
              <a:ahLst/>
              <a:cxnLst/>
              <a:rect l="l" t="t" r="r" b="b"/>
              <a:pathLst>
                <a:path w="49" h="51" extrusionOk="0">
                  <a:moveTo>
                    <a:pt x="38" y="51"/>
                  </a:moveTo>
                  <a:lnTo>
                    <a:pt x="24" y="30"/>
                  </a:lnTo>
                  <a:lnTo>
                    <a:pt x="11" y="51"/>
                  </a:lnTo>
                  <a:lnTo>
                    <a:pt x="0" y="51"/>
                  </a:lnTo>
                  <a:lnTo>
                    <a:pt x="18" y="25"/>
                  </a:lnTo>
                  <a:lnTo>
                    <a:pt x="1" y="0"/>
                  </a:lnTo>
                  <a:lnTo>
                    <a:pt x="12" y="0"/>
                  </a:lnTo>
                  <a:lnTo>
                    <a:pt x="25" y="19"/>
                  </a:lnTo>
                  <a:lnTo>
                    <a:pt x="37" y="0"/>
                  </a:lnTo>
                  <a:lnTo>
                    <a:pt x="48" y="0"/>
                  </a:lnTo>
                  <a:lnTo>
                    <a:pt x="30" y="25"/>
                  </a:lnTo>
                  <a:lnTo>
                    <a:pt x="49" y="51"/>
                  </a:lnTo>
                  <a:lnTo>
                    <a:pt x="38" y="51"/>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94" name="Google Shape;394;p15"/>
            <p:cNvSpPr/>
            <p:nvPr/>
          </p:nvSpPr>
          <p:spPr>
            <a:xfrm>
              <a:off x="3763963" y="185738"/>
              <a:ext cx="77788" cy="114300"/>
            </a:xfrm>
            <a:custGeom>
              <a:avLst/>
              <a:gdLst/>
              <a:ahLst/>
              <a:cxnLst/>
              <a:rect l="l" t="t" r="r" b="b"/>
              <a:pathLst>
                <a:path w="94" h="136" extrusionOk="0">
                  <a:moveTo>
                    <a:pt x="49" y="102"/>
                  </a:moveTo>
                  <a:cubicBezTo>
                    <a:pt x="29" y="102"/>
                    <a:pt x="21" y="89"/>
                    <a:pt x="18" y="85"/>
                  </a:cubicBezTo>
                  <a:cubicBezTo>
                    <a:pt x="18" y="136"/>
                    <a:pt x="18" y="136"/>
                    <a:pt x="18" y="136"/>
                  </a:cubicBezTo>
                  <a:cubicBezTo>
                    <a:pt x="0" y="136"/>
                    <a:pt x="0" y="136"/>
                    <a:pt x="0" y="136"/>
                  </a:cubicBezTo>
                  <a:cubicBezTo>
                    <a:pt x="0" y="1"/>
                    <a:pt x="0" y="1"/>
                    <a:pt x="0" y="1"/>
                  </a:cubicBezTo>
                  <a:cubicBezTo>
                    <a:pt x="17" y="1"/>
                    <a:pt x="17" y="1"/>
                    <a:pt x="17" y="1"/>
                  </a:cubicBezTo>
                  <a:cubicBezTo>
                    <a:pt x="18" y="17"/>
                    <a:pt x="18" y="17"/>
                    <a:pt x="18" y="17"/>
                  </a:cubicBezTo>
                  <a:cubicBezTo>
                    <a:pt x="20" y="15"/>
                    <a:pt x="30" y="0"/>
                    <a:pt x="51" y="0"/>
                  </a:cubicBezTo>
                  <a:cubicBezTo>
                    <a:pt x="78" y="0"/>
                    <a:pt x="94" y="21"/>
                    <a:pt x="94" y="51"/>
                  </a:cubicBezTo>
                  <a:cubicBezTo>
                    <a:pt x="93" y="81"/>
                    <a:pt x="75" y="102"/>
                    <a:pt x="49" y="102"/>
                  </a:cubicBezTo>
                  <a:close/>
                  <a:moveTo>
                    <a:pt x="46" y="14"/>
                  </a:moveTo>
                  <a:cubicBezTo>
                    <a:pt x="29" y="14"/>
                    <a:pt x="17" y="31"/>
                    <a:pt x="17" y="50"/>
                  </a:cubicBezTo>
                  <a:cubicBezTo>
                    <a:pt x="17" y="70"/>
                    <a:pt x="28" y="87"/>
                    <a:pt x="45" y="87"/>
                  </a:cubicBezTo>
                  <a:cubicBezTo>
                    <a:pt x="62" y="87"/>
                    <a:pt x="74" y="70"/>
                    <a:pt x="74" y="50"/>
                  </a:cubicBezTo>
                  <a:cubicBezTo>
                    <a:pt x="74" y="31"/>
                    <a:pt x="63" y="14"/>
                    <a:pt x="46" y="14"/>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95" name="Google Shape;395;p15"/>
            <p:cNvSpPr/>
            <p:nvPr/>
          </p:nvSpPr>
          <p:spPr>
            <a:xfrm>
              <a:off x="3852863" y="185738"/>
              <a:ext cx="74613" cy="85725"/>
            </a:xfrm>
            <a:custGeom>
              <a:avLst/>
              <a:gdLst/>
              <a:ahLst/>
              <a:cxnLst/>
              <a:rect l="l" t="t" r="r" b="b"/>
              <a:pathLst>
                <a:path w="90" h="103" extrusionOk="0">
                  <a:moveTo>
                    <a:pt x="20" y="56"/>
                  </a:moveTo>
                  <a:cubicBezTo>
                    <a:pt x="20" y="75"/>
                    <a:pt x="31" y="88"/>
                    <a:pt x="50" y="88"/>
                  </a:cubicBezTo>
                  <a:cubicBezTo>
                    <a:pt x="68" y="88"/>
                    <a:pt x="79" y="78"/>
                    <a:pt x="80" y="77"/>
                  </a:cubicBezTo>
                  <a:cubicBezTo>
                    <a:pt x="88" y="89"/>
                    <a:pt x="88" y="89"/>
                    <a:pt x="88" y="89"/>
                  </a:cubicBezTo>
                  <a:cubicBezTo>
                    <a:pt x="88" y="89"/>
                    <a:pt x="75" y="103"/>
                    <a:pt x="47" y="103"/>
                  </a:cubicBezTo>
                  <a:cubicBezTo>
                    <a:pt x="20" y="103"/>
                    <a:pt x="0" y="84"/>
                    <a:pt x="0" y="52"/>
                  </a:cubicBezTo>
                  <a:cubicBezTo>
                    <a:pt x="0" y="19"/>
                    <a:pt x="21" y="0"/>
                    <a:pt x="47" y="0"/>
                  </a:cubicBezTo>
                  <a:cubicBezTo>
                    <a:pt x="74" y="0"/>
                    <a:pt x="90" y="20"/>
                    <a:pt x="90" y="48"/>
                  </a:cubicBezTo>
                  <a:cubicBezTo>
                    <a:pt x="90" y="56"/>
                    <a:pt x="90" y="56"/>
                    <a:pt x="90" y="56"/>
                  </a:cubicBezTo>
                  <a:cubicBezTo>
                    <a:pt x="20" y="56"/>
                    <a:pt x="20" y="56"/>
                    <a:pt x="20" y="56"/>
                  </a:cubicBezTo>
                  <a:close/>
                  <a:moveTo>
                    <a:pt x="46" y="14"/>
                  </a:moveTo>
                  <a:cubicBezTo>
                    <a:pt x="29" y="14"/>
                    <a:pt x="20" y="29"/>
                    <a:pt x="19" y="42"/>
                  </a:cubicBezTo>
                  <a:cubicBezTo>
                    <a:pt x="71" y="42"/>
                    <a:pt x="71" y="42"/>
                    <a:pt x="71" y="42"/>
                  </a:cubicBezTo>
                  <a:cubicBezTo>
                    <a:pt x="72" y="28"/>
                    <a:pt x="65" y="14"/>
                    <a:pt x="46" y="14"/>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96" name="Google Shape;396;p15"/>
            <p:cNvSpPr/>
            <p:nvPr/>
          </p:nvSpPr>
          <p:spPr>
            <a:xfrm>
              <a:off x="3946526" y="185738"/>
              <a:ext cx="47625" cy="84138"/>
            </a:xfrm>
            <a:custGeom>
              <a:avLst/>
              <a:gdLst/>
              <a:ahLst/>
              <a:cxnLst/>
              <a:rect l="l" t="t" r="r" b="b"/>
              <a:pathLst>
                <a:path w="57" h="101" extrusionOk="0">
                  <a:moveTo>
                    <a:pt x="54" y="19"/>
                  </a:moveTo>
                  <a:cubicBezTo>
                    <a:pt x="54" y="19"/>
                    <a:pt x="52" y="18"/>
                    <a:pt x="47" y="18"/>
                  </a:cubicBezTo>
                  <a:cubicBezTo>
                    <a:pt x="42" y="18"/>
                    <a:pt x="38" y="19"/>
                    <a:pt x="33" y="22"/>
                  </a:cubicBezTo>
                  <a:cubicBezTo>
                    <a:pt x="27" y="26"/>
                    <a:pt x="21" y="34"/>
                    <a:pt x="19" y="45"/>
                  </a:cubicBezTo>
                  <a:cubicBezTo>
                    <a:pt x="19" y="101"/>
                    <a:pt x="19" y="101"/>
                    <a:pt x="19" y="101"/>
                  </a:cubicBezTo>
                  <a:cubicBezTo>
                    <a:pt x="0" y="101"/>
                    <a:pt x="0" y="101"/>
                    <a:pt x="0" y="101"/>
                  </a:cubicBezTo>
                  <a:cubicBezTo>
                    <a:pt x="0" y="2"/>
                    <a:pt x="0" y="2"/>
                    <a:pt x="0" y="2"/>
                  </a:cubicBezTo>
                  <a:cubicBezTo>
                    <a:pt x="18" y="2"/>
                    <a:pt x="18" y="2"/>
                    <a:pt x="18" y="2"/>
                  </a:cubicBezTo>
                  <a:cubicBezTo>
                    <a:pt x="19" y="21"/>
                    <a:pt x="19" y="21"/>
                    <a:pt x="19" y="21"/>
                  </a:cubicBezTo>
                  <a:cubicBezTo>
                    <a:pt x="24" y="10"/>
                    <a:pt x="35" y="0"/>
                    <a:pt x="49" y="0"/>
                  </a:cubicBezTo>
                  <a:cubicBezTo>
                    <a:pt x="54" y="0"/>
                    <a:pt x="57" y="1"/>
                    <a:pt x="57" y="1"/>
                  </a:cubicBezTo>
                  <a:lnTo>
                    <a:pt x="54" y="1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97" name="Google Shape;397;p15"/>
            <p:cNvSpPr/>
            <p:nvPr/>
          </p:nvSpPr>
          <p:spPr>
            <a:xfrm>
              <a:off x="4005263" y="150813"/>
              <a:ext cx="20638" cy="119063"/>
            </a:xfrm>
            <a:custGeom>
              <a:avLst/>
              <a:gdLst/>
              <a:ahLst/>
              <a:cxnLst/>
              <a:rect l="l" t="t" r="r" b="b"/>
              <a:pathLst>
                <a:path w="26" h="144" extrusionOk="0">
                  <a:moveTo>
                    <a:pt x="13" y="25"/>
                  </a:moveTo>
                  <a:cubicBezTo>
                    <a:pt x="6" y="25"/>
                    <a:pt x="0" y="20"/>
                    <a:pt x="0" y="13"/>
                  </a:cubicBezTo>
                  <a:cubicBezTo>
                    <a:pt x="0" y="6"/>
                    <a:pt x="6" y="0"/>
                    <a:pt x="13" y="0"/>
                  </a:cubicBezTo>
                  <a:cubicBezTo>
                    <a:pt x="20" y="0"/>
                    <a:pt x="26" y="6"/>
                    <a:pt x="26" y="12"/>
                  </a:cubicBezTo>
                  <a:cubicBezTo>
                    <a:pt x="26" y="19"/>
                    <a:pt x="20" y="25"/>
                    <a:pt x="13" y="25"/>
                  </a:cubicBezTo>
                  <a:close/>
                  <a:moveTo>
                    <a:pt x="3" y="144"/>
                  </a:moveTo>
                  <a:cubicBezTo>
                    <a:pt x="3" y="45"/>
                    <a:pt x="3" y="45"/>
                    <a:pt x="3" y="45"/>
                  </a:cubicBezTo>
                  <a:cubicBezTo>
                    <a:pt x="22" y="45"/>
                    <a:pt x="22" y="45"/>
                    <a:pt x="22" y="45"/>
                  </a:cubicBezTo>
                  <a:cubicBezTo>
                    <a:pt x="22" y="144"/>
                    <a:pt x="22" y="144"/>
                    <a:pt x="22" y="144"/>
                  </a:cubicBezTo>
                  <a:lnTo>
                    <a:pt x="3" y="14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98" name="Google Shape;398;p15"/>
            <p:cNvSpPr/>
            <p:nvPr/>
          </p:nvSpPr>
          <p:spPr>
            <a:xfrm>
              <a:off x="4041776" y="185738"/>
              <a:ext cx="74613" cy="85725"/>
            </a:xfrm>
            <a:custGeom>
              <a:avLst/>
              <a:gdLst/>
              <a:ahLst/>
              <a:cxnLst/>
              <a:rect l="l" t="t" r="r" b="b"/>
              <a:pathLst>
                <a:path w="90" h="103" extrusionOk="0">
                  <a:moveTo>
                    <a:pt x="20" y="56"/>
                  </a:moveTo>
                  <a:cubicBezTo>
                    <a:pt x="20" y="75"/>
                    <a:pt x="31" y="88"/>
                    <a:pt x="50" y="88"/>
                  </a:cubicBezTo>
                  <a:cubicBezTo>
                    <a:pt x="68" y="88"/>
                    <a:pt x="79" y="78"/>
                    <a:pt x="80" y="77"/>
                  </a:cubicBezTo>
                  <a:cubicBezTo>
                    <a:pt x="88" y="89"/>
                    <a:pt x="88" y="89"/>
                    <a:pt x="88" y="89"/>
                  </a:cubicBezTo>
                  <a:cubicBezTo>
                    <a:pt x="88" y="89"/>
                    <a:pt x="75" y="103"/>
                    <a:pt x="47" y="103"/>
                  </a:cubicBezTo>
                  <a:cubicBezTo>
                    <a:pt x="20" y="103"/>
                    <a:pt x="0" y="84"/>
                    <a:pt x="0" y="52"/>
                  </a:cubicBezTo>
                  <a:cubicBezTo>
                    <a:pt x="0" y="19"/>
                    <a:pt x="21" y="0"/>
                    <a:pt x="47" y="0"/>
                  </a:cubicBezTo>
                  <a:cubicBezTo>
                    <a:pt x="74" y="0"/>
                    <a:pt x="90" y="20"/>
                    <a:pt x="90" y="48"/>
                  </a:cubicBezTo>
                  <a:cubicBezTo>
                    <a:pt x="90" y="56"/>
                    <a:pt x="90" y="56"/>
                    <a:pt x="90" y="56"/>
                  </a:cubicBezTo>
                  <a:cubicBezTo>
                    <a:pt x="20" y="56"/>
                    <a:pt x="20" y="56"/>
                    <a:pt x="20" y="56"/>
                  </a:cubicBezTo>
                  <a:close/>
                  <a:moveTo>
                    <a:pt x="46" y="14"/>
                  </a:moveTo>
                  <a:cubicBezTo>
                    <a:pt x="29" y="14"/>
                    <a:pt x="20" y="29"/>
                    <a:pt x="19" y="42"/>
                  </a:cubicBezTo>
                  <a:cubicBezTo>
                    <a:pt x="71" y="42"/>
                    <a:pt x="71" y="42"/>
                    <a:pt x="71" y="42"/>
                  </a:cubicBezTo>
                  <a:cubicBezTo>
                    <a:pt x="72" y="28"/>
                    <a:pt x="64" y="14"/>
                    <a:pt x="46" y="14"/>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399" name="Google Shape;399;p15"/>
            <p:cNvSpPr/>
            <p:nvPr/>
          </p:nvSpPr>
          <p:spPr>
            <a:xfrm>
              <a:off x="4135438" y="185738"/>
              <a:ext cx="69850" cy="84138"/>
            </a:xfrm>
            <a:custGeom>
              <a:avLst/>
              <a:gdLst/>
              <a:ahLst/>
              <a:cxnLst/>
              <a:rect l="l" t="t" r="r" b="b"/>
              <a:pathLst>
                <a:path w="84" h="101" extrusionOk="0">
                  <a:moveTo>
                    <a:pt x="65" y="101"/>
                  </a:moveTo>
                  <a:cubicBezTo>
                    <a:pt x="65" y="41"/>
                    <a:pt x="65" y="41"/>
                    <a:pt x="65" y="41"/>
                  </a:cubicBezTo>
                  <a:cubicBezTo>
                    <a:pt x="65" y="26"/>
                    <a:pt x="60" y="16"/>
                    <a:pt x="45" y="16"/>
                  </a:cubicBezTo>
                  <a:cubicBezTo>
                    <a:pt x="30" y="16"/>
                    <a:pt x="21" y="32"/>
                    <a:pt x="19" y="41"/>
                  </a:cubicBezTo>
                  <a:cubicBezTo>
                    <a:pt x="19" y="101"/>
                    <a:pt x="19" y="101"/>
                    <a:pt x="19" y="101"/>
                  </a:cubicBezTo>
                  <a:cubicBezTo>
                    <a:pt x="0" y="101"/>
                    <a:pt x="0" y="101"/>
                    <a:pt x="0" y="101"/>
                  </a:cubicBezTo>
                  <a:cubicBezTo>
                    <a:pt x="0" y="2"/>
                    <a:pt x="0" y="2"/>
                    <a:pt x="0" y="2"/>
                  </a:cubicBezTo>
                  <a:cubicBezTo>
                    <a:pt x="18" y="2"/>
                    <a:pt x="18" y="2"/>
                    <a:pt x="18" y="2"/>
                  </a:cubicBezTo>
                  <a:cubicBezTo>
                    <a:pt x="19" y="20"/>
                    <a:pt x="19" y="20"/>
                    <a:pt x="19" y="20"/>
                  </a:cubicBezTo>
                  <a:cubicBezTo>
                    <a:pt x="24" y="10"/>
                    <a:pt x="35" y="0"/>
                    <a:pt x="52" y="0"/>
                  </a:cubicBezTo>
                  <a:cubicBezTo>
                    <a:pt x="71" y="0"/>
                    <a:pt x="84" y="11"/>
                    <a:pt x="84" y="37"/>
                  </a:cubicBezTo>
                  <a:cubicBezTo>
                    <a:pt x="84" y="101"/>
                    <a:pt x="84" y="101"/>
                    <a:pt x="84" y="101"/>
                  </a:cubicBezTo>
                  <a:cubicBezTo>
                    <a:pt x="65" y="101"/>
                    <a:pt x="65" y="101"/>
                    <a:pt x="65" y="10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400" name="Google Shape;400;p15"/>
            <p:cNvSpPr/>
            <p:nvPr/>
          </p:nvSpPr>
          <p:spPr>
            <a:xfrm>
              <a:off x="4221163" y="185738"/>
              <a:ext cx="71438" cy="85725"/>
            </a:xfrm>
            <a:custGeom>
              <a:avLst/>
              <a:gdLst/>
              <a:ahLst/>
              <a:cxnLst/>
              <a:rect l="l" t="t" r="r" b="b"/>
              <a:pathLst>
                <a:path w="86" h="103" extrusionOk="0">
                  <a:moveTo>
                    <a:pt x="76" y="28"/>
                  </a:moveTo>
                  <a:cubicBezTo>
                    <a:pt x="76" y="28"/>
                    <a:pt x="67" y="15"/>
                    <a:pt x="51" y="15"/>
                  </a:cubicBezTo>
                  <a:cubicBezTo>
                    <a:pt x="34" y="15"/>
                    <a:pt x="20" y="27"/>
                    <a:pt x="20" y="51"/>
                  </a:cubicBezTo>
                  <a:cubicBezTo>
                    <a:pt x="20" y="75"/>
                    <a:pt x="34" y="86"/>
                    <a:pt x="50" y="86"/>
                  </a:cubicBezTo>
                  <a:cubicBezTo>
                    <a:pt x="66" y="86"/>
                    <a:pt x="76" y="74"/>
                    <a:pt x="76" y="73"/>
                  </a:cubicBezTo>
                  <a:cubicBezTo>
                    <a:pt x="86" y="85"/>
                    <a:pt x="86" y="85"/>
                    <a:pt x="86" y="85"/>
                  </a:cubicBezTo>
                  <a:cubicBezTo>
                    <a:pt x="85" y="86"/>
                    <a:pt x="74" y="103"/>
                    <a:pt x="47" y="103"/>
                  </a:cubicBezTo>
                  <a:cubicBezTo>
                    <a:pt x="21" y="103"/>
                    <a:pt x="0" y="83"/>
                    <a:pt x="0" y="51"/>
                  </a:cubicBezTo>
                  <a:cubicBezTo>
                    <a:pt x="0" y="19"/>
                    <a:pt x="22" y="0"/>
                    <a:pt x="48" y="0"/>
                  </a:cubicBezTo>
                  <a:cubicBezTo>
                    <a:pt x="74" y="0"/>
                    <a:pt x="84" y="16"/>
                    <a:pt x="85" y="17"/>
                  </a:cubicBezTo>
                  <a:lnTo>
                    <a:pt x="76" y="2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401" name="Google Shape;401;p15"/>
            <p:cNvSpPr/>
            <p:nvPr/>
          </p:nvSpPr>
          <p:spPr>
            <a:xfrm>
              <a:off x="4303713" y="185738"/>
              <a:ext cx="74613" cy="85725"/>
            </a:xfrm>
            <a:custGeom>
              <a:avLst/>
              <a:gdLst/>
              <a:ahLst/>
              <a:cxnLst/>
              <a:rect l="l" t="t" r="r" b="b"/>
              <a:pathLst>
                <a:path w="90" h="103" extrusionOk="0">
                  <a:moveTo>
                    <a:pt x="19" y="56"/>
                  </a:moveTo>
                  <a:cubicBezTo>
                    <a:pt x="19" y="75"/>
                    <a:pt x="31" y="88"/>
                    <a:pt x="49" y="88"/>
                  </a:cubicBezTo>
                  <a:cubicBezTo>
                    <a:pt x="67" y="88"/>
                    <a:pt x="78" y="78"/>
                    <a:pt x="79" y="77"/>
                  </a:cubicBezTo>
                  <a:cubicBezTo>
                    <a:pt x="87" y="89"/>
                    <a:pt x="87" y="89"/>
                    <a:pt x="87" y="89"/>
                  </a:cubicBezTo>
                  <a:cubicBezTo>
                    <a:pt x="87" y="89"/>
                    <a:pt x="74" y="103"/>
                    <a:pt x="47" y="103"/>
                  </a:cubicBezTo>
                  <a:cubicBezTo>
                    <a:pt x="20" y="103"/>
                    <a:pt x="0" y="84"/>
                    <a:pt x="0" y="52"/>
                  </a:cubicBezTo>
                  <a:cubicBezTo>
                    <a:pt x="0" y="19"/>
                    <a:pt x="20" y="0"/>
                    <a:pt x="47" y="0"/>
                  </a:cubicBezTo>
                  <a:cubicBezTo>
                    <a:pt x="73" y="0"/>
                    <a:pt x="90" y="20"/>
                    <a:pt x="90" y="48"/>
                  </a:cubicBezTo>
                  <a:cubicBezTo>
                    <a:pt x="90" y="56"/>
                    <a:pt x="90" y="56"/>
                    <a:pt x="90" y="56"/>
                  </a:cubicBezTo>
                  <a:cubicBezTo>
                    <a:pt x="19" y="56"/>
                    <a:pt x="19" y="56"/>
                    <a:pt x="19" y="56"/>
                  </a:cubicBezTo>
                  <a:close/>
                  <a:moveTo>
                    <a:pt x="46" y="14"/>
                  </a:moveTo>
                  <a:cubicBezTo>
                    <a:pt x="28" y="14"/>
                    <a:pt x="20" y="29"/>
                    <a:pt x="18" y="42"/>
                  </a:cubicBezTo>
                  <a:cubicBezTo>
                    <a:pt x="70" y="42"/>
                    <a:pt x="70" y="42"/>
                    <a:pt x="70" y="42"/>
                  </a:cubicBezTo>
                  <a:cubicBezTo>
                    <a:pt x="71" y="28"/>
                    <a:pt x="63" y="14"/>
                    <a:pt x="46" y="14"/>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402" name="Google Shape;402;p15"/>
            <p:cNvSpPr/>
            <p:nvPr/>
          </p:nvSpPr>
          <p:spPr>
            <a:xfrm>
              <a:off x="2271713" y="-269875"/>
              <a:ext cx="12700" cy="773113"/>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403" name="Google Shape;403;p15"/>
            <p:cNvSpPr/>
            <p:nvPr/>
          </p:nvSpPr>
          <p:spPr>
            <a:xfrm>
              <a:off x="911226" y="-279400"/>
              <a:ext cx="119063" cy="120650"/>
            </a:xfrm>
            <a:prstGeom prst="ellipse">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404" name="Google Shape;404;p15"/>
            <p:cNvSpPr/>
            <p:nvPr/>
          </p:nvSpPr>
          <p:spPr>
            <a:xfrm>
              <a:off x="752476" y="-269875"/>
              <a:ext cx="101600" cy="101600"/>
            </a:xfrm>
            <a:prstGeom prst="ellipse">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405" name="Google Shape;405;p15"/>
            <p:cNvSpPr/>
            <p:nvPr/>
          </p:nvSpPr>
          <p:spPr>
            <a:xfrm>
              <a:off x="919163" y="-103188"/>
              <a:ext cx="101600" cy="101600"/>
            </a:xfrm>
            <a:prstGeom prst="ellipse">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406" name="Google Shape;406;p15"/>
            <p:cNvSpPr/>
            <p:nvPr/>
          </p:nvSpPr>
          <p:spPr>
            <a:xfrm>
              <a:off x="927101" y="53975"/>
              <a:ext cx="85725" cy="87313"/>
            </a:xfrm>
            <a:prstGeom prst="ellipse">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407" name="Google Shape;407;p15"/>
            <p:cNvSpPr/>
            <p:nvPr/>
          </p:nvSpPr>
          <p:spPr>
            <a:xfrm>
              <a:off x="760413" y="-95250"/>
              <a:ext cx="87313" cy="87313"/>
            </a:xfrm>
            <a:prstGeom prst="ellipse">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408" name="Google Shape;408;p15"/>
            <p:cNvSpPr/>
            <p:nvPr/>
          </p:nvSpPr>
          <p:spPr>
            <a:xfrm>
              <a:off x="611188" y="-261938"/>
              <a:ext cx="85725" cy="87313"/>
            </a:xfrm>
            <a:prstGeom prst="ellipse">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grpSp>
      <p:sp>
        <p:nvSpPr>
          <p:cNvPr id="409" name="Google Shape;409;p15"/>
          <p:cNvSpPr txBox="1"/>
          <p:nvPr userDrawn="1"/>
        </p:nvSpPr>
        <p:spPr>
          <a:xfrm>
            <a:off x="1516830" y="6334188"/>
            <a:ext cx="5719046" cy="153888"/>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1000" dirty="0">
                <a:solidFill>
                  <a:schemeClr val="lt1"/>
                </a:solidFill>
                <a:latin typeface="Avenir"/>
                <a:ea typeface="Avenir"/>
                <a:cs typeface="Avenir"/>
                <a:sym typeface="Avenir"/>
              </a:rPr>
              <a:t>Includes content supplied by Sales Benchmark Index; Copyright © Sales Benchmark Index, 2024</a:t>
            </a:r>
            <a:endParaRPr dirty="0"/>
          </a:p>
        </p:txBody>
      </p:sp>
    </p:spTree>
    <p:extLst>
      <p:ext uri="{BB962C8B-B14F-4D97-AF65-F5344CB8AC3E}">
        <p14:creationId xmlns:p14="http://schemas.microsoft.com/office/powerpoint/2010/main" val="416754510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matchingName="3_Title Slide blue dots bkdg">
  <p:cSld name="3_Title Slide blue dots bkdg">
    <p:bg>
      <p:bgPr>
        <a:solidFill>
          <a:schemeClr val="accent1"/>
        </a:solidFill>
        <a:effectLst/>
      </p:bgPr>
    </p:bg>
    <p:spTree>
      <p:nvGrpSpPr>
        <p:cNvPr id="1" name="Shape 410"/>
        <p:cNvGrpSpPr/>
        <p:nvPr/>
      </p:nvGrpSpPr>
      <p:grpSpPr>
        <a:xfrm>
          <a:off x="0" y="0"/>
          <a:ext cx="0" cy="0"/>
          <a:chOff x="0" y="0"/>
          <a:chExt cx="0" cy="0"/>
        </a:xfrm>
      </p:grpSpPr>
      <p:pic>
        <p:nvPicPr>
          <p:cNvPr id="411" name="Google Shape;411;p16" descr="A picture containing text, night, dark, lit&#10;&#10;Description automatically generated"/>
          <p:cNvPicPr preferRelativeResize="0"/>
          <p:nvPr/>
        </p:nvPicPr>
        <p:blipFill rotWithShape="1">
          <a:blip r:embed="rId2">
            <a:alphaModFix/>
          </a:blip>
          <a:srcRect/>
          <a:stretch/>
        </p:blipFill>
        <p:spPr>
          <a:xfrm>
            <a:off x="0" y="0"/>
            <a:ext cx="12192000" cy="6858001"/>
          </a:xfrm>
          <a:prstGeom prst="rect">
            <a:avLst/>
          </a:prstGeom>
          <a:noFill/>
          <a:ln>
            <a:noFill/>
          </a:ln>
        </p:spPr>
      </p:pic>
      <p:sp>
        <p:nvSpPr>
          <p:cNvPr id="412" name="Google Shape;412;p16"/>
          <p:cNvSpPr txBox="1">
            <a:spLocks noGrp="1"/>
          </p:cNvSpPr>
          <p:nvPr>
            <p:ph type="ctrTitle"/>
          </p:nvPr>
        </p:nvSpPr>
        <p:spPr>
          <a:xfrm>
            <a:off x="1516830" y="2523757"/>
            <a:ext cx="9139234" cy="664797"/>
          </a:xfrm>
          <a:prstGeom prst="rect">
            <a:avLst/>
          </a:prstGeom>
          <a:noFill/>
          <a:ln>
            <a:noFill/>
          </a:ln>
        </p:spPr>
        <p:txBody>
          <a:bodyPr spcFirstLastPara="1" wrap="square" lIns="91425" tIns="91425" rIns="91425" bIns="91425" anchor="ctr" anchorCtr="0">
            <a:noAutofit/>
          </a:bodyPr>
          <a:lstStyle>
            <a:lvl1pPr lvl="0" algn="l">
              <a:lnSpc>
                <a:spcPct val="90000"/>
              </a:lnSpc>
              <a:spcBef>
                <a:spcPts val="0"/>
              </a:spcBef>
              <a:spcAft>
                <a:spcPts val="0"/>
              </a:spcAft>
              <a:buClr>
                <a:schemeClr val="lt1"/>
              </a:buClr>
              <a:buSzPts val="3600"/>
              <a:buFont typeface="Avenir"/>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413" name="Google Shape;413;p16"/>
          <p:cNvSpPr txBox="1">
            <a:spLocks noGrp="1"/>
          </p:cNvSpPr>
          <p:nvPr>
            <p:ph type="body" idx="1"/>
          </p:nvPr>
        </p:nvSpPr>
        <p:spPr>
          <a:xfrm>
            <a:off x="1520386" y="3998279"/>
            <a:ext cx="4586287" cy="323850"/>
          </a:xfrm>
          <a:prstGeom prst="rect">
            <a:avLst/>
          </a:prstGeom>
          <a:noFill/>
          <a:ln>
            <a:noFill/>
          </a:ln>
        </p:spPr>
        <p:txBody>
          <a:bodyPr spcFirstLastPara="1" wrap="square" lIns="91425" tIns="91425" rIns="91425" bIns="91425" anchor="ctr" anchorCtr="0">
            <a:normAutofit/>
          </a:bodyPr>
          <a:lstStyle>
            <a:lvl1pPr marL="457200" lvl="0" indent="-228600" algn="l">
              <a:lnSpc>
                <a:spcPct val="90000"/>
              </a:lnSpc>
              <a:spcBef>
                <a:spcPts val="1000"/>
              </a:spcBef>
              <a:spcAft>
                <a:spcPts val="0"/>
              </a:spcAft>
              <a:buClr>
                <a:schemeClr val="lt1"/>
              </a:buClr>
              <a:buSzPts val="1600"/>
              <a:buNone/>
              <a:defRPr b="0">
                <a:solidFill>
                  <a:schemeClr val="lt1"/>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o"/>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14" name="Google Shape;414;p16"/>
          <p:cNvSpPr txBox="1">
            <a:spLocks noGrp="1"/>
          </p:cNvSpPr>
          <p:nvPr>
            <p:ph type="subTitle" idx="2"/>
          </p:nvPr>
        </p:nvSpPr>
        <p:spPr>
          <a:xfrm>
            <a:off x="1516830" y="3444432"/>
            <a:ext cx="9139234" cy="297969"/>
          </a:xfrm>
          <a:prstGeom prst="rect">
            <a:avLst/>
          </a:prstGeom>
          <a:noFill/>
          <a:ln>
            <a:noFill/>
          </a:ln>
        </p:spPr>
        <p:txBody>
          <a:bodyPr spcFirstLastPara="1" wrap="square" lIns="91425" tIns="91425" rIns="91425" bIns="91425" anchor="ctr" anchorCtr="0">
            <a:noAutofit/>
          </a:bodyPr>
          <a:lstStyle>
            <a:lvl1pPr lvl="0" algn="l">
              <a:lnSpc>
                <a:spcPct val="90000"/>
              </a:lnSpc>
              <a:spcBef>
                <a:spcPts val="1000"/>
              </a:spcBef>
              <a:spcAft>
                <a:spcPts val="0"/>
              </a:spcAft>
              <a:buClr>
                <a:schemeClr val="lt1"/>
              </a:buClr>
              <a:buSzPts val="2200"/>
              <a:buNone/>
              <a:defRPr sz="2200" b="0">
                <a:solidFill>
                  <a:schemeClr val="lt1"/>
                </a:solidFill>
              </a:defRPr>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o"/>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a:r>
              <a:rPr lang="en-US"/>
              <a:t>Click to edit Master subtitle style</a:t>
            </a:r>
            <a:endParaRPr/>
          </a:p>
        </p:txBody>
      </p:sp>
      <p:grpSp>
        <p:nvGrpSpPr>
          <p:cNvPr id="415" name="Google Shape;415;p16"/>
          <p:cNvGrpSpPr/>
          <p:nvPr/>
        </p:nvGrpSpPr>
        <p:grpSpPr>
          <a:xfrm>
            <a:off x="702214" y="780933"/>
            <a:ext cx="3494345" cy="745107"/>
            <a:chOff x="611188" y="-279400"/>
            <a:chExt cx="3767138" cy="803275"/>
          </a:xfrm>
        </p:grpSpPr>
        <p:sp>
          <p:nvSpPr>
            <p:cNvPr id="416" name="Google Shape;416;p16"/>
            <p:cNvSpPr/>
            <p:nvPr/>
          </p:nvSpPr>
          <p:spPr>
            <a:xfrm>
              <a:off x="1885951" y="438150"/>
              <a:ext cx="60325" cy="63500"/>
            </a:xfrm>
            <a:custGeom>
              <a:avLst/>
              <a:gdLst/>
              <a:ahLst/>
              <a:cxnLst/>
              <a:rect l="l" t="t" r="r" b="b"/>
              <a:pathLst>
                <a:path w="73" h="78" extrusionOk="0">
                  <a:moveTo>
                    <a:pt x="36" y="0"/>
                  </a:moveTo>
                  <a:cubicBezTo>
                    <a:pt x="25" y="0"/>
                    <a:pt x="17" y="3"/>
                    <a:pt x="10" y="10"/>
                  </a:cubicBezTo>
                  <a:cubicBezTo>
                    <a:pt x="3" y="17"/>
                    <a:pt x="0" y="27"/>
                    <a:pt x="0" y="39"/>
                  </a:cubicBezTo>
                  <a:cubicBezTo>
                    <a:pt x="0" y="51"/>
                    <a:pt x="3" y="60"/>
                    <a:pt x="10" y="67"/>
                  </a:cubicBezTo>
                  <a:cubicBezTo>
                    <a:pt x="17" y="74"/>
                    <a:pt x="25" y="78"/>
                    <a:pt x="36" y="78"/>
                  </a:cubicBezTo>
                  <a:cubicBezTo>
                    <a:pt x="47" y="78"/>
                    <a:pt x="56" y="74"/>
                    <a:pt x="63" y="67"/>
                  </a:cubicBezTo>
                  <a:cubicBezTo>
                    <a:pt x="69" y="60"/>
                    <a:pt x="73" y="51"/>
                    <a:pt x="73" y="39"/>
                  </a:cubicBezTo>
                  <a:cubicBezTo>
                    <a:pt x="73" y="27"/>
                    <a:pt x="69" y="17"/>
                    <a:pt x="63" y="10"/>
                  </a:cubicBezTo>
                  <a:cubicBezTo>
                    <a:pt x="56" y="3"/>
                    <a:pt x="47" y="0"/>
                    <a:pt x="36" y="0"/>
                  </a:cubicBezTo>
                  <a:close/>
                  <a:moveTo>
                    <a:pt x="52" y="59"/>
                  </a:moveTo>
                  <a:cubicBezTo>
                    <a:pt x="48" y="64"/>
                    <a:pt x="43" y="66"/>
                    <a:pt x="36" y="66"/>
                  </a:cubicBezTo>
                  <a:cubicBezTo>
                    <a:pt x="29" y="66"/>
                    <a:pt x="24" y="64"/>
                    <a:pt x="20" y="59"/>
                  </a:cubicBezTo>
                  <a:cubicBezTo>
                    <a:pt x="17" y="54"/>
                    <a:pt x="15" y="47"/>
                    <a:pt x="15" y="39"/>
                  </a:cubicBezTo>
                  <a:cubicBezTo>
                    <a:pt x="15" y="30"/>
                    <a:pt x="17" y="24"/>
                    <a:pt x="21" y="19"/>
                  </a:cubicBezTo>
                  <a:cubicBezTo>
                    <a:pt x="24" y="14"/>
                    <a:pt x="30" y="11"/>
                    <a:pt x="36" y="11"/>
                  </a:cubicBezTo>
                  <a:cubicBezTo>
                    <a:pt x="43" y="11"/>
                    <a:pt x="48" y="14"/>
                    <a:pt x="52" y="19"/>
                  </a:cubicBezTo>
                  <a:cubicBezTo>
                    <a:pt x="56" y="24"/>
                    <a:pt x="58" y="30"/>
                    <a:pt x="58" y="39"/>
                  </a:cubicBezTo>
                  <a:cubicBezTo>
                    <a:pt x="58" y="47"/>
                    <a:pt x="56" y="54"/>
                    <a:pt x="52" y="59"/>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417" name="Google Shape;417;p16"/>
            <p:cNvSpPr/>
            <p:nvPr/>
          </p:nvSpPr>
          <p:spPr>
            <a:xfrm>
              <a:off x="1152526" y="414338"/>
              <a:ext cx="74613" cy="87313"/>
            </a:xfrm>
            <a:custGeom>
              <a:avLst/>
              <a:gdLst/>
              <a:ahLst/>
              <a:cxnLst/>
              <a:rect l="l" t="t" r="r" b="b"/>
              <a:pathLst>
                <a:path w="89" h="106" extrusionOk="0">
                  <a:moveTo>
                    <a:pt x="50" y="62"/>
                  </a:moveTo>
                  <a:cubicBezTo>
                    <a:pt x="75" y="62"/>
                    <a:pt x="75" y="62"/>
                    <a:pt x="75" y="62"/>
                  </a:cubicBezTo>
                  <a:cubicBezTo>
                    <a:pt x="75" y="80"/>
                    <a:pt x="75" y="80"/>
                    <a:pt x="75" y="80"/>
                  </a:cubicBezTo>
                  <a:cubicBezTo>
                    <a:pt x="74" y="81"/>
                    <a:pt x="74" y="81"/>
                    <a:pt x="74" y="81"/>
                  </a:cubicBezTo>
                  <a:cubicBezTo>
                    <a:pt x="73" y="82"/>
                    <a:pt x="72" y="83"/>
                    <a:pt x="71" y="84"/>
                  </a:cubicBezTo>
                  <a:cubicBezTo>
                    <a:pt x="69" y="86"/>
                    <a:pt x="68" y="87"/>
                    <a:pt x="66" y="88"/>
                  </a:cubicBezTo>
                  <a:cubicBezTo>
                    <a:pt x="64" y="89"/>
                    <a:pt x="61" y="90"/>
                    <a:pt x="58" y="91"/>
                  </a:cubicBezTo>
                  <a:cubicBezTo>
                    <a:pt x="55" y="92"/>
                    <a:pt x="51" y="92"/>
                    <a:pt x="48" y="92"/>
                  </a:cubicBezTo>
                  <a:cubicBezTo>
                    <a:pt x="38" y="92"/>
                    <a:pt x="30" y="89"/>
                    <a:pt x="24" y="82"/>
                  </a:cubicBezTo>
                  <a:cubicBezTo>
                    <a:pt x="18" y="74"/>
                    <a:pt x="15" y="65"/>
                    <a:pt x="15" y="52"/>
                  </a:cubicBezTo>
                  <a:cubicBezTo>
                    <a:pt x="15" y="40"/>
                    <a:pt x="18" y="31"/>
                    <a:pt x="25" y="23"/>
                  </a:cubicBezTo>
                  <a:cubicBezTo>
                    <a:pt x="31" y="16"/>
                    <a:pt x="39" y="13"/>
                    <a:pt x="48" y="13"/>
                  </a:cubicBezTo>
                  <a:cubicBezTo>
                    <a:pt x="51" y="13"/>
                    <a:pt x="54" y="13"/>
                    <a:pt x="57" y="14"/>
                  </a:cubicBezTo>
                  <a:cubicBezTo>
                    <a:pt x="60" y="14"/>
                    <a:pt x="62" y="15"/>
                    <a:pt x="64" y="16"/>
                  </a:cubicBezTo>
                  <a:cubicBezTo>
                    <a:pt x="66" y="17"/>
                    <a:pt x="67" y="18"/>
                    <a:pt x="69" y="19"/>
                  </a:cubicBezTo>
                  <a:cubicBezTo>
                    <a:pt x="71" y="21"/>
                    <a:pt x="72" y="22"/>
                    <a:pt x="73" y="23"/>
                  </a:cubicBezTo>
                  <a:cubicBezTo>
                    <a:pt x="74" y="24"/>
                    <a:pt x="74" y="25"/>
                    <a:pt x="75" y="26"/>
                  </a:cubicBezTo>
                  <a:cubicBezTo>
                    <a:pt x="76" y="27"/>
                    <a:pt x="76" y="27"/>
                    <a:pt x="76" y="27"/>
                  </a:cubicBezTo>
                  <a:cubicBezTo>
                    <a:pt x="86" y="18"/>
                    <a:pt x="86" y="18"/>
                    <a:pt x="86" y="18"/>
                  </a:cubicBezTo>
                  <a:cubicBezTo>
                    <a:pt x="77" y="6"/>
                    <a:pt x="64" y="0"/>
                    <a:pt x="48" y="0"/>
                  </a:cubicBezTo>
                  <a:cubicBezTo>
                    <a:pt x="35" y="0"/>
                    <a:pt x="23" y="4"/>
                    <a:pt x="14" y="14"/>
                  </a:cubicBezTo>
                  <a:cubicBezTo>
                    <a:pt x="4" y="24"/>
                    <a:pt x="0" y="36"/>
                    <a:pt x="0" y="52"/>
                  </a:cubicBezTo>
                  <a:cubicBezTo>
                    <a:pt x="0" y="69"/>
                    <a:pt x="4" y="82"/>
                    <a:pt x="13" y="91"/>
                  </a:cubicBezTo>
                  <a:cubicBezTo>
                    <a:pt x="21" y="101"/>
                    <a:pt x="32" y="106"/>
                    <a:pt x="45" y="106"/>
                  </a:cubicBezTo>
                  <a:cubicBezTo>
                    <a:pt x="50" y="106"/>
                    <a:pt x="54" y="105"/>
                    <a:pt x="57" y="104"/>
                  </a:cubicBezTo>
                  <a:cubicBezTo>
                    <a:pt x="61" y="103"/>
                    <a:pt x="64" y="102"/>
                    <a:pt x="66" y="101"/>
                  </a:cubicBezTo>
                  <a:cubicBezTo>
                    <a:pt x="69" y="100"/>
                    <a:pt x="71" y="99"/>
                    <a:pt x="73" y="97"/>
                  </a:cubicBezTo>
                  <a:cubicBezTo>
                    <a:pt x="75" y="95"/>
                    <a:pt x="76" y="94"/>
                    <a:pt x="76" y="94"/>
                  </a:cubicBezTo>
                  <a:cubicBezTo>
                    <a:pt x="77" y="93"/>
                    <a:pt x="77" y="93"/>
                    <a:pt x="78" y="92"/>
                  </a:cubicBezTo>
                  <a:cubicBezTo>
                    <a:pt x="79" y="104"/>
                    <a:pt x="79" y="104"/>
                    <a:pt x="79" y="104"/>
                  </a:cubicBezTo>
                  <a:cubicBezTo>
                    <a:pt x="89" y="104"/>
                    <a:pt x="89" y="104"/>
                    <a:pt x="89" y="104"/>
                  </a:cubicBezTo>
                  <a:cubicBezTo>
                    <a:pt x="89" y="51"/>
                    <a:pt x="89" y="51"/>
                    <a:pt x="89" y="51"/>
                  </a:cubicBezTo>
                  <a:cubicBezTo>
                    <a:pt x="50" y="51"/>
                    <a:pt x="50" y="51"/>
                    <a:pt x="50" y="51"/>
                  </a:cubicBezTo>
                  <a:lnTo>
                    <a:pt x="50" y="6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418" name="Google Shape;418;p16"/>
            <p:cNvSpPr/>
            <p:nvPr/>
          </p:nvSpPr>
          <p:spPr>
            <a:xfrm>
              <a:off x="1246188" y="436563"/>
              <a:ext cx="34925" cy="63500"/>
            </a:xfrm>
            <a:custGeom>
              <a:avLst/>
              <a:gdLst/>
              <a:ahLst/>
              <a:cxnLst/>
              <a:rect l="l" t="t" r="r" b="b"/>
              <a:pathLst>
                <a:path w="43" h="77" extrusionOk="0">
                  <a:moveTo>
                    <a:pt x="23" y="5"/>
                  </a:moveTo>
                  <a:cubicBezTo>
                    <a:pt x="19" y="8"/>
                    <a:pt x="16" y="12"/>
                    <a:pt x="14" y="17"/>
                  </a:cubicBezTo>
                  <a:cubicBezTo>
                    <a:pt x="13" y="2"/>
                    <a:pt x="13" y="2"/>
                    <a:pt x="13" y="2"/>
                  </a:cubicBezTo>
                  <a:cubicBezTo>
                    <a:pt x="0" y="2"/>
                    <a:pt x="0" y="2"/>
                    <a:pt x="0" y="2"/>
                  </a:cubicBezTo>
                  <a:cubicBezTo>
                    <a:pt x="0" y="77"/>
                    <a:pt x="0" y="77"/>
                    <a:pt x="0" y="77"/>
                  </a:cubicBezTo>
                  <a:cubicBezTo>
                    <a:pt x="14" y="77"/>
                    <a:pt x="14" y="77"/>
                    <a:pt x="14" y="77"/>
                  </a:cubicBezTo>
                  <a:cubicBezTo>
                    <a:pt x="14" y="35"/>
                    <a:pt x="14" y="35"/>
                    <a:pt x="14" y="35"/>
                  </a:cubicBezTo>
                  <a:cubicBezTo>
                    <a:pt x="15" y="27"/>
                    <a:pt x="19" y="22"/>
                    <a:pt x="24" y="18"/>
                  </a:cubicBezTo>
                  <a:cubicBezTo>
                    <a:pt x="28" y="16"/>
                    <a:pt x="31" y="14"/>
                    <a:pt x="35" y="14"/>
                  </a:cubicBezTo>
                  <a:cubicBezTo>
                    <a:pt x="37" y="14"/>
                    <a:pt x="39" y="15"/>
                    <a:pt x="41" y="15"/>
                  </a:cubicBezTo>
                  <a:cubicBezTo>
                    <a:pt x="43" y="1"/>
                    <a:pt x="43" y="1"/>
                    <a:pt x="43" y="1"/>
                  </a:cubicBezTo>
                  <a:cubicBezTo>
                    <a:pt x="37" y="0"/>
                    <a:pt x="37" y="0"/>
                    <a:pt x="37" y="0"/>
                  </a:cubicBezTo>
                  <a:cubicBezTo>
                    <a:pt x="32" y="0"/>
                    <a:pt x="27" y="2"/>
                    <a:pt x="23" y="5"/>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419" name="Google Shape;419;p16"/>
            <p:cNvSpPr/>
            <p:nvPr/>
          </p:nvSpPr>
          <p:spPr>
            <a:xfrm>
              <a:off x="1284288" y="438150"/>
              <a:ext cx="60325" cy="63500"/>
            </a:xfrm>
            <a:custGeom>
              <a:avLst/>
              <a:gdLst/>
              <a:ahLst/>
              <a:cxnLst/>
              <a:rect l="l" t="t" r="r" b="b"/>
              <a:pathLst>
                <a:path w="72" h="78" extrusionOk="0">
                  <a:moveTo>
                    <a:pt x="36" y="0"/>
                  </a:moveTo>
                  <a:cubicBezTo>
                    <a:pt x="25" y="0"/>
                    <a:pt x="16" y="3"/>
                    <a:pt x="10" y="10"/>
                  </a:cubicBezTo>
                  <a:cubicBezTo>
                    <a:pt x="3" y="17"/>
                    <a:pt x="0" y="27"/>
                    <a:pt x="0" y="39"/>
                  </a:cubicBezTo>
                  <a:cubicBezTo>
                    <a:pt x="0" y="51"/>
                    <a:pt x="3" y="60"/>
                    <a:pt x="10" y="67"/>
                  </a:cubicBezTo>
                  <a:cubicBezTo>
                    <a:pt x="16" y="74"/>
                    <a:pt x="25" y="78"/>
                    <a:pt x="36" y="78"/>
                  </a:cubicBezTo>
                  <a:cubicBezTo>
                    <a:pt x="47" y="78"/>
                    <a:pt x="56" y="74"/>
                    <a:pt x="62" y="67"/>
                  </a:cubicBezTo>
                  <a:cubicBezTo>
                    <a:pt x="69" y="60"/>
                    <a:pt x="72" y="51"/>
                    <a:pt x="72" y="39"/>
                  </a:cubicBezTo>
                  <a:cubicBezTo>
                    <a:pt x="72" y="27"/>
                    <a:pt x="69" y="17"/>
                    <a:pt x="62" y="10"/>
                  </a:cubicBezTo>
                  <a:cubicBezTo>
                    <a:pt x="56" y="3"/>
                    <a:pt x="47" y="0"/>
                    <a:pt x="36" y="0"/>
                  </a:cubicBezTo>
                  <a:close/>
                  <a:moveTo>
                    <a:pt x="52" y="59"/>
                  </a:moveTo>
                  <a:cubicBezTo>
                    <a:pt x="48" y="64"/>
                    <a:pt x="43" y="66"/>
                    <a:pt x="36" y="66"/>
                  </a:cubicBezTo>
                  <a:cubicBezTo>
                    <a:pt x="29" y="66"/>
                    <a:pt x="24" y="64"/>
                    <a:pt x="20" y="59"/>
                  </a:cubicBezTo>
                  <a:cubicBezTo>
                    <a:pt x="17" y="54"/>
                    <a:pt x="15" y="47"/>
                    <a:pt x="15" y="39"/>
                  </a:cubicBezTo>
                  <a:cubicBezTo>
                    <a:pt x="15" y="30"/>
                    <a:pt x="17" y="24"/>
                    <a:pt x="20" y="19"/>
                  </a:cubicBezTo>
                  <a:cubicBezTo>
                    <a:pt x="24" y="14"/>
                    <a:pt x="29" y="11"/>
                    <a:pt x="36" y="11"/>
                  </a:cubicBezTo>
                  <a:cubicBezTo>
                    <a:pt x="43" y="11"/>
                    <a:pt x="48" y="14"/>
                    <a:pt x="52" y="19"/>
                  </a:cubicBezTo>
                  <a:cubicBezTo>
                    <a:pt x="56" y="24"/>
                    <a:pt x="57" y="30"/>
                    <a:pt x="57" y="39"/>
                  </a:cubicBezTo>
                  <a:cubicBezTo>
                    <a:pt x="57" y="47"/>
                    <a:pt x="56" y="54"/>
                    <a:pt x="52" y="59"/>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420" name="Google Shape;420;p16"/>
            <p:cNvSpPr/>
            <p:nvPr/>
          </p:nvSpPr>
          <p:spPr>
            <a:xfrm>
              <a:off x="1350963" y="438150"/>
              <a:ext cx="90488" cy="61913"/>
            </a:xfrm>
            <a:custGeom>
              <a:avLst/>
              <a:gdLst/>
              <a:ahLst/>
              <a:cxnLst/>
              <a:rect l="l" t="t" r="r" b="b"/>
              <a:pathLst>
                <a:path w="57" h="39" extrusionOk="0">
                  <a:moveTo>
                    <a:pt x="41" y="31"/>
                  </a:moveTo>
                  <a:lnTo>
                    <a:pt x="32" y="0"/>
                  </a:lnTo>
                  <a:lnTo>
                    <a:pt x="24" y="0"/>
                  </a:lnTo>
                  <a:lnTo>
                    <a:pt x="16" y="31"/>
                  </a:lnTo>
                  <a:lnTo>
                    <a:pt x="8" y="0"/>
                  </a:lnTo>
                  <a:lnTo>
                    <a:pt x="0" y="0"/>
                  </a:lnTo>
                  <a:lnTo>
                    <a:pt x="12" y="39"/>
                  </a:lnTo>
                  <a:lnTo>
                    <a:pt x="20" y="39"/>
                  </a:lnTo>
                  <a:lnTo>
                    <a:pt x="28" y="9"/>
                  </a:lnTo>
                  <a:lnTo>
                    <a:pt x="37" y="39"/>
                  </a:lnTo>
                  <a:lnTo>
                    <a:pt x="45" y="39"/>
                  </a:lnTo>
                  <a:lnTo>
                    <a:pt x="57" y="0"/>
                  </a:lnTo>
                  <a:lnTo>
                    <a:pt x="49" y="0"/>
                  </a:lnTo>
                  <a:lnTo>
                    <a:pt x="41" y="31"/>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421" name="Google Shape;421;p16"/>
            <p:cNvSpPr/>
            <p:nvPr/>
          </p:nvSpPr>
          <p:spPr>
            <a:xfrm>
              <a:off x="1446213" y="422275"/>
              <a:ext cx="38100" cy="79375"/>
            </a:xfrm>
            <a:custGeom>
              <a:avLst/>
              <a:gdLst/>
              <a:ahLst/>
              <a:cxnLst/>
              <a:rect l="l" t="t" r="r" b="b"/>
              <a:pathLst>
                <a:path w="46" h="97" extrusionOk="0">
                  <a:moveTo>
                    <a:pt x="26" y="0"/>
                  </a:moveTo>
                  <a:cubicBezTo>
                    <a:pt x="13" y="0"/>
                    <a:pt x="13" y="0"/>
                    <a:pt x="13" y="0"/>
                  </a:cubicBezTo>
                  <a:cubicBezTo>
                    <a:pt x="11" y="20"/>
                    <a:pt x="11" y="20"/>
                    <a:pt x="11" y="20"/>
                  </a:cubicBezTo>
                  <a:cubicBezTo>
                    <a:pt x="0" y="20"/>
                    <a:pt x="0" y="20"/>
                    <a:pt x="0" y="20"/>
                  </a:cubicBezTo>
                  <a:cubicBezTo>
                    <a:pt x="0" y="31"/>
                    <a:pt x="0" y="31"/>
                    <a:pt x="0" y="31"/>
                  </a:cubicBezTo>
                  <a:cubicBezTo>
                    <a:pt x="11" y="31"/>
                    <a:pt x="11" y="31"/>
                    <a:pt x="11" y="31"/>
                  </a:cubicBezTo>
                  <a:cubicBezTo>
                    <a:pt x="11" y="72"/>
                    <a:pt x="11" y="72"/>
                    <a:pt x="11" y="72"/>
                  </a:cubicBezTo>
                  <a:cubicBezTo>
                    <a:pt x="11" y="81"/>
                    <a:pt x="13" y="88"/>
                    <a:pt x="16" y="91"/>
                  </a:cubicBezTo>
                  <a:cubicBezTo>
                    <a:pt x="20" y="95"/>
                    <a:pt x="25" y="97"/>
                    <a:pt x="32" y="97"/>
                  </a:cubicBezTo>
                  <a:cubicBezTo>
                    <a:pt x="38" y="97"/>
                    <a:pt x="42" y="96"/>
                    <a:pt x="46" y="95"/>
                  </a:cubicBezTo>
                  <a:cubicBezTo>
                    <a:pt x="44" y="84"/>
                    <a:pt x="44" y="84"/>
                    <a:pt x="44" y="84"/>
                  </a:cubicBezTo>
                  <a:cubicBezTo>
                    <a:pt x="42" y="85"/>
                    <a:pt x="39" y="85"/>
                    <a:pt x="36" y="85"/>
                  </a:cubicBezTo>
                  <a:cubicBezTo>
                    <a:pt x="33" y="85"/>
                    <a:pt x="30" y="84"/>
                    <a:pt x="28" y="82"/>
                  </a:cubicBezTo>
                  <a:cubicBezTo>
                    <a:pt x="27" y="80"/>
                    <a:pt x="26" y="76"/>
                    <a:pt x="26" y="70"/>
                  </a:cubicBezTo>
                  <a:cubicBezTo>
                    <a:pt x="26" y="31"/>
                    <a:pt x="26" y="31"/>
                    <a:pt x="26" y="31"/>
                  </a:cubicBezTo>
                  <a:cubicBezTo>
                    <a:pt x="46" y="31"/>
                    <a:pt x="46" y="31"/>
                    <a:pt x="46" y="31"/>
                  </a:cubicBezTo>
                  <a:cubicBezTo>
                    <a:pt x="46" y="20"/>
                    <a:pt x="46" y="20"/>
                    <a:pt x="46" y="20"/>
                  </a:cubicBezTo>
                  <a:cubicBezTo>
                    <a:pt x="26" y="20"/>
                    <a:pt x="26" y="20"/>
                    <a:pt x="26" y="20"/>
                  </a:cubicBezTo>
                  <a:lnTo>
                    <a:pt x="26"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422" name="Google Shape;422;p16"/>
            <p:cNvSpPr/>
            <p:nvPr/>
          </p:nvSpPr>
          <p:spPr>
            <a:xfrm>
              <a:off x="1497013" y="412750"/>
              <a:ext cx="52388" cy="87313"/>
            </a:xfrm>
            <a:custGeom>
              <a:avLst/>
              <a:gdLst/>
              <a:ahLst/>
              <a:cxnLst/>
              <a:rect l="l" t="t" r="r" b="b"/>
              <a:pathLst>
                <a:path w="64" h="106" extrusionOk="0">
                  <a:moveTo>
                    <a:pt x="39" y="30"/>
                  </a:moveTo>
                  <a:cubicBezTo>
                    <a:pt x="29" y="30"/>
                    <a:pt x="20" y="35"/>
                    <a:pt x="14" y="45"/>
                  </a:cubicBezTo>
                  <a:cubicBezTo>
                    <a:pt x="14" y="0"/>
                    <a:pt x="14" y="0"/>
                    <a:pt x="14" y="0"/>
                  </a:cubicBezTo>
                  <a:cubicBezTo>
                    <a:pt x="0" y="0"/>
                    <a:pt x="0" y="0"/>
                    <a:pt x="0" y="0"/>
                  </a:cubicBezTo>
                  <a:cubicBezTo>
                    <a:pt x="0" y="106"/>
                    <a:pt x="0" y="106"/>
                    <a:pt x="0" y="106"/>
                  </a:cubicBezTo>
                  <a:cubicBezTo>
                    <a:pt x="14" y="106"/>
                    <a:pt x="14" y="106"/>
                    <a:pt x="14" y="106"/>
                  </a:cubicBezTo>
                  <a:cubicBezTo>
                    <a:pt x="14" y="62"/>
                    <a:pt x="14" y="62"/>
                    <a:pt x="14" y="62"/>
                  </a:cubicBezTo>
                  <a:cubicBezTo>
                    <a:pt x="15" y="57"/>
                    <a:pt x="17" y="53"/>
                    <a:pt x="21" y="49"/>
                  </a:cubicBezTo>
                  <a:cubicBezTo>
                    <a:pt x="25" y="44"/>
                    <a:pt x="29" y="42"/>
                    <a:pt x="34" y="42"/>
                  </a:cubicBezTo>
                  <a:cubicBezTo>
                    <a:pt x="40" y="42"/>
                    <a:pt x="44" y="44"/>
                    <a:pt x="46" y="47"/>
                  </a:cubicBezTo>
                  <a:cubicBezTo>
                    <a:pt x="48" y="50"/>
                    <a:pt x="49" y="55"/>
                    <a:pt x="49" y="62"/>
                  </a:cubicBezTo>
                  <a:cubicBezTo>
                    <a:pt x="49" y="106"/>
                    <a:pt x="49" y="106"/>
                    <a:pt x="49" y="106"/>
                  </a:cubicBezTo>
                  <a:cubicBezTo>
                    <a:pt x="64" y="106"/>
                    <a:pt x="64" y="106"/>
                    <a:pt x="64" y="106"/>
                  </a:cubicBezTo>
                  <a:cubicBezTo>
                    <a:pt x="64" y="58"/>
                    <a:pt x="64" y="58"/>
                    <a:pt x="64" y="58"/>
                  </a:cubicBezTo>
                  <a:cubicBezTo>
                    <a:pt x="64" y="48"/>
                    <a:pt x="62" y="41"/>
                    <a:pt x="57" y="37"/>
                  </a:cubicBezTo>
                  <a:cubicBezTo>
                    <a:pt x="53" y="32"/>
                    <a:pt x="47" y="30"/>
                    <a:pt x="39" y="30"/>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423" name="Google Shape;423;p16"/>
            <p:cNvSpPr/>
            <p:nvPr/>
          </p:nvSpPr>
          <p:spPr>
            <a:xfrm>
              <a:off x="1581151" y="415925"/>
              <a:ext cx="77788" cy="84138"/>
            </a:xfrm>
            <a:custGeom>
              <a:avLst/>
              <a:gdLst/>
              <a:ahLst/>
              <a:cxnLst/>
              <a:rect l="l" t="t" r="r" b="b"/>
              <a:pathLst>
                <a:path w="49" h="53" extrusionOk="0">
                  <a:moveTo>
                    <a:pt x="20" y="0"/>
                  </a:moveTo>
                  <a:lnTo>
                    <a:pt x="0" y="53"/>
                  </a:lnTo>
                  <a:lnTo>
                    <a:pt x="8" y="53"/>
                  </a:lnTo>
                  <a:lnTo>
                    <a:pt x="13" y="40"/>
                  </a:lnTo>
                  <a:lnTo>
                    <a:pt x="36" y="40"/>
                  </a:lnTo>
                  <a:lnTo>
                    <a:pt x="40" y="53"/>
                  </a:lnTo>
                  <a:lnTo>
                    <a:pt x="49" y="53"/>
                  </a:lnTo>
                  <a:lnTo>
                    <a:pt x="29" y="0"/>
                  </a:lnTo>
                  <a:lnTo>
                    <a:pt x="20" y="0"/>
                  </a:lnTo>
                  <a:close/>
                  <a:moveTo>
                    <a:pt x="15" y="34"/>
                  </a:moveTo>
                  <a:lnTo>
                    <a:pt x="24" y="7"/>
                  </a:lnTo>
                  <a:lnTo>
                    <a:pt x="34" y="34"/>
                  </a:lnTo>
                  <a:lnTo>
                    <a:pt x="15" y="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424" name="Google Shape;424;p16"/>
            <p:cNvSpPr/>
            <p:nvPr/>
          </p:nvSpPr>
          <p:spPr>
            <a:xfrm>
              <a:off x="1663701" y="412750"/>
              <a:ext cx="58738" cy="88900"/>
            </a:xfrm>
            <a:custGeom>
              <a:avLst/>
              <a:gdLst/>
              <a:ahLst/>
              <a:cxnLst/>
              <a:rect l="l" t="t" r="r" b="b"/>
              <a:pathLst>
                <a:path w="71" h="108" extrusionOk="0">
                  <a:moveTo>
                    <a:pt x="57" y="43"/>
                  </a:moveTo>
                  <a:cubicBezTo>
                    <a:pt x="56" y="42"/>
                    <a:pt x="56" y="41"/>
                    <a:pt x="55" y="40"/>
                  </a:cubicBezTo>
                  <a:cubicBezTo>
                    <a:pt x="54" y="39"/>
                    <a:pt x="53" y="38"/>
                    <a:pt x="51" y="36"/>
                  </a:cubicBezTo>
                  <a:cubicBezTo>
                    <a:pt x="49" y="34"/>
                    <a:pt x="46" y="33"/>
                    <a:pt x="43" y="31"/>
                  </a:cubicBezTo>
                  <a:cubicBezTo>
                    <a:pt x="40" y="30"/>
                    <a:pt x="37" y="30"/>
                    <a:pt x="33" y="30"/>
                  </a:cubicBezTo>
                  <a:cubicBezTo>
                    <a:pt x="23" y="30"/>
                    <a:pt x="15" y="33"/>
                    <a:pt x="9" y="41"/>
                  </a:cubicBezTo>
                  <a:cubicBezTo>
                    <a:pt x="3" y="48"/>
                    <a:pt x="0" y="57"/>
                    <a:pt x="0" y="69"/>
                  </a:cubicBezTo>
                  <a:cubicBezTo>
                    <a:pt x="0" y="80"/>
                    <a:pt x="3" y="90"/>
                    <a:pt x="8" y="97"/>
                  </a:cubicBezTo>
                  <a:cubicBezTo>
                    <a:pt x="14" y="104"/>
                    <a:pt x="22" y="108"/>
                    <a:pt x="32" y="108"/>
                  </a:cubicBezTo>
                  <a:cubicBezTo>
                    <a:pt x="34" y="108"/>
                    <a:pt x="35" y="108"/>
                    <a:pt x="37" y="107"/>
                  </a:cubicBezTo>
                  <a:cubicBezTo>
                    <a:pt x="39" y="107"/>
                    <a:pt x="41" y="107"/>
                    <a:pt x="42" y="106"/>
                  </a:cubicBezTo>
                  <a:cubicBezTo>
                    <a:pt x="43" y="106"/>
                    <a:pt x="45" y="105"/>
                    <a:pt x="46" y="104"/>
                  </a:cubicBezTo>
                  <a:cubicBezTo>
                    <a:pt x="47" y="104"/>
                    <a:pt x="48" y="103"/>
                    <a:pt x="49" y="103"/>
                  </a:cubicBezTo>
                  <a:cubicBezTo>
                    <a:pt x="50" y="102"/>
                    <a:pt x="51" y="101"/>
                    <a:pt x="52" y="100"/>
                  </a:cubicBezTo>
                  <a:cubicBezTo>
                    <a:pt x="53" y="100"/>
                    <a:pt x="53" y="99"/>
                    <a:pt x="54" y="98"/>
                  </a:cubicBezTo>
                  <a:cubicBezTo>
                    <a:pt x="54" y="98"/>
                    <a:pt x="55" y="97"/>
                    <a:pt x="55" y="97"/>
                  </a:cubicBezTo>
                  <a:cubicBezTo>
                    <a:pt x="56" y="96"/>
                    <a:pt x="56" y="96"/>
                    <a:pt x="56" y="95"/>
                  </a:cubicBezTo>
                  <a:cubicBezTo>
                    <a:pt x="57" y="95"/>
                    <a:pt x="57" y="95"/>
                    <a:pt x="57" y="95"/>
                  </a:cubicBezTo>
                  <a:cubicBezTo>
                    <a:pt x="59" y="106"/>
                    <a:pt x="59" y="106"/>
                    <a:pt x="59" y="106"/>
                  </a:cubicBezTo>
                  <a:cubicBezTo>
                    <a:pt x="71" y="106"/>
                    <a:pt x="71" y="106"/>
                    <a:pt x="71" y="106"/>
                  </a:cubicBezTo>
                  <a:cubicBezTo>
                    <a:pt x="71" y="0"/>
                    <a:pt x="71" y="0"/>
                    <a:pt x="71" y="0"/>
                  </a:cubicBezTo>
                  <a:cubicBezTo>
                    <a:pt x="57" y="0"/>
                    <a:pt x="57" y="0"/>
                    <a:pt x="57" y="0"/>
                  </a:cubicBezTo>
                  <a:lnTo>
                    <a:pt x="57" y="43"/>
                  </a:lnTo>
                  <a:close/>
                  <a:moveTo>
                    <a:pt x="51" y="88"/>
                  </a:moveTo>
                  <a:cubicBezTo>
                    <a:pt x="47" y="93"/>
                    <a:pt x="42" y="96"/>
                    <a:pt x="36" y="96"/>
                  </a:cubicBezTo>
                  <a:cubicBezTo>
                    <a:pt x="29" y="96"/>
                    <a:pt x="24" y="93"/>
                    <a:pt x="20" y="88"/>
                  </a:cubicBezTo>
                  <a:cubicBezTo>
                    <a:pt x="17" y="83"/>
                    <a:pt x="15" y="76"/>
                    <a:pt x="15" y="68"/>
                  </a:cubicBezTo>
                  <a:cubicBezTo>
                    <a:pt x="15" y="61"/>
                    <a:pt x="17" y="54"/>
                    <a:pt x="21" y="49"/>
                  </a:cubicBezTo>
                  <a:cubicBezTo>
                    <a:pt x="25" y="44"/>
                    <a:pt x="30" y="41"/>
                    <a:pt x="36" y="41"/>
                  </a:cubicBezTo>
                  <a:cubicBezTo>
                    <a:pt x="43" y="41"/>
                    <a:pt x="48" y="44"/>
                    <a:pt x="51" y="49"/>
                  </a:cubicBezTo>
                  <a:cubicBezTo>
                    <a:pt x="55" y="54"/>
                    <a:pt x="57" y="61"/>
                    <a:pt x="57" y="68"/>
                  </a:cubicBezTo>
                  <a:cubicBezTo>
                    <a:pt x="57" y="76"/>
                    <a:pt x="55" y="83"/>
                    <a:pt x="51" y="88"/>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425" name="Google Shape;425;p16"/>
            <p:cNvSpPr/>
            <p:nvPr/>
          </p:nvSpPr>
          <p:spPr>
            <a:xfrm>
              <a:off x="1733551" y="438150"/>
              <a:ext cx="60325" cy="61913"/>
            </a:xfrm>
            <a:custGeom>
              <a:avLst/>
              <a:gdLst/>
              <a:ahLst/>
              <a:cxnLst/>
              <a:rect l="l" t="t" r="r" b="b"/>
              <a:pathLst>
                <a:path w="38" h="39" extrusionOk="0">
                  <a:moveTo>
                    <a:pt x="18" y="32"/>
                  </a:moveTo>
                  <a:lnTo>
                    <a:pt x="8" y="0"/>
                  </a:lnTo>
                  <a:lnTo>
                    <a:pt x="0" y="0"/>
                  </a:lnTo>
                  <a:lnTo>
                    <a:pt x="15" y="39"/>
                  </a:lnTo>
                  <a:lnTo>
                    <a:pt x="23" y="39"/>
                  </a:lnTo>
                  <a:lnTo>
                    <a:pt x="38" y="0"/>
                  </a:lnTo>
                  <a:lnTo>
                    <a:pt x="29" y="0"/>
                  </a:lnTo>
                  <a:lnTo>
                    <a:pt x="18" y="3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426" name="Google Shape;426;p16"/>
            <p:cNvSpPr/>
            <p:nvPr/>
          </p:nvSpPr>
          <p:spPr>
            <a:xfrm>
              <a:off x="1801813" y="411163"/>
              <a:ext cx="15875" cy="14288"/>
            </a:xfrm>
            <a:custGeom>
              <a:avLst/>
              <a:gdLst/>
              <a:ahLst/>
              <a:cxnLst/>
              <a:rect l="l" t="t" r="r" b="b"/>
              <a:pathLst>
                <a:path w="19" h="18" extrusionOk="0">
                  <a:moveTo>
                    <a:pt x="10" y="0"/>
                  </a:moveTo>
                  <a:cubicBezTo>
                    <a:pt x="7" y="0"/>
                    <a:pt x="5" y="1"/>
                    <a:pt x="3" y="2"/>
                  </a:cubicBezTo>
                  <a:cubicBezTo>
                    <a:pt x="1" y="4"/>
                    <a:pt x="0" y="7"/>
                    <a:pt x="0" y="9"/>
                  </a:cubicBezTo>
                  <a:cubicBezTo>
                    <a:pt x="0" y="12"/>
                    <a:pt x="1" y="14"/>
                    <a:pt x="3" y="16"/>
                  </a:cubicBezTo>
                  <a:cubicBezTo>
                    <a:pt x="5" y="17"/>
                    <a:pt x="7" y="18"/>
                    <a:pt x="10" y="18"/>
                  </a:cubicBezTo>
                  <a:cubicBezTo>
                    <a:pt x="13" y="18"/>
                    <a:pt x="15" y="17"/>
                    <a:pt x="17" y="16"/>
                  </a:cubicBezTo>
                  <a:cubicBezTo>
                    <a:pt x="18" y="14"/>
                    <a:pt x="19" y="12"/>
                    <a:pt x="19" y="9"/>
                  </a:cubicBezTo>
                  <a:cubicBezTo>
                    <a:pt x="19" y="6"/>
                    <a:pt x="18" y="4"/>
                    <a:pt x="17" y="2"/>
                  </a:cubicBezTo>
                  <a:cubicBezTo>
                    <a:pt x="15" y="1"/>
                    <a:pt x="12" y="0"/>
                    <a:pt x="10" y="0"/>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427" name="Google Shape;427;p16"/>
            <p:cNvSpPr/>
            <p:nvPr/>
          </p:nvSpPr>
          <p:spPr>
            <a:xfrm>
              <a:off x="1804988" y="438150"/>
              <a:ext cx="11113" cy="61913"/>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428" name="Google Shape;428;p16"/>
            <p:cNvSpPr/>
            <p:nvPr/>
          </p:nvSpPr>
          <p:spPr>
            <a:xfrm>
              <a:off x="1828801" y="436563"/>
              <a:ext cx="47625" cy="65088"/>
            </a:xfrm>
            <a:custGeom>
              <a:avLst/>
              <a:gdLst/>
              <a:ahLst/>
              <a:cxnLst/>
              <a:rect l="l" t="t" r="r" b="b"/>
              <a:pathLst>
                <a:path w="59" h="79" extrusionOk="0">
                  <a:moveTo>
                    <a:pt x="44" y="36"/>
                  </a:moveTo>
                  <a:cubicBezTo>
                    <a:pt x="43" y="36"/>
                    <a:pt x="41" y="35"/>
                    <a:pt x="37" y="34"/>
                  </a:cubicBezTo>
                  <a:cubicBezTo>
                    <a:pt x="34" y="33"/>
                    <a:pt x="31" y="32"/>
                    <a:pt x="30" y="31"/>
                  </a:cubicBezTo>
                  <a:cubicBezTo>
                    <a:pt x="27" y="30"/>
                    <a:pt x="25" y="30"/>
                    <a:pt x="24" y="29"/>
                  </a:cubicBezTo>
                  <a:cubicBezTo>
                    <a:pt x="23" y="29"/>
                    <a:pt x="22" y="28"/>
                    <a:pt x="20" y="26"/>
                  </a:cubicBezTo>
                  <a:cubicBezTo>
                    <a:pt x="19" y="25"/>
                    <a:pt x="18" y="23"/>
                    <a:pt x="18" y="21"/>
                  </a:cubicBezTo>
                  <a:cubicBezTo>
                    <a:pt x="18" y="18"/>
                    <a:pt x="19" y="15"/>
                    <a:pt x="22" y="14"/>
                  </a:cubicBezTo>
                  <a:cubicBezTo>
                    <a:pt x="24" y="12"/>
                    <a:pt x="28" y="12"/>
                    <a:pt x="32" y="12"/>
                  </a:cubicBezTo>
                  <a:cubicBezTo>
                    <a:pt x="39" y="12"/>
                    <a:pt x="46" y="14"/>
                    <a:pt x="52" y="20"/>
                  </a:cubicBezTo>
                  <a:cubicBezTo>
                    <a:pt x="58" y="10"/>
                    <a:pt x="58" y="10"/>
                    <a:pt x="58" y="10"/>
                  </a:cubicBezTo>
                  <a:cubicBezTo>
                    <a:pt x="58" y="10"/>
                    <a:pt x="57" y="9"/>
                    <a:pt x="55" y="8"/>
                  </a:cubicBezTo>
                  <a:cubicBezTo>
                    <a:pt x="53" y="6"/>
                    <a:pt x="50" y="5"/>
                    <a:pt x="46" y="3"/>
                  </a:cubicBezTo>
                  <a:cubicBezTo>
                    <a:pt x="41" y="1"/>
                    <a:pt x="37" y="0"/>
                    <a:pt x="32" y="0"/>
                  </a:cubicBezTo>
                  <a:cubicBezTo>
                    <a:pt x="23" y="0"/>
                    <a:pt x="17" y="3"/>
                    <a:pt x="12" y="7"/>
                  </a:cubicBezTo>
                  <a:cubicBezTo>
                    <a:pt x="7" y="11"/>
                    <a:pt x="4" y="16"/>
                    <a:pt x="4" y="23"/>
                  </a:cubicBezTo>
                  <a:cubicBezTo>
                    <a:pt x="4" y="26"/>
                    <a:pt x="5" y="29"/>
                    <a:pt x="6" y="31"/>
                  </a:cubicBezTo>
                  <a:cubicBezTo>
                    <a:pt x="7" y="33"/>
                    <a:pt x="8" y="35"/>
                    <a:pt x="11" y="37"/>
                  </a:cubicBezTo>
                  <a:cubicBezTo>
                    <a:pt x="13" y="39"/>
                    <a:pt x="14" y="40"/>
                    <a:pt x="15" y="40"/>
                  </a:cubicBezTo>
                  <a:cubicBezTo>
                    <a:pt x="16" y="41"/>
                    <a:pt x="18" y="41"/>
                    <a:pt x="19" y="42"/>
                  </a:cubicBezTo>
                  <a:cubicBezTo>
                    <a:pt x="20" y="43"/>
                    <a:pt x="22" y="43"/>
                    <a:pt x="23" y="44"/>
                  </a:cubicBezTo>
                  <a:cubicBezTo>
                    <a:pt x="25" y="44"/>
                    <a:pt x="27" y="45"/>
                    <a:pt x="29" y="45"/>
                  </a:cubicBezTo>
                  <a:cubicBezTo>
                    <a:pt x="31" y="46"/>
                    <a:pt x="32" y="47"/>
                    <a:pt x="33" y="47"/>
                  </a:cubicBezTo>
                  <a:cubicBezTo>
                    <a:pt x="35" y="48"/>
                    <a:pt x="37" y="48"/>
                    <a:pt x="38" y="49"/>
                  </a:cubicBezTo>
                  <a:cubicBezTo>
                    <a:pt x="39" y="49"/>
                    <a:pt x="41" y="50"/>
                    <a:pt x="42" y="52"/>
                  </a:cubicBezTo>
                  <a:cubicBezTo>
                    <a:pt x="44" y="53"/>
                    <a:pt x="45" y="55"/>
                    <a:pt x="45" y="57"/>
                  </a:cubicBezTo>
                  <a:cubicBezTo>
                    <a:pt x="45" y="61"/>
                    <a:pt x="44" y="63"/>
                    <a:pt x="41" y="65"/>
                  </a:cubicBezTo>
                  <a:cubicBezTo>
                    <a:pt x="38" y="66"/>
                    <a:pt x="35" y="67"/>
                    <a:pt x="30" y="67"/>
                  </a:cubicBezTo>
                  <a:cubicBezTo>
                    <a:pt x="26" y="67"/>
                    <a:pt x="22" y="66"/>
                    <a:pt x="18" y="64"/>
                  </a:cubicBezTo>
                  <a:cubicBezTo>
                    <a:pt x="14" y="62"/>
                    <a:pt x="10" y="59"/>
                    <a:pt x="8" y="57"/>
                  </a:cubicBezTo>
                  <a:cubicBezTo>
                    <a:pt x="0" y="66"/>
                    <a:pt x="0" y="66"/>
                    <a:pt x="0" y="66"/>
                  </a:cubicBezTo>
                  <a:cubicBezTo>
                    <a:pt x="3" y="69"/>
                    <a:pt x="7" y="71"/>
                    <a:pt x="12" y="74"/>
                  </a:cubicBezTo>
                  <a:cubicBezTo>
                    <a:pt x="17" y="77"/>
                    <a:pt x="23" y="79"/>
                    <a:pt x="30" y="79"/>
                  </a:cubicBezTo>
                  <a:cubicBezTo>
                    <a:pt x="39" y="79"/>
                    <a:pt x="47" y="76"/>
                    <a:pt x="52" y="72"/>
                  </a:cubicBezTo>
                  <a:cubicBezTo>
                    <a:pt x="57" y="67"/>
                    <a:pt x="59" y="62"/>
                    <a:pt x="59" y="55"/>
                  </a:cubicBezTo>
                  <a:cubicBezTo>
                    <a:pt x="59" y="47"/>
                    <a:pt x="54" y="40"/>
                    <a:pt x="44" y="36"/>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429" name="Google Shape;429;p16"/>
            <p:cNvSpPr/>
            <p:nvPr/>
          </p:nvSpPr>
          <p:spPr>
            <a:xfrm>
              <a:off x="1960563" y="436563"/>
              <a:ext cx="36513" cy="63500"/>
            </a:xfrm>
            <a:custGeom>
              <a:avLst/>
              <a:gdLst/>
              <a:ahLst/>
              <a:cxnLst/>
              <a:rect l="l" t="t" r="r" b="b"/>
              <a:pathLst>
                <a:path w="43" h="77" extrusionOk="0">
                  <a:moveTo>
                    <a:pt x="24" y="5"/>
                  </a:moveTo>
                  <a:cubicBezTo>
                    <a:pt x="20" y="8"/>
                    <a:pt x="17" y="12"/>
                    <a:pt x="15" y="17"/>
                  </a:cubicBezTo>
                  <a:cubicBezTo>
                    <a:pt x="14" y="2"/>
                    <a:pt x="14" y="2"/>
                    <a:pt x="14" y="2"/>
                  </a:cubicBezTo>
                  <a:cubicBezTo>
                    <a:pt x="0" y="2"/>
                    <a:pt x="0" y="2"/>
                    <a:pt x="0" y="2"/>
                  </a:cubicBezTo>
                  <a:cubicBezTo>
                    <a:pt x="0" y="77"/>
                    <a:pt x="0" y="77"/>
                    <a:pt x="0" y="77"/>
                  </a:cubicBezTo>
                  <a:cubicBezTo>
                    <a:pt x="15" y="77"/>
                    <a:pt x="15" y="77"/>
                    <a:pt x="15" y="77"/>
                  </a:cubicBezTo>
                  <a:cubicBezTo>
                    <a:pt x="15" y="35"/>
                    <a:pt x="15" y="35"/>
                    <a:pt x="15" y="35"/>
                  </a:cubicBezTo>
                  <a:cubicBezTo>
                    <a:pt x="16" y="27"/>
                    <a:pt x="19" y="22"/>
                    <a:pt x="25" y="18"/>
                  </a:cubicBezTo>
                  <a:cubicBezTo>
                    <a:pt x="28" y="16"/>
                    <a:pt x="32" y="14"/>
                    <a:pt x="35" y="14"/>
                  </a:cubicBezTo>
                  <a:cubicBezTo>
                    <a:pt x="38" y="14"/>
                    <a:pt x="40" y="15"/>
                    <a:pt x="41" y="15"/>
                  </a:cubicBezTo>
                  <a:cubicBezTo>
                    <a:pt x="43" y="1"/>
                    <a:pt x="43" y="1"/>
                    <a:pt x="43" y="1"/>
                  </a:cubicBezTo>
                  <a:cubicBezTo>
                    <a:pt x="37" y="0"/>
                    <a:pt x="37" y="0"/>
                    <a:pt x="37" y="0"/>
                  </a:cubicBezTo>
                  <a:cubicBezTo>
                    <a:pt x="32" y="0"/>
                    <a:pt x="28" y="2"/>
                    <a:pt x="24" y="5"/>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430" name="Google Shape;430;p16"/>
            <p:cNvSpPr/>
            <p:nvPr/>
          </p:nvSpPr>
          <p:spPr>
            <a:xfrm>
              <a:off x="2000251" y="438150"/>
              <a:ext cx="58738" cy="85725"/>
            </a:xfrm>
            <a:custGeom>
              <a:avLst/>
              <a:gdLst/>
              <a:ahLst/>
              <a:cxnLst/>
              <a:rect l="l" t="t" r="r" b="b"/>
              <a:pathLst>
                <a:path w="72" h="103" extrusionOk="0">
                  <a:moveTo>
                    <a:pt x="57" y="0"/>
                  </a:moveTo>
                  <a:cubicBezTo>
                    <a:pt x="36" y="61"/>
                    <a:pt x="36" y="61"/>
                    <a:pt x="36" y="61"/>
                  </a:cubicBezTo>
                  <a:cubicBezTo>
                    <a:pt x="15" y="0"/>
                    <a:pt x="15" y="0"/>
                    <a:pt x="15" y="0"/>
                  </a:cubicBezTo>
                  <a:cubicBezTo>
                    <a:pt x="0" y="0"/>
                    <a:pt x="0" y="0"/>
                    <a:pt x="0" y="0"/>
                  </a:cubicBezTo>
                  <a:cubicBezTo>
                    <a:pt x="28" y="74"/>
                    <a:pt x="28" y="74"/>
                    <a:pt x="28" y="74"/>
                  </a:cubicBezTo>
                  <a:cubicBezTo>
                    <a:pt x="25" y="83"/>
                    <a:pt x="25" y="83"/>
                    <a:pt x="25" y="83"/>
                  </a:cubicBezTo>
                  <a:cubicBezTo>
                    <a:pt x="24" y="87"/>
                    <a:pt x="22" y="89"/>
                    <a:pt x="21" y="90"/>
                  </a:cubicBezTo>
                  <a:cubicBezTo>
                    <a:pt x="20" y="91"/>
                    <a:pt x="18" y="91"/>
                    <a:pt x="16" y="91"/>
                  </a:cubicBezTo>
                  <a:cubicBezTo>
                    <a:pt x="14" y="91"/>
                    <a:pt x="11" y="91"/>
                    <a:pt x="8" y="89"/>
                  </a:cubicBezTo>
                  <a:cubicBezTo>
                    <a:pt x="5" y="100"/>
                    <a:pt x="5" y="100"/>
                    <a:pt x="5" y="100"/>
                  </a:cubicBezTo>
                  <a:cubicBezTo>
                    <a:pt x="6" y="101"/>
                    <a:pt x="6" y="101"/>
                    <a:pt x="6" y="101"/>
                  </a:cubicBezTo>
                  <a:cubicBezTo>
                    <a:pt x="7" y="102"/>
                    <a:pt x="9" y="102"/>
                    <a:pt x="12" y="103"/>
                  </a:cubicBezTo>
                  <a:cubicBezTo>
                    <a:pt x="14" y="103"/>
                    <a:pt x="17" y="103"/>
                    <a:pt x="19" y="103"/>
                  </a:cubicBezTo>
                  <a:cubicBezTo>
                    <a:pt x="24" y="103"/>
                    <a:pt x="28" y="102"/>
                    <a:pt x="31" y="100"/>
                  </a:cubicBezTo>
                  <a:cubicBezTo>
                    <a:pt x="34" y="97"/>
                    <a:pt x="36" y="93"/>
                    <a:pt x="39" y="87"/>
                  </a:cubicBezTo>
                  <a:cubicBezTo>
                    <a:pt x="72" y="0"/>
                    <a:pt x="72" y="0"/>
                    <a:pt x="72" y="0"/>
                  </a:cubicBezTo>
                  <a:lnTo>
                    <a:pt x="5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431" name="Google Shape;431;p16"/>
            <p:cNvSpPr/>
            <p:nvPr/>
          </p:nvSpPr>
          <p:spPr>
            <a:xfrm>
              <a:off x="1547813" y="-96838"/>
              <a:ext cx="352425" cy="422275"/>
            </a:xfrm>
            <a:custGeom>
              <a:avLst/>
              <a:gdLst/>
              <a:ahLst/>
              <a:cxnLst/>
              <a:rect l="l" t="t" r="r" b="b"/>
              <a:pathLst>
                <a:path w="425" h="510" extrusionOk="0">
                  <a:moveTo>
                    <a:pt x="327" y="247"/>
                  </a:moveTo>
                  <a:cubicBezTo>
                    <a:pt x="375" y="237"/>
                    <a:pt x="415" y="194"/>
                    <a:pt x="415" y="130"/>
                  </a:cubicBezTo>
                  <a:cubicBezTo>
                    <a:pt x="415" y="62"/>
                    <a:pt x="365" y="0"/>
                    <a:pt x="268" y="0"/>
                  </a:cubicBezTo>
                  <a:cubicBezTo>
                    <a:pt x="0" y="0"/>
                    <a:pt x="0" y="0"/>
                    <a:pt x="0" y="0"/>
                  </a:cubicBezTo>
                  <a:cubicBezTo>
                    <a:pt x="0" y="510"/>
                    <a:pt x="0" y="510"/>
                    <a:pt x="0" y="510"/>
                  </a:cubicBezTo>
                  <a:cubicBezTo>
                    <a:pt x="277" y="510"/>
                    <a:pt x="277" y="510"/>
                    <a:pt x="277" y="510"/>
                  </a:cubicBezTo>
                  <a:cubicBezTo>
                    <a:pt x="374" y="510"/>
                    <a:pt x="425" y="449"/>
                    <a:pt x="425" y="373"/>
                  </a:cubicBezTo>
                  <a:cubicBezTo>
                    <a:pt x="425" y="309"/>
                    <a:pt x="381" y="256"/>
                    <a:pt x="327" y="247"/>
                  </a:cubicBezTo>
                  <a:close/>
                  <a:moveTo>
                    <a:pt x="109" y="92"/>
                  </a:moveTo>
                  <a:cubicBezTo>
                    <a:pt x="245" y="92"/>
                    <a:pt x="245" y="92"/>
                    <a:pt x="245" y="92"/>
                  </a:cubicBezTo>
                  <a:cubicBezTo>
                    <a:pt x="281" y="92"/>
                    <a:pt x="304" y="117"/>
                    <a:pt x="304" y="148"/>
                  </a:cubicBezTo>
                  <a:cubicBezTo>
                    <a:pt x="304" y="181"/>
                    <a:pt x="281" y="205"/>
                    <a:pt x="245" y="205"/>
                  </a:cubicBezTo>
                  <a:cubicBezTo>
                    <a:pt x="109" y="205"/>
                    <a:pt x="109" y="205"/>
                    <a:pt x="109" y="205"/>
                  </a:cubicBezTo>
                  <a:lnTo>
                    <a:pt x="109" y="92"/>
                  </a:lnTo>
                  <a:close/>
                  <a:moveTo>
                    <a:pt x="249" y="417"/>
                  </a:moveTo>
                  <a:cubicBezTo>
                    <a:pt x="249" y="418"/>
                    <a:pt x="249" y="418"/>
                    <a:pt x="249" y="418"/>
                  </a:cubicBezTo>
                  <a:cubicBezTo>
                    <a:pt x="109" y="418"/>
                    <a:pt x="109" y="418"/>
                    <a:pt x="109" y="418"/>
                  </a:cubicBezTo>
                  <a:cubicBezTo>
                    <a:pt x="109" y="298"/>
                    <a:pt x="109" y="298"/>
                    <a:pt x="109" y="298"/>
                  </a:cubicBezTo>
                  <a:cubicBezTo>
                    <a:pt x="249" y="298"/>
                    <a:pt x="249" y="298"/>
                    <a:pt x="249" y="298"/>
                  </a:cubicBezTo>
                  <a:cubicBezTo>
                    <a:pt x="292" y="298"/>
                    <a:pt x="315" y="325"/>
                    <a:pt x="315" y="357"/>
                  </a:cubicBezTo>
                  <a:cubicBezTo>
                    <a:pt x="315" y="394"/>
                    <a:pt x="290" y="417"/>
                    <a:pt x="249" y="417"/>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432" name="Google Shape;432;p16"/>
            <p:cNvSpPr/>
            <p:nvPr/>
          </p:nvSpPr>
          <p:spPr>
            <a:xfrm>
              <a:off x="1139826" y="-103188"/>
              <a:ext cx="347663" cy="436563"/>
            </a:xfrm>
            <a:custGeom>
              <a:avLst/>
              <a:gdLst/>
              <a:ahLst/>
              <a:cxnLst/>
              <a:rect l="l" t="t" r="r" b="b"/>
              <a:pathLst>
                <a:path w="420" h="527" extrusionOk="0">
                  <a:moveTo>
                    <a:pt x="59" y="363"/>
                  </a:moveTo>
                  <a:cubicBezTo>
                    <a:pt x="95" y="400"/>
                    <a:pt x="151" y="431"/>
                    <a:pt x="221" y="431"/>
                  </a:cubicBezTo>
                  <a:cubicBezTo>
                    <a:pt x="281" y="431"/>
                    <a:pt x="310" y="403"/>
                    <a:pt x="310" y="374"/>
                  </a:cubicBezTo>
                  <a:cubicBezTo>
                    <a:pt x="310" y="336"/>
                    <a:pt x="266" y="323"/>
                    <a:pt x="207" y="309"/>
                  </a:cubicBezTo>
                  <a:cubicBezTo>
                    <a:pt x="124" y="290"/>
                    <a:pt x="17" y="267"/>
                    <a:pt x="17" y="154"/>
                  </a:cubicBezTo>
                  <a:cubicBezTo>
                    <a:pt x="17" y="69"/>
                    <a:pt x="90" y="0"/>
                    <a:pt x="210" y="0"/>
                  </a:cubicBezTo>
                  <a:cubicBezTo>
                    <a:pt x="291" y="0"/>
                    <a:pt x="359" y="24"/>
                    <a:pt x="409" y="71"/>
                  </a:cubicBezTo>
                  <a:cubicBezTo>
                    <a:pt x="349" y="151"/>
                    <a:pt x="349" y="151"/>
                    <a:pt x="349" y="151"/>
                  </a:cubicBezTo>
                  <a:cubicBezTo>
                    <a:pt x="308" y="113"/>
                    <a:pt x="253" y="95"/>
                    <a:pt x="203" y="95"/>
                  </a:cubicBezTo>
                  <a:cubicBezTo>
                    <a:pt x="154" y="95"/>
                    <a:pt x="128" y="117"/>
                    <a:pt x="128" y="147"/>
                  </a:cubicBezTo>
                  <a:cubicBezTo>
                    <a:pt x="128" y="182"/>
                    <a:pt x="170" y="192"/>
                    <a:pt x="229" y="206"/>
                  </a:cubicBezTo>
                  <a:cubicBezTo>
                    <a:pt x="313" y="225"/>
                    <a:pt x="420" y="250"/>
                    <a:pt x="420" y="363"/>
                  </a:cubicBezTo>
                  <a:cubicBezTo>
                    <a:pt x="420" y="457"/>
                    <a:pt x="353" y="527"/>
                    <a:pt x="216" y="527"/>
                  </a:cubicBezTo>
                  <a:cubicBezTo>
                    <a:pt x="118" y="527"/>
                    <a:pt x="48" y="494"/>
                    <a:pt x="0" y="446"/>
                  </a:cubicBezTo>
                  <a:lnTo>
                    <a:pt x="59" y="36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433" name="Google Shape;433;p16"/>
            <p:cNvSpPr/>
            <p:nvPr/>
          </p:nvSpPr>
          <p:spPr>
            <a:xfrm>
              <a:off x="1968501" y="-96838"/>
              <a:ext cx="88900" cy="422275"/>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434" name="Google Shape;434;p16"/>
            <p:cNvSpPr/>
            <p:nvPr/>
          </p:nvSpPr>
          <p:spPr>
            <a:xfrm>
              <a:off x="2498726" y="-31750"/>
              <a:ext cx="93663" cy="112713"/>
            </a:xfrm>
            <a:custGeom>
              <a:avLst/>
              <a:gdLst/>
              <a:ahLst/>
              <a:cxnLst/>
              <a:rect l="l" t="t" r="r" b="b"/>
              <a:pathLst>
                <a:path w="113" h="136" extrusionOk="0">
                  <a:moveTo>
                    <a:pt x="92" y="119"/>
                  </a:moveTo>
                  <a:cubicBezTo>
                    <a:pt x="81" y="130"/>
                    <a:pt x="66" y="136"/>
                    <a:pt x="45" y="136"/>
                  </a:cubicBezTo>
                  <a:cubicBezTo>
                    <a:pt x="0" y="136"/>
                    <a:pt x="0" y="136"/>
                    <a:pt x="0" y="136"/>
                  </a:cubicBezTo>
                  <a:cubicBezTo>
                    <a:pt x="0" y="0"/>
                    <a:pt x="0" y="0"/>
                    <a:pt x="0" y="0"/>
                  </a:cubicBezTo>
                  <a:cubicBezTo>
                    <a:pt x="45" y="0"/>
                    <a:pt x="45" y="0"/>
                    <a:pt x="45" y="0"/>
                  </a:cubicBezTo>
                  <a:cubicBezTo>
                    <a:pt x="66" y="0"/>
                    <a:pt x="81" y="6"/>
                    <a:pt x="92" y="17"/>
                  </a:cubicBezTo>
                  <a:cubicBezTo>
                    <a:pt x="103" y="28"/>
                    <a:pt x="113" y="44"/>
                    <a:pt x="113" y="68"/>
                  </a:cubicBezTo>
                  <a:cubicBezTo>
                    <a:pt x="113" y="91"/>
                    <a:pt x="104" y="108"/>
                    <a:pt x="92" y="119"/>
                  </a:cubicBezTo>
                  <a:close/>
                  <a:moveTo>
                    <a:pt x="78" y="28"/>
                  </a:moveTo>
                  <a:cubicBezTo>
                    <a:pt x="70" y="20"/>
                    <a:pt x="59" y="16"/>
                    <a:pt x="45" y="16"/>
                  </a:cubicBezTo>
                  <a:cubicBezTo>
                    <a:pt x="20" y="16"/>
                    <a:pt x="20" y="16"/>
                    <a:pt x="20" y="16"/>
                  </a:cubicBezTo>
                  <a:cubicBezTo>
                    <a:pt x="20" y="120"/>
                    <a:pt x="20" y="120"/>
                    <a:pt x="20" y="120"/>
                  </a:cubicBezTo>
                  <a:cubicBezTo>
                    <a:pt x="45" y="120"/>
                    <a:pt x="45" y="120"/>
                    <a:pt x="45" y="120"/>
                  </a:cubicBezTo>
                  <a:cubicBezTo>
                    <a:pt x="58" y="120"/>
                    <a:pt x="69" y="116"/>
                    <a:pt x="78" y="107"/>
                  </a:cubicBezTo>
                  <a:cubicBezTo>
                    <a:pt x="87" y="98"/>
                    <a:pt x="92" y="85"/>
                    <a:pt x="92" y="68"/>
                  </a:cubicBezTo>
                  <a:cubicBezTo>
                    <a:pt x="92" y="51"/>
                    <a:pt x="87" y="37"/>
                    <a:pt x="78" y="28"/>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435" name="Google Shape;435;p16"/>
            <p:cNvSpPr/>
            <p:nvPr/>
          </p:nvSpPr>
          <p:spPr>
            <a:xfrm>
              <a:off x="2611438" y="-3175"/>
              <a:ext cx="47625" cy="84138"/>
            </a:xfrm>
            <a:custGeom>
              <a:avLst/>
              <a:gdLst/>
              <a:ahLst/>
              <a:cxnLst/>
              <a:rect l="l" t="t" r="r" b="b"/>
              <a:pathLst>
                <a:path w="57" h="101" extrusionOk="0">
                  <a:moveTo>
                    <a:pt x="54" y="19"/>
                  </a:moveTo>
                  <a:cubicBezTo>
                    <a:pt x="54" y="19"/>
                    <a:pt x="52" y="18"/>
                    <a:pt x="47" y="18"/>
                  </a:cubicBezTo>
                  <a:cubicBezTo>
                    <a:pt x="42" y="18"/>
                    <a:pt x="38" y="19"/>
                    <a:pt x="33" y="22"/>
                  </a:cubicBezTo>
                  <a:cubicBezTo>
                    <a:pt x="27" y="26"/>
                    <a:pt x="21" y="34"/>
                    <a:pt x="19" y="45"/>
                  </a:cubicBezTo>
                  <a:cubicBezTo>
                    <a:pt x="19" y="101"/>
                    <a:pt x="19" y="101"/>
                    <a:pt x="19" y="101"/>
                  </a:cubicBezTo>
                  <a:cubicBezTo>
                    <a:pt x="0" y="101"/>
                    <a:pt x="0" y="101"/>
                    <a:pt x="0" y="101"/>
                  </a:cubicBezTo>
                  <a:cubicBezTo>
                    <a:pt x="0" y="2"/>
                    <a:pt x="0" y="2"/>
                    <a:pt x="0" y="2"/>
                  </a:cubicBezTo>
                  <a:cubicBezTo>
                    <a:pt x="18" y="2"/>
                    <a:pt x="18" y="2"/>
                    <a:pt x="18" y="2"/>
                  </a:cubicBezTo>
                  <a:cubicBezTo>
                    <a:pt x="19" y="21"/>
                    <a:pt x="19" y="21"/>
                    <a:pt x="19" y="21"/>
                  </a:cubicBezTo>
                  <a:cubicBezTo>
                    <a:pt x="24" y="10"/>
                    <a:pt x="35" y="0"/>
                    <a:pt x="49" y="0"/>
                  </a:cubicBezTo>
                  <a:cubicBezTo>
                    <a:pt x="54" y="0"/>
                    <a:pt x="57" y="1"/>
                    <a:pt x="57" y="1"/>
                  </a:cubicBezTo>
                  <a:lnTo>
                    <a:pt x="54" y="1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436" name="Google Shape;436;p16"/>
            <p:cNvSpPr/>
            <p:nvPr/>
          </p:nvSpPr>
          <p:spPr>
            <a:xfrm>
              <a:off x="2670176" y="-36513"/>
              <a:ext cx="20638" cy="117475"/>
            </a:xfrm>
            <a:custGeom>
              <a:avLst/>
              <a:gdLst/>
              <a:ahLst/>
              <a:cxnLst/>
              <a:rect l="l" t="t" r="r" b="b"/>
              <a:pathLst>
                <a:path w="25" h="143" extrusionOk="0">
                  <a:moveTo>
                    <a:pt x="13" y="24"/>
                  </a:moveTo>
                  <a:cubicBezTo>
                    <a:pt x="6" y="24"/>
                    <a:pt x="0" y="19"/>
                    <a:pt x="0" y="12"/>
                  </a:cubicBezTo>
                  <a:cubicBezTo>
                    <a:pt x="0" y="5"/>
                    <a:pt x="6" y="0"/>
                    <a:pt x="13" y="0"/>
                  </a:cubicBezTo>
                  <a:cubicBezTo>
                    <a:pt x="20" y="0"/>
                    <a:pt x="25" y="5"/>
                    <a:pt x="25" y="12"/>
                  </a:cubicBezTo>
                  <a:cubicBezTo>
                    <a:pt x="25" y="18"/>
                    <a:pt x="20" y="24"/>
                    <a:pt x="13" y="24"/>
                  </a:cubicBezTo>
                  <a:close/>
                  <a:moveTo>
                    <a:pt x="4" y="143"/>
                  </a:moveTo>
                  <a:cubicBezTo>
                    <a:pt x="4" y="44"/>
                    <a:pt x="4" y="44"/>
                    <a:pt x="4" y="44"/>
                  </a:cubicBezTo>
                  <a:cubicBezTo>
                    <a:pt x="22" y="44"/>
                    <a:pt x="22" y="44"/>
                    <a:pt x="22" y="44"/>
                  </a:cubicBezTo>
                  <a:cubicBezTo>
                    <a:pt x="22" y="143"/>
                    <a:pt x="22" y="143"/>
                    <a:pt x="22" y="143"/>
                  </a:cubicBezTo>
                  <a:lnTo>
                    <a:pt x="4" y="14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437" name="Google Shape;437;p16"/>
            <p:cNvSpPr/>
            <p:nvPr/>
          </p:nvSpPr>
          <p:spPr>
            <a:xfrm>
              <a:off x="2701926" y="-1588"/>
              <a:ext cx="80963" cy="82550"/>
            </a:xfrm>
            <a:custGeom>
              <a:avLst/>
              <a:gdLst/>
              <a:ahLst/>
              <a:cxnLst/>
              <a:rect l="l" t="t" r="r" b="b"/>
              <a:pathLst>
                <a:path w="51" h="52" extrusionOk="0">
                  <a:moveTo>
                    <a:pt x="31" y="52"/>
                  </a:moveTo>
                  <a:lnTo>
                    <a:pt x="20" y="52"/>
                  </a:lnTo>
                  <a:lnTo>
                    <a:pt x="0" y="0"/>
                  </a:lnTo>
                  <a:lnTo>
                    <a:pt x="11" y="0"/>
                  </a:lnTo>
                  <a:lnTo>
                    <a:pt x="25" y="42"/>
                  </a:lnTo>
                  <a:lnTo>
                    <a:pt x="40" y="0"/>
                  </a:lnTo>
                  <a:lnTo>
                    <a:pt x="51" y="0"/>
                  </a:lnTo>
                  <a:lnTo>
                    <a:pt x="31" y="5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438" name="Google Shape;438;p16"/>
            <p:cNvSpPr/>
            <p:nvPr/>
          </p:nvSpPr>
          <p:spPr>
            <a:xfrm>
              <a:off x="2789238" y="-3175"/>
              <a:ext cx="74613" cy="85725"/>
            </a:xfrm>
            <a:custGeom>
              <a:avLst/>
              <a:gdLst/>
              <a:ahLst/>
              <a:cxnLst/>
              <a:rect l="l" t="t" r="r" b="b"/>
              <a:pathLst>
                <a:path w="90" h="103" extrusionOk="0">
                  <a:moveTo>
                    <a:pt x="20" y="56"/>
                  </a:moveTo>
                  <a:cubicBezTo>
                    <a:pt x="20" y="76"/>
                    <a:pt x="31" y="88"/>
                    <a:pt x="49" y="88"/>
                  </a:cubicBezTo>
                  <a:cubicBezTo>
                    <a:pt x="68" y="88"/>
                    <a:pt x="79" y="78"/>
                    <a:pt x="80" y="77"/>
                  </a:cubicBezTo>
                  <a:cubicBezTo>
                    <a:pt x="87" y="89"/>
                    <a:pt x="87" y="89"/>
                    <a:pt x="87" y="89"/>
                  </a:cubicBezTo>
                  <a:cubicBezTo>
                    <a:pt x="87" y="89"/>
                    <a:pt x="74" y="103"/>
                    <a:pt x="47" y="103"/>
                  </a:cubicBezTo>
                  <a:cubicBezTo>
                    <a:pt x="20" y="103"/>
                    <a:pt x="0" y="85"/>
                    <a:pt x="0" y="52"/>
                  </a:cubicBezTo>
                  <a:cubicBezTo>
                    <a:pt x="0" y="20"/>
                    <a:pt x="21" y="0"/>
                    <a:pt x="47" y="0"/>
                  </a:cubicBezTo>
                  <a:cubicBezTo>
                    <a:pt x="74" y="0"/>
                    <a:pt x="90" y="20"/>
                    <a:pt x="90" y="49"/>
                  </a:cubicBezTo>
                  <a:cubicBezTo>
                    <a:pt x="90" y="56"/>
                    <a:pt x="90" y="56"/>
                    <a:pt x="90" y="56"/>
                  </a:cubicBezTo>
                  <a:cubicBezTo>
                    <a:pt x="20" y="56"/>
                    <a:pt x="20" y="56"/>
                    <a:pt x="20" y="56"/>
                  </a:cubicBezTo>
                  <a:close/>
                  <a:moveTo>
                    <a:pt x="46" y="15"/>
                  </a:moveTo>
                  <a:cubicBezTo>
                    <a:pt x="28" y="15"/>
                    <a:pt x="20" y="30"/>
                    <a:pt x="19" y="43"/>
                  </a:cubicBezTo>
                  <a:cubicBezTo>
                    <a:pt x="71" y="43"/>
                    <a:pt x="71" y="43"/>
                    <a:pt x="71" y="43"/>
                  </a:cubicBezTo>
                  <a:cubicBezTo>
                    <a:pt x="71" y="28"/>
                    <a:pt x="64" y="15"/>
                    <a:pt x="46" y="15"/>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439" name="Google Shape;439;p16"/>
            <p:cNvSpPr/>
            <p:nvPr/>
          </p:nvSpPr>
          <p:spPr>
            <a:xfrm>
              <a:off x="2882901" y="-3175"/>
              <a:ext cx="68263" cy="84138"/>
            </a:xfrm>
            <a:custGeom>
              <a:avLst/>
              <a:gdLst/>
              <a:ahLst/>
              <a:cxnLst/>
              <a:rect l="l" t="t" r="r" b="b"/>
              <a:pathLst>
                <a:path w="84" h="101" extrusionOk="0">
                  <a:moveTo>
                    <a:pt x="65" y="101"/>
                  </a:moveTo>
                  <a:cubicBezTo>
                    <a:pt x="65" y="42"/>
                    <a:pt x="65" y="42"/>
                    <a:pt x="65" y="42"/>
                  </a:cubicBezTo>
                  <a:cubicBezTo>
                    <a:pt x="65" y="26"/>
                    <a:pt x="60" y="16"/>
                    <a:pt x="45" y="16"/>
                  </a:cubicBezTo>
                  <a:cubicBezTo>
                    <a:pt x="30" y="16"/>
                    <a:pt x="20" y="32"/>
                    <a:pt x="18" y="42"/>
                  </a:cubicBezTo>
                  <a:cubicBezTo>
                    <a:pt x="18" y="101"/>
                    <a:pt x="18" y="101"/>
                    <a:pt x="18" y="101"/>
                  </a:cubicBezTo>
                  <a:cubicBezTo>
                    <a:pt x="0" y="101"/>
                    <a:pt x="0" y="101"/>
                    <a:pt x="0" y="101"/>
                  </a:cubicBezTo>
                  <a:cubicBezTo>
                    <a:pt x="0" y="2"/>
                    <a:pt x="0" y="2"/>
                    <a:pt x="0" y="2"/>
                  </a:cubicBezTo>
                  <a:cubicBezTo>
                    <a:pt x="17" y="2"/>
                    <a:pt x="17" y="2"/>
                    <a:pt x="17" y="2"/>
                  </a:cubicBezTo>
                  <a:cubicBezTo>
                    <a:pt x="18" y="20"/>
                    <a:pt x="18" y="20"/>
                    <a:pt x="18" y="20"/>
                  </a:cubicBezTo>
                  <a:cubicBezTo>
                    <a:pt x="24" y="10"/>
                    <a:pt x="35" y="0"/>
                    <a:pt x="51" y="0"/>
                  </a:cubicBezTo>
                  <a:cubicBezTo>
                    <a:pt x="71" y="0"/>
                    <a:pt x="84" y="11"/>
                    <a:pt x="84" y="37"/>
                  </a:cubicBezTo>
                  <a:cubicBezTo>
                    <a:pt x="84" y="101"/>
                    <a:pt x="84" y="101"/>
                    <a:pt x="84" y="101"/>
                  </a:cubicBezTo>
                  <a:cubicBezTo>
                    <a:pt x="65" y="101"/>
                    <a:pt x="65" y="101"/>
                    <a:pt x="65" y="10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440" name="Google Shape;440;p16"/>
            <p:cNvSpPr/>
            <p:nvPr/>
          </p:nvSpPr>
          <p:spPr>
            <a:xfrm>
              <a:off x="3006726" y="-34925"/>
              <a:ext cx="79375" cy="117475"/>
            </a:xfrm>
            <a:custGeom>
              <a:avLst/>
              <a:gdLst/>
              <a:ahLst/>
              <a:cxnLst/>
              <a:rect l="l" t="t" r="r" b="b"/>
              <a:pathLst>
                <a:path w="95" h="142" extrusionOk="0">
                  <a:moveTo>
                    <a:pt x="50" y="142"/>
                  </a:moveTo>
                  <a:cubicBezTo>
                    <a:pt x="31" y="142"/>
                    <a:pt x="22" y="129"/>
                    <a:pt x="20" y="125"/>
                  </a:cubicBezTo>
                  <a:cubicBezTo>
                    <a:pt x="17" y="140"/>
                    <a:pt x="17" y="140"/>
                    <a:pt x="17" y="140"/>
                  </a:cubicBezTo>
                  <a:cubicBezTo>
                    <a:pt x="0" y="140"/>
                    <a:pt x="0" y="140"/>
                    <a:pt x="0" y="140"/>
                  </a:cubicBezTo>
                  <a:cubicBezTo>
                    <a:pt x="0" y="0"/>
                    <a:pt x="0" y="0"/>
                    <a:pt x="0" y="0"/>
                  </a:cubicBezTo>
                  <a:cubicBezTo>
                    <a:pt x="19" y="0"/>
                    <a:pt x="19" y="0"/>
                    <a:pt x="19" y="0"/>
                  </a:cubicBezTo>
                  <a:cubicBezTo>
                    <a:pt x="19" y="57"/>
                    <a:pt x="19" y="57"/>
                    <a:pt x="19" y="57"/>
                  </a:cubicBezTo>
                  <a:cubicBezTo>
                    <a:pt x="20" y="55"/>
                    <a:pt x="31" y="39"/>
                    <a:pt x="52" y="39"/>
                  </a:cubicBezTo>
                  <a:cubicBezTo>
                    <a:pt x="78" y="39"/>
                    <a:pt x="94" y="61"/>
                    <a:pt x="94" y="91"/>
                  </a:cubicBezTo>
                  <a:cubicBezTo>
                    <a:pt x="95" y="121"/>
                    <a:pt x="77" y="142"/>
                    <a:pt x="50" y="142"/>
                  </a:cubicBezTo>
                  <a:close/>
                  <a:moveTo>
                    <a:pt x="47" y="55"/>
                  </a:moveTo>
                  <a:cubicBezTo>
                    <a:pt x="30" y="55"/>
                    <a:pt x="18" y="71"/>
                    <a:pt x="18" y="91"/>
                  </a:cubicBezTo>
                  <a:cubicBezTo>
                    <a:pt x="18" y="110"/>
                    <a:pt x="29" y="127"/>
                    <a:pt x="46" y="127"/>
                  </a:cubicBezTo>
                  <a:cubicBezTo>
                    <a:pt x="63" y="127"/>
                    <a:pt x="75" y="111"/>
                    <a:pt x="75" y="91"/>
                  </a:cubicBezTo>
                  <a:cubicBezTo>
                    <a:pt x="75" y="71"/>
                    <a:pt x="64" y="55"/>
                    <a:pt x="47" y="55"/>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441" name="Google Shape;441;p16"/>
            <p:cNvSpPr/>
            <p:nvPr/>
          </p:nvSpPr>
          <p:spPr>
            <a:xfrm>
              <a:off x="3094038" y="-1588"/>
              <a:ext cx="79375" cy="114300"/>
            </a:xfrm>
            <a:custGeom>
              <a:avLst/>
              <a:gdLst/>
              <a:ahLst/>
              <a:cxnLst/>
              <a:rect l="l" t="t" r="r" b="b"/>
              <a:pathLst>
                <a:path w="96" h="136" extrusionOk="0">
                  <a:moveTo>
                    <a:pt x="52" y="113"/>
                  </a:moveTo>
                  <a:cubicBezTo>
                    <a:pt x="45" y="129"/>
                    <a:pt x="38" y="136"/>
                    <a:pt x="26" y="136"/>
                  </a:cubicBezTo>
                  <a:cubicBezTo>
                    <a:pt x="13" y="136"/>
                    <a:pt x="7" y="132"/>
                    <a:pt x="7" y="132"/>
                  </a:cubicBezTo>
                  <a:cubicBezTo>
                    <a:pt x="11" y="117"/>
                    <a:pt x="11" y="117"/>
                    <a:pt x="11" y="117"/>
                  </a:cubicBezTo>
                  <a:cubicBezTo>
                    <a:pt x="11" y="117"/>
                    <a:pt x="17" y="120"/>
                    <a:pt x="22" y="120"/>
                  </a:cubicBezTo>
                  <a:cubicBezTo>
                    <a:pt x="27" y="120"/>
                    <a:pt x="30" y="118"/>
                    <a:pt x="33" y="110"/>
                  </a:cubicBezTo>
                  <a:cubicBezTo>
                    <a:pt x="38" y="98"/>
                    <a:pt x="38" y="98"/>
                    <a:pt x="38" y="98"/>
                  </a:cubicBezTo>
                  <a:cubicBezTo>
                    <a:pt x="0" y="0"/>
                    <a:pt x="0" y="0"/>
                    <a:pt x="0" y="0"/>
                  </a:cubicBezTo>
                  <a:cubicBezTo>
                    <a:pt x="20" y="0"/>
                    <a:pt x="20" y="0"/>
                    <a:pt x="20" y="0"/>
                  </a:cubicBezTo>
                  <a:cubicBezTo>
                    <a:pt x="48" y="81"/>
                    <a:pt x="48" y="81"/>
                    <a:pt x="48" y="81"/>
                  </a:cubicBezTo>
                  <a:cubicBezTo>
                    <a:pt x="76" y="0"/>
                    <a:pt x="76" y="0"/>
                    <a:pt x="76" y="0"/>
                  </a:cubicBezTo>
                  <a:cubicBezTo>
                    <a:pt x="96" y="0"/>
                    <a:pt x="96" y="0"/>
                    <a:pt x="96" y="0"/>
                  </a:cubicBezTo>
                  <a:lnTo>
                    <a:pt x="52" y="11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442" name="Google Shape;442;p16"/>
            <p:cNvSpPr/>
            <p:nvPr/>
          </p:nvSpPr>
          <p:spPr>
            <a:xfrm>
              <a:off x="3219451" y="-31750"/>
              <a:ext cx="17463" cy="112713"/>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443" name="Google Shape;443;p16"/>
            <p:cNvSpPr/>
            <p:nvPr/>
          </p:nvSpPr>
          <p:spPr>
            <a:xfrm>
              <a:off x="3263901" y="-3175"/>
              <a:ext cx="69850" cy="84138"/>
            </a:xfrm>
            <a:custGeom>
              <a:avLst/>
              <a:gdLst/>
              <a:ahLst/>
              <a:cxnLst/>
              <a:rect l="l" t="t" r="r" b="b"/>
              <a:pathLst>
                <a:path w="84" h="101" extrusionOk="0">
                  <a:moveTo>
                    <a:pt x="65" y="101"/>
                  </a:moveTo>
                  <a:cubicBezTo>
                    <a:pt x="65" y="42"/>
                    <a:pt x="65" y="42"/>
                    <a:pt x="65" y="42"/>
                  </a:cubicBezTo>
                  <a:cubicBezTo>
                    <a:pt x="65" y="26"/>
                    <a:pt x="60" y="16"/>
                    <a:pt x="45" y="16"/>
                  </a:cubicBezTo>
                  <a:cubicBezTo>
                    <a:pt x="30" y="16"/>
                    <a:pt x="21" y="32"/>
                    <a:pt x="19" y="42"/>
                  </a:cubicBezTo>
                  <a:cubicBezTo>
                    <a:pt x="19" y="101"/>
                    <a:pt x="19" y="101"/>
                    <a:pt x="19" y="101"/>
                  </a:cubicBezTo>
                  <a:cubicBezTo>
                    <a:pt x="0" y="101"/>
                    <a:pt x="0" y="101"/>
                    <a:pt x="0" y="101"/>
                  </a:cubicBezTo>
                  <a:cubicBezTo>
                    <a:pt x="0" y="2"/>
                    <a:pt x="0" y="2"/>
                    <a:pt x="0" y="2"/>
                  </a:cubicBezTo>
                  <a:cubicBezTo>
                    <a:pt x="18" y="2"/>
                    <a:pt x="18" y="2"/>
                    <a:pt x="18" y="2"/>
                  </a:cubicBezTo>
                  <a:cubicBezTo>
                    <a:pt x="19" y="20"/>
                    <a:pt x="19" y="20"/>
                    <a:pt x="19" y="20"/>
                  </a:cubicBezTo>
                  <a:cubicBezTo>
                    <a:pt x="24" y="10"/>
                    <a:pt x="35" y="0"/>
                    <a:pt x="51" y="0"/>
                  </a:cubicBezTo>
                  <a:cubicBezTo>
                    <a:pt x="71" y="0"/>
                    <a:pt x="84" y="11"/>
                    <a:pt x="84" y="37"/>
                  </a:cubicBezTo>
                  <a:cubicBezTo>
                    <a:pt x="84" y="101"/>
                    <a:pt x="84" y="101"/>
                    <a:pt x="84" y="101"/>
                  </a:cubicBezTo>
                  <a:cubicBezTo>
                    <a:pt x="65" y="101"/>
                    <a:pt x="65" y="101"/>
                    <a:pt x="65" y="10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444" name="Google Shape;444;p16"/>
            <p:cNvSpPr/>
            <p:nvPr/>
          </p:nvSpPr>
          <p:spPr>
            <a:xfrm>
              <a:off x="3349626" y="-3175"/>
              <a:ext cx="63500" cy="85725"/>
            </a:xfrm>
            <a:custGeom>
              <a:avLst/>
              <a:gdLst/>
              <a:ahLst/>
              <a:cxnLst/>
              <a:rect l="l" t="t" r="r" b="b"/>
              <a:pathLst>
                <a:path w="78" h="103" extrusionOk="0">
                  <a:moveTo>
                    <a:pt x="68" y="94"/>
                  </a:moveTo>
                  <a:cubicBezTo>
                    <a:pt x="62" y="99"/>
                    <a:pt x="54" y="103"/>
                    <a:pt x="39" y="103"/>
                  </a:cubicBezTo>
                  <a:cubicBezTo>
                    <a:pt x="19" y="103"/>
                    <a:pt x="4" y="91"/>
                    <a:pt x="0" y="86"/>
                  </a:cubicBezTo>
                  <a:cubicBezTo>
                    <a:pt x="10" y="74"/>
                    <a:pt x="10" y="74"/>
                    <a:pt x="10" y="74"/>
                  </a:cubicBezTo>
                  <a:cubicBezTo>
                    <a:pt x="16" y="80"/>
                    <a:pt x="28" y="88"/>
                    <a:pt x="39" y="88"/>
                  </a:cubicBezTo>
                  <a:cubicBezTo>
                    <a:pt x="51" y="88"/>
                    <a:pt x="59" y="84"/>
                    <a:pt x="59" y="75"/>
                  </a:cubicBezTo>
                  <a:cubicBezTo>
                    <a:pt x="59" y="66"/>
                    <a:pt x="49" y="63"/>
                    <a:pt x="43" y="61"/>
                  </a:cubicBezTo>
                  <a:cubicBezTo>
                    <a:pt x="37" y="60"/>
                    <a:pt x="30" y="57"/>
                    <a:pt x="25" y="55"/>
                  </a:cubicBezTo>
                  <a:cubicBezTo>
                    <a:pt x="21" y="53"/>
                    <a:pt x="5" y="46"/>
                    <a:pt x="5" y="29"/>
                  </a:cubicBezTo>
                  <a:cubicBezTo>
                    <a:pt x="5" y="11"/>
                    <a:pt x="20" y="0"/>
                    <a:pt x="42" y="0"/>
                  </a:cubicBezTo>
                  <a:cubicBezTo>
                    <a:pt x="63" y="0"/>
                    <a:pt x="76" y="12"/>
                    <a:pt x="77" y="13"/>
                  </a:cubicBezTo>
                  <a:cubicBezTo>
                    <a:pt x="68" y="26"/>
                    <a:pt x="68" y="26"/>
                    <a:pt x="68" y="26"/>
                  </a:cubicBezTo>
                  <a:cubicBezTo>
                    <a:pt x="62" y="20"/>
                    <a:pt x="52" y="15"/>
                    <a:pt x="42" y="15"/>
                  </a:cubicBezTo>
                  <a:cubicBezTo>
                    <a:pt x="31" y="15"/>
                    <a:pt x="23" y="18"/>
                    <a:pt x="23" y="27"/>
                  </a:cubicBezTo>
                  <a:cubicBezTo>
                    <a:pt x="23" y="36"/>
                    <a:pt x="32" y="38"/>
                    <a:pt x="39" y="41"/>
                  </a:cubicBezTo>
                  <a:cubicBezTo>
                    <a:pt x="46" y="43"/>
                    <a:pt x="54" y="45"/>
                    <a:pt x="58" y="47"/>
                  </a:cubicBezTo>
                  <a:cubicBezTo>
                    <a:pt x="62" y="49"/>
                    <a:pt x="78" y="55"/>
                    <a:pt x="78" y="72"/>
                  </a:cubicBezTo>
                  <a:cubicBezTo>
                    <a:pt x="78" y="82"/>
                    <a:pt x="73" y="89"/>
                    <a:pt x="68" y="94"/>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445" name="Google Shape;445;p16"/>
            <p:cNvSpPr/>
            <p:nvPr/>
          </p:nvSpPr>
          <p:spPr>
            <a:xfrm>
              <a:off x="3429001" y="-36513"/>
              <a:ext cx="20638" cy="117475"/>
            </a:xfrm>
            <a:custGeom>
              <a:avLst/>
              <a:gdLst/>
              <a:ahLst/>
              <a:cxnLst/>
              <a:rect l="l" t="t" r="r" b="b"/>
              <a:pathLst>
                <a:path w="26" h="143" extrusionOk="0">
                  <a:moveTo>
                    <a:pt x="13" y="24"/>
                  </a:moveTo>
                  <a:cubicBezTo>
                    <a:pt x="6" y="24"/>
                    <a:pt x="0" y="19"/>
                    <a:pt x="0" y="12"/>
                  </a:cubicBezTo>
                  <a:cubicBezTo>
                    <a:pt x="0" y="5"/>
                    <a:pt x="6" y="0"/>
                    <a:pt x="13" y="0"/>
                  </a:cubicBezTo>
                  <a:cubicBezTo>
                    <a:pt x="20" y="0"/>
                    <a:pt x="26" y="5"/>
                    <a:pt x="26" y="12"/>
                  </a:cubicBezTo>
                  <a:cubicBezTo>
                    <a:pt x="26" y="18"/>
                    <a:pt x="20" y="24"/>
                    <a:pt x="13" y="24"/>
                  </a:cubicBezTo>
                  <a:close/>
                  <a:moveTo>
                    <a:pt x="4" y="143"/>
                  </a:moveTo>
                  <a:cubicBezTo>
                    <a:pt x="4" y="44"/>
                    <a:pt x="4" y="44"/>
                    <a:pt x="4" y="44"/>
                  </a:cubicBezTo>
                  <a:cubicBezTo>
                    <a:pt x="22" y="44"/>
                    <a:pt x="22" y="44"/>
                    <a:pt x="22" y="44"/>
                  </a:cubicBezTo>
                  <a:cubicBezTo>
                    <a:pt x="22" y="143"/>
                    <a:pt x="22" y="143"/>
                    <a:pt x="22" y="143"/>
                  </a:cubicBezTo>
                  <a:lnTo>
                    <a:pt x="4" y="14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446" name="Google Shape;446;p16"/>
            <p:cNvSpPr/>
            <p:nvPr/>
          </p:nvSpPr>
          <p:spPr>
            <a:xfrm>
              <a:off x="3465513" y="-3175"/>
              <a:ext cx="77788" cy="115888"/>
            </a:xfrm>
            <a:custGeom>
              <a:avLst/>
              <a:gdLst/>
              <a:ahLst/>
              <a:cxnLst/>
              <a:rect l="l" t="t" r="r" b="b"/>
              <a:pathLst>
                <a:path w="94" h="138" extrusionOk="0">
                  <a:moveTo>
                    <a:pt x="84" y="122"/>
                  </a:moveTo>
                  <a:cubicBezTo>
                    <a:pt x="76" y="130"/>
                    <a:pt x="64" y="138"/>
                    <a:pt x="44" y="138"/>
                  </a:cubicBezTo>
                  <a:cubicBezTo>
                    <a:pt x="23" y="138"/>
                    <a:pt x="8" y="129"/>
                    <a:pt x="5" y="126"/>
                  </a:cubicBezTo>
                  <a:cubicBezTo>
                    <a:pt x="12" y="112"/>
                    <a:pt x="12" y="112"/>
                    <a:pt x="12" y="112"/>
                  </a:cubicBezTo>
                  <a:cubicBezTo>
                    <a:pt x="17" y="116"/>
                    <a:pt x="30" y="122"/>
                    <a:pt x="43" y="122"/>
                  </a:cubicBezTo>
                  <a:cubicBezTo>
                    <a:pt x="55" y="122"/>
                    <a:pt x="63" y="118"/>
                    <a:pt x="67" y="113"/>
                  </a:cubicBezTo>
                  <a:cubicBezTo>
                    <a:pt x="72" y="109"/>
                    <a:pt x="74" y="101"/>
                    <a:pt x="74" y="89"/>
                  </a:cubicBezTo>
                  <a:cubicBezTo>
                    <a:pt x="74" y="80"/>
                    <a:pt x="74" y="80"/>
                    <a:pt x="74" y="80"/>
                  </a:cubicBezTo>
                  <a:cubicBezTo>
                    <a:pt x="73" y="83"/>
                    <a:pt x="64" y="99"/>
                    <a:pt x="42" y="99"/>
                  </a:cubicBezTo>
                  <a:cubicBezTo>
                    <a:pt x="16" y="99"/>
                    <a:pt x="0" y="78"/>
                    <a:pt x="0" y="49"/>
                  </a:cubicBezTo>
                  <a:cubicBezTo>
                    <a:pt x="0" y="20"/>
                    <a:pt x="19" y="0"/>
                    <a:pt x="43" y="0"/>
                  </a:cubicBezTo>
                  <a:cubicBezTo>
                    <a:pt x="65" y="0"/>
                    <a:pt x="73" y="15"/>
                    <a:pt x="74" y="18"/>
                  </a:cubicBezTo>
                  <a:cubicBezTo>
                    <a:pt x="76" y="2"/>
                    <a:pt x="76" y="2"/>
                    <a:pt x="76" y="2"/>
                  </a:cubicBezTo>
                  <a:cubicBezTo>
                    <a:pt x="94" y="2"/>
                    <a:pt x="94" y="2"/>
                    <a:pt x="94" y="2"/>
                  </a:cubicBezTo>
                  <a:cubicBezTo>
                    <a:pt x="94" y="82"/>
                    <a:pt x="94" y="82"/>
                    <a:pt x="94" y="82"/>
                  </a:cubicBezTo>
                  <a:cubicBezTo>
                    <a:pt x="94" y="102"/>
                    <a:pt x="91" y="113"/>
                    <a:pt x="84" y="122"/>
                  </a:cubicBezTo>
                  <a:close/>
                  <a:moveTo>
                    <a:pt x="48" y="15"/>
                  </a:moveTo>
                  <a:cubicBezTo>
                    <a:pt x="31" y="15"/>
                    <a:pt x="20" y="30"/>
                    <a:pt x="20" y="49"/>
                  </a:cubicBezTo>
                  <a:cubicBezTo>
                    <a:pt x="20" y="67"/>
                    <a:pt x="30" y="83"/>
                    <a:pt x="47" y="83"/>
                  </a:cubicBezTo>
                  <a:cubicBezTo>
                    <a:pt x="64" y="83"/>
                    <a:pt x="75" y="67"/>
                    <a:pt x="75" y="49"/>
                  </a:cubicBezTo>
                  <a:cubicBezTo>
                    <a:pt x="75" y="30"/>
                    <a:pt x="65" y="15"/>
                    <a:pt x="48" y="15"/>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447" name="Google Shape;447;p16"/>
            <p:cNvSpPr/>
            <p:nvPr/>
          </p:nvSpPr>
          <p:spPr>
            <a:xfrm>
              <a:off x="3568701" y="-34925"/>
              <a:ext cx="69850" cy="115888"/>
            </a:xfrm>
            <a:custGeom>
              <a:avLst/>
              <a:gdLst/>
              <a:ahLst/>
              <a:cxnLst/>
              <a:rect l="l" t="t" r="r" b="b"/>
              <a:pathLst>
                <a:path w="85" h="141" extrusionOk="0">
                  <a:moveTo>
                    <a:pt x="66" y="141"/>
                  </a:moveTo>
                  <a:cubicBezTo>
                    <a:pt x="66" y="82"/>
                    <a:pt x="66" y="82"/>
                    <a:pt x="66" y="82"/>
                  </a:cubicBezTo>
                  <a:cubicBezTo>
                    <a:pt x="66" y="66"/>
                    <a:pt x="61" y="56"/>
                    <a:pt x="46" y="56"/>
                  </a:cubicBezTo>
                  <a:cubicBezTo>
                    <a:pt x="31" y="56"/>
                    <a:pt x="21" y="72"/>
                    <a:pt x="19" y="82"/>
                  </a:cubicBezTo>
                  <a:cubicBezTo>
                    <a:pt x="19" y="141"/>
                    <a:pt x="19" y="141"/>
                    <a:pt x="19" y="141"/>
                  </a:cubicBezTo>
                  <a:cubicBezTo>
                    <a:pt x="0" y="141"/>
                    <a:pt x="0" y="141"/>
                    <a:pt x="0" y="141"/>
                  </a:cubicBezTo>
                  <a:cubicBezTo>
                    <a:pt x="0" y="0"/>
                    <a:pt x="0" y="0"/>
                    <a:pt x="0" y="0"/>
                  </a:cubicBezTo>
                  <a:cubicBezTo>
                    <a:pt x="19" y="0"/>
                    <a:pt x="19" y="0"/>
                    <a:pt x="19" y="0"/>
                  </a:cubicBezTo>
                  <a:cubicBezTo>
                    <a:pt x="19" y="60"/>
                    <a:pt x="19" y="60"/>
                    <a:pt x="19" y="60"/>
                  </a:cubicBezTo>
                  <a:cubicBezTo>
                    <a:pt x="25" y="50"/>
                    <a:pt x="36" y="39"/>
                    <a:pt x="52" y="39"/>
                  </a:cubicBezTo>
                  <a:cubicBezTo>
                    <a:pt x="72" y="39"/>
                    <a:pt x="85" y="51"/>
                    <a:pt x="85" y="77"/>
                  </a:cubicBezTo>
                  <a:cubicBezTo>
                    <a:pt x="85" y="141"/>
                    <a:pt x="85" y="141"/>
                    <a:pt x="85" y="141"/>
                  </a:cubicBezTo>
                  <a:lnTo>
                    <a:pt x="66" y="141"/>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448" name="Google Shape;448;p16"/>
            <p:cNvSpPr/>
            <p:nvPr/>
          </p:nvSpPr>
          <p:spPr>
            <a:xfrm>
              <a:off x="3654426" y="-23813"/>
              <a:ext cx="50800" cy="106363"/>
            </a:xfrm>
            <a:custGeom>
              <a:avLst/>
              <a:gdLst/>
              <a:ahLst/>
              <a:cxnLst/>
              <a:rect l="l" t="t" r="r" b="b"/>
              <a:pathLst>
                <a:path w="61" h="128" extrusionOk="0">
                  <a:moveTo>
                    <a:pt x="33" y="41"/>
                  </a:moveTo>
                  <a:cubicBezTo>
                    <a:pt x="33" y="92"/>
                    <a:pt x="33" y="92"/>
                    <a:pt x="33" y="92"/>
                  </a:cubicBezTo>
                  <a:cubicBezTo>
                    <a:pt x="33" y="101"/>
                    <a:pt x="34" y="106"/>
                    <a:pt x="37" y="109"/>
                  </a:cubicBezTo>
                  <a:cubicBezTo>
                    <a:pt x="40" y="112"/>
                    <a:pt x="43" y="113"/>
                    <a:pt x="47" y="113"/>
                  </a:cubicBezTo>
                  <a:cubicBezTo>
                    <a:pt x="52" y="113"/>
                    <a:pt x="56" y="112"/>
                    <a:pt x="58" y="111"/>
                  </a:cubicBezTo>
                  <a:cubicBezTo>
                    <a:pt x="60" y="125"/>
                    <a:pt x="60" y="125"/>
                    <a:pt x="60" y="125"/>
                  </a:cubicBezTo>
                  <a:cubicBezTo>
                    <a:pt x="56" y="127"/>
                    <a:pt x="48" y="128"/>
                    <a:pt x="42" y="128"/>
                  </a:cubicBezTo>
                  <a:cubicBezTo>
                    <a:pt x="33" y="128"/>
                    <a:pt x="27" y="126"/>
                    <a:pt x="21" y="121"/>
                  </a:cubicBezTo>
                  <a:cubicBezTo>
                    <a:pt x="16" y="115"/>
                    <a:pt x="15" y="108"/>
                    <a:pt x="15" y="95"/>
                  </a:cubicBezTo>
                  <a:cubicBezTo>
                    <a:pt x="15" y="41"/>
                    <a:pt x="15" y="41"/>
                    <a:pt x="15" y="41"/>
                  </a:cubicBezTo>
                  <a:cubicBezTo>
                    <a:pt x="0" y="41"/>
                    <a:pt x="0" y="41"/>
                    <a:pt x="0" y="41"/>
                  </a:cubicBezTo>
                  <a:cubicBezTo>
                    <a:pt x="0" y="27"/>
                    <a:pt x="0" y="27"/>
                    <a:pt x="0" y="27"/>
                  </a:cubicBezTo>
                  <a:cubicBezTo>
                    <a:pt x="14" y="27"/>
                    <a:pt x="14" y="27"/>
                    <a:pt x="14" y="27"/>
                  </a:cubicBezTo>
                  <a:cubicBezTo>
                    <a:pt x="16" y="0"/>
                    <a:pt x="16" y="0"/>
                    <a:pt x="16" y="0"/>
                  </a:cubicBezTo>
                  <a:cubicBezTo>
                    <a:pt x="33" y="0"/>
                    <a:pt x="33" y="0"/>
                    <a:pt x="33" y="0"/>
                  </a:cubicBezTo>
                  <a:cubicBezTo>
                    <a:pt x="33" y="27"/>
                    <a:pt x="33" y="27"/>
                    <a:pt x="33" y="27"/>
                  </a:cubicBezTo>
                  <a:cubicBezTo>
                    <a:pt x="61" y="27"/>
                    <a:pt x="61" y="27"/>
                    <a:pt x="61" y="27"/>
                  </a:cubicBezTo>
                  <a:cubicBezTo>
                    <a:pt x="61" y="41"/>
                    <a:pt x="61" y="41"/>
                    <a:pt x="61" y="41"/>
                  </a:cubicBezTo>
                  <a:cubicBezTo>
                    <a:pt x="33" y="41"/>
                    <a:pt x="33" y="41"/>
                    <a:pt x="33" y="4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449" name="Google Shape;449;p16"/>
            <p:cNvSpPr/>
            <p:nvPr/>
          </p:nvSpPr>
          <p:spPr>
            <a:xfrm>
              <a:off x="3711576" y="-3175"/>
              <a:ext cx="63500" cy="85725"/>
            </a:xfrm>
            <a:custGeom>
              <a:avLst/>
              <a:gdLst/>
              <a:ahLst/>
              <a:cxnLst/>
              <a:rect l="l" t="t" r="r" b="b"/>
              <a:pathLst>
                <a:path w="78" h="103" extrusionOk="0">
                  <a:moveTo>
                    <a:pt x="68" y="94"/>
                  </a:moveTo>
                  <a:cubicBezTo>
                    <a:pt x="63" y="99"/>
                    <a:pt x="54" y="103"/>
                    <a:pt x="39" y="103"/>
                  </a:cubicBezTo>
                  <a:cubicBezTo>
                    <a:pt x="19" y="103"/>
                    <a:pt x="5" y="91"/>
                    <a:pt x="0" y="86"/>
                  </a:cubicBezTo>
                  <a:cubicBezTo>
                    <a:pt x="10" y="74"/>
                    <a:pt x="10" y="74"/>
                    <a:pt x="10" y="74"/>
                  </a:cubicBezTo>
                  <a:cubicBezTo>
                    <a:pt x="16" y="80"/>
                    <a:pt x="28" y="88"/>
                    <a:pt x="40" y="88"/>
                  </a:cubicBezTo>
                  <a:cubicBezTo>
                    <a:pt x="51" y="88"/>
                    <a:pt x="59" y="84"/>
                    <a:pt x="59" y="75"/>
                  </a:cubicBezTo>
                  <a:cubicBezTo>
                    <a:pt x="59" y="66"/>
                    <a:pt x="49" y="63"/>
                    <a:pt x="43" y="61"/>
                  </a:cubicBezTo>
                  <a:cubicBezTo>
                    <a:pt x="38" y="60"/>
                    <a:pt x="30" y="57"/>
                    <a:pt x="25" y="55"/>
                  </a:cubicBezTo>
                  <a:cubicBezTo>
                    <a:pt x="21" y="53"/>
                    <a:pt x="5" y="46"/>
                    <a:pt x="5" y="29"/>
                  </a:cubicBezTo>
                  <a:cubicBezTo>
                    <a:pt x="5" y="11"/>
                    <a:pt x="20" y="0"/>
                    <a:pt x="42" y="0"/>
                  </a:cubicBezTo>
                  <a:cubicBezTo>
                    <a:pt x="63" y="0"/>
                    <a:pt x="76" y="12"/>
                    <a:pt x="77" y="13"/>
                  </a:cubicBezTo>
                  <a:cubicBezTo>
                    <a:pt x="68" y="26"/>
                    <a:pt x="68" y="26"/>
                    <a:pt x="68" y="26"/>
                  </a:cubicBezTo>
                  <a:cubicBezTo>
                    <a:pt x="62" y="20"/>
                    <a:pt x="52" y="15"/>
                    <a:pt x="42" y="15"/>
                  </a:cubicBezTo>
                  <a:cubicBezTo>
                    <a:pt x="31" y="15"/>
                    <a:pt x="23" y="18"/>
                    <a:pt x="23" y="27"/>
                  </a:cubicBezTo>
                  <a:cubicBezTo>
                    <a:pt x="23" y="36"/>
                    <a:pt x="32" y="38"/>
                    <a:pt x="39" y="41"/>
                  </a:cubicBezTo>
                  <a:cubicBezTo>
                    <a:pt x="46" y="43"/>
                    <a:pt x="54" y="45"/>
                    <a:pt x="58" y="47"/>
                  </a:cubicBezTo>
                  <a:cubicBezTo>
                    <a:pt x="62" y="49"/>
                    <a:pt x="78" y="55"/>
                    <a:pt x="78" y="72"/>
                  </a:cubicBezTo>
                  <a:cubicBezTo>
                    <a:pt x="78" y="82"/>
                    <a:pt x="74" y="89"/>
                    <a:pt x="68" y="94"/>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450" name="Google Shape;450;p16"/>
            <p:cNvSpPr/>
            <p:nvPr/>
          </p:nvSpPr>
          <p:spPr>
            <a:xfrm>
              <a:off x="2498726" y="157163"/>
              <a:ext cx="93663" cy="112713"/>
            </a:xfrm>
            <a:custGeom>
              <a:avLst/>
              <a:gdLst/>
              <a:ahLst/>
              <a:cxnLst/>
              <a:rect l="l" t="t" r="r" b="b"/>
              <a:pathLst>
                <a:path w="113" h="136" extrusionOk="0">
                  <a:moveTo>
                    <a:pt x="92" y="119"/>
                  </a:moveTo>
                  <a:cubicBezTo>
                    <a:pt x="81" y="130"/>
                    <a:pt x="66" y="136"/>
                    <a:pt x="45" y="136"/>
                  </a:cubicBezTo>
                  <a:cubicBezTo>
                    <a:pt x="0" y="136"/>
                    <a:pt x="0" y="136"/>
                    <a:pt x="0" y="136"/>
                  </a:cubicBezTo>
                  <a:cubicBezTo>
                    <a:pt x="0" y="0"/>
                    <a:pt x="0" y="0"/>
                    <a:pt x="0" y="0"/>
                  </a:cubicBezTo>
                  <a:cubicBezTo>
                    <a:pt x="45" y="0"/>
                    <a:pt x="45" y="0"/>
                    <a:pt x="45" y="0"/>
                  </a:cubicBezTo>
                  <a:cubicBezTo>
                    <a:pt x="66" y="0"/>
                    <a:pt x="81" y="5"/>
                    <a:pt x="92" y="16"/>
                  </a:cubicBezTo>
                  <a:cubicBezTo>
                    <a:pt x="103" y="27"/>
                    <a:pt x="113" y="44"/>
                    <a:pt x="113" y="68"/>
                  </a:cubicBezTo>
                  <a:cubicBezTo>
                    <a:pt x="113" y="91"/>
                    <a:pt x="104" y="108"/>
                    <a:pt x="92" y="119"/>
                  </a:cubicBezTo>
                  <a:close/>
                  <a:moveTo>
                    <a:pt x="78" y="28"/>
                  </a:moveTo>
                  <a:cubicBezTo>
                    <a:pt x="70" y="19"/>
                    <a:pt x="59" y="15"/>
                    <a:pt x="45" y="15"/>
                  </a:cubicBezTo>
                  <a:cubicBezTo>
                    <a:pt x="20" y="15"/>
                    <a:pt x="20" y="15"/>
                    <a:pt x="20" y="15"/>
                  </a:cubicBezTo>
                  <a:cubicBezTo>
                    <a:pt x="20" y="119"/>
                    <a:pt x="20" y="119"/>
                    <a:pt x="20" y="119"/>
                  </a:cubicBezTo>
                  <a:cubicBezTo>
                    <a:pt x="45" y="119"/>
                    <a:pt x="45" y="119"/>
                    <a:pt x="45" y="119"/>
                  </a:cubicBezTo>
                  <a:cubicBezTo>
                    <a:pt x="58" y="119"/>
                    <a:pt x="69" y="116"/>
                    <a:pt x="78" y="107"/>
                  </a:cubicBezTo>
                  <a:cubicBezTo>
                    <a:pt x="87" y="98"/>
                    <a:pt x="92" y="84"/>
                    <a:pt x="92" y="68"/>
                  </a:cubicBezTo>
                  <a:cubicBezTo>
                    <a:pt x="92" y="51"/>
                    <a:pt x="87" y="36"/>
                    <a:pt x="78" y="28"/>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451" name="Google Shape;451;p16"/>
            <p:cNvSpPr/>
            <p:nvPr/>
          </p:nvSpPr>
          <p:spPr>
            <a:xfrm>
              <a:off x="2605088" y="185738"/>
              <a:ext cx="74613" cy="85725"/>
            </a:xfrm>
            <a:custGeom>
              <a:avLst/>
              <a:gdLst/>
              <a:ahLst/>
              <a:cxnLst/>
              <a:rect l="l" t="t" r="r" b="b"/>
              <a:pathLst>
                <a:path w="90" h="103" extrusionOk="0">
                  <a:moveTo>
                    <a:pt x="20" y="56"/>
                  </a:moveTo>
                  <a:cubicBezTo>
                    <a:pt x="20" y="75"/>
                    <a:pt x="31" y="88"/>
                    <a:pt x="50" y="88"/>
                  </a:cubicBezTo>
                  <a:cubicBezTo>
                    <a:pt x="68" y="88"/>
                    <a:pt x="79" y="78"/>
                    <a:pt x="80" y="77"/>
                  </a:cubicBezTo>
                  <a:cubicBezTo>
                    <a:pt x="88" y="89"/>
                    <a:pt x="88" y="89"/>
                    <a:pt x="88" y="89"/>
                  </a:cubicBezTo>
                  <a:cubicBezTo>
                    <a:pt x="88" y="89"/>
                    <a:pt x="75" y="103"/>
                    <a:pt x="47" y="103"/>
                  </a:cubicBezTo>
                  <a:cubicBezTo>
                    <a:pt x="20" y="103"/>
                    <a:pt x="0" y="84"/>
                    <a:pt x="0" y="52"/>
                  </a:cubicBezTo>
                  <a:cubicBezTo>
                    <a:pt x="0" y="19"/>
                    <a:pt x="21" y="0"/>
                    <a:pt x="47" y="0"/>
                  </a:cubicBezTo>
                  <a:cubicBezTo>
                    <a:pt x="74" y="0"/>
                    <a:pt x="90" y="20"/>
                    <a:pt x="90" y="48"/>
                  </a:cubicBezTo>
                  <a:cubicBezTo>
                    <a:pt x="90" y="56"/>
                    <a:pt x="90" y="56"/>
                    <a:pt x="90" y="56"/>
                  </a:cubicBezTo>
                  <a:cubicBezTo>
                    <a:pt x="20" y="56"/>
                    <a:pt x="20" y="56"/>
                    <a:pt x="20" y="56"/>
                  </a:cubicBezTo>
                  <a:close/>
                  <a:moveTo>
                    <a:pt x="46" y="14"/>
                  </a:moveTo>
                  <a:cubicBezTo>
                    <a:pt x="29" y="14"/>
                    <a:pt x="20" y="29"/>
                    <a:pt x="19" y="42"/>
                  </a:cubicBezTo>
                  <a:cubicBezTo>
                    <a:pt x="71" y="42"/>
                    <a:pt x="71" y="42"/>
                    <a:pt x="71" y="42"/>
                  </a:cubicBezTo>
                  <a:cubicBezTo>
                    <a:pt x="72" y="28"/>
                    <a:pt x="64" y="14"/>
                    <a:pt x="46" y="14"/>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452" name="Google Shape;452;p16"/>
            <p:cNvSpPr/>
            <p:nvPr/>
          </p:nvSpPr>
          <p:spPr>
            <a:xfrm>
              <a:off x="2697163" y="153988"/>
              <a:ext cx="15875" cy="115888"/>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453" name="Google Shape;453;p16"/>
            <p:cNvSpPr/>
            <p:nvPr/>
          </p:nvSpPr>
          <p:spPr>
            <a:xfrm>
              <a:off x="2736851" y="150813"/>
              <a:ext cx="20638" cy="119063"/>
            </a:xfrm>
            <a:custGeom>
              <a:avLst/>
              <a:gdLst/>
              <a:ahLst/>
              <a:cxnLst/>
              <a:rect l="l" t="t" r="r" b="b"/>
              <a:pathLst>
                <a:path w="25" h="144" extrusionOk="0">
                  <a:moveTo>
                    <a:pt x="12" y="25"/>
                  </a:moveTo>
                  <a:cubicBezTo>
                    <a:pt x="5" y="25"/>
                    <a:pt x="0" y="20"/>
                    <a:pt x="0" y="13"/>
                  </a:cubicBezTo>
                  <a:cubicBezTo>
                    <a:pt x="0" y="6"/>
                    <a:pt x="5" y="0"/>
                    <a:pt x="12" y="0"/>
                  </a:cubicBezTo>
                  <a:cubicBezTo>
                    <a:pt x="20" y="0"/>
                    <a:pt x="25" y="6"/>
                    <a:pt x="25" y="12"/>
                  </a:cubicBezTo>
                  <a:cubicBezTo>
                    <a:pt x="25" y="19"/>
                    <a:pt x="20" y="25"/>
                    <a:pt x="12" y="25"/>
                  </a:cubicBezTo>
                  <a:close/>
                  <a:moveTo>
                    <a:pt x="3" y="144"/>
                  </a:moveTo>
                  <a:cubicBezTo>
                    <a:pt x="3" y="45"/>
                    <a:pt x="3" y="45"/>
                    <a:pt x="3" y="45"/>
                  </a:cubicBezTo>
                  <a:cubicBezTo>
                    <a:pt x="22" y="45"/>
                    <a:pt x="22" y="45"/>
                    <a:pt x="22" y="45"/>
                  </a:cubicBezTo>
                  <a:cubicBezTo>
                    <a:pt x="22" y="144"/>
                    <a:pt x="22" y="144"/>
                    <a:pt x="22" y="144"/>
                  </a:cubicBezTo>
                  <a:lnTo>
                    <a:pt x="3" y="14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454" name="Google Shape;454;p16"/>
            <p:cNvSpPr/>
            <p:nvPr/>
          </p:nvSpPr>
          <p:spPr>
            <a:xfrm>
              <a:off x="2768601" y="188913"/>
              <a:ext cx="79375" cy="80963"/>
            </a:xfrm>
            <a:custGeom>
              <a:avLst/>
              <a:gdLst/>
              <a:ahLst/>
              <a:cxnLst/>
              <a:rect l="l" t="t" r="r" b="b"/>
              <a:pathLst>
                <a:path w="50" h="51" extrusionOk="0">
                  <a:moveTo>
                    <a:pt x="30" y="51"/>
                  </a:moveTo>
                  <a:lnTo>
                    <a:pt x="19" y="51"/>
                  </a:lnTo>
                  <a:lnTo>
                    <a:pt x="0" y="0"/>
                  </a:lnTo>
                  <a:lnTo>
                    <a:pt x="10" y="0"/>
                  </a:lnTo>
                  <a:lnTo>
                    <a:pt x="25" y="41"/>
                  </a:lnTo>
                  <a:lnTo>
                    <a:pt x="39" y="0"/>
                  </a:lnTo>
                  <a:lnTo>
                    <a:pt x="50" y="0"/>
                  </a:lnTo>
                  <a:lnTo>
                    <a:pt x="30" y="51"/>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455" name="Google Shape;455;p16"/>
            <p:cNvSpPr/>
            <p:nvPr/>
          </p:nvSpPr>
          <p:spPr>
            <a:xfrm>
              <a:off x="2855913" y="185738"/>
              <a:ext cx="74613" cy="85725"/>
            </a:xfrm>
            <a:custGeom>
              <a:avLst/>
              <a:gdLst/>
              <a:ahLst/>
              <a:cxnLst/>
              <a:rect l="l" t="t" r="r" b="b"/>
              <a:pathLst>
                <a:path w="90" h="103" extrusionOk="0">
                  <a:moveTo>
                    <a:pt x="19" y="56"/>
                  </a:moveTo>
                  <a:cubicBezTo>
                    <a:pt x="19" y="75"/>
                    <a:pt x="30" y="88"/>
                    <a:pt x="49" y="88"/>
                  </a:cubicBezTo>
                  <a:cubicBezTo>
                    <a:pt x="67" y="88"/>
                    <a:pt x="78" y="78"/>
                    <a:pt x="79" y="77"/>
                  </a:cubicBezTo>
                  <a:cubicBezTo>
                    <a:pt x="87" y="89"/>
                    <a:pt x="87" y="89"/>
                    <a:pt x="87" y="89"/>
                  </a:cubicBezTo>
                  <a:cubicBezTo>
                    <a:pt x="87" y="89"/>
                    <a:pt x="74" y="103"/>
                    <a:pt x="47" y="103"/>
                  </a:cubicBezTo>
                  <a:cubicBezTo>
                    <a:pt x="20" y="103"/>
                    <a:pt x="0" y="84"/>
                    <a:pt x="0" y="52"/>
                  </a:cubicBezTo>
                  <a:cubicBezTo>
                    <a:pt x="0" y="19"/>
                    <a:pt x="20" y="0"/>
                    <a:pt x="47" y="0"/>
                  </a:cubicBezTo>
                  <a:cubicBezTo>
                    <a:pt x="73" y="0"/>
                    <a:pt x="90" y="20"/>
                    <a:pt x="90" y="48"/>
                  </a:cubicBezTo>
                  <a:cubicBezTo>
                    <a:pt x="90" y="56"/>
                    <a:pt x="90" y="56"/>
                    <a:pt x="90" y="56"/>
                  </a:cubicBezTo>
                  <a:cubicBezTo>
                    <a:pt x="19" y="56"/>
                    <a:pt x="19" y="56"/>
                    <a:pt x="19" y="56"/>
                  </a:cubicBezTo>
                  <a:close/>
                  <a:moveTo>
                    <a:pt x="46" y="14"/>
                  </a:moveTo>
                  <a:cubicBezTo>
                    <a:pt x="28" y="14"/>
                    <a:pt x="20" y="29"/>
                    <a:pt x="18" y="42"/>
                  </a:cubicBezTo>
                  <a:cubicBezTo>
                    <a:pt x="70" y="42"/>
                    <a:pt x="70" y="42"/>
                    <a:pt x="70" y="42"/>
                  </a:cubicBezTo>
                  <a:cubicBezTo>
                    <a:pt x="71" y="28"/>
                    <a:pt x="63" y="14"/>
                    <a:pt x="46" y="14"/>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456" name="Google Shape;456;p16"/>
            <p:cNvSpPr/>
            <p:nvPr/>
          </p:nvSpPr>
          <p:spPr>
            <a:xfrm>
              <a:off x="2947988" y="185738"/>
              <a:ext cx="47625" cy="84138"/>
            </a:xfrm>
            <a:custGeom>
              <a:avLst/>
              <a:gdLst/>
              <a:ahLst/>
              <a:cxnLst/>
              <a:rect l="l" t="t" r="r" b="b"/>
              <a:pathLst>
                <a:path w="56" h="101" extrusionOk="0">
                  <a:moveTo>
                    <a:pt x="53" y="19"/>
                  </a:moveTo>
                  <a:cubicBezTo>
                    <a:pt x="53" y="19"/>
                    <a:pt x="51" y="18"/>
                    <a:pt x="46" y="18"/>
                  </a:cubicBezTo>
                  <a:cubicBezTo>
                    <a:pt x="41" y="18"/>
                    <a:pt x="37" y="19"/>
                    <a:pt x="32" y="22"/>
                  </a:cubicBezTo>
                  <a:cubicBezTo>
                    <a:pt x="26" y="26"/>
                    <a:pt x="20" y="34"/>
                    <a:pt x="18" y="45"/>
                  </a:cubicBezTo>
                  <a:cubicBezTo>
                    <a:pt x="18" y="101"/>
                    <a:pt x="18" y="101"/>
                    <a:pt x="18" y="101"/>
                  </a:cubicBezTo>
                  <a:cubicBezTo>
                    <a:pt x="0" y="101"/>
                    <a:pt x="0" y="101"/>
                    <a:pt x="0" y="101"/>
                  </a:cubicBezTo>
                  <a:cubicBezTo>
                    <a:pt x="0" y="2"/>
                    <a:pt x="0" y="2"/>
                    <a:pt x="0" y="2"/>
                  </a:cubicBezTo>
                  <a:cubicBezTo>
                    <a:pt x="17" y="2"/>
                    <a:pt x="17" y="2"/>
                    <a:pt x="17" y="2"/>
                  </a:cubicBezTo>
                  <a:cubicBezTo>
                    <a:pt x="18" y="21"/>
                    <a:pt x="18" y="21"/>
                    <a:pt x="18" y="21"/>
                  </a:cubicBezTo>
                  <a:cubicBezTo>
                    <a:pt x="24" y="10"/>
                    <a:pt x="35" y="0"/>
                    <a:pt x="48" y="0"/>
                  </a:cubicBezTo>
                  <a:cubicBezTo>
                    <a:pt x="53" y="0"/>
                    <a:pt x="56" y="1"/>
                    <a:pt x="56" y="1"/>
                  </a:cubicBezTo>
                  <a:lnTo>
                    <a:pt x="53" y="1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457" name="Google Shape;457;p16"/>
            <p:cNvSpPr/>
            <p:nvPr/>
          </p:nvSpPr>
          <p:spPr>
            <a:xfrm>
              <a:off x="2998788" y="185738"/>
              <a:ext cx="74613" cy="85725"/>
            </a:xfrm>
            <a:custGeom>
              <a:avLst/>
              <a:gdLst/>
              <a:ahLst/>
              <a:cxnLst/>
              <a:rect l="l" t="t" r="r" b="b"/>
              <a:pathLst>
                <a:path w="90" h="103" extrusionOk="0">
                  <a:moveTo>
                    <a:pt x="20" y="56"/>
                  </a:moveTo>
                  <a:cubicBezTo>
                    <a:pt x="20" y="75"/>
                    <a:pt x="31" y="88"/>
                    <a:pt x="49" y="88"/>
                  </a:cubicBezTo>
                  <a:cubicBezTo>
                    <a:pt x="68" y="88"/>
                    <a:pt x="79" y="78"/>
                    <a:pt x="80" y="77"/>
                  </a:cubicBezTo>
                  <a:cubicBezTo>
                    <a:pt x="88" y="89"/>
                    <a:pt x="88" y="89"/>
                    <a:pt x="88" y="89"/>
                  </a:cubicBezTo>
                  <a:cubicBezTo>
                    <a:pt x="88" y="89"/>
                    <a:pt x="74" y="103"/>
                    <a:pt x="47" y="103"/>
                  </a:cubicBezTo>
                  <a:cubicBezTo>
                    <a:pt x="20" y="103"/>
                    <a:pt x="0" y="84"/>
                    <a:pt x="0" y="52"/>
                  </a:cubicBezTo>
                  <a:cubicBezTo>
                    <a:pt x="0" y="19"/>
                    <a:pt x="21" y="0"/>
                    <a:pt x="47" y="0"/>
                  </a:cubicBezTo>
                  <a:cubicBezTo>
                    <a:pt x="74" y="0"/>
                    <a:pt x="90" y="20"/>
                    <a:pt x="90" y="48"/>
                  </a:cubicBezTo>
                  <a:cubicBezTo>
                    <a:pt x="90" y="56"/>
                    <a:pt x="90" y="56"/>
                    <a:pt x="90" y="56"/>
                  </a:cubicBezTo>
                  <a:cubicBezTo>
                    <a:pt x="20" y="56"/>
                    <a:pt x="20" y="56"/>
                    <a:pt x="20" y="56"/>
                  </a:cubicBezTo>
                  <a:close/>
                  <a:moveTo>
                    <a:pt x="46" y="14"/>
                  </a:moveTo>
                  <a:cubicBezTo>
                    <a:pt x="28" y="14"/>
                    <a:pt x="20" y="29"/>
                    <a:pt x="19" y="42"/>
                  </a:cubicBezTo>
                  <a:cubicBezTo>
                    <a:pt x="71" y="42"/>
                    <a:pt x="71" y="42"/>
                    <a:pt x="71" y="42"/>
                  </a:cubicBezTo>
                  <a:cubicBezTo>
                    <a:pt x="71" y="28"/>
                    <a:pt x="64" y="14"/>
                    <a:pt x="46" y="14"/>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458" name="Google Shape;458;p16"/>
            <p:cNvSpPr/>
            <p:nvPr/>
          </p:nvSpPr>
          <p:spPr>
            <a:xfrm>
              <a:off x="3084513" y="153988"/>
              <a:ext cx="77788" cy="117475"/>
            </a:xfrm>
            <a:custGeom>
              <a:avLst/>
              <a:gdLst/>
              <a:ahLst/>
              <a:cxnLst/>
              <a:rect l="l" t="t" r="r" b="b"/>
              <a:pathLst>
                <a:path w="94" h="143" extrusionOk="0">
                  <a:moveTo>
                    <a:pt x="78" y="141"/>
                  </a:moveTo>
                  <a:cubicBezTo>
                    <a:pt x="75" y="125"/>
                    <a:pt x="75" y="125"/>
                    <a:pt x="75" y="125"/>
                  </a:cubicBezTo>
                  <a:cubicBezTo>
                    <a:pt x="74" y="126"/>
                    <a:pt x="65" y="143"/>
                    <a:pt x="42" y="143"/>
                  </a:cubicBezTo>
                  <a:cubicBezTo>
                    <a:pt x="16" y="143"/>
                    <a:pt x="0" y="121"/>
                    <a:pt x="0" y="91"/>
                  </a:cubicBezTo>
                  <a:cubicBezTo>
                    <a:pt x="0" y="62"/>
                    <a:pt x="18" y="40"/>
                    <a:pt x="44" y="40"/>
                  </a:cubicBezTo>
                  <a:cubicBezTo>
                    <a:pt x="65" y="40"/>
                    <a:pt x="74" y="56"/>
                    <a:pt x="75" y="58"/>
                  </a:cubicBezTo>
                  <a:cubicBezTo>
                    <a:pt x="75" y="0"/>
                    <a:pt x="75" y="0"/>
                    <a:pt x="75" y="0"/>
                  </a:cubicBezTo>
                  <a:cubicBezTo>
                    <a:pt x="94" y="0"/>
                    <a:pt x="94" y="0"/>
                    <a:pt x="94" y="0"/>
                  </a:cubicBezTo>
                  <a:cubicBezTo>
                    <a:pt x="94" y="141"/>
                    <a:pt x="94" y="141"/>
                    <a:pt x="94" y="141"/>
                  </a:cubicBezTo>
                  <a:cubicBezTo>
                    <a:pt x="78" y="141"/>
                    <a:pt x="78" y="141"/>
                    <a:pt x="78" y="141"/>
                  </a:cubicBezTo>
                  <a:close/>
                  <a:moveTo>
                    <a:pt x="48" y="54"/>
                  </a:moveTo>
                  <a:cubicBezTo>
                    <a:pt x="30" y="54"/>
                    <a:pt x="19" y="71"/>
                    <a:pt x="19" y="90"/>
                  </a:cubicBezTo>
                  <a:cubicBezTo>
                    <a:pt x="19" y="110"/>
                    <a:pt x="29" y="127"/>
                    <a:pt x="47" y="127"/>
                  </a:cubicBezTo>
                  <a:cubicBezTo>
                    <a:pt x="64" y="127"/>
                    <a:pt x="75" y="110"/>
                    <a:pt x="75" y="90"/>
                  </a:cubicBezTo>
                  <a:cubicBezTo>
                    <a:pt x="76" y="71"/>
                    <a:pt x="66" y="54"/>
                    <a:pt x="48" y="54"/>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459" name="Google Shape;459;p16"/>
            <p:cNvSpPr/>
            <p:nvPr/>
          </p:nvSpPr>
          <p:spPr>
            <a:xfrm>
              <a:off x="3209926" y="152400"/>
              <a:ext cx="53975" cy="117475"/>
            </a:xfrm>
            <a:custGeom>
              <a:avLst/>
              <a:gdLst/>
              <a:ahLst/>
              <a:cxnLst/>
              <a:rect l="l" t="t" r="r" b="b"/>
              <a:pathLst>
                <a:path w="64" h="142" extrusionOk="0">
                  <a:moveTo>
                    <a:pt x="61" y="18"/>
                  </a:moveTo>
                  <a:cubicBezTo>
                    <a:pt x="61" y="18"/>
                    <a:pt x="55" y="15"/>
                    <a:pt x="49" y="15"/>
                  </a:cubicBezTo>
                  <a:cubicBezTo>
                    <a:pt x="43" y="15"/>
                    <a:pt x="39" y="17"/>
                    <a:pt x="36" y="21"/>
                  </a:cubicBezTo>
                  <a:cubicBezTo>
                    <a:pt x="34" y="24"/>
                    <a:pt x="34" y="29"/>
                    <a:pt x="34" y="35"/>
                  </a:cubicBezTo>
                  <a:cubicBezTo>
                    <a:pt x="34" y="43"/>
                    <a:pt x="34" y="43"/>
                    <a:pt x="34" y="43"/>
                  </a:cubicBezTo>
                  <a:cubicBezTo>
                    <a:pt x="59" y="43"/>
                    <a:pt x="59" y="43"/>
                    <a:pt x="59" y="43"/>
                  </a:cubicBezTo>
                  <a:cubicBezTo>
                    <a:pt x="59" y="57"/>
                    <a:pt x="59" y="57"/>
                    <a:pt x="59" y="57"/>
                  </a:cubicBezTo>
                  <a:cubicBezTo>
                    <a:pt x="34" y="57"/>
                    <a:pt x="34" y="57"/>
                    <a:pt x="34" y="57"/>
                  </a:cubicBezTo>
                  <a:cubicBezTo>
                    <a:pt x="34" y="142"/>
                    <a:pt x="34" y="142"/>
                    <a:pt x="34" y="142"/>
                  </a:cubicBezTo>
                  <a:cubicBezTo>
                    <a:pt x="15" y="142"/>
                    <a:pt x="15" y="142"/>
                    <a:pt x="15" y="142"/>
                  </a:cubicBezTo>
                  <a:cubicBezTo>
                    <a:pt x="15" y="57"/>
                    <a:pt x="15" y="57"/>
                    <a:pt x="15" y="57"/>
                  </a:cubicBezTo>
                  <a:cubicBezTo>
                    <a:pt x="0" y="57"/>
                    <a:pt x="0" y="57"/>
                    <a:pt x="0" y="57"/>
                  </a:cubicBezTo>
                  <a:cubicBezTo>
                    <a:pt x="0" y="43"/>
                    <a:pt x="0" y="43"/>
                    <a:pt x="0" y="43"/>
                  </a:cubicBezTo>
                  <a:cubicBezTo>
                    <a:pt x="15" y="43"/>
                    <a:pt x="15" y="43"/>
                    <a:pt x="15" y="43"/>
                  </a:cubicBezTo>
                  <a:cubicBezTo>
                    <a:pt x="15" y="32"/>
                    <a:pt x="15" y="32"/>
                    <a:pt x="15" y="32"/>
                  </a:cubicBezTo>
                  <a:cubicBezTo>
                    <a:pt x="15" y="21"/>
                    <a:pt x="18" y="14"/>
                    <a:pt x="22" y="9"/>
                  </a:cubicBezTo>
                  <a:cubicBezTo>
                    <a:pt x="27" y="4"/>
                    <a:pt x="34" y="0"/>
                    <a:pt x="45" y="0"/>
                  </a:cubicBezTo>
                  <a:cubicBezTo>
                    <a:pt x="55" y="0"/>
                    <a:pt x="62" y="3"/>
                    <a:pt x="64" y="4"/>
                  </a:cubicBezTo>
                  <a:lnTo>
                    <a:pt x="61" y="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460" name="Google Shape;460;p16"/>
            <p:cNvSpPr/>
            <p:nvPr/>
          </p:nvSpPr>
          <p:spPr>
            <a:xfrm>
              <a:off x="3270251" y="185738"/>
              <a:ext cx="46038" cy="84138"/>
            </a:xfrm>
            <a:custGeom>
              <a:avLst/>
              <a:gdLst/>
              <a:ahLst/>
              <a:cxnLst/>
              <a:rect l="l" t="t" r="r" b="b"/>
              <a:pathLst>
                <a:path w="56" h="101" extrusionOk="0">
                  <a:moveTo>
                    <a:pt x="53" y="19"/>
                  </a:moveTo>
                  <a:cubicBezTo>
                    <a:pt x="53" y="19"/>
                    <a:pt x="51" y="18"/>
                    <a:pt x="46" y="18"/>
                  </a:cubicBezTo>
                  <a:cubicBezTo>
                    <a:pt x="41" y="18"/>
                    <a:pt x="37" y="19"/>
                    <a:pt x="32" y="22"/>
                  </a:cubicBezTo>
                  <a:cubicBezTo>
                    <a:pt x="26" y="26"/>
                    <a:pt x="20" y="34"/>
                    <a:pt x="18" y="45"/>
                  </a:cubicBezTo>
                  <a:cubicBezTo>
                    <a:pt x="18" y="101"/>
                    <a:pt x="18" y="101"/>
                    <a:pt x="18" y="101"/>
                  </a:cubicBezTo>
                  <a:cubicBezTo>
                    <a:pt x="0" y="101"/>
                    <a:pt x="0" y="101"/>
                    <a:pt x="0" y="101"/>
                  </a:cubicBezTo>
                  <a:cubicBezTo>
                    <a:pt x="0" y="2"/>
                    <a:pt x="0" y="2"/>
                    <a:pt x="0" y="2"/>
                  </a:cubicBezTo>
                  <a:cubicBezTo>
                    <a:pt x="17" y="2"/>
                    <a:pt x="17" y="2"/>
                    <a:pt x="17" y="2"/>
                  </a:cubicBezTo>
                  <a:cubicBezTo>
                    <a:pt x="18" y="21"/>
                    <a:pt x="18" y="21"/>
                    <a:pt x="18" y="21"/>
                  </a:cubicBezTo>
                  <a:cubicBezTo>
                    <a:pt x="24" y="10"/>
                    <a:pt x="35" y="0"/>
                    <a:pt x="48" y="0"/>
                  </a:cubicBezTo>
                  <a:cubicBezTo>
                    <a:pt x="53" y="0"/>
                    <a:pt x="56" y="1"/>
                    <a:pt x="56" y="1"/>
                  </a:cubicBezTo>
                  <a:lnTo>
                    <a:pt x="53" y="1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461" name="Google Shape;461;p16"/>
            <p:cNvSpPr/>
            <p:nvPr/>
          </p:nvSpPr>
          <p:spPr>
            <a:xfrm>
              <a:off x="3321051" y="185738"/>
              <a:ext cx="79375" cy="85725"/>
            </a:xfrm>
            <a:custGeom>
              <a:avLst/>
              <a:gdLst/>
              <a:ahLst/>
              <a:cxnLst/>
              <a:rect l="l" t="t" r="r" b="b"/>
              <a:pathLst>
                <a:path w="96" h="102" extrusionOk="0">
                  <a:moveTo>
                    <a:pt x="48" y="102"/>
                  </a:moveTo>
                  <a:cubicBezTo>
                    <a:pt x="20" y="102"/>
                    <a:pt x="0" y="82"/>
                    <a:pt x="0" y="51"/>
                  </a:cubicBezTo>
                  <a:cubicBezTo>
                    <a:pt x="0" y="20"/>
                    <a:pt x="20" y="0"/>
                    <a:pt x="48" y="0"/>
                  </a:cubicBezTo>
                  <a:cubicBezTo>
                    <a:pt x="77" y="0"/>
                    <a:pt x="96" y="20"/>
                    <a:pt x="96" y="51"/>
                  </a:cubicBezTo>
                  <a:cubicBezTo>
                    <a:pt x="96" y="82"/>
                    <a:pt x="77" y="102"/>
                    <a:pt x="48" y="102"/>
                  </a:cubicBezTo>
                  <a:close/>
                  <a:moveTo>
                    <a:pt x="48" y="14"/>
                  </a:moveTo>
                  <a:cubicBezTo>
                    <a:pt x="30" y="14"/>
                    <a:pt x="20" y="29"/>
                    <a:pt x="20" y="51"/>
                  </a:cubicBezTo>
                  <a:cubicBezTo>
                    <a:pt x="20" y="72"/>
                    <a:pt x="30" y="88"/>
                    <a:pt x="48" y="88"/>
                  </a:cubicBezTo>
                  <a:cubicBezTo>
                    <a:pt x="67" y="88"/>
                    <a:pt x="77" y="72"/>
                    <a:pt x="77" y="51"/>
                  </a:cubicBezTo>
                  <a:cubicBezTo>
                    <a:pt x="77" y="29"/>
                    <a:pt x="67" y="14"/>
                    <a:pt x="48" y="14"/>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462" name="Google Shape;462;p16"/>
            <p:cNvSpPr/>
            <p:nvPr/>
          </p:nvSpPr>
          <p:spPr>
            <a:xfrm>
              <a:off x="3419476" y="185738"/>
              <a:ext cx="117475" cy="84138"/>
            </a:xfrm>
            <a:custGeom>
              <a:avLst/>
              <a:gdLst/>
              <a:ahLst/>
              <a:cxnLst/>
              <a:rect l="l" t="t" r="r" b="b"/>
              <a:pathLst>
                <a:path w="142" h="101" extrusionOk="0">
                  <a:moveTo>
                    <a:pt x="123" y="101"/>
                  </a:moveTo>
                  <a:cubicBezTo>
                    <a:pt x="123" y="39"/>
                    <a:pt x="123" y="39"/>
                    <a:pt x="123" y="39"/>
                  </a:cubicBezTo>
                  <a:cubicBezTo>
                    <a:pt x="123" y="26"/>
                    <a:pt x="120" y="16"/>
                    <a:pt x="106" y="16"/>
                  </a:cubicBezTo>
                  <a:cubicBezTo>
                    <a:pt x="91" y="16"/>
                    <a:pt x="81" y="34"/>
                    <a:pt x="80" y="41"/>
                  </a:cubicBezTo>
                  <a:cubicBezTo>
                    <a:pt x="80" y="101"/>
                    <a:pt x="80" y="101"/>
                    <a:pt x="80" y="101"/>
                  </a:cubicBezTo>
                  <a:cubicBezTo>
                    <a:pt x="62" y="101"/>
                    <a:pt x="62" y="101"/>
                    <a:pt x="62" y="101"/>
                  </a:cubicBezTo>
                  <a:cubicBezTo>
                    <a:pt x="62" y="39"/>
                    <a:pt x="62" y="39"/>
                    <a:pt x="62" y="39"/>
                  </a:cubicBezTo>
                  <a:cubicBezTo>
                    <a:pt x="62" y="26"/>
                    <a:pt x="59" y="16"/>
                    <a:pt x="44" y="16"/>
                  </a:cubicBezTo>
                  <a:cubicBezTo>
                    <a:pt x="30" y="16"/>
                    <a:pt x="20" y="34"/>
                    <a:pt x="19" y="41"/>
                  </a:cubicBezTo>
                  <a:cubicBezTo>
                    <a:pt x="19" y="101"/>
                    <a:pt x="19" y="101"/>
                    <a:pt x="19" y="101"/>
                  </a:cubicBezTo>
                  <a:cubicBezTo>
                    <a:pt x="0" y="101"/>
                    <a:pt x="0" y="101"/>
                    <a:pt x="0" y="101"/>
                  </a:cubicBezTo>
                  <a:cubicBezTo>
                    <a:pt x="0" y="2"/>
                    <a:pt x="0" y="2"/>
                    <a:pt x="0" y="2"/>
                  </a:cubicBezTo>
                  <a:cubicBezTo>
                    <a:pt x="18" y="2"/>
                    <a:pt x="18" y="2"/>
                    <a:pt x="18" y="2"/>
                  </a:cubicBezTo>
                  <a:cubicBezTo>
                    <a:pt x="19" y="20"/>
                    <a:pt x="19" y="20"/>
                    <a:pt x="19" y="20"/>
                  </a:cubicBezTo>
                  <a:cubicBezTo>
                    <a:pt x="25" y="9"/>
                    <a:pt x="37" y="0"/>
                    <a:pt x="51" y="0"/>
                  </a:cubicBezTo>
                  <a:cubicBezTo>
                    <a:pt x="64" y="0"/>
                    <a:pt x="75" y="6"/>
                    <a:pt x="79" y="21"/>
                  </a:cubicBezTo>
                  <a:cubicBezTo>
                    <a:pt x="86" y="9"/>
                    <a:pt x="98" y="0"/>
                    <a:pt x="112" y="0"/>
                  </a:cubicBezTo>
                  <a:cubicBezTo>
                    <a:pt x="128" y="0"/>
                    <a:pt x="142" y="9"/>
                    <a:pt x="142" y="34"/>
                  </a:cubicBezTo>
                  <a:cubicBezTo>
                    <a:pt x="142" y="101"/>
                    <a:pt x="142" y="101"/>
                    <a:pt x="142" y="101"/>
                  </a:cubicBezTo>
                  <a:cubicBezTo>
                    <a:pt x="123" y="101"/>
                    <a:pt x="123" y="101"/>
                    <a:pt x="123" y="10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463" name="Google Shape;463;p16"/>
            <p:cNvSpPr/>
            <p:nvPr/>
          </p:nvSpPr>
          <p:spPr>
            <a:xfrm>
              <a:off x="3594101" y="157163"/>
              <a:ext cx="69850" cy="112713"/>
            </a:xfrm>
            <a:custGeom>
              <a:avLst/>
              <a:gdLst/>
              <a:ahLst/>
              <a:cxnLst/>
              <a:rect l="l" t="t" r="r" b="b"/>
              <a:pathLst>
                <a:path w="44" h="71" extrusionOk="0">
                  <a:moveTo>
                    <a:pt x="0" y="71"/>
                  </a:moveTo>
                  <a:lnTo>
                    <a:pt x="0" y="0"/>
                  </a:lnTo>
                  <a:lnTo>
                    <a:pt x="43" y="0"/>
                  </a:lnTo>
                  <a:lnTo>
                    <a:pt x="43" y="8"/>
                  </a:lnTo>
                  <a:lnTo>
                    <a:pt x="10" y="8"/>
                  </a:lnTo>
                  <a:lnTo>
                    <a:pt x="10" y="29"/>
                  </a:lnTo>
                  <a:lnTo>
                    <a:pt x="41" y="29"/>
                  </a:lnTo>
                  <a:lnTo>
                    <a:pt x="41" y="38"/>
                  </a:lnTo>
                  <a:lnTo>
                    <a:pt x="10" y="38"/>
                  </a:lnTo>
                  <a:lnTo>
                    <a:pt x="10" y="62"/>
                  </a:lnTo>
                  <a:lnTo>
                    <a:pt x="44" y="62"/>
                  </a:lnTo>
                  <a:lnTo>
                    <a:pt x="44" y="71"/>
                  </a:lnTo>
                  <a:lnTo>
                    <a:pt x="0" y="71"/>
                  </a:lnTo>
                  <a:lnTo>
                    <a:pt x="0" y="71"/>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464" name="Google Shape;464;p16"/>
            <p:cNvSpPr/>
            <p:nvPr/>
          </p:nvSpPr>
          <p:spPr>
            <a:xfrm>
              <a:off x="3671888" y="188913"/>
              <a:ext cx="77788" cy="80963"/>
            </a:xfrm>
            <a:custGeom>
              <a:avLst/>
              <a:gdLst/>
              <a:ahLst/>
              <a:cxnLst/>
              <a:rect l="l" t="t" r="r" b="b"/>
              <a:pathLst>
                <a:path w="49" h="51" extrusionOk="0">
                  <a:moveTo>
                    <a:pt x="38" y="51"/>
                  </a:moveTo>
                  <a:lnTo>
                    <a:pt x="24" y="30"/>
                  </a:lnTo>
                  <a:lnTo>
                    <a:pt x="11" y="51"/>
                  </a:lnTo>
                  <a:lnTo>
                    <a:pt x="0" y="51"/>
                  </a:lnTo>
                  <a:lnTo>
                    <a:pt x="18" y="25"/>
                  </a:lnTo>
                  <a:lnTo>
                    <a:pt x="1" y="0"/>
                  </a:lnTo>
                  <a:lnTo>
                    <a:pt x="12" y="0"/>
                  </a:lnTo>
                  <a:lnTo>
                    <a:pt x="25" y="19"/>
                  </a:lnTo>
                  <a:lnTo>
                    <a:pt x="37" y="0"/>
                  </a:lnTo>
                  <a:lnTo>
                    <a:pt x="48" y="0"/>
                  </a:lnTo>
                  <a:lnTo>
                    <a:pt x="30" y="25"/>
                  </a:lnTo>
                  <a:lnTo>
                    <a:pt x="49" y="51"/>
                  </a:lnTo>
                  <a:lnTo>
                    <a:pt x="38" y="51"/>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465" name="Google Shape;465;p16"/>
            <p:cNvSpPr/>
            <p:nvPr/>
          </p:nvSpPr>
          <p:spPr>
            <a:xfrm>
              <a:off x="3763963" y="185738"/>
              <a:ext cx="77788" cy="114300"/>
            </a:xfrm>
            <a:custGeom>
              <a:avLst/>
              <a:gdLst/>
              <a:ahLst/>
              <a:cxnLst/>
              <a:rect l="l" t="t" r="r" b="b"/>
              <a:pathLst>
                <a:path w="94" h="136" extrusionOk="0">
                  <a:moveTo>
                    <a:pt x="49" y="102"/>
                  </a:moveTo>
                  <a:cubicBezTo>
                    <a:pt x="29" y="102"/>
                    <a:pt x="21" y="89"/>
                    <a:pt x="18" y="85"/>
                  </a:cubicBezTo>
                  <a:cubicBezTo>
                    <a:pt x="18" y="136"/>
                    <a:pt x="18" y="136"/>
                    <a:pt x="18" y="136"/>
                  </a:cubicBezTo>
                  <a:cubicBezTo>
                    <a:pt x="0" y="136"/>
                    <a:pt x="0" y="136"/>
                    <a:pt x="0" y="136"/>
                  </a:cubicBezTo>
                  <a:cubicBezTo>
                    <a:pt x="0" y="1"/>
                    <a:pt x="0" y="1"/>
                    <a:pt x="0" y="1"/>
                  </a:cubicBezTo>
                  <a:cubicBezTo>
                    <a:pt x="17" y="1"/>
                    <a:pt x="17" y="1"/>
                    <a:pt x="17" y="1"/>
                  </a:cubicBezTo>
                  <a:cubicBezTo>
                    <a:pt x="18" y="17"/>
                    <a:pt x="18" y="17"/>
                    <a:pt x="18" y="17"/>
                  </a:cubicBezTo>
                  <a:cubicBezTo>
                    <a:pt x="20" y="15"/>
                    <a:pt x="30" y="0"/>
                    <a:pt x="51" y="0"/>
                  </a:cubicBezTo>
                  <a:cubicBezTo>
                    <a:pt x="78" y="0"/>
                    <a:pt x="94" y="21"/>
                    <a:pt x="94" y="51"/>
                  </a:cubicBezTo>
                  <a:cubicBezTo>
                    <a:pt x="93" y="81"/>
                    <a:pt x="75" y="102"/>
                    <a:pt x="49" y="102"/>
                  </a:cubicBezTo>
                  <a:close/>
                  <a:moveTo>
                    <a:pt x="46" y="14"/>
                  </a:moveTo>
                  <a:cubicBezTo>
                    <a:pt x="29" y="14"/>
                    <a:pt x="17" y="31"/>
                    <a:pt x="17" y="50"/>
                  </a:cubicBezTo>
                  <a:cubicBezTo>
                    <a:pt x="17" y="70"/>
                    <a:pt x="28" y="87"/>
                    <a:pt x="45" y="87"/>
                  </a:cubicBezTo>
                  <a:cubicBezTo>
                    <a:pt x="62" y="87"/>
                    <a:pt x="74" y="70"/>
                    <a:pt x="74" y="50"/>
                  </a:cubicBezTo>
                  <a:cubicBezTo>
                    <a:pt x="74" y="31"/>
                    <a:pt x="63" y="14"/>
                    <a:pt x="46" y="14"/>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466" name="Google Shape;466;p16"/>
            <p:cNvSpPr/>
            <p:nvPr/>
          </p:nvSpPr>
          <p:spPr>
            <a:xfrm>
              <a:off x="3852863" y="185738"/>
              <a:ext cx="74613" cy="85725"/>
            </a:xfrm>
            <a:custGeom>
              <a:avLst/>
              <a:gdLst/>
              <a:ahLst/>
              <a:cxnLst/>
              <a:rect l="l" t="t" r="r" b="b"/>
              <a:pathLst>
                <a:path w="90" h="103" extrusionOk="0">
                  <a:moveTo>
                    <a:pt x="20" y="56"/>
                  </a:moveTo>
                  <a:cubicBezTo>
                    <a:pt x="20" y="75"/>
                    <a:pt x="31" y="88"/>
                    <a:pt x="50" y="88"/>
                  </a:cubicBezTo>
                  <a:cubicBezTo>
                    <a:pt x="68" y="88"/>
                    <a:pt x="79" y="78"/>
                    <a:pt x="80" y="77"/>
                  </a:cubicBezTo>
                  <a:cubicBezTo>
                    <a:pt x="88" y="89"/>
                    <a:pt x="88" y="89"/>
                    <a:pt x="88" y="89"/>
                  </a:cubicBezTo>
                  <a:cubicBezTo>
                    <a:pt x="88" y="89"/>
                    <a:pt x="75" y="103"/>
                    <a:pt x="47" y="103"/>
                  </a:cubicBezTo>
                  <a:cubicBezTo>
                    <a:pt x="20" y="103"/>
                    <a:pt x="0" y="84"/>
                    <a:pt x="0" y="52"/>
                  </a:cubicBezTo>
                  <a:cubicBezTo>
                    <a:pt x="0" y="19"/>
                    <a:pt x="21" y="0"/>
                    <a:pt x="47" y="0"/>
                  </a:cubicBezTo>
                  <a:cubicBezTo>
                    <a:pt x="74" y="0"/>
                    <a:pt x="90" y="20"/>
                    <a:pt x="90" y="48"/>
                  </a:cubicBezTo>
                  <a:cubicBezTo>
                    <a:pt x="90" y="56"/>
                    <a:pt x="90" y="56"/>
                    <a:pt x="90" y="56"/>
                  </a:cubicBezTo>
                  <a:cubicBezTo>
                    <a:pt x="20" y="56"/>
                    <a:pt x="20" y="56"/>
                    <a:pt x="20" y="56"/>
                  </a:cubicBezTo>
                  <a:close/>
                  <a:moveTo>
                    <a:pt x="46" y="14"/>
                  </a:moveTo>
                  <a:cubicBezTo>
                    <a:pt x="29" y="14"/>
                    <a:pt x="20" y="29"/>
                    <a:pt x="19" y="42"/>
                  </a:cubicBezTo>
                  <a:cubicBezTo>
                    <a:pt x="71" y="42"/>
                    <a:pt x="71" y="42"/>
                    <a:pt x="71" y="42"/>
                  </a:cubicBezTo>
                  <a:cubicBezTo>
                    <a:pt x="72" y="28"/>
                    <a:pt x="65" y="14"/>
                    <a:pt x="46" y="14"/>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467" name="Google Shape;467;p16"/>
            <p:cNvSpPr/>
            <p:nvPr/>
          </p:nvSpPr>
          <p:spPr>
            <a:xfrm>
              <a:off x="3946526" y="185738"/>
              <a:ext cx="47625" cy="84138"/>
            </a:xfrm>
            <a:custGeom>
              <a:avLst/>
              <a:gdLst/>
              <a:ahLst/>
              <a:cxnLst/>
              <a:rect l="l" t="t" r="r" b="b"/>
              <a:pathLst>
                <a:path w="57" h="101" extrusionOk="0">
                  <a:moveTo>
                    <a:pt x="54" y="19"/>
                  </a:moveTo>
                  <a:cubicBezTo>
                    <a:pt x="54" y="19"/>
                    <a:pt x="52" y="18"/>
                    <a:pt x="47" y="18"/>
                  </a:cubicBezTo>
                  <a:cubicBezTo>
                    <a:pt x="42" y="18"/>
                    <a:pt x="38" y="19"/>
                    <a:pt x="33" y="22"/>
                  </a:cubicBezTo>
                  <a:cubicBezTo>
                    <a:pt x="27" y="26"/>
                    <a:pt x="21" y="34"/>
                    <a:pt x="19" y="45"/>
                  </a:cubicBezTo>
                  <a:cubicBezTo>
                    <a:pt x="19" y="101"/>
                    <a:pt x="19" y="101"/>
                    <a:pt x="19" y="101"/>
                  </a:cubicBezTo>
                  <a:cubicBezTo>
                    <a:pt x="0" y="101"/>
                    <a:pt x="0" y="101"/>
                    <a:pt x="0" y="101"/>
                  </a:cubicBezTo>
                  <a:cubicBezTo>
                    <a:pt x="0" y="2"/>
                    <a:pt x="0" y="2"/>
                    <a:pt x="0" y="2"/>
                  </a:cubicBezTo>
                  <a:cubicBezTo>
                    <a:pt x="18" y="2"/>
                    <a:pt x="18" y="2"/>
                    <a:pt x="18" y="2"/>
                  </a:cubicBezTo>
                  <a:cubicBezTo>
                    <a:pt x="19" y="21"/>
                    <a:pt x="19" y="21"/>
                    <a:pt x="19" y="21"/>
                  </a:cubicBezTo>
                  <a:cubicBezTo>
                    <a:pt x="24" y="10"/>
                    <a:pt x="35" y="0"/>
                    <a:pt x="49" y="0"/>
                  </a:cubicBezTo>
                  <a:cubicBezTo>
                    <a:pt x="54" y="0"/>
                    <a:pt x="57" y="1"/>
                    <a:pt x="57" y="1"/>
                  </a:cubicBezTo>
                  <a:lnTo>
                    <a:pt x="54" y="1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468" name="Google Shape;468;p16"/>
            <p:cNvSpPr/>
            <p:nvPr/>
          </p:nvSpPr>
          <p:spPr>
            <a:xfrm>
              <a:off x="4005263" y="150813"/>
              <a:ext cx="20638" cy="119063"/>
            </a:xfrm>
            <a:custGeom>
              <a:avLst/>
              <a:gdLst/>
              <a:ahLst/>
              <a:cxnLst/>
              <a:rect l="l" t="t" r="r" b="b"/>
              <a:pathLst>
                <a:path w="26" h="144" extrusionOk="0">
                  <a:moveTo>
                    <a:pt x="13" y="25"/>
                  </a:moveTo>
                  <a:cubicBezTo>
                    <a:pt x="6" y="25"/>
                    <a:pt x="0" y="20"/>
                    <a:pt x="0" y="13"/>
                  </a:cubicBezTo>
                  <a:cubicBezTo>
                    <a:pt x="0" y="6"/>
                    <a:pt x="6" y="0"/>
                    <a:pt x="13" y="0"/>
                  </a:cubicBezTo>
                  <a:cubicBezTo>
                    <a:pt x="20" y="0"/>
                    <a:pt x="26" y="6"/>
                    <a:pt x="26" y="12"/>
                  </a:cubicBezTo>
                  <a:cubicBezTo>
                    <a:pt x="26" y="19"/>
                    <a:pt x="20" y="25"/>
                    <a:pt x="13" y="25"/>
                  </a:cubicBezTo>
                  <a:close/>
                  <a:moveTo>
                    <a:pt x="3" y="144"/>
                  </a:moveTo>
                  <a:cubicBezTo>
                    <a:pt x="3" y="45"/>
                    <a:pt x="3" y="45"/>
                    <a:pt x="3" y="45"/>
                  </a:cubicBezTo>
                  <a:cubicBezTo>
                    <a:pt x="22" y="45"/>
                    <a:pt x="22" y="45"/>
                    <a:pt x="22" y="45"/>
                  </a:cubicBezTo>
                  <a:cubicBezTo>
                    <a:pt x="22" y="144"/>
                    <a:pt x="22" y="144"/>
                    <a:pt x="22" y="144"/>
                  </a:cubicBezTo>
                  <a:lnTo>
                    <a:pt x="3" y="14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469" name="Google Shape;469;p16"/>
            <p:cNvSpPr/>
            <p:nvPr/>
          </p:nvSpPr>
          <p:spPr>
            <a:xfrm>
              <a:off x="4041776" y="185738"/>
              <a:ext cx="74613" cy="85725"/>
            </a:xfrm>
            <a:custGeom>
              <a:avLst/>
              <a:gdLst/>
              <a:ahLst/>
              <a:cxnLst/>
              <a:rect l="l" t="t" r="r" b="b"/>
              <a:pathLst>
                <a:path w="90" h="103" extrusionOk="0">
                  <a:moveTo>
                    <a:pt x="20" y="56"/>
                  </a:moveTo>
                  <a:cubicBezTo>
                    <a:pt x="20" y="75"/>
                    <a:pt x="31" y="88"/>
                    <a:pt x="50" y="88"/>
                  </a:cubicBezTo>
                  <a:cubicBezTo>
                    <a:pt x="68" y="88"/>
                    <a:pt x="79" y="78"/>
                    <a:pt x="80" y="77"/>
                  </a:cubicBezTo>
                  <a:cubicBezTo>
                    <a:pt x="88" y="89"/>
                    <a:pt x="88" y="89"/>
                    <a:pt x="88" y="89"/>
                  </a:cubicBezTo>
                  <a:cubicBezTo>
                    <a:pt x="88" y="89"/>
                    <a:pt x="75" y="103"/>
                    <a:pt x="47" y="103"/>
                  </a:cubicBezTo>
                  <a:cubicBezTo>
                    <a:pt x="20" y="103"/>
                    <a:pt x="0" y="84"/>
                    <a:pt x="0" y="52"/>
                  </a:cubicBezTo>
                  <a:cubicBezTo>
                    <a:pt x="0" y="19"/>
                    <a:pt x="21" y="0"/>
                    <a:pt x="47" y="0"/>
                  </a:cubicBezTo>
                  <a:cubicBezTo>
                    <a:pt x="74" y="0"/>
                    <a:pt x="90" y="20"/>
                    <a:pt x="90" y="48"/>
                  </a:cubicBezTo>
                  <a:cubicBezTo>
                    <a:pt x="90" y="56"/>
                    <a:pt x="90" y="56"/>
                    <a:pt x="90" y="56"/>
                  </a:cubicBezTo>
                  <a:cubicBezTo>
                    <a:pt x="20" y="56"/>
                    <a:pt x="20" y="56"/>
                    <a:pt x="20" y="56"/>
                  </a:cubicBezTo>
                  <a:close/>
                  <a:moveTo>
                    <a:pt x="46" y="14"/>
                  </a:moveTo>
                  <a:cubicBezTo>
                    <a:pt x="29" y="14"/>
                    <a:pt x="20" y="29"/>
                    <a:pt x="19" y="42"/>
                  </a:cubicBezTo>
                  <a:cubicBezTo>
                    <a:pt x="71" y="42"/>
                    <a:pt x="71" y="42"/>
                    <a:pt x="71" y="42"/>
                  </a:cubicBezTo>
                  <a:cubicBezTo>
                    <a:pt x="72" y="28"/>
                    <a:pt x="64" y="14"/>
                    <a:pt x="46" y="14"/>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470" name="Google Shape;470;p16"/>
            <p:cNvSpPr/>
            <p:nvPr/>
          </p:nvSpPr>
          <p:spPr>
            <a:xfrm>
              <a:off x="4135438" y="185738"/>
              <a:ext cx="69850" cy="84138"/>
            </a:xfrm>
            <a:custGeom>
              <a:avLst/>
              <a:gdLst/>
              <a:ahLst/>
              <a:cxnLst/>
              <a:rect l="l" t="t" r="r" b="b"/>
              <a:pathLst>
                <a:path w="84" h="101" extrusionOk="0">
                  <a:moveTo>
                    <a:pt x="65" y="101"/>
                  </a:moveTo>
                  <a:cubicBezTo>
                    <a:pt x="65" y="41"/>
                    <a:pt x="65" y="41"/>
                    <a:pt x="65" y="41"/>
                  </a:cubicBezTo>
                  <a:cubicBezTo>
                    <a:pt x="65" y="26"/>
                    <a:pt x="60" y="16"/>
                    <a:pt x="45" y="16"/>
                  </a:cubicBezTo>
                  <a:cubicBezTo>
                    <a:pt x="30" y="16"/>
                    <a:pt x="21" y="32"/>
                    <a:pt x="19" y="41"/>
                  </a:cubicBezTo>
                  <a:cubicBezTo>
                    <a:pt x="19" y="101"/>
                    <a:pt x="19" y="101"/>
                    <a:pt x="19" y="101"/>
                  </a:cubicBezTo>
                  <a:cubicBezTo>
                    <a:pt x="0" y="101"/>
                    <a:pt x="0" y="101"/>
                    <a:pt x="0" y="101"/>
                  </a:cubicBezTo>
                  <a:cubicBezTo>
                    <a:pt x="0" y="2"/>
                    <a:pt x="0" y="2"/>
                    <a:pt x="0" y="2"/>
                  </a:cubicBezTo>
                  <a:cubicBezTo>
                    <a:pt x="18" y="2"/>
                    <a:pt x="18" y="2"/>
                    <a:pt x="18" y="2"/>
                  </a:cubicBezTo>
                  <a:cubicBezTo>
                    <a:pt x="19" y="20"/>
                    <a:pt x="19" y="20"/>
                    <a:pt x="19" y="20"/>
                  </a:cubicBezTo>
                  <a:cubicBezTo>
                    <a:pt x="24" y="10"/>
                    <a:pt x="35" y="0"/>
                    <a:pt x="52" y="0"/>
                  </a:cubicBezTo>
                  <a:cubicBezTo>
                    <a:pt x="71" y="0"/>
                    <a:pt x="84" y="11"/>
                    <a:pt x="84" y="37"/>
                  </a:cubicBezTo>
                  <a:cubicBezTo>
                    <a:pt x="84" y="101"/>
                    <a:pt x="84" y="101"/>
                    <a:pt x="84" y="101"/>
                  </a:cubicBezTo>
                  <a:cubicBezTo>
                    <a:pt x="65" y="101"/>
                    <a:pt x="65" y="101"/>
                    <a:pt x="65" y="10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471" name="Google Shape;471;p16"/>
            <p:cNvSpPr/>
            <p:nvPr/>
          </p:nvSpPr>
          <p:spPr>
            <a:xfrm>
              <a:off x="4221163" y="185738"/>
              <a:ext cx="71438" cy="85725"/>
            </a:xfrm>
            <a:custGeom>
              <a:avLst/>
              <a:gdLst/>
              <a:ahLst/>
              <a:cxnLst/>
              <a:rect l="l" t="t" r="r" b="b"/>
              <a:pathLst>
                <a:path w="86" h="103" extrusionOk="0">
                  <a:moveTo>
                    <a:pt x="76" y="28"/>
                  </a:moveTo>
                  <a:cubicBezTo>
                    <a:pt x="76" y="28"/>
                    <a:pt x="67" y="15"/>
                    <a:pt x="51" y="15"/>
                  </a:cubicBezTo>
                  <a:cubicBezTo>
                    <a:pt x="34" y="15"/>
                    <a:pt x="20" y="27"/>
                    <a:pt x="20" y="51"/>
                  </a:cubicBezTo>
                  <a:cubicBezTo>
                    <a:pt x="20" y="75"/>
                    <a:pt x="34" y="86"/>
                    <a:pt x="50" y="86"/>
                  </a:cubicBezTo>
                  <a:cubicBezTo>
                    <a:pt x="66" y="86"/>
                    <a:pt x="76" y="74"/>
                    <a:pt x="76" y="73"/>
                  </a:cubicBezTo>
                  <a:cubicBezTo>
                    <a:pt x="86" y="85"/>
                    <a:pt x="86" y="85"/>
                    <a:pt x="86" y="85"/>
                  </a:cubicBezTo>
                  <a:cubicBezTo>
                    <a:pt x="85" y="86"/>
                    <a:pt x="74" y="103"/>
                    <a:pt x="47" y="103"/>
                  </a:cubicBezTo>
                  <a:cubicBezTo>
                    <a:pt x="21" y="103"/>
                    <a:pt x="0" y="83"/>
                    <a:pt x="0" y="51"/>
                  </a:cubicBezTo>
                  <a:cubicBezTo>
                    <a:pt x="0" y="19"/>
                    <a:pt x="22" y="0"/>
                    <a:pt x="48" y="0"/>
                  </a:cubicBezTo>
                  <a:cubicBezTo>
                    <a:pt x="74" y="0"/>
                    <a:pt x="84" y="16"/>
                    <a:pt x="85" y="17"/>
                  </a:cubicBezTo>
                  <a:lnTo>
                    <a:pt x="76" y="2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472" name="Google Shape;472;p16"/>
            <p:cNvSpPr/>
            <p:nvPr/>
          </p:nvSpPr>
          <p:spPr>
            <a:xfrm>
              <a:off x="4303713" y="185738"/>
              <a:ext cx="74613" cy="85725"/>
            </a:xfrm>
            <a:custGeom>
              <a:avLst/>
              <a:gdLst/>
              <a:ahLst/>
              <a:cxnLst/>
              <a:rect l="l" t="t" r="r" b="b"/>
              <a:pathLst>
                <a:path w="90" h="103" extrusionOk="0">
                  <a:moveTo>
                    <a:pt x="19" y="56"/>
                  </a:moveTo>
                  <a:cubicBezTo>
                    <a:pt x="19" y="75"/>
                    <a:pt x="31" y="88"/>
                    <a:pt x="49" y="88"/>
                  </a:cubicBezTo>
                  <a:cubicBezTo>
                    <a:pt x="67" y="88"/>
                    <a:pt x="78" y="78"/>
                    <a:pt x="79" y="77"/>
                  </a:cubicBezTo>
                  <a:cubicBezTo>
                    <a:pt x="87" y="89"/>
                    <a:pt x="87" y="89"/>
                    <a:pt x="87" y="89"/>
                  </a:cubicBezTo>
                  <a:cubicBezTo>
                    <a:pt x="87" y="89"/>
                    <a:pt x="74" y="103"/>
                    <a:pt x="47" y="103"/>
                  </a:cubicBezTo>
                  <a:cubicBezTo>
                    <a:pt x="20" y="103"/>
                    <a:pt x="0" y="84"/>
                    <a:pt x="0" y="52"/>
                  </a:cubicBezTo>
                  <a:cubicBezTo>
                    <a:pt x="0" y="19"/>
                    <a:pt x="20" y="0"/>
                    <a:pt x="47" y="0"/>
                  </a:cubicBezTo>
                  <a:cubicBezTo>
                    <a:pt x="73" y="0"/>
                    <a:pt x="90" y="20"/>
                    <a:pt x="90" y="48"/>
                  </a:cubicBezTo>
                  <a:cubicBezTo>
                    <a:pt x="90" y="56"/>
                    <a:pt x="90" y="56"/>
                    <a:pt x="90" y="56"/>
                  </a:cubicBezTo>
                  <a:cubicBezTo>
                    <a:pt x="19" y="56"/>
                    <a:pt x="19" y="56"/>
                    <a:pt x="19" y="56"/>
                  </a:cubicBezTo>
                  <a:close/>
                  <a:moveTo>
                    <a:pt x="46" y="14"/>
                  </a:moveTo>
                  <a:cubicBezTo>
                    <a:pt x="28" y="14"/>
                    <a:pt x="20" y="29"/>
                    <a:pt x="18" y="42"/>
                  </a:cubicBezTo>
                  <a:cubicBezTo>
                    <a:pt x="70" y="42"/>
                    <a:pt x="70" y="42"/>
                    <a:pt x="70" y="42"/>
                  </a:cubicBezTo>
                  <a:cubicBezTo>
                    <a:pt x="71" y="28"/>
                    <a:pt x="63" y="14"/>
                    <a:pt x="46" y="14"/>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473" name="Google Shape;473;p16"/>
            <p:cNvSpPr/>
            <p:nvPr/>
          </p:nvSpPr>
          <p:spPr>
            <a:xfrm>
              <a:off x="2271713" y="-269875"/>
              <a:ext cx="12700" cy="773113"/>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474" name="Google Shape;474;p16"/>
            <p:cNvSpPr/>
            <p:nvPr/>
          </p:nvSpPr>
          <p:spPr>
            <a:xfrm>
              <a:off x="911226" y="-279400"/>
              <a:ext cx="119063" cy="120650"/>
            </a:xfrm>
            <a:prstGeom prst="ellipse">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475" name="Google Shape;475;p16"/>
            <p:cNvSpPr/>
            <p:nvPr/>
          </p:nvSpPr>
          <p:spPr>
            <a:xfrm>
              <a:off x="752476" y="-269875"/>
              <a:ext cx="101600" cy="101600"/>
            </a:xfrm>
            <a:prstGeom prst="ellipse">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476" name="Google Shape;476;p16"/>
            <p:cNvSpPr/>
            <p:nvPr/>
          </p:nvSpPr>
          <p:spPr>
            <a:xfrm>
              <a:off x="919163" y="-103188"/>
              <a:ext cx="101600" cy="101600"/>
            </a:xfrm>
            <a:prstGeom prst="ellipse">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477" name="Google Shape;477;p16"/>
            <p:cNvSpPr/>
            <p:nvPr/>
          </p:nvSpPr>
          <p:spPr>
            <a:xfrm>
              <a:off x="927101" y="53975"/>
              <a:ext cx="85725" cy="87313"/>
            </a:xfrm>
            <a:prstGeom prst="ellipse">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478" name="Google Shape;478;p16"/>
            <p:cNvSpPr/>
            <p:nvPr/>
          </p:nvSpPr>
          <p:spPr>
            <a:xfrm>
              <a:off x="760413" y="-95250"/>
              <a:ext cx="87313" cy="87313"/>
            </a:xfrm>
            <a:prstGeom prst="ellipse">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479" name="Google Shape;479;p16"/>
            <p:cNvSpPr/>
            <p:nvPr/>
          </p:nvSpPr>
          <p:spPr>
            <a:xfrm>
              <a:off x="611188" y="-261938"/>
              <a:ext cx="85725" cy="87313"/>
            </a:xfrm>
            <a:prstGeom prst="ellipse">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grpSp>
      <p:sp>
        <p:nvSpPr>
          <p:cNvPr id="480" name="Google Shape;480;p16"/>
          <p:cNvSpPr txBox="1"/>
          <p:nvPr/>
        </p:nvSpPr>
        <p:spPr>
          <a:xfrm>
            <a:off x="1516830" y="6334188"/>
            <a:ext cx="5719046" cy="153888"/>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1000">
                <a:solidFill>
                  <a:schemeClr val="lt1"/>
                </a:solidFill>
                <a:latin typeface="Avenir"/>
                <a:ea typeface="Avenir"/>
                <a:cs typeface="Avenir"/>
                <a:sym typeface="Avenir"/>
              </a:rPr>
              <a:t>Includes content supplied by Sales Benchmark Index; Copyright © Sales Benchmark Index, 2022</a:t>
            </a:r>
            <a:endParaRPr/>
          </a:p>
        </p:txBody>
      </p:sp>
    </p:spTree>
    <p:extLst>
      <p:ext uri="{BB962C8B-B14F-4D97-AF65-F5344CB8AC3E}">
        <p14:creationId xmlns:p14="http://schemas.microsoft.com/office/powerpoint/2010/main" val="288082148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matchingName="4_Title Slide blue dots bkdg">
  <p:cSld name="4_Title Slide blue dots bkdg">
    <p:bg>
      <p:bgPr>
        <a:solidFill>
          <a:schemeClr val="accent1"/>
        </a:solidFill>
        <a:effectLst/>
      </p:bgPr>
    </p:bg>
    <p:spTree>
      <p:nvGrpSpPr>
        <p:cNvPr id="1" name="Shape 481"/>
        <p:cNvGrpSpPr/>
        <p:nvPr/>
      </p:nvGrpSpPr>
      <p:grpSpPr>
        <a:xfrm>
          <a:off x="0" y="0"/>
          <a:ext cx="0" cy="0"/>
          <a:chOff x="0" y="0"/>
          <a:chExt cx="0" cy="0"/>
        </a:xfrm>
      </p:grpSpPr>
      <p:pic>
        <p:nvPicPr>
          <p:cNvPr id="482" name="Google Shape;482;p17" descr="A picture containing text&#10;&#10;Description automatically generated"/>
          <p:cNvPicPr preferRelativeResize="0"/>
          <p:nvPr/>
        </p:nvPicPr>
        <p:blipFill rotWithShape="1">
          <a:blip r:embed="rId2">
            <a:alphaModFix/>
          </a:blip>
          <a:srcRect/>
          <a:stretch/>
        </p:blipFill>
        <p:spPr>
          <a:xfrm>
            <a:off x="1" y="0"/>
            <a:ext cx="12192000" cy="6858000"/>
          </a:xfrm>
          <a:prstGeom prst="rect">
            <a:avLst/>
          </a:prstGeom>
          <a:noFill/>
          <a:ln>
            <a:noFill/>
          </a:ln>
        </p:spPr>
      </p:pic>
      <p:sp>
        <p:nvSpPr>
          <p:cNvPr id="483" name="Google Shape;483;p17"/>
          <p:cNvSpPr txBox="1">
            <a:spLocks noGrp="1"/>
          </p:cNvSpPr>
          <p:nvPr>
            <p:ph type="ctrTitle"/>
          </p:nvPr>
        </p:nvSpPr>
        <p:spPr>
          <a:xfrm>
            <a:off x="1516830" y="2523757"/>
            <a:ext cx="9139234" cy="664797"/>
          </a:xfrm>
          <a:prstGeom prst="rect">
            <a:avLst/>
          </a:prstGeom>
          <a:noFill/>
          <a:ln>
            <a:noFill/>
          </a:ln>
        </p:spPr>
        <p:txBody>
          <a:bodyPr spcFirstLastPara="1" wrap="square" lIns="91425" tIns="91425" rIns="91425" bIns="91425" anchor="ctr" anchorCtr="0">
            <a:noAutofit/>
          </a:bodyPr>
          <a:lstStyle>
            <a:lvl1pPr lvl="0" algn="l">
              <a:lnSpc>
                <a:spcPct val="90000"/>
              </a:lnSpc>
              <a:spcBef>
                <a:spcPts val="0"/>
              </a:spcBef>
              <a:spcAft>
                <a:spcPts val="0"/>
              </a:spcAft>
              <a:buClr>
                <a:schemeClr val="lt1"/>
              </a:buClr>
              <a:buSzPts val="3600"/>
              <a:buFont typeface="Avenir"/>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484" name="Google Shape;484;p17"/>
          <p:cNvSpPr txBox="1">
            <a:spLocks noGrp="1"/>
          </p:cNvSpPr>
          <p:nvPr>
            <p:ph type="body" idx="1"/>
          </p:nvPr>
        </p:nvSpPr>
        <p:spPr>
          <a:xfrm>
            <a:off x="1520386" y="3998279"/>
            <a:ext cx="4586287" cy="323850"/>
          </a:xfrm>
          <a:prstGeom prst="rect">
            <a:avLst/>
          </a:prstGeom>
          <a:noFill/>
          <a:ln>
            <a:noFill/>
          </a:ln>
        </p:spPr>
        <p:txBody>
          <a:bodyPr spcFirstLastPara="1" wrap="square" lIns="91425" tIns="91425" rIns="91425" bIns="91425" anchor="ctr" anchorCtr="0">
            <a:normAutofit/>
          </a:bodyPr>
          <a:lstStyle>
            <a:lvl1pPr marL="457200" lvl="0" indent="-228600" algn="l">
              <a:lnSpc>
                <a:spcPct val="90000"/>
              </a:lnSpc>
              <a:spcBef>
                <a:spcPts val="1000"/>
              </a:spcBef>
              <a:spcAft>
                <a:spcPts val="0"/>
              </a:spcAft>
              <a:buClr>
                <a:schemeClr val="lt1"/>
              </a:buClr>
              <a:buSzPts val="1600"/>
              <a:buNone/>
              <a:defRPr b="0">
                <a:solidFill>
                  <a:schemeClr val="lt1"/>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o"/>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85" name="Google Shape;485;p17"/>
          <p:cNvSpPr txBox="1">
            <a:spLocks noGrp="1"/>
          </p:cNvSpPr>
          <p:nvPr>
            <p:ph type="subTitle" idx="2"/>
          </p:nvPr>
        </p:nvSpPr>
        <p:spPr>
          <a:xfrm>
            <a:off x="1516830" y="3444432"/>
            <a:ext cx="9139234" cy="297969"/>
          </a:xfrm>
          <a:prstGeom prst="rect">
            <a:avLst/>
          </a:prstGeom>
          <a:noFill/>
          <a:ln>
            <a:noFill/>
          </a:ln>
        </p:spPr>
        <p:txBody>
          <a:bodyPr spcFirstLastPara="1" wrap="square" lIns="91425" tIns="91425" rIns="91425" bIns="91425" anchor="ctr" anchorCtr="0">
            <a:noAutofit/>
          </a:bodyPr>
          <a:lstStyle>
            <a:lvl1pPr lvl="0" algn="l">
              <a:lnSpc>
                <a:spcPct val="90000"/>
              </a:lnSpc>
              <a:spcBef>
                <a:spcPts val="1000"/>
              </a:spcBef>
              <a:spcAft>
                <a:spcPts val="0"/>
              </a:spcAft>
              <a:buClr>
                <a:schemeClr val="lt1"/>
              </a:buClr>
              <a:buSzPts val="2200"/>
              <a:buNone/>
              <a:defRPr sz="2200" b="0">
                <a:solidFill>
                  <a:schemeClr val="lt1"/>
                </a:solidFill>
              </a:defRPr>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o"/>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a:r>
              <a:rPr lang="en-US"/>
              <a:t>Click to edit Master subtitle style</a:t>
            </a:r>
            <a:endParaRPr/>
          </a:p>
        </p:txBody>
      </p:sp>
      <p:grpSp>
        <p:nvGrpSpPr>
          <p:cNvPr id="486" name="Google Shape;486;p17"/>
          <p:cNvGrpSpPr/>
          <p:nvPr/>
        </p:nvGrpSpPr>
        <p:grpSpPr>
          <a:xfrm>
            <a:off x="702214" y="780933"/>
            <a:ext cx="3494345" cy="745107"/>
            <a:chOff x="611188" y="-279400"/>
            <a:chExt cx="3767138" cy="803275"/>
          </a:xfrm>
        </p:grpSpPr>
        <p:sp>
          <p:nvSpPr>
            <p:cNvPr id="487" name="Google Shape;487;p17"/>
            <p:cNvSpPr/>
            <p:nvPr/>
          </p:nvSpPr>
          <p:spPr>
            <a:xfrm>
              <a:off x="1885951" y="438150"/>
              <a:ext cx="60325" cy="63500"/>
            </a:xfrm>
            <a:custGeom>
              <a:avLst/>
              <a:gdLst/>
              <a:ahLst/>
              <a:cxnLst/>
              <a:rect l="l" t="t" r="r" b="b"/>
              <a:pathLst>
                <a:path w="73" h="78" extrusionOk="0">
                  <a:moveTo>
                    <a:pt x="36" y="0"/>
                  </a:moveTo>
                  <a:cubicBezTo>
                    <a:pt x="25" y="0"/>
                    <a:pt x="17" y="3"/>
                    <a:pt x="10" y="10"/>
                  </a:cubicBezTo>
                  <a:cubicBezTo>
                    <a:pt x="3" y="17"/>
                    <a:pt x="0" y="27"/>
                    <a:pt x="0" y="39"/>
                  </a:cubicBezTo>
                  <a:cubicBezTo>
                    <a:pt x="0" y="51"/>
                    <a:pt x="3" y="60"/>
                    <a:pt x="10" y="67"/>
                  </a:cubicBezTo>
                  <a:cubicBezTo>
                    <a:pt x="17" y="74"/>
                    <a:pt x="25" y="78"/>
                    <a:pt x="36" y="78"/>
                  </a:cubicBezTo>
                  <a:cubicBezTo>
                    <a:pt x="47" y="78"/>
                    <a:pt x="56" y="74"/>
                    <a:pt x="63" y="67"/>
                  </a:cubicBezTo>
                  <a:cubicBezTo>
                    <a:pt x="69" y="60"/>
                    <a:pt x="73" y="51"/>
                    <a:pt x="73" y="39"/>
                  </a:cubicBezTo>
                  <a:cubicBezTo>
                    <a:pt x="73" y="27"/>
                    <a:pt x="69" y="17"/>
                    <a:pt x="63" y="10"/>
                  </a:cubicBezTo>
                  <a:cubicBezTo>
                    <a:pt x="56" y="3"/>
                    <a:pt x="47" y="0"/>
                    <a:pt x="36" y="0"/>
                  </a:cubicBezTo>
                  <a:close/>
                  <a:moveTo>
                    <a:pt x="52" y="59"/>
                  </a:moveTo>
                  <a:cubicBezTo>
                    <a:pt x="48" y="64"/>
                    <a:pt x="43" y="66"/>
                    <a:pt x="36" y="66"/>
                  </a:cubicBezTo>
                  <a:cubicBezTo>
                    <a:pt x="29" y="66"/>
                    <a:pt x="24" y="64"/>
                    <a:pt x="20" y="59"/>
                  </a:cubicBezTo>
                  <a:cubicBezTo>
                    <a:pt x="17" y="54"/>
                    <a:pt x="15" y="47"/>
                    <a:pt x="15" y="39"/>
                  </a:cubicBezTo>
                  <a:cubicBezTo>
                    <a:pt x="15" y="30"/>
                    <a:pt x="17" y="24"/>
                    <a:pt x="21" y="19"/>
                  </a:cubicBezTo>
                  <a:cubicBezTo>
                    <a:pt x="24" y="14"/>
                    <a:pt x="30" y="11"/>
                    <a:pt x="36" y="11"/>
                  </a:cubicBezTo>
                  <a:cubicBezTo>
                    <a:pt x="43" y="11"/>
                    <a:pt x="48" y="14"/>
                    <a:pt x="52" y="19"/>
                  </a:cubicBezTo>
                  <a:cubicBezTo>
                    <a:pt x="56" y="24"/>
                    <a:pt x="58" y="30"/>
                    <a:pt x="58" y="39"/>
                  </a:cubicBezTo>
                  <a:cubicBezTo>
                    <a:pt x="58" y="47"/>
                    <a:pt x="56" y="54"/>
                    <a:pt x="52" y="59"/>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488" name="Google Shape;488;p17"/>
            <p:cNvSpPr/>
            <p:nvPr/>
          </p:nvSpPr>
          <p:spPr>
            <a:xfrm>
              <a:off x="1152526" y="414338"/>
              <a:ext cx="74613" cy="87313"/>
            </a:xfrm>
            <a:custGeom>
              <a:avLst/>
              <a:gdLst/>
              <a:ahLst/>
              <a:cxnLst/>
              <a:rect l="l" t="t" r="r" b="b"/>
              <a:pathLst>
                <a:path w="89" h="106" extrusionOk="0">
                  <a:moveTo>
                    <a:pt x="50" y="62"/>
                  </a:moveTo>
                  <a:cubicBezTo>
                    <a:pt x="75" y="62"/>
                    <a:pt x="75" y="62"/>
                    <a:pt x="75" y="62"/>
                  </a:cubicBezTo>
                  <a:cubicBezTo>
                    <a:pt x="75" y="80"/>
                    <a:pt x="75" y="80"/>
                    <a:pt x="75" y="80"/>
                  </a:cubicBezTo>
                  <a:cubicBezTo>
                    <a:pt x="74" y="81"/>
                    <a:pt x="74" y="81"/>
                    <a:pt x="74" y="81"/>
                  </a:cubicBezTo>
                  <a:cubicBezTo>
                    <a:pt x="73" y="82"/>
                    <a:pt x="72" y="83"/>
                    <a:pt x="71" y="84"/>
                  </a:cubicBezTo>
                  <a:cubicBezTo>
                    <a:pt x="69" y="86"/>
                    <a:pt x="68" y="87"/>
                    <a:pt x="66" y="88"/>
                  </a:cubicBezTo>
                  <a:cubicBezTo>
                    <a:pt x="64" y="89"/>
                    <a:pt x="61" y="90"/>
                    <a:pt x="58" y="91"/>
                  </a:cubicBezTo>
                  <a:cubicBezTo>
                    <a:pt x="55" y="92"/>
                    <a:pt x="51" y="92"/>
                    <a:pt x="48" y="92"/>
                  </a:cubicBezTo>
                  <a:cubicBezTo>
                    <a:pt x="38" y="92"/>
                    <a:pt x="30" y="89"/>
                    <a:pt x="24" y="82"/>
                  </a:cubicBezTo>
                  <a:cubicBezTo>
                    <a:pt x="18" y="74"/>
                    <a:pt x="15" y="65"/>
                    <a:pt x="15" y="52"/>
                  </a:cubicBezTo>
                  <a:cubicBezTo>
                    <a:pt x="15" y="40"/>
                    <a:pt x="18" y="31"/>
                    <a:pt x="25" y="23"/>
                  </a:cubicBezTo>
                  <a:cubicBezTo>
                    <a:pt x="31" y="16"/>
                    <a:pt x="39" y="13"/>
                    <a:pt x="48" y="13"/>
                  </a:cubicBezTo>
                  <a:cubicBezTo>
                    <a:pt x="51" y="13"/>
                    <a:pt x="54" y="13"/>
                    <a:pt x="57" y="14"/>
                  </a:cubicBezTo>
                  <a:cubicBezTo>
                    <a:pt x="60" y="14"/>
                    <a:pt x="62" y="15"/>
                    <a:pt x="64" y="16"/>
                  </a:cubicBezTo>
                  <a:cubicBezTo>
                    <a:pt x="66" y="17"/>
                    <a:pt x="67" y="18"/>
                    <a:pt x="69" y="19"/>
                  </a:cubicBezTo>
                  <a:cubicBezTo>
                    <a:pt x="71" y="21"/>
                    <a:pt x="72" y="22"/>
                    <a:pt x="73" y="23"/>
                  </a:cubicBezTo>
                  <a:cubicBezTo>
                    <a:pt x="74" y="24"/>
                    <a:pt x="74" y="25"/>
                    <a:pt x="75" y="26"/>
                  </a:cubicBezTo>
                  <a:cubicBezTo>
                    <a:pt x="76" y="27"/>
                    <a:pt x="76" y="27"/>
                    <a:pt x="76" y="27"/>
                  </a:cubicBezTo>
                  <a:cubicBezTo>
                    <a:pt x="86" y="18"/>
                    <a:pt x="86" y="18"/>
                    <a:pt x="86" y="18"/>
                  </a:cubicBezTo>
                  <a:cubicBezTo>
                    <a:pt x="77" y="6"/>
                    <a:pt x="64" y="0"/>
                    <a:pt x="48" y="0"/>
                  </a:cubicBezTo>
                  <a:cubicBezTo>
                    <a:pt x="35" y="0"/>
                    <a:pt x="23" y="4"/>
                    <a:pt x="14" y="14"/>
                  </a:cubicBezTo>
                  <a:cubicBezTo>
                    <a:pt x="4" y="24"/>
                    <a:pt x="0" y="36"/>
                    <a:pt x="0" y="52"/>
                  </a:cubicBezTo>
                  <a:cubicBezTo>
                    <a:pt x="0" y="69"/>
                    <a:pt x="4" y="82"/>
                    <a:pt x="13" y="91"/>
                  </a:cubicBezTo>
                  <a:cubicBezTo>
                    <a:pt x="21" y="101"/>
                    <a:pt x="32" y="106"/>
                    <a:pt x="45" y="106"/>
                  </a:cubicBezTo>
                  <a:cubicBezTo>
                    <a:pt x="50" y="106"/>
                    <a:pt x="54" y="105"/>
                    <a:pt x="57" y="104"/>
                  </a:cubicBezTo>
                  <a:cubicBezTo>
                    <a:pt x="61" y="103"/>
                    <a:pt x="64" y="102"/>
                    <a:pt x="66" y="101"/>
                  </a:cubicBezTo>
                  <a:cubicBezTo>
                    <a:pt x="69" y="100"/>
                    <a:pt x="71" y="99"/>
                    <a:pt x="73" y="97"/>
                  </a:cubicBezTo>
                  <a:cubicBezTo>
                    <a:pt x="75" y="95"/>
                    <a:pt x="76" y="94"/>
                    <a:pt x="76" y="94"/>
                  </a:cubicBezTo>
                  <a:cubicBezTo>
                    <a:pt x="77" y="93"/>
                    <a:pt x="77" y="93"/>
                    <a:pt x="78" y="92"/>
                  </a:cubicBezTo>
                  <a:cubicBezTo>
                    <a:pt x="79" y="104"/>
                    <a:pt x="79" y="104"/>
                    <a:pt x="79" y="104"/>
                  </a:cubicBezTo>
                  <a:cubicBezTo>
                    <a:pt x="89" y="104"/>
                    <a:pt x="89" y="104"/>
                    <a:pt x="89" y="104"/>
                  </a:cubicBezTo>
                  <a:cubicBezTo>
                    <a:pt x="89" y="51"/>
                    <a:pt x="89" y="51"/>
                    <a:pt x="89" y="51"/>
                  </a:cubicBezTo>
                  <a:cubicBezTo>
                    <a:pt x="50" y="51"/>
                    <a:pt x="50" y="51"/>
                    <a:pt x="50" y="51"/>
                  </a:cubicBezTo>
                  <a:lnTo>
                    <a:pt x="50" y="6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489" name="Google Shape;489;p17"/>
            <p:cNvSpPr/>
            <p:nvPr/>
          </p:nvSpPr>
          <p:spPr>
            <a:xfrm>
              <a:off x="1246188" y="436563"/>
              <a:ext cx="34925" cy="63500"/>
            </a:xfrm>
            <a:custGeom>
              <a:avLst/>
              <a:gdLst/>
              <a:ahLst/>
              <a:cxnLst/>
              <a:rect l="l" t="t" r="r" b="b"/>
              <a:pathLst>
                <a:path w="43" h="77" extrusionOk="0">
                  <a:moveTo>
                    <a:pt x="23" y="5"/>
                  </a:moveTo>
                  <a:cubicBezTo>
                    <a:pt x="19" y="8"/>
                    <a:pt x="16" y="12"/>
                    <a:pt x="14" y="17"/>
                  </a:cubicBezTo>
                  <a:cubicBezTo>
                    <a:pt x="13" y="2"/>
                    <a:pt x="13" y="2"/>
                    <a:pt x="13" y="2"/>
                  </a:cubicBezTo>
                  <a:cubicBezTo>
                    <a:pt x="0" y="2"/>
                    <a:pt x="0" y="2"/>
                    <a:pt x="0" y="2"/>
                  </a:cubicBezTo>
                  <a:cubicBezTo>
                    <a:pt x="0" y="77"/>
                    <a:pt x="0" y="77"/>
                    <a:pt x="0" y="77"/>
                  </a:cubicBezTo>
                  <a:cubicBezTo>
                    <a:pt x="14" y="77"/>
                    <a:pt x="14" y="77"/>
                    <a:pt x="14" y="77"/>
                  </a:cubicBezTo>
                  <a:cubicBezTo>
                    <a:pt x="14" y="35"/>
                    <a:pt x="14" y="35"/>
                    <a:pt x="14" y="35"/>
                  </a:cubicBezTo>
                  <a:cubicBezTo>
                    <a:pt x="15" y="27"/>
                    <a:pt x="19" y="22"/>
                    <a:pt x="24" y="18"/>
                  </a:cubicBezTo>
                  <a:cubicBezTo>
                    <a:pt x="28" y="16"/>
                    <a:pt x="31" y="14"/>
                    <a:pt x="35" y="14"/>
                  </a:cubicBezTo>
                  <a:cubicBezTo>
                    <a:pt x="37" y="14"/>
                    <a:pt x="39" y="15"/>
                    <a:pt x="41" y="15"/>
                  </a:cubicBezTo>
                  <a:cubicBezTo>
                    <a:pt x="43" y="1"/>
                    <a:pt x="43" y="1"/>
                    <a:pt x="43" y="1"/>
                  </a:cubicBezTo>
                  <a:cubicBezTo>
                    <a:pt x="37" y="0"/>
                    <a:pt x="37" y="0"/>
                    <a:pt x="37" y="0"/>
                  </a:cubicBezTo>
                  <a:cubicBezTo>
                    <a:pt x="32" y="0"/>
                    <a:pt x="27" y="2"/>
                    <a:pt x="23" y="5"/>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490" name="Google Shape;490;p17"/>
            <p:cNvSpPr/>
            <p:nvPr/>
          </p:nvSpPr>
          <p:spPr>
            <a:xfrm>
              <a:off x="1284288" y="438150"/>
              <a:ext cx="60325" cy="63500"/>
            </a:xfrm>
            <a:custGeom>
              <a:avLst/>
              <a:gdLst/>
              <a:ahLst/>
              <a:cxnLst/>
              <a:rect l="l" t="t" r="r" b="b"/>
              <a:pathLst>
                <a:path w="72" h="78" extrusionOk="0">
                  <a:moveTo>
                    <a:pt x="36" y="0"/>
                  </a:moveTo>
                  <a:cubicBezTo>
                    <a:pt x="25" y="0"/>
                    <a:pt x="16" y="3"/>
                    <a:pt x="10" y="10"/>
                  </a:cubicBezTo>
                  <a:cubicBezTo>
                    <a:pt x="3" y="17"/>
                    <a:pt x="0" y="27"/>
                    <a:pt x="0" y="39"/>
                  </a:cubicBezTo>
                  <a:cubicBezTo>
                    <a:pt x="0" y="51"/>
                    <a:pt x="3" y="60"/>
                    <a:pt x="10" y="67"/>
                  </a:cubicBezTo>
                  <a:cubicBezTo>
                    <a:pt x="16" y="74"/>
                    <a:pt x="25" y="78"/>
                    <a:pt x="36" y="78"/>
                  </a:cubicBezTo>
                  <a:cubicBezTo>
                    <a:pt x="47" y="78"/>
                    <a:pt x="56" y="74"/>
                    <a:pt x="62" y="67"/>
                  </a:cubicBezTo>
                  <a:cubicBezTo>
                    <a:pt x="69" y="60"/>
                    <a:pt x="72" y="51"/>
                    <a:pt x="72" y="39"/>
                  </a:cubicBezTo>
                  <a:cubicBezTo>
                    <a:pt x="72" y="27"/>
                    <a:pt x="69" y="17"/>
                    <a:pt x="62" y="10"/>
                  </a:cubicBezTo>
                  <a:cubicBezTo>
                    <a:pt x="56" y="3"/>
                    <a:pt x="47" y="0"/>
                    <a:pt x="36" y="0"/>
                  </a:cubicBezTo>
                  <a:close/>
                  <a:moveTo>
                    <a:pt x="52" y="59"/>
                  </a:moveTo>
                  <a:cubicBezTo>
                    <a:pt x="48" y="64"/>
                    <a:pt x="43" y="66"/>
                    <a:pt x="36" y="66"/>
                  </a:cubicBezTo>
                  <a:cubicBezTo>
                    <a:pt x="29" y="66"/>
                    <a:pt x="24" y="64"/>
                    <a:pt x="20" y="59"/>
                  </a:cubicBezTo>
                  <a:cubicBezTo>
                    <a:pt x="17" y="54"/>
                    <a:pt x="15" y="47"/>
                    <a:pt x="15" y="39"/>
                  </a:cubicBezTo>
                  <a:cubicBezTo>
                    <a:pt x="15" y="30"/>
                    <a:pt x="17" y="24"/>
                    <a:pt x="20" y="19"/>
                  </a:cubicBezTo>
                  <a:cubicBezTo>
                    <a:pt x="24" y="14"/>
                    <a:pt x="29" y="11"/>
                    <a:pt x="36" y="11"/>
                  </a:cubicBezTo>
                  <a:cubicBezTo>
                    <a:pt x="43" y="11"/>
                    <a:pt x="48" y="14"/>
                    <a:pt x="52" y="19"/>
                  </a:cubicBezTo>
                  <a:cubicBezTo>
                    <a:pt x="56" y="24"/>
                    <a:pt x="57" y="30"/>
                    <a:pt x="57" y="39"/>
                  </a:cubicBezTo>
                  <a:cubicBezTo>
                    <a:pt x="57" y="47"/>
                    <a:pt x="56" y="54"/>
                    <a:pt x="52" y="59"/>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491" name="Google Shape;491;p17"/>
            <p:cNvSpPr/>
            <p:nvPr/>
          </p:nvSpPr>
          <p:spPr>
            <a:xfrm>
              <a:off x="1350963" y="438150"/>
              <a:ext cx="90488" cy="61913"/>
            </a:xfrm>
            <a:custGeom>
              <a:avLst/>
              <a:gdLst/>
              <a:ahLst/>
              <a:cxnLst/>
              <a:rect l="l" t="t" r="r" b="b"/>
              <a:pathLst>
                <a:path w="57" h="39" extrusionOk="0">
                  <a:moveTo>
                    <a:pt x="41" y="31"/>
                  </a:moveTo>
                  <a:lnTo>
                    <a:pt x="32" y="0"/>
                  </a:lnTo>
                  <a:lnTo>
                    <a:pt x="24" y="0"/>
                  </a:lnTo>
                  <a:lnTo>
                    <a:pt x="16" y="31"/>
                  </a:lnTo>
                  <a:lnTo>
                    <a:pt x="8" y="0"/>
                  </a:lnTo>
                  <a:lnTo>
                    <a:pt x="0" y="0"/>
                  </a:lnTo>
                  <a:lnTo>
                    <a:pt x="12" y="39"/>
                  </a:lnTo>
                  <a:lnTo>
                    <a:pt x="20" y="39"/>
                  </a:lnTo>
                  <a:lnTo>
                    <a:pt x="28" y="9"/>
                  </a:lnTo>
                  <a:lnTo>
                    <a:pt x="37" y="39"/>
                  </a:lnTo>
                  <a:lnTo>
                    <a:pt x="45" y="39"/>
                  </a:lnTo>
                  <a:lnTo>
                    <a:pt x="57" y="0"/>
                  </a:lnTo>
                  <a:lnTo>
                    <a:pt x="49" y="0"/>
                  </a:lnTo>
                  <a:lnTo>
                    <a:pt x="41" y="31"/>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492" name="Google Shape;492;p17"/>
            <p:cNvSpPr/>
            <p:nvPr/>
          </p:nvSpPr>
          <p:spPr>
            <a:xfrm>
              <a:off x="1446213" y="422275"/>
              <a:ext cx="38100" cy="79375"/>
            </a:xfrm>
            <a:custGeom>
              <a:avLst/>
              <a:gdLst/>
              <a:ahLst/>
              <a:cxnLst/>
              <a:rect l="l" t="t" r="r" b="b"/>
              <a:pathLst>
                <a:path w="46" h="97" extrusionOk="0">
                  <a:moveTo>
                    <a:pt x="26" y="0"/>
                  </a:moveTo>
                  <a:cubicBezTo>
                    <a:pt x="13" y="0"/>
                    <a:pt x="13" y="0"/>
                    <a:pt x="13" y="0"/>
                  </a:cubicBezTo>
                  <a:cubicBezTo>
                    <a:pt x="11" y="20"/>
                    <a:pt x="11" y="20"/>
                    <a:pt x="11" y="20"/>
                  </a:cubicBezTo>
                  <a:cubicBezTo>
                    <a:pt x="0" y="20"/>
                    <a:pt x="0" y="20"/>
                    <a:pt x="0" y="20"/>
                  </a:cubicBezTo>
                  <a:cubicBezTo>
                    <a:pt x="0" y="31"/>
                    <a:pt x="0" y="31"/>
                    <a:pt x="0" y="31"/>
                  </a:cubicBezTo>
                  <a:cubicBezTo>
                    <a:pt x="11" y="31"/>
                    <a:pt x="11" y="31"/>
                    <a:pt x="11" y="31"/>
                  </a:cubicBezTo>
                  <a:cubicBezTo>
                    <a:pt x="11" y="72"/>
                    <a:pt x="11" y="72"/>
                    <a:pt x="11" y="72"/>
                  </a:cubicBezTo>
                  <a:cubicBezTo>
                    <a:pt x="11" y="81"/>
                    <a:pt x="13" y="88"/>
                    <a:pt x="16" y="91"/>
                  </a:cubicBezTo>
                  <a:cubicBezTo>
                    <a:pt x="20" y="95"/>
                    <a:pt x="25" y="97"/>
                    <a:pt x="32" y="97"/>
                  </a:cubicBezTo>
                  <a:cubicBezTo>
                    <a:pt x="38" y="97"/>
                    <a:pt x="42" y="96"/>
                    <a:pt x="46" y="95"/>
                  </a:cubicBezTo>
                  <a:cubicBezTo>
                    <a:pt x="44" y="84"/>
                    <a:pt x="44" y="84"/>
                    <a:pt x="44" y="84"/>
                  </a:cubicBezTo>
                  <a:cubicBezTo>
                    <a:pt x="42" y="85"/>
                    <a:pt x="39" y="85"/>
                    <a:pt x="36" y="85"/>
                  </a:cubicBezTo>
                  <a:cubicBezTo>
                    <a:pt x="33" y="85"/>
                    <a:pt x="30" y="84"/>
                    <a:pt x="28" y="82"/>
                  </a:cubicBezTo>
                  <a:cubicBezTo>
                    <a:pt x="27" y="80"/>
                    <a:pt x="26" y="76"/>
                    <a:pt x="26" y="70"/>
                  </a:cubicBezTo>
                  <a:cubicBezTo>
                    <a:pt x="26" y="31"/>
                    <a:pt x="26" y="31"/>
                    <a:pt x="26" y="31"/>
                  </a:cubicBezTo>
                  <a:cubicBezTo>
                    <a:pt x="46" y="31"/>
                    <a:pt x="46" y="31"/>
                    <a:pt x="46" y="31"/>
                  </a:cubicBezTo>
                  <a:cubicBezTo>
                    <a:pt x="46" y="20"/>
                    <a:pt x="46" y="20"/>
                    <a:pt x="46" y="20"/>
                  </a:cubicBezTo>
                  <a:cubicBezTo>
                    <a:pt x="26" y="20"/>
                    <a:pt x="26" y="20"/>
                    <a:pt x="26" y="20"/>
                  </a:cubicBezTo>
                  <a:lnTo>
                    <a:pt x="26"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493" name="Google Shape;493;p17"/>
            <p:cNvSpPr/>
            <p:nvPr/>
          </p:nvSpPr>
          <p:spPr>
            <a:xfrm>
              <a:off x="1497013" y="412750"/>
              <a:ext cx="52388" cy="87313"/>
            </a:xfrm>
            <a:custGeom>
              <a:avLst/>
              <a:gdLst/>
              <a:ahLst/>
              <a:cxnLst/>
              <a:rect l="l" t="t" r="r" b="b"/>
              <a:pathLst>
                <a:path w="64" h="106" extrusionOk="0">
                  <a:moveTo>
                    <a:pt x="39" y="30"/>
                  </a:moveTo>
                  <a:cubicBezTo>
                    <a:pt x="29" y="30"/>
                    <a:pt x="20" y="35"/>
                    <a:pt x="14" y="45"/>
                  </a:cubicBezTo>
                  <a:cubicBezTo>
                    <a:pt x="14" y="0"/>
                    <a:pt x="14" y="0"/>
                    <a:pt x="14" y="0"/>
                  </a:cubicBezTo>
                  <a:cubicBezTo>
                    <a:pt x="0" y="0"/>
                    <a:pt x="0" y="0"/>
                    <a:pt x="0" y="0"/>
                  </a:cubicBezTo>
                  <a:cubicBezTo>
                    <a:pt x="0" y="106"/>
                    <a:pt x="0" y="106"/>
                    <a:pt x="0" y="106"/>
                  </a:cubicBezTo>
                  <a:cubicBezTo>
                    <a:pt x="14" y="106"/>
                    <a:pt x="14" y="106"/>
                    <a:pt x="14" y="106"/>
                  </a:cubicBezTo>
                  <a:cubicBezTo>
                    <a:pt x="14" y="62"/>
                    <a:pt x="14" y="62"/>
                    <a:pt x="14" y="62"/>
                  </a:cubicBezTo>
                  <a:cubicBezTo>
                    <a:pt x="15" y="57"/>
                    <a:pt x="17" y="53"/>
                    <a:pt x="21" y="49"/>
                  </a:cubicBezTo>
                  <a:cubicBezTo>
                    <a:pt x="25" y="44"/>
                    <a:pt x="29" y="42"/>
                    <a:pt x="34" y="42"/>
                  </a:cubicBezTo>
                  <a:cubicBezTo>
                    <a:pt x="40" y="42"/>
                    <a:pt x="44" y="44"/>
                    <a:pt x="46" y="47"/>
                  </a:cubicBezTo>
                  <a:cubicBezTo>
                    <a:pt x="48" y="50"/>
                    <a:pt x="49" y="55"/>
                    <a:pt x="49" y="62"/>
                  </a:cubicBezTo>
                  <a:cubicBezTo>
                    <a:pt x="49" y="106"/>
                    <a:pt x="49" y="106"/>
                    <a:pt x="49" y="106"/>
                  </a:cubicBezTo>
                  <a:cubicBezTo>
                    <a:pt x="64" y="106"/>
                    <a:pt x="64" y="106"/>
                    <a:pt x="64" y="106"/>
                  </a:cubicBezTo>
                  <a:cubicBezTo>
                    <a:pt x="64" y="58"/>
                    <a:pt x="64" y="58"/>
                    <a:pt x="64" y="58"/>
                  </a:cubicBezTo>
                  <a:cubicBezTo>
                    <a:pt x="64" y="48"/>
                    <a:pt x="62" y="41"/>
                    <a:pt x="57" y="37"/>
                  </a:cubicBezTo>
                  <a:cubicBezTo>
                    <a:pt x="53" y="32"/>
                    <a:pt x="47" y="30"/>
                    <a:pt x="39" y="30"/>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494" name="Google Shape;494;p17"/>
            <p:cNvSpPr/>
            <p:nvPr/>
          </p:nvSpPr>
          <p:spPr>
            <a:xfrm>
              <a:off x="1581151" y="415925"/>
              <a:ext cx="77788" cy="84138"/>
            </a:xfrm>
            <a:custGeom>
              <a:avLst/>
              <a:gdLst/>
              <a:ahLst/>
              <a:cxnLst/>
              <a:rect l="l" t="t" r="r" b="b"/>
              <a:pathLst>
                <a:path w="49" h="53" extrusionOk="0">
                  <a:moveTo>
                    <a:pt x="20" y="0"/>
                  </a:moveTo>
                  <a:lnTo>
                    <a:pt x="0" y="53"/>
                  </a:lnTo>
                  <a:lnTo>
                    <a:pt x="8" y="53"/>
                  </a:lnTo>
                  <a:lnTo>
                    <a:pt x="13" y="40"/>
                  </a:lnTo>
                  <a:lnTo>
                    <a:pt x="36" y="40"/>
                  </a:lnTo>
                  <a:lnTo>
                    <a:pt x="40" y="53"/>
                  </a:lnTo>
                  <a:lnTo>
                    <a:pt x="49" y="53"/>
                  </a:lnTo>
                  <a:lnTo>
                    <a:pt x="29" y="0"/>
                  </a:lnTo>
                  <a:lnTo>
                    <a:pt x="20" y="0"/>
                  </a:lnTo>
                  <a:close/>
                  <a:moveTo>
                    <a:pt x="15" y="34"/>
                  </a:moveTo>
                  <a:lnTo>
                    <a:pt x="24" y="7"/>
                  </a:lnTo>
                  <a:lnTo>
                    <a:pt x="34" y="34"/>
                  </a:lnTo>
                  <a:lnTo>
                    <a:pt x="15" y="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495" name="Google Shape;495;p17"/>
            <p:cNvSpPr/>
            <p:nvPr/>
          </p:nvSpPr>
          <p:spPr>
            <a:xfrm>
              <a:off x="1663701" y="412750"/>
              <a:ext cx="58738" cy="88900"/>
            </a:xfrm>
            <a:custGeom>
              <a:avLst/>
              <a:gdLst/>
              <a:ahLst/>
              <a:cxnLst/>
              <a:rect l="l" t="t" r="r" b="b"/>
              <a:pathLst>
                <a:path w="71" h="108" extrusionOk="0">
                  <a:moveTo>
                    <a:pt x="57" y="43"/>
                  </a:moveTo>
                  <a:cubicBezTo>
                    <a:pt x="56" y="42"/>
                    <a:pt x="56" y="41"/>
                    <a:pt x="55" y="40"/>
                  </a:cubicBezTo>
                  <a:cubicBezTo>
                    <a:pt x="54" y="39"/>
                    <a:pt x="53" y="38"/>
                    <a:pt x="51" y="36"/>
                  </a:cubicBezTo>
                  <a:cubicBezTo>
                    <a:pt x="49" y="34"/>
                    <a:pt x="46" y="33"/>
                    <a:pt x="43" y="31"/>
                  </a:cubicBezTo>
                  <a:cubicBezTo>
                    <a:pt x="40" y="30"/>
                    <a:pt x="37" y="30"/>
                    <a:pt x="33" y="30"/>
                  </a:cubicBezTo>
                  <a:cubicBezTo>
                    <a:pt x="23" y="30"/>
                    <a:pt x="15" y="33"/>
                    <a:pt x="9" y="41"/>
                  </a:cubicBezTo>
                  <a:cubicBezTo>
                    <a:pt x="3" y="48"/>
                    <a:pt x="0" y="57"/>
                    <a:pt x="0" y="69"/>
                  </a:cubicBezTo>
                  <a:cubicBezTo>
                    <a:pt x="0" y="80"/>
                    <a:pt x="3" y="90"/>
                    <a:pt x="8" y="97"/>
                  </a:cubicBezTo>
                  <a:cubicBezTo>
                    <a:pt x="14" y="104"/>
                    <a:pt x="22" y="108"/>
                    <a:pt x="32" y="108"/>
                  </a:cubicBezTo>
                  <a:cubicBezTo>
                    <a:pt x="34" y="108"/>
                    <a:pt x="35" y="108"/>
                    <a:pt x="37" y="107"/>
                  </a:cubicBezTo>
                  <a:cubicBezTo>
                    <a:pt x="39" y="107"/>
                    <a:pt x="41" y="107"/>
                    <a:pt x="42" y="106"/>
                  </a:cubicBezTo>
                  <a:cubicBezTo>
                    <a:pt x="43" y="106"/>
                    <a:pt x="45" y="105"/>
                    <a:pt x="46" y="104"/>
                  </a:cubicBezTo>
                  <a:cubicBezTo>
                    <a:pt x="47" y="104"/>
                    <a:pt x="48" y="103"/>
                    <a:pt x="49" y="103"/>
                  </a:cubicBezTo>
                  <a:cubicBezTo>
                    <a:pt x="50" y="102"/>
                    <a:pt x="51" y="101"/>
                    <a:pt x="52" y="100"/>
                  </a:cubicBezTo>
                  <a:cubicBezTo>
                    <a:pt x="53" y="100"/>
                    <a:pt x="53" y="99"/>
                    <a:pt x="54" y="98"/>
                  </a:cubicBezTo>
                  <a:cubicBezTo>
                    <a:pt x="54" y="98"/>
                    <a:pt x="55" y="97"/>
                    <a:pt x="55" y="97"/>
                  </a:cubicBezTo>
                  <a:cubicBezTo>
                    <a:pt x="56" y="96"/>
                    <a:pt x="56" y="96"/>
                    <a:pt x="56" y="95"/>
                  </a:cubicBezTo>
                  <a:cubicBezTo>
                    <a:pt x="57" y="95"/>
                    <a:pt x="57" y="95"/>
                    <a:pt x="57" y="95"/>
                  </a:cubicBezTo>
                  <a:cubicBezTo>
                    <a:pt x="59" y="106"/>
                    <a:pt x="59" y="106"/>
                    <a:pt x="59" y="106"/>
                  </a:cubicBezTo>
                  <a:cubicBezTo>
                    <a:pt x="71" y="106"/>
                    <a:pt x="71" y="106"/>
                    <a:pt x="71" y="106"/>
                  </a:cubicBezTo>
                  <a:cubicBezTo>
                    <a:pt x="71" y="0"/>
                    <a:pt x="71" y="0"/>
                    <a:pt x="71" y="0"/>
                  </a:cubicBezTo>
                  <a:cubicBezTo>
                    <a:pt x="57" y="0"/>
                    <a:pt x="57" y="0"/>
                    <a:pt x="57" y="0"/>
                  </a:cubicBezTo>
                  <a:lnTo>
                    <a:pt x="57" y="43"/>
                  </a:lnTo>
                  <a:close/>
                  <a:moveTo>
                    <a:pt x="51" y="88"/>
                  </a:moveTo>
                  <a:cubicBezTo>
                    <a:pt x="47" y="93"/>
                    <a:pt x="42" y="96"/>
                    <a:pt x="36" y="96"/>
                  </a:cubicBezTo>
                  <a:cubicBezTo>
                    <a:pt x="29" y="96"/>
                    <a:pt x="24" y="93"/>
                    <a:pt x="20" y="88"/>
                  </a:cubicBezTo>
                  <a:cubicBezTo>
                    <a:pt x="17" y="83"/>
                    <a:pt x="15" y="76"/>
                    <a:pt x="15" y="68"/>
                  </a:cubicBezTo>
                  <a:cubicBezTo>
                    <a:pt x="15" y="61"/>
                    <a:pt x="17" y="54"/>
                    <a:pt x="21" y="49"/>
                  </a:cubicBezTo>
                  <a:cubicBezTo>
                    <a:pt x="25" y="44"/>
                    <a:pt x="30" y="41"/>
                    <a:pt x="36" y="41"/>
                  </a:cubicBezTo>
                  <a:cubicBezTo>
                    <a:pt x="43" y="41"/>
                    <a:pt x="48" y="44"/>
                    <a:pt x="51" y="49"/>
                  </a:cubicBezTo>
                  <a:cubicBezTo>
                    <a:pt x="55" y="54"/>
                    <a:pt x="57" y="61"/>
                    <a:pt x="57" y="68"/>
                  </a:cubicBezTo>
                  <a:cubicBezTo>
                    <a:pt x="57" y="76"/>
                    <a:pt x="55" y="83"/>
                    <a:pt x="51" y="88"/>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496" name="Google Shape;496;p17"/>
            <p:cNvSpPr/>
            <p:nvPr/>
          </p:nvSpPr>
          <p:spPr>
            <a:xfrm>
              <a:off x="1733551" y="438150"/>
              <a:ext cx="60325" cy="61913"/>
            </a:xfrm>
            <a:custGeom>
              <a:avLst/>
              <a:gdLst/>
              <a:ahLst/>
              <a:cxnLst/>
              <a:rect l="l" t="t" r="r" b="b"/>
              <a:pathLst>
                <a:path w="38" h="39" extrusionOk="0">
                  <a:moveTo>
                    <a:pt x="18" y="32"/>
                  </a:moveTo>
                  <a:lnTo>
                    <a:pt x="8" y="0"/>
                  </a:lnTo>
                  <a:lnTo>
                    <a:pt x="0" y="0"/>
                  </a:lnTo>
                  <a:lnTo>
                    <a:pt x="15" y="39"/>
                  </a:lnTo>
                  <a:lnTo>
                    <a:pt x="23" y="39"/>
                  </a:lnTo>
                  <a:lnTo>
                    <a:pt x="38" y="0"/>
                  </a:lnTo>
                  <a:lnTo>
                    <a:pt x="29" y="0"/>
                  </a:lnTo>
                  <a:lnTo>
                    <a:pt x="18" y="3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497" name="Google Shape;497;p17"/>
            <p:cNvSpPr/>
            <p:nvPr/>
          </p:nvSpPr>
          <p:spPr>
            <a:xfrm>
              <a:off x="1801813" y="411163"/>
              <a:ext cx="15875" cy="14288"/>
            </a:xfrm>
            <a:custGeom>
              <a:avLst/>
              <a:gdLst/>
              <a:ahLst/>
              <a:cxnLst/>
              <a:rect l="l" t="t" r="r" b="b"/>
              <a:pathLst>
                <a:path w="19" h="18" extrusionOk="0">
                  <a:moveTo>
                    <a:pt x="10" y="0"/>
                  </a:moveTo>
                  <a:cubicBezTo>
                    <a:pt x="7" y="0"/>
                    <a:pt x="5" y="1"/>
                    <a:pt x="3" y="2"/>
                  </a:cubicBezTo>
                  <a:cubicBezTo>
                    <a:pt x="1" y="4"/>
                    <a:pt x="0" y="7"/>
                    <a:pt x="0" y="9"/>
                  </a:cubicBezTo>
                  <a:cubicBezTo>
                    <a:pt x="0" y="12"/>
                    <a:pt x="1" y="14"/>
                    <a:pt x="3" y="16"/>
                  </a:cubicBezTo>
                  <a:cubicBezTo>
                    <a:pt x="5" y="17"/>
                    <a:pt x="7" y="18"/>
                    <a:pt x="10" y="18"/>
                  </a:cubicBezTo>
                  <a:cubicBezTo>
                    <a:pt x="13" y="18"/>
                    <a:pt x="15" y="17"/>
                    <a:pt x="17" y="16"/>
                  </a:cubicBezTo>
                  <a:cubicBezTo>
                    <a:pt x="18" y="14"/>
                    <a:pt x="19" y="12"/>
                    <a:pt x="19" y="9"/>
                  </a:cubicBezTo>
                  <a:cubicBezTo>
                    <a:pt x="19" y="6"/>
                    <a:pt x="18" y="4"/>
                    <a:pt x="17" y="2"/>
                  </a:cubicBezTo>
                  <a:cubicBezTo>
                    <a:pt x="15" y="1"/>
                    <a:pt x="12" y="0"/>
                    <a:pt x="10" y="0"/>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498" name="Google Shape;498;p17"/>
            <p:cNvSpPr/>
            <p:nvPr/>
          </p:nvSpPr>
          <p:spPr>
            <a:xfrm>
              <a:off x="1804988" y="438150"/>
              <a:ext cx="11113" cy="61913"/>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499" name="Google Shape;499;p17"/>
            <p:cNvSpPr/>
            <p:nvPr/>
          </p:nvSpPr>
          <p:spPr>
            <a:xfrm>
              <a:off x="1828801" y="436563"/>
              <a:ext cx="47625" cy="65088"/>
            </a:xfrm>
            <a:custGeom>
              <a:avLst/>
              <a:gdLst/>
              <a:ahLst/>
              <a:cxnLst/>
              <a:rect l="l" t="t" r="r" b="b"/>
              <a:pathLst>
                <a:path w="59" h="79" extrusionOk="0">
                  <a:moveTo>
                    <a:pt x="44" y="36"/>
                  </a:moveTo>
                  <a:cubicBezTo>
                    <a:pt x="43" y="36"/>
                    <a:pt x="41" y="35"/>
                    <a:pt x="37" y="34"/>
                  </a:cubicBezTo>
                  <a:cubicBezTo>
                    <a:pt x="34" y="33"/>
                    <a:pt x="31" y="32"/>
                    <a:pt x="30" y="31"/>
                  </a:cubicBezTo>
                  <a:cubicBezTo>
                    <a:pt x="27" y="30"/>
                    <a:pt x="25" y="30"/>
                    <a:pt x="24" y="29"/>
                  </a:cubicBezTo>
                  <a:cubicBezTo>
                    <a:pt x="23" y="29"/>
                    <a:pt x="22" y="28"/>
                    <a:pt x="20" y="26"/>
                  </a:cubicBezTo>
                  <a:cubicBezTo>
                    <a:pt x="19" y="25"/>
                    <a:pt x="18" y="23"/>
                    <a:pt x="18" y="21"/>
                  </a:cubicBezTo>
                  <a:cubicBezTo>
                    <a:pt x="18" y="18"/>
                    <a:pt x="19" y="15"/>
                    <a:pt x="22" y="14"/>
                  </a:cubicBezTo>
                  <a:cubicBezTo>
                    <a:pt x="24" y="12"/>
                    <a:pt x="28" y="12"/>
                    <a:pt x="32" y="12"/>
                  </a:cubicBezTo>
                  <a:cubicBezTo>
                    <a:pt x="39" y="12"/>
                    <a:pt x="46" y="14"/>
                    <a:pt x="52" y="20"/>
                  </a:cubicBezTo>
                  <a:cubicBezTo>
                    <a:pt x="58" y="10"/>
                    <a:pt x="58" y="10"/>
                    <a:pt x="58" y="10"/>
                  </a:cubicBezTo>
                  <a:cubicBezTo>
                    <a:pt x="58" y="10"/>
                    <a:pt x="57" y="9"/>
                    <a:pt x="55" y="8"/>
                  </a:cubicBezTo>
                  <a:cubicBezTo>
                    <a:pt x="53" y="6"/>
                    <a:pt x="50" y="5"/>
                    <a:pt x="46" y="3"/>
                  </a:cubicBezTo>
                  <a:cubicBezTo>
                    <a:pt x="41" y="1"/>
                    <a:pt x="37" y="0"/>
                    <a:pt x="32" y="0"/>
                  </a:cubicBezTo>
                  <a:cubicBezTo>
                    <a:pt x="23" y="0"/>
                    <a:pt x="17" y="3"/>
                    <a:pt x="12" y="7"/>
                  </a:cubicBezTo>
                  <a:cubicBezTo>
                    <a:pt x="7" y="11"/>
                    <a:pt x="4" y="16"/>
                    <a:pt x="4" y="23"/>
                  </a:cubicBezTo>
                  <a:cubicBezTo>
                    <a:pt x="4" y="26"/>
                    <a:pt x="5" y="29"/>
                    <a:pt x="6" y="31"/>
                  </a:cubicBezTo>
                  <a:cubicBezTo>
                    <a:pt x="7" y="33"/>
                    <a:pt x="8" y="35"/>
                    <a:pt x="11" y="37"/>
                  </a:cubicBezTo>
                  <a:cubicBezTo>
                    <a:pt x="13" y="39"/>
                    <a:pt x="14" y="40"/>
                    <a:pt x="15" y="40"/>
                  </a:cubicBezTo>
                  <a:cubicBezTo>
                    <a:pt x="16" y="41"/>
                    <a:pt x="18" y="41"/>
                    <a:pt x="19" y="42"/>
                  </a:cubicBezTo>
                  <a:cubicBezTo>
                    <a:pt x="20" y="43"/>
                    <a:pt x="22" y="43"/>
                    <a:pt x="23" y="44"/>
                  </a:cubicBezTo>
                  <a:cubicBezTo>
                    <a:pt x="25" y="44"/>
                    <a:pt x="27" y="45"/>
                    <a:pt x="29" y="45"/>
                  </a:cubicBezTo>
                  <a:cubicBezTo>
                    <a:pt x="31" y="46"/>
                    <a:pt x="32" y="47"/>
                    <a:pt x="33" y="47"/>
                  </a:cubicBezTo>
                  <a:cubicBezTo>
                    <a:pt x="35" y="48"/>
                    <a:pt x="37" y="48"/>
                    <a:pt x="38" y="49"/>
                  </a:cubicBezTo>
                  <a:cubicBezTo>
                    <a:pt x="39" y="49"/>
                    <a:pt x="41" y="50"/>
                    <a:pt x="42" y="52"/>
                  </a:cubicBezTo>
                  <a:cubicBezTo>
                    <a:pt x="44" y="53"/>
                    <a:pt x="45" y="55"/>
                    <a:pt x="45" y="57"/>
                  </a:cubicBezTo>
                  <a:cubicBezTo>
                    <a:pt x="45" y="61"/>
                    <a:pt x="44" y="63"/>
                    <a:pt x="41" y="65"/>
                  </a:cubicBezTo>
                  <a:cubicBezTo>
                    <a:pt x="38" y="66"/>
                    <a:pt x="35" y="67"/>
                    <a:pt x="30" y="67"/>
                  </a:cubicBezTo>
                  <a:cubicBezTo>
                    <a:pt x="26" y="67"/>
                    <a:pt x="22" y="66"/>
                    <a:pt x="18" y="64"/>
                  </a:cubicBezTo>
                  <a:cubicBezTo>
                    <a:pt x="14" y="62"/>
                    <a:pt x="10" y="59"/>
                    <a:pt x="8" y="57"/>
                  </a:cubicBezTo>
                  <a:cubicBezTo>
                    <a:pt x="0" y="66"/>
                    <a:pt x="0" y="66"/>
                    <a:pt x="0" y="66"/>
                  </a:cubicBezTo>
                  <a:cubicBezTo>
                    <a:pt x="3" y="69"/>
                    <a:pt x="7" y="71"/>
                    <a:pt x="12" y="74"/>
                  </a:cubicBezTo>
                  <a:cubicBezTo>
                    <a:pt x="17" y="77"/>
                    <a:pt x="23" y="79"/>
                    <a:pt x="30" y="79"/>
                  </a:cubicBezTo>
                  <a:cubicBezTo>
                    <a:pt x="39" y="79"/>
                    <a:pt x="47" y="76"/>
                    <a:pt x="52" y="72"/>
                  </a:cubicBezTo>
                  <a:cubicBezTo>
                    <a:pt x="57" y="67"/>
                    <a:pt x="59" y="62"/>
                    <a:pt x="59" y="55"/>
                  </a:cubicBezTo>
                  <a:cubicBezTo>
                    <a:pt x="59" y="47"/>
                    <a:pt x="54" y="40"/>
                    <a:pt x="44" y="36"/>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00" name="Google Shape;500;p17"/>
            <p:cNvSpPr/>
            <p:nvPr/>
          </p:nvSpPr>
          <p:spPr>
            <a:xfrm>
              <a:off x="1960563" y="436563"/>
              <a:ext cx="36513" cy="63500"/>
            </a:xfrm>
            <a:custGeom>
              <a:avLst/>
              <a:gdLst/>
              <a:ahLst/>
              <a:cxnLst/>
              <a:rect l="l" t="t" r="r" b="b"/>
              <a:pathLst>
                <a:path w="43" h="77" extrusionOk="0">
                  <a:moveTo>
                    <a:pt x="24" y="5"/>
                  </a:moveTo>
                  <a:cubicBezTo>
                    <a:pt x="20" y="8"/>
                    <a:pt x="17" y="12"/>
                    <a:pt x="15" y="17"/>
                  </a:cubicBezTo>
                  <a:cubicBezTo>
                    <a:pt x="14" y="2"/>
                    <a:pt x="14" y="2"/>
                    <a:pt x="14" y="2"/>
                  </a:cubicBezTo>
                  <a:cubicBezTo>
                    <a:pt x="0" y="2"/>
                    <a:pt x="0" y="2"/>
                    <a:pt x="0" y="2"/>
                  </a:cubicBezTo>
                  <a:cubicBezTo>
                    <a:pt x="0" y="77"/>
                    <a:pt x="0" y="77"/>
                    <a:pt x="0" y="77"/>
                  </a:cubicBezTo>
                  <a:cubicBezTo>
                    <a:pt x="15" y="77"/>
                    <a:pt x="15" y="77"/>
                    <a:pt x="15" y="77"/>
                  </a:cubicBezTo>
                  <a:cubicBezTo>
                    <a:pt x="15" y="35"/>
                    <a:pt x="15" y="35"/>
                    <a:pt x="15" y="35"/>
                  </a:cubicBezTo>
                  <a:cubicBezTo>
                    <a:pt x="16" y="27"/>
                    <a:pt x="19" y="22"/>
                    <a:pt x="25" y="18"/>
                  </a:cubicBezTo>
                  <a:cubicBezTo>
                    <a:pt x="28" y="16"/>
                    <a:pt x="32" y="14"/>
                    <a:pt x="35" y="14"/>
                  </a:cubicBezTo>
                  <a:cubicBezTo>
                    <a:pt x="38" y="14"/>
                    <a:pt x="40" y="15"/>
                    <a:pt x="41" y="15"/>
                  </a:cubicBezTo>
                  <a:cubicBezTo>
                    <a:pt x="43" y="1"/>
                    <a:pt x="43" y="1"/>
                    <a:pt x="43" y="1"/>
                  </a:cubicBezTo>
                  <a:cubicBezTo>
                    <a:pt x="37" y="0"/>
                    <a:pt x="37" y="0"/>
                    <a:pt x="37" y="0"/>
                  </a:cubicBezTo>
                  <a:cubicBezTo>
                    <a:pt x="32" y="0"/>
                    <a:pt x="28" y="2"/>
                    <a:pt x="24" y="5"/>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01" name="Google Shape;501;p17"/>
            <p:cNvSpPr/>
            <p:nvPr/>
          </p:nvSpPr>
          <p:spPr>
            <a:xfrm>
              <a:off x="2000251" y="438150"/>
              <a:ext cx="58738" cy="85725"/>
            </a:xfrm>
            <a:custGeom>
              <a:avLst/>
              <a:gdLst/>
              <a:ahLst/>
              <a:cxnLst/>
              <a:rect l="l" t="t" r="r" b="b"/>
              <a:pathLst>
                <a:path w="72" h="103" extrusionOk="0">
                  <a:moveTo>
                    <a:pt x="57" y="0"/>
                  </a:moveTo>
                  <a:cubicBezTo>
                    <a:pt x="36" y="61"/>
                    <a:pt x="36" y="61"/>
                    <a:pt x="36" y="61"/>
                  </a:cubicBezTo>
                  <a:cubicBezTo>
                    <a:pt x="15" y="0"/>
                    <a:pt x="15" y="0"/>
                    <a:pt x="15" y="0"/>
                  </a:cubicBezTo>
                  <a:cubicBezTo>
                    <a:pt x="0" y="0"/>
                    <a:pt x="0" y="0"/>
                    <a:pt x="0" y="0"/>
                  </a:cubicBezTo>
                  <a:cubicBezTo>
                    <a:pt x="28" y="74"/>
                    <a:pt x="28" y="74"/>
                    <a:pt x="28" y="74"/>
                  </a:cubicBezTo>
                  <a:cubicBezTo>
                    <a:pt x="25" y="83"/>
                    <a:pt x="25" y="83"/>
                    <a:pt x="25" y="83"/>
                  </a:cubicBezTo>
                  <a:cubicBezTo>
                    <a:pt x="24" y="87"/>
                    <a:pt x="22" y="89"/>
                    <a:pt x="21" y="90"/>
                  </a:cubicBezTo>
                  <a:cubicBezTo>
                    <a:pt x="20" y="91"/>
                    <a:pt x="18" y="91"/>
                    <a:pt x="16" y="91"/>
                  </a:cubicBezTo>
                  <a:cubicBezTo>
                    <a:pt x="14" y="91"/>
                    <a:pt x="11" y="91"/>
                    <a:pt x="8" y="89"/>
                  </a:cubicBezTo>
                  <a:cubicBezTo>
                    <a:pt x="5" y="100"/>
                    <a:pt x="5" y="100"/>
                    <a:pt x="5" y="100"/>
                  </a:cubicBezTo>
                  <a:cubicBezTo>
                    <a:pt x="6" y="101"/>
                    <a:pt x="6" y="101"/>
                    <a:pt x="6" y="101"/>
                  </a:cubicBezTo>
                  <a:cubicBezTo>
                    <a:pt x="7" y="102"/>
                    <a:pt x="9" y="102"/>
                    <a:pt x="12" y="103"/>
                  </a:cubicBezTo>
                  <a:cubicBezTo>
                    <a:pt x="14" y="103"/>
                    <a:pt x="17" y="103"/>
                    <a:pt x="19" y="103"/>
                  </a:cubicBezTo>
                  <a:cubicBezTo>
                    <a:pt x="24" y="103"/>
                    <a:pt x="28" y="102"/>
                    <a:pt x="31" y="100"/>
                  </a:cubicBezTo>
                  <a:cubicBezTo>
                    <a:pt x="34" y="97"/>
                    <a:pt x="36" y="93"/>
                    <a:pt x="39" y="87"/>
                  </a:cubicBezTo>
                  <a:cubicBezTo>
                    <a:pt x="72" y="0"/>
                    <a:pt x="72" y="0"/>
                    <a:pt x="72" y="0"/>
                  </a:cubicBezTo>
                  <a:lnTo>
                    <a:pt x="5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02" name="Google Shape;502;p17"/>
            <p:cNvSpPr/>
            <p:nvPr/>
          </p:nvSpPr>
          <p:spPr>
            <a:xfrm>
              <a:off x="1547813" y="-96838"/>
              <a:ext cx="352425" cy="422275"/>
            </a:xfrm>
            <a:custGeom>
              <a:avLst/>
              <a:gdLst/>
              <a:ahLst/>
              <a:cxnLst/>
              <a:rect l="l" t="t" r="r" b="b"/>
              <a:pathLst>
                <a:path w="425" h="510" extrusionOk="0">
                  <a:moveTo>
                    <a:pt x="327" y="247"/>
                  </a:moveTo>
                  <a:cubicBezTo>
                    <a:pt x="375" y="237"/>
                    <a:pt x="415" y="194"/>
                    <a:pt x="415" y="130"/>
                  </a:cubicBezTo>
                  <a:cubicBezTo>
                    <a:pt x="415" y="62"/>
                    <a:pt x="365" y="0"/>
                    <a:pt x="268" y="0"/>
                  </a:cubicBezTo>
                  <a:cubicBezTo>
                    <a:pt x="0" y="0"/>
                    <a:pt x="0" y="0"/>
                    <a:pt x="0" y="0"/>
                  </a:cubicBezTo>
                  <a:cubicBezTo>
                    <a:pt x="0" y="510"/>
                    <a:pt x="0" y="510"/>
                    <a:pt x="0" y="510"/>
                  </a:cubicBezTo>
                  <a:cubicBezTo>
                    <a:pt x="277" y="510"/>
                    <a:pt x="277" y="510"/>
                    <a:pt x="277" y="510"/>
                  </a:cubicBezTo>
                  <a:cubicBezTo>
                    <a:pt x="374" y="510"/>
                    <a:pt x="425" y="449"/>
                    <a:pt x="425" y="373"/>
                  </a:cubicBezTo>
                  <a:cubicBezTo>
                    <a:pt x="425" y="309"/>
                    <a:pt x="381" y="256"/>
                    <a:pt x="327" y="247"/>
                  </a:cubicBezTo>
                  <a:close/>
                  <a:moveTo>
                    <a:pt x="109" y="92"/>
                  </a:moveTo>
                  <a:cubicBezTo>
                    <a:pt x="245" y="92"/>
                    <a:pt x="245" y="92"/>
                    <a:pt x="245" y="92"/>
                  </a:cubicBezTo>
                  <a:cubicBezTo>
                    <a:pt x="281" y="92"/>
                    <a:pt x="304" y="117"/>
                    <a:pt x="304" y="148"/>
                  </a:cubicBezTo>
                  <a:cubicBezTo>
                    <a:pt x="304" y="181"/>
                    <a:pt x="281" y="205"/>
                    <a:pt x="245" y="205"/>
                  </a:cubicBezTo>
                  <a:cubicBezTo>
                    <a:pt x="109" y="205"/>
                    <a:pt x="109" y="205"/>
                    <a:pt x="109" y="205"/>
                  </a:cubicBezTo>
                  <a:lnTo>
                    <a:pt x="109" y="92"/>
                  </a:lnTo>
                  <a:close/>
                  <a:moveTo>
                    <a:pt x="249" y="417"/>
                  </a:moveTo>
                  <a:cubicBezTo>
                    <a:pt x="249" y="418"/>
                    <a:pt x="249" y="418"/>
                    <a:pt x="249" y="418"/>
                  </a:cubicBezTo>
                  <a:cubicBezTo>
                    <a:pt x="109" y="418"/>
                    <a:pt x="109" y="418"/>
                    <a:pt x="109" y="418"/>
                  </a:cubicBezTo>
                  <a:cubicBezTo>
                    <a:pt x="109" y="298"/>
                    <a:pt x="109" y="298"/>
                    <a:pt x="109" y="298"/>
                  </a:cubicBezTo>
                  <a:cubicBezTo>
                    <a:pt x="249" y="298"/>
                    <a:pt x="249" y="298"/>
                    <a:pt x="249" y="298"/>
                  </a:cubicBezTo>
                  <a:cubicBezTo>
                    <a:pt x="292" y="298"/>
                    <a:pt x="315" y="325"/>
                    <a:pt x="315" y="357"/>
                  </a:cubicBezTo>
                  <a:cubicBezTo>
                    <a:pt x="315" y="394"/>
                    <a:pt x="290" y="417"/>
                    <a:pt x="249" y="417"/>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03" name="Google Shape;503;p17"/>
            <p:cNvSpPr/>
            <p:nvPr/>
          </p:nvSpPr>
          <p:spPr>
            <a:xfrm>
              <a:off x="1139826" y="-103188"/>
              <a:ext cx="347663" cy="436563"/>
            </a:xfrm>
            <a:custGeom>
              <a:avLst/>
              <a:gdLst/>
              <a:ahLst/>
              <a:cxnLst/>
              <a:rect l="l" t="t" r="r" b="b"/>
              <a:pathLst>
                <a:path w="420" h="527" extrusionOk="0">
                  <a:moveTo>
                    <a:pt x="59" y="363"/>
                  </a:moveTo>
                  <a:cubicBezTo>
                    <a:pt x="95" y="400"/>
                    <a:pt x="151" y="431"/>
                    <a:pt x="221" y="431"/>
                  </a:cubicBezTo>
                  <a:cubicBezTo>
                    <a:pt x="281" y="431"/>
                    <a:pt x="310" y="403"/>
                    <a:pt x="310" y="374"/>
                  </a:cubicBezTo>
                  <a:cubicBezTo>
                    <a:pt x="310" y="336"/>
                    <a:pt x="266" y="323"/>
                    <a:pt x="207" y="309"/>
                  </a:cubicBezTo>
                  <a:cubicBezTo>
                    <a:pt x="124" y="290"/>
                    <a:pt x="17" y="267"/>
                    <a:pt x="17" y="154"/>
                  </a:cubicBezTo>
                  <a:cubicBezTo>
                    <a:pt x="17" y="69"/>
                    <a:pt x="90" y="0"/>
                    <a:pt x="210" y="0"/>
                  </a:cubicBezTo>
                  <a:cubicBezTo>
                    <a:pt x="291" y="0"/>
                    <a:pt x="359" y="24"/>
                    <a:pt x="409" y="71"/>
                  </a:cubicBezTo>
                  <a:cubicBezTo>
                    <a:pt x="349" y="151"/>
                    <a:pt x="349" y="151"/>
                    <a:pt x="349" y="151"/>
                  </a:cubicBezTo>
                  <a:cubicBezTo>
                    <a:pt x="308" y="113"/>
                    <a:pt x="253" y="95"/>
                    <a:pt x="203" y="95"/>
                  </a:cubicBezTo>
                  <a:cubicBezTo>
                    <a:pt x="154" y="95"/>
                    <a:pt x="128" y="117"/>
                    <a:pt x="128" y="147"/>
                  </a:cubicBezTo>
                  <a:cubicBezTo>
                    <a:pt x="128" y="182"/>
                    <a:pt x="170" y="192"/>
                    <a:pt x="229" y="206"/>
                  </a:cubicBezTo>
                  <a:cubicBezTo>
                    <a:pt x="313" y="225"/>
                    <a:pt x="420" y="250"/>
                    <a:pt x="420" y="363"/>
                  </a:cubicBezTo>
                  <a:cubicBezTo>
                    <a:pt x="420" y="457"/>
                    <a:pt x="353" y="527"/>
                    <a:pt x="216" y="527"/>
                  </a:cubicBezTo>
                  <a:cubicBezTo>
                    <a:pt x="118" y="527"/>
                    <a:pt x="48" y="494"/>
                    <a:pt x="0" y="446"/>
                  </a:cubicBezTo>
                  <a:lnTo>
                    <a:pt x="59" y="36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04" name="Google Shape;504;p17"/>
            <p:cNvSpPr/>
            <p:nvPr/>
          </p:nvSpPr>
          <p:spPr>
            <a:xfrm>
              <a:off x="1968501" y="-96838"/>
              <a:ext cx="88900" cy="422275"/>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05" name="Google Shape;505;p17"/>
            <p:cNvSpPr/>
            <p:nvPr/>
          </p:nvSpPr>
          <p:spPr>
            <a:xfrm>
              <a:off x="2498726" y="-31750"/>
              <a:ext cx="93663" cy="112713"/>
            </a:xfrm>
            <a:custGeom>
              <a:avLst/>
              <a:gdLst/>
              <a:ahLst/>
              <a:cxnLst/>
              <a:rect l="l" t="t" r="r" b="b"/>
              <a:pathLst>
                <a:path w="113" h="136" extrusionOk="0">
                  <a:moveTo>
                    <a:pt x="92" y="119"/>
                  </a:moveTo>
                  <a:cubicBezTo>
                    <a:pt x="81" y="130"/>
                    <a:pt x="66" y="136"/>
                    <a:pt x="45" y="136"/>
                  </a:cubicBezTo>
                  <a:cubicBezTo>
                    <a:pt x="0" y="136"/>
                    <a:pt x="0" y="136"/>
                    <a:pt x="0" y="136"/>
                  </a:cubicBezTo>
                  <a:cubicBezTo>
                    <a:pt x="0" y="0"/>
                    <a:pt x="0" y="0"/>
                    <a:pt x="0" y="0"/>
                  </a:cubicBezTo>
                  <a:cubicBezTo>
                    <a:pt x="45" y="0"/>
                    <a:pt x="45" y="0"/>
                    <a:pt x="45" y="0"/>
                  </a:cubicBezTo>
                  <a:cubicBezTo>
                    <a:pt x="66" y="0"/>
                    <a:pt x="81" y="6"/>
                    <a:pt x="92" y="17"/>
                  </a:cubicBezTo>
                  <a:cubicBezTo>
                    <a:pt x="103" y="28"/>
                    <a:pt x="113" y="44"/>
                    <a:pt x="113" y="68"/>
                  </a:cubicBezTo>
                  <a:cubicBezTo>
                    <a:pt x="113" y="91"/>
                    <a:pt x="104" y="108"/>
                    <a:pt x="92" y="119"/>
                  </a:cubicBezTo>
                  <a:close/>
                  <a:moveTo>
                    <a:pt x="78" y="28"/>
                  </a:moveTo>
                  <a:cubicBezTo>
                    <a:pt x="70" y="20"/>
                    <a:pt x="59" y="16"/>
                    <a:pt x="45" y="16"/>
                  </a:cubicBezTo>
                  <a:cubicBezTo>
                    <a:pt x="20" y="16"/>
                    <a:pt x="20" y="16"/>
                    <a:pt x="20" y="16"/>
                  </a:cubicBezTo>
                  <a:cubicBezTo>
                    <a:pt x="20" y="120"/>
                    <a:pt x="20" y="120"/>
                    <a:pt x="20" y="120"/>
                  </a:cubicBezTo>
                  <a:cubicBezTo>
                    <a:pt x="45" y="120"/>
                    <a:pt x="45" y="120"/>
                    <a:pt x="45" y="120"/>
                  </a:cubicBezTo>
                  <a:cubicBezTo>
                    <a:pt x="58" y="120"/>
                    <a:pt x="69" y="116"/>
                    <a:pt x="78" y="107"/>
                  </a:cubicBezTo>
                  <a:cubicBezTo>
                    <a:pt x="87" y="98"/>
                    <a:pt x="92" y="85"/>
                    <a:pt x="92" y="68"/>
                  </a:cubicBezTo>
                  <a:cubicBezTo>
                    <a:pt x="92" y="51"/>
                    <a:pt x="87" y="37"/>
                    <a:pt x="78" y="28"/>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06" name="Google Shape;506;p17"/>
            <p:cNvSpPr/>
            <p:nvPr/>
          </p:nvSpPr>
          <p:spPr>
            <a:xfrm>
              <a:off x="2611438" y="-3175"/>
              <a:ext cx="47625" cy="84138"/>
            </a:xfrm>
            <a:custGeom>
              <a:avLst/>
              <a:gdLst/>
              <a:ahLst/>
              <a:cxnLst/>
              <a:rect l="l" t="t" r="r" b="b"/>
              <a:pathLst>
                <a:path w="57" h="101" extrusionOk="0">
                  <a:moveTo>
                    <a:pt x="54" y="19"/>
                  </a:moveTo>
                  <a:cubicBezTo>
                    <a:pt x="54" y="19"/>
                    <a:pt x="52" y="18"/>
                    <a:pt x="47" y="18"/>
                  </a:cubicBezTo>
                  <a:cubicBezTo>
                    <a:pt x="42" y="18"/>
                    <a:pt x="38" y="19"/>
                    <a:pt x="33" y="22"/>
                  </a:cubicBezTo>
                  <a:cubicBezTo>
                    <a:pt x="27" y="26"/>
                    <a:pt x="21" y="34"/>
                    <a:pt x="19" y="45"/>
                  </a:cubicBezTo>
                  <a:cubicBezTo>
                    <a:pt x="19" y="101"/>
                    <a:pt x="19" y="101"/>
                    <a:pt x="19" y="101"/>
                  </a:cubicBezTo>
                  <a:cubicBezTo>
                    <a:pt x="0" y="101"/>
                    <a:pt x="0" y="101"/>
                    <a:pt x="0" y="101"/>
                  </a:cubicBezTo>
                  <a:cubicBezTo>
                    <a:pt x="0" y="2"/>
                    <a:pt x="0" y="2"/>
                    <a:pt x="0" y="2"/>
                  </a:cubicBezTo>
                  <a:cubicBezTo>
                    <a:pt x="18" y="2"/>
                    <a:pt x="18" y="2"/>
                    <a:pt x="18" y="2"/>
                  </a:cubicBezTo>
                  <a:cubicBezTo>
                    <a:pt x="19" y="21"/>
                    <a:pt x="19" y="21"/>
                    <a:pt x="19" y="21"/>
                  </a:cubicBezTo>
                  <a:cubicBezTo>
                    <a:pt x="24" y="10"/>
                    <a:pt x="35" y="0"/>
                    <a:pt x="49" y="0"/>
                  </a:cubicBezTo>
                  <a:cubicBezTo>
                    <a:pt x="54" y="0"/>
                    <a:pt x="57" y="1"/>
                    <a:pt x="57" y="1"/>
                  </a:cubicBezTo>
                  <a:lnTo>
                    <a:pt x="54" y="1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07" name="Google Shape;507;p17"/>
            <p:cNvSpPr/>
            <p:nvPr/>
          </p:nvSpPr>
          <p:spPr>
            <a:xfrm>
              <a:off x="2670176" y="-36513"/>
              <a:ext cx="20638" cy="117475"/>
            </a:xfrm>
            <a:custGeom>
              <a:avLst/>
              <a:gdLst/>
              <a:ahLst/>
              <a:cxnLst/>
              <a:rect l="l" t="t" r="r" b="b"/>
              <a:pathLst>
                <a:path w="25" h="143" extrusionOk="0">
                  <a:moveTo>
                    <a:pt x="13" y="24"/>
                  </a:moveTo>
                  <a:cubicBezTo>
                    <a:pt x="6" y="24"/>
                    <a:pt x="0" y="19"/>
                    <a:pt x="0" y="12"/>
                  </a:cubicBezTo>
                  <a:cubicBezTo>
                    <a:pt x="0" y="5"/>
                    <a:pt x="6" y="0"/>
                    <a:pt x="13" y="0"/>
                  </a:cubicBezTo>
                  <a:cubicBezTo>
                    <a:pt x="20" y="0"/>
                    <a:pt x="25" y="5"/>
                    <a:pt x="25" y="12"/>
                  </a:cubicBezTo>
                  <a:cubicBezTo>
                    <a:pt x="25" y="18"/>
                    <a:pt x="20" y="24"/>
                    <a:pt x="13" y="24"/>
                  </a:cubicBezTo>
                  <a:close/>
                  <a:moveTo>
                    <a:pt x="4" y="143"/>
                  </a:moveTo>
                  <a:cubicBezTo>
                    <a:pt x="4" y="44"/>
                    <a:pt x="4" y="44"/>
                    <a:pt x="4" y="44"/>
                  </a:cubicBezTo>
                  <a:cubicBezTo>
                    <a:pt x="22" y="44"/>
                    <a:pt x="22" y="44"/>
                    <a:pt x="22" y="44"/>
                  </a:cubicBezTo>
                  <a:cubicBezTo>
                    <a:pt x="22" y="143"/>
                    <a:pt x="22" y="143"/>
                    <a:pt x="22" y="143"/>
                  </a:cubicBezTo>
                  <a:lnTo>
                    <a:pt x="4" y="14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08" name="Google Shape;508;p17"/>
            <p:cNvSpPr/>
            <p:nvPr/>
          </p:nvSpPr>
          <p:spPr>
            <a:xfrm>
              <a:off x="2701926" y="-1588"/>
              <a:ext cx="80963" cy="82550"/>
            </a:xfrm>
            <a:custGeom>
              <a:avLst/>
              <a:gdLst/>
              <a:ahLst/>
              <a:cxnLst/>
              <a:rect l="l" t="t" r="r" b="b"/>
              <a:pathLst>
                <a:path w="51" h="52" extrusionOk="0">
                  <a:moveTo>
                    <a:pt x="31" y="52"/>
                  </a:moveTo>
                  <a:lnTo>
                    <a:pt x="20" y="52"/>
                  </a:lnTo>
                  <a:lnTo>
                    <a:pt x="0" y="0"/>
                  </a:lnTo>
                  <a:lnTo>
                    <a:pt x="11" y="0"/>
                  </a:lnTo>
                  <a:lnTo>
                    <a:pt x="25" y="42"/>
                  </a:lnTo>
                  <a:lnTo>
                    <a:pt x="40" y="0"/>
                  </a:lnTo>
                  <a:lnTo>
                    <a:pt x="51" y="0"/>
                  </a:lnTo>
                  <a:lnTo>
                    <a:pt x="31" y="5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09" name="Google Shape;509;p17"/>
            <p:cNvSpPr/>
            <p:nvPr/>
          </p:nvSpPr>
          <p:spPr>
            <a:xfrm>
              <a:off x="2789238" y="-3175"/>
              <a:ext cx="74613" cy="85725"/>
            </a:xfrm>
            <a:custGeom>
              <a:avLst/>
              <a:gdLst/>
              <a:ahLst/>
              <a:cxnLst/>
              <a:rect l="l" t="t" r="r" b="b"/>
              <a:pathLst>
                <a:path w="90" h="103" extrusionOk="0">
                  <a:moveTo>
                    <a:pt x="20" y="56"/>
                  </a:moveTo>
                  <a:cubicBezTo>
                    <a:pt x="20" y="76"/>
                    <a:pt x="31" y="88"/>
                    <a:pt x="49" y="88"/>
                  </a:cubicBezTo>
                  <a:cubicBezTo>
                    <a:pt x="68" y="88"/>
                    <a:pt x="79" y="78"/>
                    <a:pt x="80" y="77"/>
                  </a:cubicBezTo>
                  <a:cubicBezTo>
                    <a:pt x="87" y="89"/>
                    <a:pt x="87" y="89"/>
                    <a:pt x="87" y="89"/>
                  </a:cubicBezTo>
                  <a:cubicBezTo>
                    <a:pt x="87" y="89"/>
                    <a:pt x="74" y="103"/>
                    <a:pt x="47" y="103"/>
                  </a:cubicBezTo>
                  <a:cubicBezTo>
                    <a:pt x="20" y="103"/>
                    <a:pt x="0" y="85"/>
                    <a:pt x="0" y="52"/>
                  </a:cubicBezTo>
                  <a:cubicBezTo>
                    <a:pt x="0" y="20"/>
                    <a:pt x="21" y="0"/>
                    <a:pt x="47" y="0"/>
                  </a:cubicBezTo>
                  <a:cubicBezTo>
                    <a:pt x="74" y="0"/>
                    <a:pt x="90" y="20"/>
                    <a:pt x="90" y="49"/>
                  </a:cubicBezTo>
                  <a:cubicBezTo>
                    <a:pt x="90" y="56"/>
                    <a:pt x="90" y="56"/>
                    <a:pt x="90" y="56"/>
                  </a:cubicBezTo>
                  <a:cubicBezTo>
                    <a:pt x="20" y="56"/>
                    <a:pt x="20" y="56"/>
                    <a:pt x="20" y="56"/>
                  </a:cubicBezTo>
                  <a:close/>
                  <a:moveTo>
                    <a:pt x="46" y="15"/>
                  </a:moveTo>
                  <a:cubicBezTo>
                    <a:pt x="28" y="15"/>
                    <a:pt x="20" y="30"/>
                    <a:pt x="19" y="43"/>
                  </a:cubicBezTo>
                  <a:cubicBezTo>
                    <a:pt x="71" y="43"/>
                    <a:pt x="71" y="43"/>
                    <a:pt x="71" y="43"/>
                  </a:cubicBezTo>
                  <a:cubicBezTo>
                    <a:pt x="71" y="28"/>
                    <a:pt x="64" y="15"/>
                    <a:pt x="46" y="15"/>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10" name="Google Shape;510;p17"/>
            <p:cNvSpPr/>
            <p:nvPr/>
          </p:nvSpPr>
          <p:spPr>
            <a:xfrm>
              <a:off x="2882901" y="-3175"/>
              <a:ext cx="68263" cy="84138"/>
            </a:xfrm>
            <a:custGeom>
              <a:avLst/>
              <a:gdLst/>
              <a:ahLst/>
              <a:cxnLst/>
              <a:rect l="l" t="t" r="r" b="b"/>
              <a:pathLst>
                <a:path w="84" h="101" extrusionOk="0">
                  <a:moveTo>
                    <a:pt x="65" y="101"/>
                  </a:moveTo>
                  <a:cubicBezTo>
                    <a:pt x="65" y="42"/>
                    <a:pt x="65" y="42"/>
                    <a:pt x="65" y="42"/>
                  </a:cubicBezTo>
                  <a:cubicBezTo>
                    <a:pt x="65" y="26"/>
                    <a:pt x="60" y="16"/>
                    <a:pt x="45" y="16"/>
                  </a:cubicBezTo>
                  <a:cubicBezTo>
                    <a:pt x="30" y="16"/>
                    <a:pt x="20" y="32"/>
                    <a:pt x="18" y="42"/>
                  </a:cubicBezTo>
                  <a:cubicBezTo>
                    <a:pt x="18" y="101"/>
                    <a:pt x="18" y="101"/>
                    <a:pt x="18" y="101"/>
                  </a:cubicBezTo>
                  <a:cubicBezTo>
                    <a:pt x="0" y="101"/>
                    <a:pt x="0" y="101"/>
                    <a:pt x="0" y="101"/>
                  </a:cubicBezTo>
                  <a:cubicBezTo>
                    <a:pt x="0" y="2"/>
                    <a:pt x="0" y="2"/>
                    <a:pt x="0" y="2"/>
                  </a:cubicBezTo>
                  <a:cubicBezTo>
                    <a:pt x="17" y="2"/>
                    <a:pt x="17" y="2"/>
                    <a:pt x="17" y="2"/>
                  </a:cubicBezTo>
                  <a:cubicBezTo>
                    <a:pt x="18" y="20"/>
                    <a:pt x="18" y="20"/>
                    <a:pt x="18" y="20"/>
                  </a:cubicBezTo>
                  <a:cubicBezTo>
                    <a:pt x="24" y="10"/>
                    <a:pt x="35" y="0"/>
                    <a:pt x="51" y="0"/>
                  </a:cubicBezTo>
                  <a:cubicBezTo>
                    <a:pt x="71" y="0"/>
                    <a:pt x="84" y="11"/>
                    <a:pt x="84" y="37"/>
                  </a:cubicBezTo>
                  <a:cubicBezTo>
                    <a:pt x="84" y="101"/>
                    <a:pt x="84" y="101"/>
                    <a:pt x="84" y="101"/>
                  </a:cubicBezTo>
                  <a:cubicBezTo>
                    <a:pt x="65" y="101"/>
                    <a:pt x="65" y="101"/>
                    <a:pt x="65" y="10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11" name="Google Shape;511;p17"/>
            <p:cNvSpPr/>
            <p:nvPr/>
          </p:nvSpPr>
          <p:spPr>
            <a:xfrm>
              <a:off x="3006726" y="-34925"/>
              <a:ext cx="79375" cy="117475"/>
            </a:xfrm>
            <a:custGeom>
              <a:avLst/>
              <a:gdLst/>
              <a:ahLst/>
              <a:cxnLst/>
              <a:rect l="l" t="t" r="r" b="b"/>
              <a:pathLst>
                <a:path w="95" h="142" extrusionOk="0">
                  <a:moveTo>
                    <a:pt x="50" y="142"/>
                  </a:moveTo>
                  <a:cubicBezTo>
                    <a:pt x="31" y="142"/>
                    <a:pt x="22" y="129"/>
                    <a:pt x="20" y="125"/>
                  </a:cubicBezTo>
                  <a:cubicBezTo>
                    <a:pt x="17" y="140"/>
                    <a:pt x="17" y="140"/>
                    <a:pt x="17" y="140"/>
                  </a:cubicBezTo>
                  <a:cubicBezTo>
                    <a:pt x="0" y="140"/>
                    <a:pt x="0" y="140"/>
                    <a:pt x="0" y="140"/>
                  </a:cubicBezTo>
                  <a:cubicBezTo>
                    <a:pt x="0" y="0"/>
                    <a:pt x="0" y="0"/>
                    <a:pt x="0" y="0"/>
                  </a:cubicBezTo>
                  <a:cubicBezTo>
                    <a:pt x="19" y="0"/>
                    <a:pt x="19" y="0"/>
                    <a:pt x="19" y="0"/>
                  </a:cubicBezTo>
                  <a:cubicBezTo>
                    <a:pt x="19" y="57"/>
                    <a:pt x="19" y="57"/>
                    <a:pt x="19" y="57"/>
                  </a:cubicBezTo>
                  <a:cubicBezTo>
                    <a:pt x="20" y="55"/>
                    <a:pt x="31" y="39"/>
                    <a:pt x="52" y="39"/>
                  </a:cubicBezTo>
                  <a:cubicBezTo>
                    <a:pt x="78" y="39"/>
                    <a:pt x="94" y="61"/>
                    <a:pt x="94" y="91"/>
                  </a:cubicBezTo>
                  <a:cubicBezTo>
                    <a:pt x="95" y="121"/>
                    <a:pt x="77" y="142"/>
                    <a:pt x="50" y="142"/>
                  </a:cubicBezTo>
                  <a:close/>
                  <a:moveTo>
                    <a:pt x="47" y="55"/>
                  </a:moveTo>
                  <a:cubicBezTo>
                    <a:pt x="30" y="55"/>
                    <a:pt x="18" y="71"/>
                    <a:pt x="18" y="91"/>
                  </a:cubicBezTo>
                  <a:cubicBezTo>
                    <a:pt x="18" y="110"/>
                    <a:pt x="29" y="127"/>
                    <a:pt x="46" y="127"/>
                  </a:cubicBezTo>
                  <a:cubicBezTo>
                    <a:pt x="63" y="127"/>
                    <a:pt x="75" y="111"/>
                    <a:pt x="75" y="91"/>
                  </a:cubicBezTo>
                  <a:cubicBezTo>
                    <a:pt x="75" y="71"/>
                    <a:pt x="64" y="55"/>
                    <a:pt x="47" y="55"/>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12" name="Google Shape;512;p17"/>
            <p:cNvSpPr/>
            <p:nvPr/>
          </p:nvSpPr>
          <p:spPr>
            <a:xfrm>
              <a:off x="3094038" y="-1588"/>
              <a:ext cx="79375" cy="114300"/>
            </a:xfrm>
            <a:custGeom>
              <a:avLst/>
              <a:gdLst/>
              <a:ahLst/>
              <a:cxnLst/>
              <a:rect l="l" t="t" r="r" b="b"/>
              <a:pathLst>
                <a:path w="96" h="136" extrusionOk="0">
                  <a:moveTo>
                    <a:pt x="52" y="113"/>
                  </a:moveTo>
                  <a:cubicBezTo>
                    <a:pt x="45" y="129"/>
                    <a:pt x="38" y="136"/>
                    <a:pt x="26" y="136"/>
                  </a:cubicBezTo>
                  <a:cubicBezTo>
                    <a:pt x="13" y="136"/>
                    <a:pt x="7" y="132"/>
                    <a:pt x="7" y="132"/>
                  </a:cubicBezTo>
                  <a:cubicBezTo>
                    <a:pt x="11" y="117"/>
                    <a:pt x="11" y="117"/>
                    <a:pt x="11" y="117"/>
                  </a:cubicBezTo>
                  <a:cubicBezTo>
                    <a:pt x="11" y="117"/>
                    <a:pt x="17" y="120"/>
                    <a:pt x="22" y="120"/>
                  </a:cubicBezTo>
                  <a:cubicBezTo>
                    <a:pt x="27" y="120"/>
                    <a:pt x="30" y="118"/>
                    <a:pt x="33" y="110"/>
                  </a:cubicBezTo>
                  <a:cubicBezTo>
                    <a:pt x="38" y="98"/>
                    <a:pt x="38" y="98"/>
                    <a:pt x="38" y="98"/>
                  </a:cubicBezTo>
                  <a:cubicBezTo>
                    <a:pt x="0" y="0"/>
                    <a:pt x="0" y="0"/>
                    <a:pt x="0" y="0"/>
                  </a:cubicBezTo>
                  <a:cubicBezTo>
                    <a:pt x="20" y="0"/>
                    <a:pt x="20" y="0"/>
                    <a:pt x="20" y="0"/>
                  </a:cubicBezTo>
                  <a:cubicBezTo>
                    <a:pt x="48" y="81"/>
                    <a:pt x="48" y="81"/>
                    <a:pt x="48" y="81"/>
                  </a:cubicBezTo>
                  <a:cubicBezTo>
                    <a:pt x="76" y="0"/>
                    <a:pt x="76" y="0"/>
                    <a:pt x="76" y="0"/>
                  </a:cubicBezTo>
                  <a:cubicBezTo>
                    <a:pt x="96" y="0"/>
                    <a:pt x="96" y="0"/>
                    <a:pt x="96" y="0"/>
                  </a:cubicBezTo>
                  <a:lnTo>
                    <a:pt x="52" y="11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13" name="Google Shape;513;p17"/>
            <p:cNvSpPr/>
            <p:nvPr/>
          </p:nvSpPr>
          <p:spPr>
            <a:xfrm>
              <a:off x="3219451" y="-31750"/>
              <a:ext cx="17463" cy="112713"/>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14" name="Google Shape;514;p17"/>
            <p:cNvSpPr/>
            <p:nvPr/>
          </p:nvSpPr>
          <p:spPr>
            <a:xfrm>
              <a:off x="3263901" y="-3175"/>
              <a:ext cx="69850" cy="84138"/>
            </a:xfrm>
            <a:custGeom>
              <a:avLst/>
              <a:gdLst/>
              <a:ahLst/>
              <a:cxnLst/>
              <a:rect l="l" t="t" r="r" b="b"/>
              <a:pathLst>
                <a:path w="84" h="101" extrusionOk="0">
                  <a:moveTo>
                    <a:pt x="65" y="101"/>
                  </a:moveTo>
                  <a:cubicBezTo>
                    <a:pt x="65" y="42"/>
                    <a:pt x="65" y="42"/>
                    <a:pt x="65" y="42"/>
                  </a:cubicBezTo>
                  <a:cubicBezTo>
                    <a:pt x="65" y="26"/>
                    <a:pt x="60" y="16"/>
                    <a:pt x="45" y="16"/>
                  </a:cubicBezTo>
                  <a:cubicBezTo>
                    <a:pt x="30" y="16"/>
                    <a:pt x="21" y="32"/>
                    <a:pt x="19" y="42"/>
                  </a:cubicBezTo>
                  <a:cubicBezTo>
                    <a:pt x="19" y="101"/>
                    <a:pt x="19" y="101"/>
                    <a:pt x="19" y="101"/>
                  </a:cubicBezTo>
                  <a:cubicBezTo>
                    <a:pt x="0" y="101"/>
                    <a:pt x="0" y="101"/>
                    <a:pt x="0" y="101"/>
                  </a:cubicBezTo>
                  <a:cubicBezTo>
                    <a:pt x="0" y="2"/>
                    <a:pt x="0" y="2"/>
                    <a:pt x="0" y="2"/>
                  </a:cubicBezTo>
                  <a:cubicBezTo>
                    <a:pt x="18" y="2"/>
                    <a:pt x="18" y="2"/>
                    <a:pt x="18" y="2"/>
                  </a:cubicBezTo>
                  <a:cubicBezTo>
                    <a:pt x="19" y="20"/>
                    <a:pt x="19" y="20"/>
                    <a:pt x="19" y="20"/>
                  </a:cubicBezTo>
                  <a:cubicBezTo>
                    <a:pt x="24" y="10"/>
                    <a:pt x="35" y="0"/>
                    <a:pt x="51" y="0"/>
                  </a:cubicBezTo>
                  <a:cubicBezTo>
                    <a:pt x="71" y="0"/>
                    <a:pt x="84" y="11"/>
                    <a:pt x="84" y="37"/>
                  </a:cubicBezTo>
                  <a:cubicBezTo>
                    <a:pt x="84" y="101"/>
                    <a:pt x="84" y="101"/>
                    <a:pt x="84" y="101"/>
                  </a:cubicBezTo>
                  <a:cubicBezTo>
                    <a:pt x="65" y="101"/>
                    <a:pt x="65" y="101"/>
                    <a:pt x="65" y="10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15" name="Google Shape;515;p17"/>
            <p:cNvSpPr/>
            <p:nvPr/>
          </p:nvSpPr>
          <p:spPr>
            <a:xfrm>
              <a:off x="3349626" y="-3175"/>
              <a:ext cx="63500" cy="85725"/>
            </a:xfrm>
            <a:custGeom>
              <a:avLst/>
              <a:gdLst/>
              <a:ahLst/>
              <a:cxnLst/>
              <a:rect l="l" t="t" r="r" b="b"/>
              <a:pathLst>
                <a:path w="78" h="103" extrusionOk="0">
                  <a:moveTo>
                    <a:pt x="68" y="94"/>
                  </a:moveTo>
                  <a:cubicBezTo>
                    <a:pt x="62" y="99"/>
                    <a:pt x="54" y="103"/>
                    <a:pt x="39" y="103"/>
                  </a:cubicBezTo>
                  <a:cubicBezTo>
                    <a:pt x="19" y="103"/>
                    <a:pt x="4" y="91"/>
                    <a:pt x="0" y="86"/>
                  </a:cubicBezTo>
                  <a:cubicBezTo>
                    <a:pt x="10" y="74"/>
                    <a:pt x="10" y="74"/>
                    <a:pt x="10" y="74"/>
                  </a:cubicBezTo>
                  <a:cubicBezTo>
                    <a:pt x="16" y="80"/>
                    <a:pt x="28" y="88"/>
                    <a:pt x="39" y="88"/>
                  </a:cubicBezTo>
                  <a:cubicBezTo>
                    <a:pt x="51" y="88"/>
                    <a:pt x="59" y="84"/>
                    <a:pt x="59" y="75"/>
                  </a:cubicBezTo>
                  <a:cubicBezTo>
                    <a:pt x="59" y="66"/>
                    <a:pt x="49" y="63"/>
                    <a:pt x="43" y="61"/>
                  </a:cubicBezTo>
                  <a:cubicBezTo>
                    <a:pt x="37" y="60"/>
                    <a:pt x="30" y="57"/>
                    <a:pt x="25" y="55"/>
                  </a:cubicBezTo>
                  <a:cubicBezTo>
                    <a:pt x="21" y="53"/>
                    <a:pt x="5" y="46"/>
                    <a:pt x="5" y="29"/>
                  </a:cubicBezTo>
                  <a:cubicBezTo>
                    <a:pt x="5" y="11"/>
                    <a:pt x="20" y="0"/>
                    <a:pt x="42" y="0"/>
                  </a:cubicBezTo>
                  <a:cubicBezTo>
                    <a:pt x="63" y="0"/>
                    <a:pt x="76" y="12"/>
                    <a:pt x="77" y="13"/>
                  </a:cubicBezTo>
                  <a:cubicBezTo>
                    <a:pt x="68" y="26"/>
                    <a:pt x="68" y="26"/>
                    <a:pt x="68" y="26"/>
                  </a:cubicBezTo>
                  <a:cubicBezTo>
                    <a:pt x="62" y="20"/>
                    <a:pt x="52" y="15"/>
                    <a:pt x="42" y="15"/>
                  </a:cubicBezTo>
                  <a:cubicBezTo>
                    <a:pt x="31" y="15"/>
                    <a:pt x="23" y="18"/>
                    <a:pt x="23" y="27"/>
                  </a:cubicBezTo>
                  <a:cubicBezTo>
                    <a:pt x="23" y="36"/>
                    <a:pt x="32" y="38"/>
                    <a:pt x="39" y="41"/>
                  </a:cubicBezTo>
                  <a:cubicBezTo>
                    <a:pt x="46" y="43"/>
                    <a:pt x="54" y="45"/>
                    <a:pt x="58" y="47"/>
                  </a:cubicBezTo>
                  <a:cubicBezTo>
                    <a:pt x="62" y="49"/>
                    <a:pt x="78" y="55"/>
                    <a:pt x="78" y="72"/>
                  </a:cubicBezTo>
                  <a:cubicBezTo>
                    <a:pt x="78" y="82"/>
                    <a:pt x="73" y="89"/>
                    <a:pt x="68" y="94"/>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16" name="Google Shape;516;p17"/>
            <p:cNvSpPr/>
            <p:nvPr/>
          </p:nvSpPr>
          <p:spPr>
            <a:xfrm>
              <a:off x="3429001" y="-36513"/>
              <a:ext cx="20638" cy="117475"/>
            </a:xfrm>
            <a:custGeom>
              <a:avLst/>
              <a:gdLst/>
              <a:ahLst/>
              <a:cxnLst/>
              <a:rect l="l" t="t" r="r" b="b"/>
              <a:pathLst>
                <a:path w="26" h="143" extrusionOk="0">
                  <a:moveTo>
                    <a:pt x="13" y="24"/>
                  </a:moveTo>
                  <a:cubicBezTo>
                    <a:pt x="6" y="24"/>
                    <a:pt x="0" y="19"/>
                    <a:pt x="0" y="12"/>
                  </a:cubicBezTo>
                  <a:cubicBezTo>
                    <a:pt x="0" y="5"/>
                    <a:pt x="6" y="0"/>
                    <a:pt x="13" y="0"/>
                  </a:cubicBezTo>
                  <a:cubicBezTo>
                    <a:pt x="20" y="0"/>
                    <a:pt x="26" y="5"/>
                    <a:pt x="26" y="12"/>
                  </a:cubicBezTo>
                  <a:cubicBezTo>
                    <a:pt x="26" y="18"/>
                    <a:pt x="20" y="24"/>
                    <a:pt x="13" y="24"/>
                  </a:cubicBezTo>
                  <a:close/>
                  <a:moveTo>
                    <a:pt x="4" y="143"/>
                  </a:moveTo>
                  <a:cubicBezTo>
                    <a:pt x="4" y="44"/>
                    <a:pt x="4" y="44"/>
                    <a:pt x="4" y="44"/>
                  </a:cubicBezTo>
                  <a:cubicBezTo>
                    <a:pt x="22" y="44"/>
                    <a:pt x="22" y="44"/>
                    <a:pt x="22" y="44"/>
                  </a:cubicBezTo>
                  <a:cubicBezTo>
                    <a:pt x="22" y="143"/>
                    <a:pt x="22" y="143"/>
                    <a:pt x="22" y="143"/>
                  </a:cubicBezTo>
                  <a:lnTo>
                    <a:pt x="4" y="14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17" name="Google Shape;517;p17"/>
            <p:cNvSpPr/>
            <p:nvPr/>
          </p:nvSpPr>
          <p:spPr>
            <a:xfrm>
              <a:off x="3465513" y="-3175"/>
              <a:ext cx="77788" cy="115888"/>
            </a:xfrm>
            <a:custGeom>
              <a:avLst/>
              <a:gdLst/>
              <a:ahLst/>
              <a:cxnLst/>
              <a:rect l="l" t="t" r="r" b="b"/>
              <a:pathLst>
                <a:path w="94" h="138" extrusionOk="0">
                  <a:moveTo>
                    <a:pt x="84" y="122"/>
                  </a:moveTo>
                  <a:cubicBezTo>
                    <a:pt x="76" y="130"/>
                    <a:pt x="64" y="138"/>
                    <a:pt x="44" y="138"/>
                  </a:cubicBezTo>
                  <a:cubicBezTo>
                    <a:pt x="23" y="138"/>
                    <a:pt x="8" y="129"/>
                    <a:pt x="5" y="126"/>
                  </a:cubicBezTo>
                  <a:cubicBezTo>
                    <a:pt x="12" y="112"/>
                    <a:pt x="12" y="112"/>
                    <a:pt x="12" y="112"/>
                  </a:cubicBezTo>
                  <a:cubicBezTo>
                    <a:pt x="17" y="116"/>
                    <a:pt x="30" y="122"/>
                    <a:pt x="43" y="122"/>
                  </a:cubicBezTo>
                  <a:cubicBezTo>
                    <a:pt x="55" y="122"/>
                    <a:pt x="63" y="118"/>
                    <a:pt x="67" y="113"/>
                  </a:cubicBezTo>
                  <a:cubicBezTo>
                    <a:pt x="72" y="109"/>
                    <a:pt x="74" y="101"/>
                    <a:pt x="74" y="89"/>
                  </a:cubicBezTo>
                  <a:cubicBezTo>
                    <a:pt x="74" y="80"/>
                    <a:pt x="74" y="80"/>
                    <a:pt x="74" y="80"/>
                  </a:cubicBezTo>
                  <a:cubicBezTo>
                    <a:pt x="73" y="83"/>
                    <a:pt x="64" y="99"/>
                    <a:pt x="42" y="99"/>
                  </a:cubicBezTo>
                  <a:cubicBezTo>
                    <a:pt x="16" y="99"/>
                    <a:pt x="0" y="78"/>
                    <a:pt x="0" y="49"/>
                  </a:cubicBezTo>
                  <a:cubicBezTo>
                    <a:pt x="0" y="20"/>
                    <a:pt x="19" y="0"/>
                    <a:pt x="43" y="0"/>
                  </a:cubicBezTo>
                  <a:cubicBezTo>
                    <a:pt x="65" y="0"/>
                    <a:pt x="73" y="15"/>
                    <a:pt x="74" y="18"/>
                  </a:cubicBezTo>
                  <a:cubicBezTo>
                    <a:pt x="76" y="2"/>
                    <a:pt x="76" y="2"/>
                    <a:pt x="76" y="2"/>
                  </a:cubicBezTo>
                  <a:cubicBezTo>
                    <a:pt x="94" y="2"/>
                    <a:pt x="94" y="2"/>
                    <a:pt x="94" y="2"/>
                  </a:cubicBezTo>
                  <a:cubicBezTo>
                    <a:pt x="94" y="82"/>
                    <a:pt x="94" y="82"/>
                    <a:pt x="94" y="82"/>
                  </a:cubicBezTo>
                  <a:cubicBezTo>
                    <a:pt x="94" y="102"/>
                    <a:pt x="91" y="113"/>
                    <a:pt x="84" y="122"/>
                  </a:cubicBezTo>
                  <a:close/>
                  <a:moveTo>
                    <a:pt x="48" y="15"/>
                  </a:moveTo>
                  <a:cubicBezTo>
                    <a:pt x="31" y="15"/>
                    <a:pt x="20" y="30"/>
                    <a:pt x="20" y="49"/>
                  </a:cubicBezTo>
                  <a:cubicBezTo>
                    <a:pt x="20" y="67"/>
                    <a:pt x="30" y="83"/>
                    <a:pt x="47" y="83"/>
                  </a:cubicBezTo>
                  <a:cubicBezTo>
                    <a:pt x="64" y="83"/>
                    <a:pt x="75" y="67"/>
                    <a:pt x="75" y="49"/>
                  </a:cubicBezTo>
                  <a:cubicBezTo>
                    <a:pt x="75" y="30"/>
                    <a:pt x="65" y="15"/>
                    <a:pt x="48" y="15"/>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18" name="Google Shape;518;p17"/>
            <p:cNvSpPr/>
            <p:nvPr/>
          </p:nvSpPr>
          <p:spPr>
            <a:xfrm>
              <a:off x="3568701" y="-34925"/>
              <a:ext cx="69850" cy="115888"/>
            </a:xfrm>
            <a:custGeom>
              <a:avLst/>
              <a:gdLst/>
              <a:ahLst/>
              <a:cxnLst/>
              <a:rect l="l" t="t" r="r" b="b"/>
              <a:pathLst>
                <a:path w="85" h="141" extrusionOk="0">
                  <a:moveTo>
                    <a:pt x="66" y="141"/>
                  </a:moveTo>
                  <a:cubicBezTo>
                    <a:pt x="66" y="82"/>
                    <a:pt x="66" y="82"/>
                    <a:pt x="66" y="82"/>
                  </a:cubicBezTo>
                  <a:cubicBezTo>
                    <a:pt x="66" y="66"/>
                    <a:pt x="61" y="56"/>
                    <a:pt x="46" y="56"/>
                  </a:cubicBezTo>
                  <a:cubicBezTo>
                    <a:pt x="31" y="56"/>
                    <a:pt x="21" y="72"/>
                    <a:pt x="19" y="82"/>
                  </a:cubicBezTo>
                  <a:cubicBezTo>
                    <a:pt x="19" y="141"/>
                    <a:pt x="19" y="141"/>
                    <a:pt x="19" y="141"/>
                  </a:cubicBezTo>
                  <a:cubicBezTo>
                    <a:pt x="0" y="141"/>
                    <a:pt x="0" y="141"/>
                    <a:pt x="0" y="141"/>
                  </a:cubicBezTo>
                  <a:cubicBezTo>
                    <a:pt x="0" y="0"/>
                    <a:pt x="0" y="0"/>
                    <a:pt x="0" y="0"/>
                  </a:cubicBezTo>
                  <a:cubicBezTo>
                    <a:pt x="19" y="0"/>
                    <a:pt x="19" y="0"/>
                    <a:pt x="19" y="0"/>
                  </a:cubicBezTo>
                  <a:cubicBezTo>
                    <a:pt x="19" y="60"/>
                    <a:pt x="19" y="60"/>
                    <a:pt x="19" y="60"/>
                  </a:cubicBezTo>
                  <a:cubicBezTo>
                    <a:pt x="25" y="50"/>
                    <a:pt x="36" y="39"/>
                    <a:pt x="52" y="39"/>
                  </a:cubicBezTo>
                  <a:cubicBezTo>
                    <a:pt x="72" y="39"/>
                    <a:pt x="85" y="51"/>
                    <a:pt x="85" y="77"/>
                  </a:cubicBezTo>
                  <a:cubicBezTo>
                    <a:pt x="85" y="141"/>
                    <a:pt x="85" y="141"/>
                    <a:pt x="85" y="141"/>
                  </a:cubicBezTo>
                  <a:lnTo>
                    <a:pt x="66" y="141"/>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19" name="Google Shape;519;p17"/>
            <p:cNvSpPr/>
            <p:nvPr/>
          </p:nvSpPr>
          <p:spPr>
            <a:xfrm>
              <a:off x="3654426" y="-23813"/>
              <a:ext cx="50800" cy="106363"/>
            </a:xfrm>
            <a:custGeom>
              <a:avLst/>
              <a:gdLst/>
              <a:ahLst/>
              <a:cxnLst/>
              <a:rect l="l" t="t" r="r" b="b"/>
              <a:pathLst>
                <a:path w="61" h="128" extrusionOk="0">
                  <a:moveTo>
                    <a:pt x="33" y="41"/>
                  </a:moveTo>
                  <a:cubicBezTo>
                    <a:pt x="33" y="92"/>
                    <a:pt x="33" y="92"/>
                    <a:pt x="33" y="92"/>
                  </a:cubicBezTo>
                  <a:cubicBezTo>
                    <a:pt x="33" y="101"/>
                    <a:pt x="34" y="106"/>
                    <a:pt x="37" y="109"/>
                  </a:cubicBezTo>
                  <a:cubicBezTo>
                    <a:pt x="40" y="112"/>
                    <a:pt x="43" y="113"/>
                    <a:pt x="47" y="113"/>
                  </a:cubicBezTo>
                  <a:cubicBezTo>
                    <a:pt x="52" y="113"/>
                    <a:pt x="56" y="112"/>
                    <a:pt x="58" y="111"/>
                  </a:cubicBezTo>
                  <a:cubicBezTo>
                    <a:pt x="60" y="125"/>
                    <a:pt x="60" y="125"/>
                    <a:pt x="60" y="125"/>
                  </a:cubicBezTo>
                  <a:cubicBezTo>
                    <a:pt x="56" y="127"/>
                    <a:pt x="48" y="128"/>
                    <a:pt x="42" y="128"/>
                  </a:cubicBezTo>
                  <a:cubicBezTo>
                    <a:pt x="33" y="128"/>
                    <a:pt x="27" y="126"/>
                    <a:pt x="21" y="121"/>
                  </a:cubicBezTo>
                  <a:cubicBezTo>
                    <a:pt x="16" y="115"/>
                    <a:pt x="15" y="108"/>
                    <a:pt x="15" y="95"/>
                  </a:cubicBezTo>
                  <a:cubicBezTo>
                    <a:pt x="15" y="41"/>
                    <a:pt x="15" y="41"/>
                    <a:pt x="15" y="41"/>
                  </a:cubicBezTo>
                  <a:cubicBezTo>
                    <a:pt x="0" y="41"/>
                    <a:pt x="0" y="41"/>
                    <a:pt x="0" y="41"/>
                  </a:cubicBezTo>
                  <a:cubicBezTo>
                    <a:pt x="0" y="27"/>
                    <a:pt x="0" y="27"/>
                    <a:pt x="0" y="27"/>
                  </a:cubicBezTo>
                  <a:cubicBezTo>
                    <a:pt x="14" y="27"/>
                    <a:pt x="14" y="27"/>
                    <a:pt x="14" y="27"/>
                  </a:cubicBezTo>
                  <a:cubicBezTo>
                    <a:pt x="16" y="0"/>
                    <a:pt x="16" y="0"/>
                    <a:pt x="16" y="0"/>
                  </a:cubicBezTo>
                  <a:cubicBezTo>
                    <a:pt x="33" y="0"/>
                    <a:pt x="33" y="0"/>
                    <a:pt x="33" y="0"/>
                  </a:cubicBezTo>
                  <a:cubicBezTo>
                    <a:pt x="33" y="27"/>
                    <a:pt x="33" y="27"/>
                    <a:pt x="33" y="27"/>
                  </a:cubicBezTo>
                  <a:cubicBezTo>
                    <a:pt x="61" y="27"/>
                    <a:pt x="61" y="27"/>
                    <a:pt x="61" y="27"/>
                  </a:cubicBezTo>
                  <a:cubicBezTo>
                    <a:pt x="61" y="41"/>
                    <a:pt x="61" y="41"/>
                    <a:pt x="61" y="41"/>
                  </a:cubicBezTo>
                  <a:cubicBezTo>
                    <a:pt x="33" y="41"/>
                    <a:pt x="33" y="41"/>
                    <a:pt x="33" y="4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20" name="Google Shape;520;p17"/>
            <p:cNvSpPr/>
            <p:nvPr/>
          </p:nvSpPr>
          <p:spPr>
            <a:xfrm>
              <a:off x="3711576" y="-3175"/>
              <a:ext cx="63500" cy="85725"/>
            </a:xfrm>
            <a:custGeom>
              <a:avLst/>
              <a:gdLst/>
              <a:ahLst/>
              <a:cxnLst/>
              <a:rect l="l" t="t" r="r" b="b"/>
              <a:pathLst>
                <a:path w="78" h="103" extrusionOk="0">
                  <a:moveTo>
                    <a:pt x="68" y="94"/>
                  </a:moveTo>
                  <a:cubicBezTo>
                    <a:pt x="63" y="99"/>
                    <a:pt x="54" y="103"/>
                    <a:pt x="39" y="103"/>
                  </a:cubicBezTo>
                  <a:cubicBezTo>
                    <a:pt x="19" y="103"/>
                    <a:pt x="5" y="91"/>
                    <a:pt x="0" y="86"/>
                  </a:cubicBezTo>
                  <a:cubicBezTo>
                    <a:pt x="10" y="74"/>
                    <a:pt x="10" y="74"/>
                    <a:pt x="10" y="74"/>
                  </a:cubicBezTo>
                  <a:cubicBezTo>
                    <a:pt x="16" y="80"/>
                    <a:pt x="28" y="88"/>
                    <a:pt x="40" y="88"/>
                  </a:cubicBezTo>
                  <a:cubicBezTo>
                    <a:pt x="51" y="88"/>
                    <a:pt x="59" y="84"/>
                    <a:pt x="59" y="75"/>
                  </a:cubicBezTo>
                  <a:cubicBezTo>
                    <a:pt x="59" y="66"/>
                    <a:pt x="49" y="63"/>
                    <a:pt x="43" y="61"/>
                  </a:cubicBezTo>
                  <a:cubicBezTo>
                    <a:pt x="38" y="60"/>
                    <a:pt x="30" y="57"/>
                    <a:pt x="25" y="55"/>
                  </a:cubicBezTo>
                  <a:cubicBezTo>
                    <a:pt x="21" y="53"/>
                    <a:pt x="5" y="46"/>
                    <a:pt x="5" y="29"/>
                  </a:cubicBezTo>
                  <a:cubicBezTo>
                    <a:pt x="5" y="11"/>
                    <a:pt x="20" y="0"/>
                    <a:pt x="42" y="0"/>
                  </a:cubicBezTo>
                  <a:cubicBezTo>
                    <a:pt x="63" y="0"/>
                    <a:pt x="76" y="12"/>
                    <a:pt x="77" y="13"/>
                  </a:cubicBezTo>
                  <a:cubicBezTo>
                    <a:pt x="68" y="26"/>
                    <a:pt x="68" y="26"/>
                    <a:pt x="68" y="26"/>
                  </a:cubicBezTo>
                  <a:cubicBezTo>
                    <a:pt x="62" y="20"/>
                    <a:pt x="52" y="15"/>
                    <a:pt x="42" y="15"/>
                  </a:cubicBezTo>
                  <a:cubicBezTo>
                    <a:pt x="31" y="15"/>
                    <a:pt x="23" y="18"/>
                    <a:pt x="23" y="27"/>
                  </a:cubicBezTo>
                  <a:cubicBezTo>
                    <a:pt x="23" y="36"/>
                    <a:pt x="32" y="38"/>
                    <a:pt x="39" y="41"/>
                  </a:cubicBezTo>
                  <a:cubicBezTo>
                    <a:pt x="46" y="43"/>
                    <a:pt x="54" y="45"/>
                    <a:pt x="58" y="47"/>
                  </a:cubicBezTo>
                  <a:cubicBezTo>
                    <a:pt x="62" y="49"/>
                    <a:pt x="78" y="55"/>
                    <a:pt x="78" y="72"/>
                  </a:cubicBezTo>
                  <a:cubicBezTo>
                    <a:pt x="78" y="82"/>
                    <a:pt x="74" y="89"/>
                    <a:pt x="68" y="94"/>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21" name="Google Shape;521;p17"/>
            <p:cNvSpPr/>
            <p:nvPr/>
          </p:nvSpPr>
          <p:spPr>
            <a:xfrm>
              <a:off x="2498726" y="157163"/>
              <a:ext cx="93663" cy="112713"/>
            </a:xfrm>
            <a:custGeom>
              <a:avLst/>
              <a:gdLst/>
              <a:ahLst/>
              <a:cxnLst/>
              <a:rect l="l" t="t" r="r" b="b"/>
              <a:pathLst>
                <a:path w="113" h="136" extrusionOk="0">
                  <a:moveTo>
                    <a:pt x="92" y="119"/>
                  </a:moveTo>
                  <a:cubicBezTo>
                    <a:pt x="81" y="130"/>
                    <a:pt x="66" y="136"/>
                    <a:pt x="45" y="136"/>
                  </a:cubicBezTo>
                  <a:cubicBezTo>
                    <a:pt x="0" y="136"/>
                    <a:pt x="0" y="136"/>
                    <a:pt x="0" y="136"/>
                  </a:cubicBezTo>
                  <a:cubicBezTo>
                    <a:pt x="0" y="0"/>
                    <a:pt x="0" y="0"/>
                    <a:pt x="0" y="0"/>
                  </a:cubicBezTo>
                  <a:cubicBezTo>
                    <a:pt x="45" y="0"/>
                    <a:pt x="45" y="0"/>
                    <a:pt x="45" y="0"/>
                  </a:cubicBezTo>
                  <a:cubicBezTo>
                    <a:pt x="66" y="0"/>
                    <a:pt x="81" y="5"/>
                    <a:pt x="92" y="16"/>
                  </a:cubicBezTo>
                  <a:cubicBezTo>
                    <a:pt x="103" y="27"/>
                    <a:pt x="113" y="44"/>
                    <a:pt x="113" y="68"/>
                  </a:cubicBezTo>
                  <a:cubicBezTo>
                    <a:pt x="113" y="91"/>
                    <a:pt x="104" y="108"/>
                    <a:pt x="92" y="119"/>
                  </a:cubicBezTo>
                  <a:close/>
                  <a:moveTo>
                    <a:pt x="78" y="28"/>
                  </a:moveTo>
                  <a:cubicBezTo>
                    <a:pt x="70" y="19"/>
                    <a:pt x="59" y="15"/>
                    <a:pt x="45" y="15"/>
                  </a:cubicBezTo>
                  <a:cubicBezTo>
                    <a:pt x="20" y="15"/>
                    <a:pt x="20" y="15"/>
                    <a:pt x="20" y="15"/>
                  </a:cubicBezTo>
                  <a:cubicBezTo>
                    <a:pt x="20" y="119"/>
                    <a:pt x="20" y="119"/>
                    <a:pt x="20" y="119"/>
                  </a:cubicBezTo>
                  <a:cubicBezTo>
                    <a:pt x="45" y="119"/>
                    <a:pt x="45" y="119"/>
                    <a:pt x="45" y="119"/>
                  </a:cubicBezTo>
                  <a:cubicBezTo>
                    <a:pt x="58" y="119"/>
                    <a:pt x="69" y="116"/>
                    <a:pt x="78" y="107"/>
                  </a:cubicBezTo>
                  <a:cubicBezTo>
                    <a:pt x="87" y="98"/>
                    <a:pt x="92" y="84"/>
                    <a:pt x="92" y="68"/>
                  </a:cubicBezTo>
                  <a:cubicBezTo>
                    <a:pt x="92" y="51"/>
                    <a:pt x="87" y="36"/>
                    <a:pt x="78" y="28"/>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22" name="Google Shape;522;p17"/>
            <p:cNvSpPr/>
            <p:nvPr/>
          </p:nvSpPr>
          <p:spPr>
            <a:xfrm>
              <a:off x="2605088" y="185738"/>
              <a:ext cx="74613" cy="85725"/>
            </a:xfrm>
            <a:custGeom>
              <a:avLst/>
              <a:gdLst/>
              <a:ahLst/>
              <a:cxnLst/>
              <a:rect l="l" t="t" r="r" b="b"/>
              <a:pathLst>
                <a:path w="90" h="103" extrusionOk="0">
                  <a:moveTo>
                    <a:pt x="20" y="56"/>
                  </a:moveTo>
                  <a:cubicBezTo>
                    <a:pt x="20" y="75"/>
                    <a:pt x="31" y="88"/>
                    <a:pt x="50" y="88"/>
                  </a:cubicBezTo>
                  <a:cubicBezTo>
                    <a:pt x="68" y="88"/>
                    <a:pt x="79" y="78"/>
                    <a:pt x="80" y="77"/>
                  </a:cubicBezTo>
                  <a:cubicBezTo>
                    <a:pt x="88" y="89"/>
                    <a:pt x="88" y="89"/>
                    <a:pt x="88" y="89"/>
                  </a:cubicBezTo>
                  <a:cubicBezTo>
                    <a:pt x="88" y="89"/>
                    <a:pt x="75" y="103"/>
                    <a:pt x="47" y="103"/>
                  </a:cubicBezTo>
                  <a:cubicBezTo>
                    <a:pt x="20" y="103"/>
                    <a:pt x="0" y="84"/>
                    <a:pt x="0" y="52"/>
                  </a:cubicBezTo>
                  <a:cubicBezTo>
                    <a:pt x="0" y="19"/>
                    <a:pt x="21" y="0"/>
                    <a:pt x="47" y="0"/>
                  </a:cubicBezTo>
                  <a:cubicBezTo>
                    <a:pt x="74" y="0"/>
                    <a:pt x="90" y="20"/>
                    <a:pt x="90" y="48"/>
                  </a:cubicBezTo>
                  <a:cubicBezTo>
                    <a:pt x="90" y="56"/>
                    <a:pt x="90" y="56"/>
                    <a:pt x="90" y="56"/>
                  </a:cubicBezTo>
                  <a:cubicBezTo>
                    <a:pt x="20" y="56"/>
                    <a:pt x="20" y="56"/>
                    <a:pt x="20" y="56"/>
                  </a:cubicBezTo>
                  <a:close/>
                  <a:moveTo>
                    <a:pt x="46" y="14"/>
                  </a:moveTo>
                  <a:cubicBezTo>
                    <a:pt x="29" y="14"/>
                    <a:pt x="20" y="29"/>
                    <a:pt x="19" y="42"/>
                  </a:cubicBezTo>
                  <a:cubicBezTo>
                    <a:pt x="71" y="42"/>
                    <a:pt x="71" y="42"/>
                    <a:pt x="71" y="42"/>
                  </a:cubicBezTo>
                  <a:cubicBezTo>
                    <a:pt x="72" y="28"/>
                    <a:pt x="64" y="14"/>
                    <a:pt x="46" y="14"/>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23" name="Google Shape;523;p17"/>
            <p:cNvSpPr/>
            <p:nvPr/>
          </p:nvSpPr>
          <p:spPr>
            <a:xfrm>
              <a:off x="2697163" y="153988"/>
              <a:ext cx="15875" cy="115888"/>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24" name="Google Shape;524;p17"/>
            <p:cNvSpPr/>
            <p:nvPr/>
          </p:nvSpPr>
          <p:spPr>
            <a:xfrm>
              <a:off x="2736851" y="150813"/>
              <a:ext cx="20638" cy="119063"/>
            </a:xfrm>
            <a:custGeom>
              <a:avLst/>
              <a:gdLst/>
              <a:ahLst/>
              <a:cxnLst/>
              <a:rect l="l" t="t" r="r" b="b"/>
              <a:pathLst>
                <a:path w="25" h="144" extrusionOk="0">
                  <a:moveTo>
                    <a:pt x="12" y="25"/>
                  </a:moveTo>
                  <a:cubicBezTo>
                    <a:pt x="5" y="25"/>
                    <a:pt x="0" y="20"/>
                    <a:pt x="0" y="13"/>
                  </a:cubicBezTo>
                  <a:cubicBezTo>
                    <a:pt x="0" y="6"/>
                    <a:pt x="5" y="0"/>
                    <a:pt x="12" y="0"/>
                  </a:cubicBezTo>
                  <a:cubicBezTo>
                    <a:pt x="20" y="0"/>
                    <a:pt x="25" y="6"/>
                    <a:pt x="25" y="12"/>
                  </a:cubicBezTo>
                  <a:cubicBezTo>
                    <a:pt x="25" y="19"/>
                    <a:pt x="20" y="25"/>
                    <a:pt x="12" y="25"/>
                  </a:cubicBezTo>
                  <a:close/>
                  <a:moveTo>
                    <a:pt x="3" y="144"/>
                  </a:moveTo>
                  <a:cubicBezTo>
                    <a:pt x="3" y="45"/>
                    <a:pt x="3" y="45"/>
                    <a:pt x="3" y="45"/>
                  </a:cubicBezTo>
                  <a:cubicBezTo>
                    <a:pt x="22" y="45"/>
                    <a:pt x="22" y="45"/>
                    <a:pt x="22" y="45"/>
                  </a:cubicBezTo>
                  <a:cubicBezTo>
                    <a:pt x="22" y="144"/>
                    <a:pt x="22" y="144"/>
                    <a:pt x="22" y="144"/>
                  </a:cubicBezTo>
                  <a:lnTo>
                    <a:pt x="3" y="14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25" name="Google Shape;525;p17"/>
            <p:cNvSpPr/>
            <p:nvPr/>
          </p:nvSpPr>
          <p:spPr>
            <a:xfrm>
              <a:off x="2768601" y="188913"/>
              <a:ext cx="79375" cy="80963"/>
            </a:xfrm>
            <a:custGeom>
              <a:avLst/>
              <a:gdLst/>
              <a:ahLst/>
              <a:cxnLst/>
              <a:rect l="l" t="t" r="r" b="b"/>
              <a:pathLst>
                <a:path w="50" h="51" extrusionOk="0">
                  <a:moveTo>
                    <a:pt x="30" y="51"/>
                  </a:moveTo>
                  <a:lnTo>
                    <a:pt x="19" y="51"/>
                  </a:lnTo>
                  <a:lnTo>
                    <a:pt x="0" y="0"/>
                  </a:lnTo>
                  <a:lnTo>
                    <a:pt x="10" y="0"/>
                  </a:lnTo>
                  <a:lnTo>
                    <a:pt x="25" y="41"/>
                  </a:lnTo>
                  <a:lnTo>
                    <a:pt x="39" y="0"/>
                  </a:lnTo>
                  <a:lnTo>
                    <a:pt x="50" y="0"/>
                  </a:lnTo>
                  <a:lnTo>
                    <a:pt x="30" y="51"/>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26" name="Google Shape;526;p17"/>
            <p:cNvSpPr/>
            <p:nvPr/>
          </p:nvSpPr>
          <p:spPr>
            <a:xfrm>
              <a:off x="2855913" y="185738"/>
              <a:ext cx="74613" cy="85725"/>
            </a:xfrm>
            <a:custGeom>
              <a:avLst/>
              <a:gdLst/>
              <a:ahLst/>
              <a:cxnLst/>
              <a:rect l="l" t="t" r="r" b="b"/>
              <a:pathLst>
                <a:path w="90" h="103" extrusionOk="0">
                  <a:moveTo>
                    <a:pt x="19" y="56"/>
                  </a:moveTo>
                  <a:cubicBezTo>
                    <a:pt x="19" y="75"/>
                    <a:pt x="30" y="88"/>
                    <a:pt x="49" y="88"/>
                  </a:cubicBezTo>
                  <a:cubicBezTo>
                    <a:pt x="67" y="88"/>
                    <a:pt x="78" y="78"/>
                    <a:pt x="79" y="77"/>
                  </a:cubicBezTo>
                  <a:cubicBezTo>
                    <a:pt x="87" y="89"/>
                    <a:pt x="87" y="89"/>
                    <a:pt x="87" y="89"/>
                  </a:cubicBezTo>
                  <a:cubicBezTo>
                    <a:pt x="87" y="89"/>
                    <a:pt x="74" y="103"/>
                    <a:pt x="47" y="103"/>
                  </a:cubicBezTo>
                  <a:cubicBezTo>
                    <a:pt x="20" y="103"/>
                    <a:pt x="0" y="84"/>
                    <a:pt x="0" y="52"/>
                  </a:cubicBezTo>
                  <a:cubicBezTo>
                    <a:pt x="0" y="19"/>
                    <a:pt x="20" y="0"/>
                    <a:pt x="47" y="0"/>
                  </a:cubicBezTo>
                  <a:cubicBezTo>
                    <a:pt x="73" y="0"/>
                    <a:pt x="90" y="20"/>
                    <a:pt x="90" y="48"/>
                  </a:cubicBezTo>
                  <a:cubicBezTo>
                    <a:pt x="90" y="56"/>
                    <a:pt x="90" y="56"/>
                    <a:pt x="90" y="56"/>
                  </a:cubicBezTo>
                  <a:cubicBezTo>
                    <a:pt x="19" y="56"/>
                    <a:pt x="19" y="56"/>
                    <a:pt x="19" y="56"/>
                  </a:cubicBezTo>
                  <a:close/>
                  <a:moveTo>
                    <a:pt x="46" y="14"/>
                  </a:moveTo>
                  <a:cubicBezTo>
                    <a:pt x="28" y="14"/>
                    <a:pt x="20" y="29"/>
                    <a:pt x="18" y="42"/>
                  </a:cubicBezTo>
                  <a:cubicBezTo>
                    <a:pt x="70" y="42"/>
                    <a:pt x="70" y="42"/>
                    <a:pt x="70" y="42"/>
                  </a:cubicBezTo>
                  <a:cubicBezTo>
                    <a:pt x="71" y="28"/>
                    <a:pt x="63" y="14"/>
                    <a:pt x="46" y="14"/>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27" name="Google Shape;527;p17"/>
            <p:cNvSpPr/>
            <p:nvPr/>
          </p:nvSpPr>
          <p:spPr>
            <a:xfrm>
              <a:off x="2947988" y="185738"/>
              <a:ext cx="47625" cy="84138"/>
            </a:xfrm>
            <a:custGeom>
              <a:avLst/>
              <a:gdLst/>
              <a:ahLst/>
              <a:cxnLst/>
              <a:rect l="l" t="t" r="r" b="b"/>
              <a:pathLst>
                <a:path w="56" h="101" extrusionOk="0">
                  <a:moveTo>
                    <a:pt x="53" y="19"/>
                  </a:moveTo>
                  <a:cubicBezTo>
                    <a:pt x="53" y="19"/>
                    <a:pt x="51" y="18"/>
                    <a:pt x="46" y="18"/>
                  </a:cubicBezTo>
                  <a:cubicBezTo>
                    <a:pt x="41" y="18"/>
                    <a:pt x="37" y="19"/>
                    <a:pt x="32" y="22"/>
                  </a:cubicBezTo>
                  <a:cubicBezTo>
                    <a:pt x="26" y="26"/>
                    <a:pt x="20" y="34"/>
                    <a:pt x="18" y="45"/>
                  </a:cubicBezTo>
                  <a:cubicBezTo>
                    <a:pt x="18" y="101"/>
                    <a:pt x="18" y="101"/>
                    <a:pt x="18" y="101"/>
                  </a:cubicBezTo>
                  <a:cubicBezTo>
                    <a:pt x="0" y="101"/>
                    <a:pt x="0" y="101"/>
                    <a:pt x="0" y="101"/>
                  </a:cubicBezTo>
                  <a:cubicBezTo>
                    <a:pt x="0" y="2"/>
                    <a:pt x="0" y="2"/>
                    <a:pt x="0" y="2"/>
                  </a:cubicBezTo>
                  <a:cubicBezTo>
                    <a:pt x="17" y="2"/>
                    <a:pt x="17" y="2"/>
                    <a:pt x="17" y="2"/>
                  </a:cubicBezTo>
                  <a:cubicBezTo>
                    <a:pt x="18" y="21"/>
                    <a:pt x="18" y="21"/>
                    <a:pt x="18" y="21"/>
                  </a:cubicBezTo>
                  <a:cubicBezTo>
                    <a:pt x="24" y="10"/>
                    <a:pt x="35" y="0"/>
                    <a:pt x="48" y="0"/>
                  </a:cubicBezTo>
                  <a:cubicBezTo>
                    <a:pt x="53" y="0"/>
                    <a:pt x="56" y="1"/>
                    <a:pt x="56" y="1"/>
                  </a:cubicBezTo>
                  <a:lnTo>
                    <a:pt x="53" y="1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28" name="Google Shape;528;p17"/>
            <p:cNvSpPr/>
            <p:nvPr/>
          </p:nvSpPr>
          <p:spPr>
            <a:xfrm>
              <a:off x="2998788" y="185738"/>
              <a:ext cx="74613" cy="85725"/>
            </a:xfrm>
            <a:custGeom>
              <a:avLst/>
              <a:gdLst/>
              <a:ahLst/>
              <a:cxnLst/>
              <a:rect l="l" t="t" r="r" b="b"/>
              <a:pathLst>
                <a:path w="90" h="103" extrusionOk="0">
                  <a:moveTo>
                    <a:pt x="20" y="56"/>
                  </a:moveTo>
                  <a:cubicBezTo>
                    <a:pt x="20" y="75"/>
                    <a:pt x="31" y="88"/>
                    <a:pt x="49" y="88"/>
                  </a:cubicBezTo>
                  <a:cubicBezTo>
                    <a:pt x="68" y="88"/>
                    <a:pt x="79" y="78"/>
                    <a:pt x="80" y="77"/>
                  </a:cubicBezTo>
                  <a:cubicBezTo>
                    <a:pt x="88" y="89"/>
                    <a:pt x="88" y="89"/>
                    <a:pt x="88" y="89"/>
                  </a:cubicBezTo>
                  <a:cubicBezTo>
                    <a:pt x="88" y="89"/>
                    <a:pt x="74" y="103"/>
                    <a:pt x="47" y="103"/>
                  </a:cubicBezTo>
                  <a:cubicBezTo>
                    <a:pt x="20" y="103"/>
                    <a:pt x="0" y="84"/>
                    <a:pt x="0" y="52"/>
                  </a:cubicBezTo>
                  <a:cubicBezTo>
                    <a:pt x="0" y="19"/>
                    <a:pt x="21" y="0"/>
                    <a:pt x="47" y="0"/>
                  </a:cubicBezTo>
                  <a:cubicBezTo>
                    <a:pt x="74" y="0"/>
                    <a:pt x="90" y="20"/>
                    <a:pt x="90" y="48"/>
                  </a:cubicBezTo>
                  <a:cubicBezTo>
                    <a:pt x="90" y="56"/>
                    <a:pt x="90" y="56"/>
                    <a:pt x="90" y="56"/>
                  </a:cubicBezTo>
                  <a:cubicBezTo>
                    <a:pt x="20" y="56"/>
                    <a:pt x="20" y="56"/>
                    <a:pt x="20" y="56"/>
                  </a:cubicBezTo>
                  <a:close/>
                  <a:moveTo>
                    <a:pt x="46" y="14"/>
                  </a:moveTo>
                  <a:cubicBezTo>
                    <a:pt x="28" y="14"/>
                    <a:pt x="20" y="29"/>
                    <a:pt x="19" y="42"/>
                  </a:cubicBezTo>
                  <a:cubicBezTo>
                    <a:pt x="71" y="42"/>
                    <a:pt x="71" y="42"/>
                    <a:pt x="71" y="42"/>
                  </a:cubicBezTo>
                  <a:cubicBezTo>
                    <a:pt x="71" y="28"/>
                    <a:pt x="64" y="14"/>
                    <a:pt x="46" y="14"/>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29" name="Google Shape;529;p17"/>
            <p:cNvSpPr/>
            <p:nvPr/>
          </p:nvSpPr>
          <p:spPr>
            <a:xfrm>
              <a:off x="3084513" y="153988"/>
              <a:ext cx="77788" cy="117475"/>
            </a:xfrm>
            <a:custGeom>
              <a:avLst/>
              <a:gdLst/>
              <a:ahLst/>
              <a:cxnLst/>
              <a:rect l="l" t="t" r="r" b="b"/>
              <a:pathLst>
                <a:path w="94" h="143" extrusionOk="0">
                  <a:moveTo>
                    <a:pt x="78" y="141"/>
                  </a:moveTo>
                  <a:cubicBezTo>
                    <a:pt x="75" y="125"/>
                    <a:pt x="75" y="125"/>
                    <a:pt x="75" y="125"/>
                  </a:cubicBezTo>
                  <a:cubicBezTo>
                    <a:pt x="74" y="126"/>
                    <a:pt x="65" y="143"/>
                    <a:pt x="42" y="143"/>
                  </a:cubicBezTo>
                  <a:cubicBezTo>
                    <a:pt x="16" y="143"/>
                    <a:pt x="0" y="121"/>
                    <a:pt x="0" y="91"/>
                  </a:cubicBezTo>
                  <a:cubicBezTo>
                    <a:pt x="0" y="62"/>
                    <a:pt x="18" y="40"/>
                    <a:pt x="44" y="40"/>
                  </a:cubicBezTo>
                  <a:cubicBezTo>
                    <a:pt x="65" y="40"/>
                    <a:pt x="74" y="56"/>
                    <a:pt x="75" y="58"/>
                  </a:cubicBezTo>
                  <a:cubicBezTo>
                    <a:pt x="75" y="0"/>
                    <a:pt x="75" y="0"/>
                    <a:pt x="75" y="0"/>
                  </a:cubicBezTo>
                  <a:cubicBezTo>
                    <a:pt x="94" y="0"/>
                    <a:pt x="94" y="0"/>
                    <a:pt x="94" y="0"/>
                  </a:cubicBezTo>
                  <a:cubicBezTo>
                    <a:pt x="94" y="141"/>
                    <a:pt x="94" y="141"/>
                    <a:pt x="94" y="141"/>
                  </a:cubicBezTo>
                  <a:cubicBezTo>
                    <a:pt x="78" y="141"/>
                    <a:pt x="78" y="141"/>
                    <a:pt x="78" y="141"/>
                  </a:cubicBezTo>
                  <a:close/>
                  <a:moveTo>
                    <a:pt x="48" y="54"/>
                  </a:moveTo>
                  <a:cubicBezTo>
                    <a:pt x="30" y="54"/>
                    <a:pt x="19" y="71"/>
                    <a:pt x="19" y="90"/>
                  </a:cubicBezTo>
                  <a:cubicBezTo>
                    <a:pt x="19" y="110"/>
                    <a:pt x="29" y="127"/>
                    <a:pt x="47" y="127"/>
                  </a:cubicBezTo>
                  <a:cubicBezTo>
                    <a:pt x="64" y="127"/>
                    <a:pt x="75" y="110"/>
                    <a:pt x="75" y="90"/>
                  </a:cubicBezTo>
                  <a:cubicBezTo>
                    <a:pt x="76" y="71"/>
                    <a:pt x="66" y="54"/>
                    <a:pt x="48" y="54"/>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30" name="Google Shape;530;p17"/>
            <p:cNvSpPr/>
            <p:nvPr/>
          </p:nvSpPr>
          <p:spPr>
            <a:xfrm>
              <a:off x="3209926" y="152400"/>
              <a:ext cx="53975" cy="117475"/>
            </a:xfrm>
            <a:custGeom>
              <a:avLst/>
              <a:gdLst/>
              <a:ahLst/>
              <a:cxnLst/>
              <a:rect l="l" t="t" r="r" b="b"/>
              <a:pathLst>
                <a:path w="64" h="142" extrusionOk="0">
                  <a:moveTo>
                    <a:pt x="61" y="18"/>
                  </a:moveTo>
                  <a:cubicBezTo>
                    <a:pt x="61" y="18"/>
                    <a:pt x="55" y="15"/>
                    <a:pt x="49" y="15"/>
                  </a:cubicBezTo>
                  <a:cubicBezTo>
                    <a:pt x="43" y="15"/>
                    <a:pt x="39" y="17"/>
                    <a:pt x="36" y="21"/>
                  </a:cubicBezTo>
                  <a:cubicBezTo>
                    <a:pt x="34" y="24"/>
                    <a:pt x="34" y="29"/>
                    <a:pt x="34" y="35"/>
                  </a:cubicBezTo>
                  <a:cubicBezTo>
                    <a:pt x="34" y="43"/>
                    <a:pt x="34" y="43"/>
                    <a:pt x="34" y="43"/>
                  </a:cubicBezTo>
                  <a:cubicBezTo>
                    <a:pt x="59" y="43"/>
                    <a:pt x="59" y="43"/>
                    <a:pt x="59" y="43"/>
                  </a:cubicBezTo>
                  <a:cubicBezTo>
                    <a:pt x="59" y="57"/>
                    <a:pt x="59" y="57"/>
                    <a:pt x="59" y="57"/>
                  </a:cubicBezTo>
                  <a:cubicBezTo>
                    <a:pt x="34" y="57"/>
                    <a:pt x="34" y="57"/>
                    <a:pt x="34" y="57"/>
                  </a:cubicBezTo>
                  <a:cubicBezTo>
                    <a:pt x="34" y="142"/>
                    <a:pt x="34" y="142"/>
                    <a:pt x="34" y="142"/>
                  </a:cubicBezTo>
                  <a:cubicBezTo>
                    <a:pt x="15" y="142"/>
                    <a:pt x="15" y="142"/>
                    <a:pt x="15" y="142"/>
                  </a:cubicBezTo>
                  <a:cubicBezTo>
                    <a:pt x="15" y="57"/>
                    <a:pt x="15" y="57"/>
                    <a:pt x="15" y="57"/>
                  </a:cubicBezTo>
                  <a:cubicBezTo>
                    <a:pt x="0" y="57"/>
                    <a:pt x="0" y="57"/>
                    <a:pt x="0" y="57"/>
                  </a:cubicBezTo>
                  <a:cubicBezTo>
                    <a:pt x="0" y="43"/>
                    <a:pt x="0" y="43"/>
                    <a:pt x="0" y="43"/>
                  </a:cubicBezTo>
                  <a:cubicBezTo>
                    <a:pt x="15" y="43"/>
                    <a:pt x="15" y="43"/>
                    <a:pt x="15" y="43"/>
                  </a:cubicBezTo>
                  <a:cubicBezTo>
                    <a:pt x="15" y="32"/>
                    <a:pt x="15" y="32"/>
                    <a:pt x="15" y="32"/>
                  </a:cubicBezTo>
                  <a:cubicBezTo>
                    <a:pt x="15" y="21"/>
                    <a:pt x="18" y="14"/>
                    <a:pt x="22" y="9"/>
                  </a:cubicBezTo>
                  <a:cubicBezTo>
                    <a:pt x="27" y="4"/>
                    <a:pt x="34" y="0"/>
                    <a:pt x="45" y="0"/>
                  </a:cubicBezTo>
                  <a:cubicBezTo>
                    <a:pt x="55" y="0"/>
                    <a:pt x="62" y="3"/>
                    <a:pt x="64" y="4"/>
                  </a:cubicBezTo>
                  <a:lnTo>
                    <a:pt x="61" y="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31" name="Google Shape;531;p17"/>
            <p:cNvSpPr/>
            <p:nvPr/>
          </p:nvSpPr>
          <p:spPr>
            <a:xfrm>
              <a:off x="3270251" y="185738"/>
              <a:ext cx="46038" cy="84138"/>
            </a:xfrm>
            <a:custGeom>
              <a:avLst/>
              <a:gdLst/>
              <a:ahLst/>
              <a:cxnLst/>
              <a:rect l="l" t="t" r="r" b="b"/>
              <a:pathLst>
                <a:path w="56" h="101" extrusionOk="0">
                  <a:moveTo>
                    <a:pt x="53" y="19"/>
                  </a:moveTo>
                  <a:cubicBezTo>
                    <a:pt x="53" y="19"/>
                    <a:pt x="51" y="18"/>
                    <a:pt x="46" y="18"/>
                  </a:cubicBezTo>
                  <a:cubicBezTo>
                    <a:pt x="41" y="18"/>
                    <a:pt x="37" y="19"/>
                    <a:pt x="32" y="22"/>
                  </a:cubicBezTo>
                  <a:cubicBezTo>
                    <a:pt x="26" y="26"/>
                    <a:pt x="20" y="34"/>
                    <a:pt x="18" y="45"/>
                  </a:cubicBezTo>
                  <a:cubicBezTo>
                    <a:pt x="18" y="101"/>
                    <a:pt x="18" y="101"/>
                    <a:pt x="18" y="101"/>
                  </a:cubicBezTo>
                  <a:cubicBezTo>
                    <a:pt x="0" y="101"/>
                    <a:pt x="0" y="101"/>
                    <a:pt x="0" y="101"/>
                  </a:cubicBezTo>
                  <a:cubicBezTo>
                    <a:pt x="0" y="2"/>
                    <a:pt x="0" y="2"/>
                    <a:pt x="0" y="2"/>
                  </a:cubicBezTo>
                  <a:cubicBezTo>
                    <a:pt x="17" y="2"/>
                    <a:pt x="17" y="2"/>
                    <a:pt x="17" y="2"/>
                  </a:cubicBezTo>
                  <a:cubicBezTo>
                    <a:pt x="18" y="21"/>
                    <a:pt x="18" y="21"/>
                    <a:pt x="18" y="21"/>
                  </a:cubicBezTo>
                  <a:cubicBezTo>
                    <a:pt x="24" y="10"/>
                    <a:pt x="35" y="0"/>
                    <a:pt x="48" y="0"/>
                  </a:cubicBezTo>
                  <a:cubicBezTo>
                    <a:pt x="53" y="0"/>
                    <a:pt x="56" y="1"/>
                    <a:pt x="56" y="1"/>
                  </a:cubicBezTo>
                  <a:lnTo>
                    <a:pt x="53" y="1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32" name="Google Shape;532;p17"/>
            <p:cNvSpPr/>
            <p:nvPr/>
          </p:nvSpPr>
          <p:spPr>
            <a:xfrm>
              <a:off x="3321051" y="185738"/>
              <a:ext cx="79375" cy="85725"/>
            </a:xfrm>
            <a:custGeom>
              <a:avLst/>
              <a:gdLst/>
              <a:ahLst/>
              <a:cxnLst/>
              <a:rect l="l" t="t" r="r" b="b"/>
              <a:pathLst>
                <a:path w="96" h="102" extrusionOk="0">
                  <a:moveTo>
                    <a:pt x="48" y="102"/>
                  </a:moveTo>
                  <a:cubicBezTo>
                    <a:pt x="20" y="102"/>
                    <a:pt x="0" y="82"/>
                    <a:pt x="0" y="51"/>
                  </a:cubicBezTo>
                  <a:cubicBezTo>
                    <a:pt x="0" y="20"/>
                    <a:pt x="20" y="0"/>
                    <a:pt x="48" y="0"/>
                  </a:cubicBezTo>
                  <a:cubicBezTo>
                    <a:pt x="77" y="0"/>
                    <a:pt x="96" y="20"/>
                    <a:pt x="96" y="51"/>
                  </a:cubicBezTo>
                  <a:cubicBezTo>
                    <a:pt x="96" y="82"/>
                    <a:pt x="77" y="102"/>
                    <a:pt x="48" y="102"/>
                  </a:cubicBezTo>
                  <a:close/>
                  <a:moveTo>
                    <a:pt x="48" y="14"/>
                  </a:moveTo>
                  <a:cubicBezTo>
                    <a:pt x="30" y="14"/>
                    <a:pt x="20" y="29"/>
                    <a:pt x="20" y="51"/>
                  </a:cubicBezTo>
                  <a:cubicBezTo>
                    <a:pt x="20" y="72"/>
                    <a:pt x="30" y="88"/>
                    <a:pt x="48" y="88"/>
                  </a:cubicBezTo>
                  <a:cubicBezTo>
                    <a:pt x="67" y="88"/>
                    <a:pt x="77" y="72"/>
                    <a:pt x="77" y="51"/>
                  </a:cubicBezTo>
                  <a:cubicBezTo>
                    <a:pt x="77" y="29"/>
                    <a:pt x="67" y="14"/>
                    <a:pt x="48" y="14"/>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33" name="Google Shape;533;p17"/>
            <p:cNvSpPr/>
            <p:nvPr/>
          </p:nvSpPr>
          <p:spPr>
            <a:xfrm>
              <a:off x="3419476" y="185738"/>
              <a:ext cx="117475" cy="84138"/>
            </a:xfrm>
            <a:custGeom>
              <a:avLst/>
              <a:gdLst/>
              <a:ahLst/>
              <a:cxnLst/>
              <a:rect l="l" t="t" r="r" b="b"/>
              <a:pathLst>
                <a:path w="142" h="101" extrusionOk="0">
                  <a:moveTo>
                    <a:pt x="123" y="101"/>
                  </a:moveTo>
                  <a:cubicBezTo>
                    <a:pt x="123" y="39"/>
                    <a:pt x="123" y="39"/>
                    <a:pt x="123" y="39"/>
                  </a:cubicBezTo>
                  <a:cubicBezTo>
                    <a:pt x="123" y="26"/>
                    <a:pt x="120" y="16"/>
                    <a:pt x="106" y="16"/>
                  </a:cubicBezTo>
                  <a:cubicBezTo>
                    <a:pt x="91" y="16"/>
                    <a:pt x="81" y="34"/>
                    <a:pt x="80" y="41"/>
                  </a:cubicBezTo>
                  <a:cubicBezTo>
                    <a:pt x="80" y="101"/>
                    <a:pt x="80" y="101"/>
                    <a:pt x="80" y="101"/>
                  </a:cubicBezTo>
                  <a:cubicBezTo>
                    <a:pt x="62" y="101"/>
                    <a:pt x="62" y="101"/>
                    <a:pt x="62" y="101"/>
                  </a:cubicBezTo>
                  <a:cubicBezTo>
                    <a:pt x="62" y="39"/>
                    <a:pt x="62" y="39"/>
                    <a:pt x="62" y="39"/>
                  </a:cubicBezTo>
                  <a:cubicBezTo>
                    <a:pt x="62" y="26"/>
                    <a:pt x="59" y="16"/>
                    <a:pt x="44" y="16"/>
                  </a:cubicBezTo>
                  <a:cubicBezTo>
                    <a:pt x="30" y="16"/>
                    <a:pt x="20" y="34"/>
                    <a:pt x="19" y="41"/>
                  </a:cubicBezTo>
                  <a:cubicBezTo>
                    <a:pt x="19" y="101"/>
                    <a:pt x="19" y="101"/>
                    <a:pt x="19" y="101"/>
                  </a:cubicBezTo>
                  <a:cubicBezTo>
                    <a:pt x="0" y="101"/>
                    <a:pt x="0" y="101"/>
                    <a:pt x="0" y="101"/>
                  </a:cubicBezTo>
                  <a:cubicBezTo>
                    <a:pt x="0" y="2"/>
                    <a:pt x="0" y="2"/>
                    <a:pt x="0" y="2"/>
                  </a:cubicBezTo>
                  <a:cubicBezTo>
                    <a:pt x="18" y="2"/>
                    <a:pt x="18" y="2"/>
                    <a:pt x="18" y="2"/>
                  </a:cubicBezTo>
                  <a:cubicBezTo>
                    <a:pt x="19" y="20"/>
                    <a:pt x="19" y="20"/>
                    <a:pt x="19" y="20"/>
                  </a:cubicBezTo>
                  <a:cubicBezTo>
                    <a:pt x="25" y="9"/>
                    <a:pt x="37" y="0"/>
                    <a:pt x="51" y="0"/>
                  </a:cubicBezTo>
                  <a:cubicBezTo>
                    <a:pt x="64" y="0"/>
                    <a:pt x="75" y="6"/>
                    <a:pt x="79" y="21"/>
                  </a:cubicBezTo>
                  <a:cubicBezTo>
                    <a:pt x="86" y="9"/>
                    <a:pt x="98" y="0"/>
                    <a:pt x="112" y="0"/>
                  </a:cubicBezTo>
                  <a:cubicBezTo>
                    <a:pt x="128" y="0"/>
                    <a:pt x="142" y="9"/>
                    <a:pt x="142" y="34"/>
                  </a:cubicBezTo>
                  <a:cubicBezTo>
                    <a:pt x="142" y="101"/>
                    <a:pt x="142" y="101"/>
                    <a:pt x="142" y="101"/>
                  </a:cubicBezTo>
                  <a:cubicBezTo>
                    <a:pt x="123" y="101"/>
                    <a:pt x="123" y="101"/>
                    <a:pt x="123" y="10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34" name="Google Shape;534;p17"/>
            <p:cNvSpPr/>
            <p:nvPr/>
          </p:nvSpPr>
          <p:spPr>
            <a:xfrm>
              <a:off x="3594101" y="157163"/>
              <a:ext cx="69850" cy="112713"/>
            </a:xfrm>
            <a:custGeom>
              <a:avLst/>
              <a:gdLst/>
              <a:ahLst/>
              <a:cxnLst/>
              <a:rect l="l" t="t" r="r" b="b"/>
              <a:pathLst>
                <a:path w="44" h="71" extrusionOk="0">
                  <a:moveTo>
                    <a:pt x="0" y="71"/>
                  </a:moveTo>
                  <a:lnTo>
                    <a:pt x="0" y="0"/>
                  </a:lnTo>
                  <a:lnTo>
                    <a:pt x="43" y="0"/>
                  </a:lnTo>
                  <a:lnTo>
                    <a:pt x="43" y="8"/>
                  </a:lnTo>
                  <a:lnTo>
                    <a:pt x="10" y="8"/>
                  </a:lnTo>
                  <a:lnTo>
                    <a:pt x="10" y="29"/>
                  </a:lnTo>
                  <a:lnTo>
                    <a:pt x="41" y="29"/>
                  </a:lnTo>
                  <a:lnTo>
                    <a:pt x="41" y="38"/>
                  </a:lnTo>
                  <a:lnTo>
                    <a:pt x="10" y="38"/>
                  </a:lnTo>
                  <a:lnTo>
                    <a:pt x="10" y="62"/>
                  </a:lnTo>
                  <a:lnTo>
                    <a:pt x="44" y="62"/>
                  </a:lnTo>
                  <a:lnTo>
                    <a:pt x="44" y="71"/>
                  </a:lnTo>
                  <a:lnTo>
                    <a:pt x="0" y="71"/>
                  </a:lnTo>
                  <a:lnTo>
                    <a:pt x="0" y="71"/>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35" name="Google Shape;535;p17"/>
            <p:cNvSpPr/>
            <p:nvPr/>
          </p:nvSpPr>
          <p:spPr>
            <a:xfrm>
              <a:off x="3671888" y="188913"/>
              <a:ext cx="77788" cy="80963"/>
            </a:xfrm>
            <a:custGeom>
              <a:avLst/>
              <a:gdLst/>
              <a:ahLst/>
              <a:cxnLst/>
              <a:rect l="l" t="t" r="r" b="b"/>
              <a:pathLst>
                <a:path w="49" h="51" extrusionOk="0">
                  <a:moveTo>
                    <a:pt x="38" y="51"/>
                  </a:moveTo>
                  <a:lnTo>
                    <a:pt x="24" y="30"/>
                  </a:lnTo>
                  <a:lnTo>
                    <a:pt x="11" y="51"/>
                  </a:lnTo>
                  <a:lnTo>
                    <a:pt x="0" y="51"/>
                  </a:lnTo>
                  <a:lnTo>
                    <a:pt x="18" y="25"/>
                  </a:lnTo>
                  <a:lnTo>
                    <a:pt x="1" y="0"/>
                  </a:lnTo>
                  <a:lnTo>
                    <a:pt x="12" y="0"/>
                  </a:lnTo>
                  <a:lnTo>
                    <a:pt x="25" y="19"/>
                  </a:lnTo>
                  <a:lnTo>
                    <a:pt x="37" y="0"/>
                  </a:lnTo>
                  <a:lnTo>
                    <a:pt x="48" y="0"/>
                  </a:lnTo>
                  <a:lnTo>
                    <a:pt x="30" y="25"/>
                  </a:lnTo>
                  <a:lnTo>
                    <a:pt x="49" y="51"/>
                  </a:lnTo>
                  <a:lnTo>
                    <a:pt x="38" y="51"/>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36" name="Google Shape;536;p17"/>
            <p:cNvSpPr/>
            <p:nvPr/>
          </p:nvSpPr>
          <p:spPr>
            <a:xfrm>
              <a:off x="3763963" y="185738"/>
              <a:ext cx="77788" cy="114300"/>
            </a:xfrm>
            <a:custGeom>
              <a:avLst/>
              <a:gdLst/>
              <a:ahLst/>
              <a:cxnLst/>
              <a:rect l="l" t="t" r="r" b="b"/>
              <a:pathLst>
                <a:path w="94" h="136" extrusionOk="0">
                  <a:moveTo>
                    <a:pt x="49" y="102"/>
                  </a:moveTo>
                  <a:cubicBezTo>
                    <a:pt x="29" y="102"/>
                    <a:pt x="21" y="89"/>
                    <a:pt x="18" y="85"/>
                  </a:cubicBezTo>
                  <a:cubicBezTo>
                    <a:pt x="18" y="136"/>
                    <a:pt x="18" y="136"/>
                    <a:pt x="18" y="136"/>
                  </a:cubicBezTo>
                  <a:cubicBezTo>
                    <a:pt x="0" y="136"/>
                    <a:pt x="0" y="136"/>
                    <a:pt x="0" y="136"/>
                  </a:cubicBezTo>
                  <a:cubicBezTo>
                    <a:pt x="0" y="1"/>
                    <a:pt x="0" y="1"/>
                    <a:pt x="0" y="1"/>
                  </a:cubicBezTo>
                  <a:cubicBezTo>
                    <a:pt x="17" y="1"/>
                    <a:pt x="17" y="1"/>
                    <a:pt x="17" y="1"/>
                  </a:cubicBezTo>
                  <a:cubicBezTo>
                    <a:pt x="18" y="17"/>
                    <a:pt x="18" y="17"/>
                    <a:pt x="18" y="17"/>
                  </a:cubicBezTo>
                  <a:cubicBezTo>
                    <a:pt x="20" y="15"/>
                    <a:pt x="30" y="0"/>
                    <a:pt x="51" y="0"/>
                  </a:cubicBezTo>
                  <a:cubicBezTo>
                    <a:pt x="78" y="0"/>
                    <a:pt x="94" y="21"/>
                    <a:pt x="94" y="51"/>
                  </a:cubicBezTo>
                  <a:cubicBezTo>
                    <a:pt x="93" y="81"/>
                    <a:pt x="75" y="102"/>
                    <a:pt x="49" y="102"/>
                  </a:cubicBezTo>
                  <a:close/>
                  <a:moveTo>
                    <a:pt x="46" y="14"/>
                  </a:moveTo>
                  <a:cubicBezTo>
                    <a:pt x="29" y="14"/>
                    <a:pt x="17" y="31"/>
                    <a:pt x="17" y="50"/>
                  </a:cubicBezTo>
                  <a:cubicBezTo>
                    <a:pt x="17" y="70"/>
                    <a:pt x="28" y="87"/>
                    <a:pt x="45" y="87"/>
                  </a:cubicBezTo>
                  <a:cubicBezTo>
                    <a:pt x="62" y="87"/>
                    <a:pt x="74" y="70"/>
                    <a:pt x="74" y="50"/>
                  </a:cubicBezTo>
                  <a:cubicBezTo>
                    <a:pt x="74" y="31"/>
                    <a:pt x="63" y="14"/>
                    <a:pt x="46" y="14"/>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37" name="Google Shape;537;p17"/>
            <p:cNvSpPr/>
            <p:nvPr/>
          </p:nvSpPr>
          <p:spPr>
            <a:xfrm>
              <a:off x="3852863" y="185738"/>
              <a:ext cx="74613" cy="85725"/>
            </a:xfrm>
            <a:custGeom>
              <a:avLst/>
              <a:gdLst/>
              <a:ahLst/>
              <a:cxnLst/>
              <a:rect l="l" t="t" r="r" b="b"/>
              <a:pathLst>
                <a:path w="90" h="103" extrusionOk="0">
                  <a:moveTo>
                    <a:pt x="20" y="56"/>
                  </a:moveTo>
                  <a:cubicBezTo>
                    <a:pt x="20" y="75"/>
                    <a:pt x="31" y="88"/>
                    <a:pt x="50" y="88"/>
                  </a:cubicBezTo>
                  <a:cubicBezTo>
                    <a:pt x="68" y="88"/>
                    <a:pt x="79" y="78"/>
                    <a:pt x="80" y="77"/>
                  </a:cubicBezTo>
                  <a:cubicBezTo>
                    <a:pt x="88" y="89"/>
                    <a:pt x="88" y="89"/>
                    <a:pt x="88" y="89"/>
                  </a:cubicBezTo>
                  <a:cubicBezTo>
                    <a:pt x="88" y="89"/>
                    <a:pt x="75" y="103"/>
                    <a:pt x="47" y="103"/>
                  </a:cubicBezTo>
                  <a:cubicBezTo>
                    <a:pt x="20" y="103"/>
                    <a:pt x="0" y="84"/>
                    <a:pt x="0" y="52"/>
                  </a:cubicBezTo>
                  <a:cubicBezTo>
                    <a:pt x="0" y="19"/>
                    <a:pt x="21" y="0"/>
                    <a:pt x="47" y="0"/>
                  </a:cubicBezTo>
                  <a:cubicBezTo>
                    <a:pt x="74" y="0"/>
                    <a:pt x="90" y="20"/>
                    <a:pt x="90" y="48"/>
                  </a:cubicBezTo>
                  <a:cubicBezTo>
                    <a:pt x="90" y="56"/>
                    <a:pt x="90" y="56"/>
                    <a:pt x="90" y="56"/>
                  </a:cubicBezTo>
                  <a:cubicBezTo>
                    <a:pt x="20" y="56"/>
                    <a:pt x="20" y="56"/>
                    <a:pt x="20" y="56"/>
                  </a:cubicBezTo>
                  <a:close/>
                  <a:moveTo>
                    <a:pt x="46" y="14"/>
                  </a:moveTo>
                  <a:cubicBezTo>
                    <a:pt x="29" y="14"/>
                    <a:pt x="20" y="29"/>
                    <a:pt x="19" y="42"/>
                  </a:cubicBezTo>
                  <a:cubicBezTo>
                    <a:pt x="71" y="42"/>
                    <a:pt x="71" y="42"/>
                    <a:pt x="71" y="42"/>
                  </a:cubicBezTo>
                  <a:cubicBezTo>
                    <a:pt x="72" y="28"/>
                    <a:pt x="65" y="14"/>
                    <a:pt x="46" y="14"/>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38" name="Google Shape;538;p17"/>
            <p:cNvSpPr/>
            <p:nvPr/>
          </p:nvSpPr>
          <p:spPr>
            <a:xfrm>
              <a:off x="3946526" y="185738"/>
              <a:ext cx="47625" cy="84138"/>
            </a:xfrm>
            <a:custGeom>
              <a:avLst/>
              <a:gdLst/>
              <a:ahLst/>
              <a:cxnLst/>
              <a:rect l="l" t="t" r="r" b="b"/>
              <a:pathLst>
                <a:path w="57" h="101" extrusionOk="0">
                  <a:moveTo>
                    <a:pt x="54" y="19"/>
                  </a:moveTo>
                  <a:cubicBezTo>
                    <a:pt x="54" y="19"/>
                    <a:pt x="52" y="18"/>
                    <a:pt x="47" y="18"/>
                  </a:cubicBezTo>
                  <a:cubicBezTo>
                    <a:pt x="42" y="18"/>
                    <a:pt x="38" y="19"/>
                    <a:pt x="33" y="22"/>
                  </a:cubicBezTo>
                  <a:cubicBezTo>
                    <a:pt x="27" y="26"/>
                    <a:pt x="21" y="34"/>
                    <a:pt x="19" y="45"/>
                  </a:cubicBezTo>
                  <a:cubicBezTo>
                    <a:pt x="19" y="101"/>
                    <a:pt x="19" y="101"/>
                    <a:pt x="19" y="101"/>
                  </a:cubicBezTo>
                  <a:cubicBezTo>
                    <a:pt x="0" y="101"/>
                    <a:pt x="0" y="101"/>
                    <a:pt x="0" y="101"/>
                  </a:cubicBezTo>
                  <a:cubicBezTo>
                    <a:pt x="0" y="2"/>
                    <a:pt x="0" y="2"/>
                    <a:pt x="0" y="2"/>
                  </a:cubicBezTo>
                  <a:cubicBezTo>
                    <a:pt x="18" y="2"/>
                    <a:pt x="18" y="2"/>
                    <a:pt x="18" y="2"/>
                  </a:cubicBezTo>
                  <a:cubicBezTo>
                    <a:pt x="19" y="21"/>
                    <a:pt x="19" y="21"/>
                    <a:pt x="19" y="21"/>
                  </a:cubicBezTo>
                  <a:cubicBezTo>
                    <a:pt x="24" y="10"/>
                    <a:pt x="35" y="0"/>
                    <a:pt x="49" y="0"/>
                  </a:cubicBezTo>
                  <a:cubicBezTo>
                    <a:pt x="54" y="0"/>
                    <a:pt x="57" y="1"/>
                    <a:pt x="57" y="1"/>
                  </a:cubicBezTo>
                  <a:lnTo>
                    <a:pt x="54" y="1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39" name="Google Shape;539;p17"/>
            <p:cNvSpPr/>
            <p:nvPr/>
          </p:nvSpPr>
          <p:spPr>
            <a:xfrm>
              <a:off x="4005263" y="150813"/>
              <a:ext cx="20638" cy="119063"/>
            </a:xfrm>
            <a:custGeom>
              <a:avLst/>
              <a:gdLst/>
              <a:ahLst/>
              <a:cxnLst/>
              <a:rect l="l" t="t" r="r" b="b"/>
              <a:pathLst>
                <a:path w="26" h="144" extrusionOk="0">
                  <a:moveTo>
                    <a:pt x="13" y="25"/>
                  </a:moveTo>
                  <a:cubicBezTo>
                    <a:pt x="6" y="25"/>
                    <a:pt x="0" y="20"/>
                    <a:pt x="0" y="13"/>
                  </a:cubicBezTo>
                  <a:cubicBezTo>
                    <a:pt x="0" y="6"/>
                    <a:pt x="6" y="0"/>
                    <a:pt x="13" y="0"/>
                  </a:cubicBezTo>
                  <a:cubicBezTo>
                    <a:pt x="20" y="0"/>
                    <a:pt x="26" y="6"/>
                    <a:pt x="26" y="12"/>
                  </a:cubicBezTo>
                  <a:cubicBezTo>
                    <a:pt x="26" y="19"/>
                    <a:pt x="20" y="25"/>
                    <a:pt x="13" y="25"/>
                  </a:cubicBezTo>
                  <a:close/>
                  <a:moveTo>
                    <a:pt x="3" y="144"/>
                  </a:moveTo>
                  <a:cubicBezTo>
                    <a:pt x="3" y="45"/>
                    <a:pt x="3" y="45"/>
                    <a:pt x="3" y="45"/>
                  </a:cubicBezTo>
                  <a:cubicBezTo>
                    <a:pt x="22" y="45"/>
                    <a:pt x="22" y="45"/>
                    <a:pt x="22" y="45"/>
                  </a:cubicBezTo>
                  <a:cubicBezTo>
                    <a:pt x="22" y="144"/>
                    <a:pt x="22" y="144"/>
                    <a:pt x="22" y="144"/>
                  </a:cubicBezTo>
                  <a:lnTo>
                    <a:pt x="3" y="14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40" name="Google Shape;540;p17"/>
            <p:cNvSpPr/>
            <p:nvPr/>
          </p:nvSpPr>
          <p:spPr>
            <a:xfrm>
              <a:off x="4041776" y="185738"/>
              <a:ext cx="74613" cy="85725"/>
            </a:xfrm>
            <a:custGeom>
              <a:avLst/>
              <a:gdLst/>
              <a:ahLst/>
              <a:cxnLst/>
              <a:rect l="l" t="t" r="r" b="b"/>
              <a:pathLst>
                <a:path w="90" h="103" extrusionOk="0">
                  <a:moveTo>
                    <a:pt x="20" y="56"/>
                  </a:moveTo>
                  <a:cubicBezTo>
                    <a:pt x="20" y="75"/>
                    <a:pt x="31" y="88"/>
                    <a:pt x="50" y="88"/>
                  </a:cubicBezTo>
                  <a:cubicBezTo>
                    <a:pt x="68" y="88"/>
                    <a:pt x="79" y="78"/>
                    <a:pt x="80" y="77"/>
                  </a:cubicBezTo>
                  <a:cubicBezTo>
                    <a:pt x="88" y="89"/>
                    <a:pt x="88" y="89"/>
                    <a:pt x="88" y="89"/>
                  </a:cubicBezTo>
                  <a:cubicBezTo>
                    <a:pt x="88" y="89"/>
                    <a:pt x="75" y="103"/>
                    <a:pt x="47" y="103"/>
                  </a:cubicBezTo>
                  <a:cubicBezTo>
                    <a:pt x="20" y="103"/>
                    <a:pt x="0" y="84"/>
                    <a:pt x="0" y="52"/>
                  </a:cubicBezTo>
                  <a:cubicBezTo>
                    <a:pt x="0" y="19"/>
                    <a:pt x="21" y="0"/>
                    <a:pt x="47" y="0"/>
                  </a:cubicBezTo>
                  <a:cubicBezTo>
                    <a:pt x="74" y="0"/>
                    <a:pt x="90" y="20"/>
                    <a:pt x="90" y="48"/>
                  </a:cubicBezTo>
                  <a:cubicBezTo>
                    <a:pt x="90" y="56"/>
                    <a:pt x="90" y="56"/>
                    <a:pt x="90" y="56"/>
                  </a:cubicBezTo>
                  <a:cubicBezTo>
                    <a:pt x="20" y="56"/>
                    <a:pt x="20" y="56"/>
                    <a:pt x="20" y="56"/>
                  </a:cubicBezTo>
                  <a:close/>
                  <a:moveTo>
                    <a:pt x="46" y="14"/>
                  </a:moveTo>
                  <a:cubicBezTo>
                    <a:pt x="29" y="14"/>
                    <a:pt x="20" y="29"/>
                    <a:pt x="19" y="42"/>
                  </a:cubicBezTo>
                  <a:cubicBezTo>
                    <a:pt x="71" y="42"/>
                    <a:pt x="71" y="42"/>
                    <a:pt x="71" y="42"/>
                  </a:cubicBezTo>
                  <a:cubicBezTo>
                    <a:pt x="72" y="28"/>
                    <a:pt x="64" y="14"/>
                    <a:pt x="46" y="14"/>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41" name="Google Shape;541;p17"/>
            <p:cNvSpPr/>
            <p:nvPr/>
          </p:nvSpPr>
          <p:spPr>
            <a:xfrm>
              <a:off x="4135438" y="185738"/>
              <a:ext cx="69850" cy="84138"/>
            </a:xfrm>
            <a:custGeom>
              <a:avLst/>
              <a:gdLst/>
              <a:ahLst/>
              <a:cxnLst/>
              <a:rect l="l" t="t" r="r" b="b"/>
              <a:pathLst>
                <a:path w="84" h="101" extrusionOk="0">
                  <a:moveTo>
                    <a:pt x="65" y="101"/>
                  </a:moveTo>
                  <a:cubicBezTo>
                    <a:pt x="65" y="41"/>
                    <a:pt x="65" y="41"/>
                    <a:pt x="65" y="41"/>
                  </a:cubicBezTo>
                  <a:cubicBezTo>
                    <a:pt x="65" y="26"/>
                    <a:pt x="60" y="16"/>
                    <a:pt x="45" y="16"/>
                  </a:cubicBezTo>
                  <a:cubicBezTo>
                    <a:pt x="30" y="16"/>
                    <a:pt x="21" y="32"/>
                    <a:pt x="19" y="41"/>
                  </a:cubicBezTo>
                  <a:cubicBezTo>
                    <a:pt x="19" y="101"/>
                    <a:pt x="19" y="101"/>
                    <a:pt x="19" y="101"/>
                  </a:cubicBezTo>
                  <a:cubicBezTo>
                    <a:pt x="0" y="101"/>
                    <a:pt x="0" y="101"/>
                    <a:pt x="0" y="101"/>
                  </a:cubicBezTo>
                  <a:cubicBezTo>
                    <a:pt x="0" y="2"/>
                    <a:pt x="0" y="2"/>
                    <a:pt x="0" y="2"/>
                  </a:cubicBezTo>
                  <a:cubicBezTo>
                    <a:pt x="18" y="2"/>
                    <a:pt x="18" y="2"/>
                    <a:pt x="18" y="2"/>
                  </a:cubicBezTo>
                  <a:cubicBezTo>
                    <a:pt x="19" y="20"/>
                    <a:pt x="19" y="20"/>
                    <a:pt x="19" y="20"/>
                  </a:cubicBezTo>
                  <a:cubicBezTo>
                    <a:pt x="24" y="10"/>
                    <a:pt x="35" y="0"/>
                    <a:pt x="52" y="0"/>
                  </a:cubicBezTo>
                  <a:cubicBezTo>
                    <a:pt x="71" y="0"/>
                    <a:pt x="84" y="11"/>
                    <a:pt x="84" y="37"/>
                  </a:cubicBezTo>
                  <a:cubicBezTo>
                    <a:pt x="84" y="101"/>
                    <a:pt x="84" y="101"/>
                    <a:pt x="84" y="101"/>
                  </a:cubicBezTo>
                  <a:cubicBezTo>
                    <a:pt x="65" y="101"/>
                    <a:pt x="65" y="101"/>
                    <a:pt x="65" y="10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42" name="Google Shape;542;p17"/>
            <p:cNvSpPr/>
            <p:nvPr/>
          </p:nvSpPr>
          <p:spPr>
            <a:xfrm>
              <a:off x="4221163" y="185738"/>
              <a:ext cx="71438" cy="85725"/>
            </a:xfrm>
            <a:custGeom>
              <a:avLst/>
              <a:gdLst/>
              <a:ahLst/>
              <a:cxnLst/>
              <a:rect l="l" t="t" r="r" b="b"/>
              <a:pathLst>
                <a:path w="86" h="103" extrusionOk="0">
                  <a:moveTo>
                    <a:pt x="76" y="28"/>
                  </a:moveTo>
                  <a:cubicBezTo>
                    <a:pt x="76" y="28"/>
                    <a:pt x="67" y="15"/>
                    <a:pt x="51" y="15"/>
                  </a:cubicBezTo>
                  <a:cubicBezTo>
                    <a:pt x="34" y="15"/>
                    <a:pt x="20" y="27"/>
                    <a:pt x="20" y="51"/>
                  </a:cubicBezTo>
                  <a:cubicBezTo>
                    <a:pt x="20" y="75"/>
                    <a:pt x="34" y="86"/>
                    <a:pt x="50" y="86"/>
                  </a:cubicBezTo>
                  <a:cubicBezTo>
                    <a:pt x="66" y="86"/>
                    <a:pt x="76" y="74"/>
                    <a:pt x="76" y="73"/>
                  </a:cubicBezTo>
                  <a:cubicBezTo>
                    <a:pt x="86" y="85"/>
                    <a:pt x="86" y="85"/>
                    <a:pt x="86" y="85"/>
                  </a:cubicBezTo>
                  <a:cubicBezTo>
                    <a:pt x="85" y="86"/>
                    <a:pt x="74" y="103"/>
                    <a:pt x="47" y="103"/>
                  </a:cubicBezTo>
                  <a:cubicBezTo>
                    <a:pt x="21" y="103"/>
                    <a:pt x="0" y="83"/>
                    <a:pt x="0" y="51"/>
                  </a:cubicBezTo>
                  <a:cubicBezTo>
                    <a:pt x="0" y="19"/>
                    <a:pt x="22" y="0"/>
                    <a:pt x="48" y="0"/>
                  </a:cubicBezTo>
                  <a:cubicBezTo>
                    <a:pt x="74" y="0"/>
                    <a:pt x="84" y="16"/>
                    <a:pt x="85" y="17"/>
                  </a:cubicBezTo>
                  <a:lnTo>
                    <a:pt x="76" y="2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43" name="Google Shape;543;p17"/>
            <p:cNvSpPr/>
            <p:nvPr/>
          </p:nvSpPr>
          <p:spPr>
            <a:xfrm>
              <a:off x="4303713" y="185738"/>
              <a:ext cx="74613" cy="85725"/>
            </a:xfrm>
            <a:custGeom>
              <a:avLst/>
              <a:gdLst/>
              <a:ahLst/>
              <a:cxnLst/>
              <a:rect l="l" t="t" r="r" b="b"/>
              <a:pathLst>
                <a:path w="90" h="103" extrusionOk="0">
                  <a:moveTo>
                    <a:pt x="19" y="56"/>
                  </a:moveTo>
                  <a:cubicBezTo>
                    <a:pt x="19" y="75"/>
                    <a:pt x="31" y="88"/>
                    <a:pt x="49" y="88"/>
                  </a:cubicBezTo>
                  <a:cubicBezTo>
                    <a:pt x="67" y="88"/>
                    <a:pt x="78" y="78"/>
                    <a:pt x="79" y="77"/>
                  </a:cubicBezTo>
                  <a:cubicBezTo>
                    <a:pt x="87" y="89"/>
                    <a:pt x="87" y="89"/>
                    <a:pt x="87" y="89"/>
                  </a:cubicBezTo>
                  <a:cubicBezTo>
                    <a:pt x="87" y="89"/>
                    <a:pt x="74" y="103"/>
                    <a:pt x="47" y="103"/>
                  </a:cubicBezTo>
                  <a:cubicBezTo>
                    <a:pt x="20" y="103"/>
                    <a:pt x="0" y="84"/>
                    <a:pt x="0" y="52"/>
                  </a:cubicBezTo>
                  <a:cubicBezTo>
                    <a:pt x="0" y="19"/>
                    <a:pt x="20" y="0"/>
                    <a:pt x="47" y="0"/>
                  </a:cubicBezTo>
                  <a:cubicBezTo>
                    <a:pt x="73" y="0"/>
                    <a:pt x="90" y="20"/>
                    <a:pt x="90" y="48"/>
                  </a:cubicBezTo>
                  <a:cubicBezTo>
                    <a:pt x="90" y="56"/>
                    <a:pt x="90" y="56"/>
                    <a:pt x="90" y="56"/>
                  </a:cubicBezTo>
                  <a:cubicBezTo>
                    <a:pt x="19" y="56"/>
                    <a:pt x="19" y="56"/>
                    <a:pt x="19" y="56"/>
                  </a:cubicBezTo>
                  <a:close/>
                  <a:moveTo>
                    <a:pt x="46" y="14"/>
                  </a:moveTo>
                  <a:cubicBezTo>
                    <a:pt x="28" y="14"/>
                    <a:pt x="20" y="29"/>
                    <a:pt x="18" y="42"/>
                  </a:cubicBezTo>
                  <a:cubicBezTo>
                    <a:pt x="70" y="42"/>
                    <a:pt x="70" y="42"/>
                    <a:pt x="70" y="42"/>
                  </a:cubicBezTo>
                  <a:cubicBezTo>
                    <a:pt x="71" y="28"/>
                    <a:pt x="63" y="14"/>
                    <a:pt x="46" y="14"/>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44" name="Google Shape;544;p17"/>
            <p:cNvSpPr/>
            <p:nvPr/>
          </p:nvSpPr>
          <p:spPr>
            <a:xfrm>
              <a:off x="2271713" y="-269875"/>
              <a:ext cx="12700" cy="773113"/>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45" name="Google Shape;545;p17"/>
            <p:cNvSpPr/>
            <p:nvPr/>
          </p:nvSpPr>
          <p:spPr>
            <a:xfrm>
              <a:off x="911226" y="-279400"/>
              <a:ext cx="119063" cy="120650"/>
            </a:xfrm>
            <a:prstGeom prst="ellipse">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46" name="Google Shape;546;p17"/>
            <p:cNvSpPr/>
            <p:nvPr/>
          </p:nvSpPr>
          <p:spPr>
            <a:xfrm>
              <a:off x="752476" y="-269875"/>
              <a:ext cx="101600" cy="101600"/>
            </a:xfrm>
            <a:prstGeom prst="ellipse">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47" name="Google Shape;547;p17"/>
            <p:cNvSpPr/>
            <p:nvPr/>
          </p:nvSpPr>
          <p:spPr>
            <a:xfrm>
              <a:off x="919163" y="-103188"/>
              <a:ext cx="101600" cy="101600"/>
            </a:xfrm>
            <a:prstGeom prst="ellipse">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48" name="Google Shape;548;p17"/>
            <p:cNvSpPr/>
            <p:nvPr/>
          </p:nvSpPr>
          <p:spPr>
            <a:xfrm>
              <a:off x="927101" y="53975"/>
              <a:ext cx="85725" cy="87313"/>
            </a:xfrm>
            <a:prstGeom prst="ellipse">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49" name="Google Shape;549;p17"/>
            <p:cNvSpPr/>
            <p:nvPr/>
          </p:nvSpPr>
          <p:spPr>
            <a:xfrm>
              <a:off x="760413" y="-95250"/>
              <a:ext cx="87313" cy="87313"/>
            </a:xfrm>
            <a:prstGeom prst="ellipse">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50" name="Google Shape;550;p17"/>
            <p:cNvSpPr/>
            <p:nvPr/>
          </p:nvSpPr>
          <p:spPr>
            <a:xfrm>
              <a:off x="611188" y="-261938"/>
              <a:ext cx="85725" cy="87313"/>
            </a:xfrm>
            <a:prstGeom prst="ellipse">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grpSp>
      <p:sp>
        <p:nvSpPr>
          <p:cNvPr id="551" name="Google Shape;551;p17"/>
          <p:cNvSpPr txBox="1"/>
          <p:nvPr/>
        </p:nvSpPr>
        <p:spPr>
          <a:xfrm>
            <a:off x="1516830" y="6334188"/>
            <a:ext cx="5719046" cy="153888"/>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1000">
                <a:solidFill>
                  <a:schemeClr val="lt1"/>
                </a:solidFill>
                <a:latin typeface="Avenir"/>
                <a:ea typeface="Avenir"/>
                <a:cs typeface="Avenir"/>
                <a:sym typeface="Avenir"/>
              </a:rPr>
              <a:t>Includes content supplied by Sales Benchmark Index; Copyright © Sales Benchmark Index, 2022</a:t>
            </a:r>
            <a:endParaRPr/>
          </a:p>
        </p:txBody>
      </p:sp>
    </p:spTree>
    <p:extLst>
      <p:ext uri="{BB962C8B-B14F-4D97-AF65-F5344CB8AC3E}">
        <p14:creationId xmlns:p14="http://schemas.microsoft.com/office/powerpoint/2010/main" val="337350115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matchingName="5_Title Slide blue dots bkdg">
  <p:cSld name="5_Title Slide blue dots bkdg">
    <p:bg>
      <p:bgPr>
        <a:solidFill>
          <a:schemeClr val="accent1"/>
        </a:solidFill>
        <a:effectLst/>
      </p:bgPr>
    </p:bg>
    <p:spTree>
      <p:nvGrpSpPr>
        <p:cNvPr id="1" name="Shape 552"/>
        <p:cNvGrpSpPr/>
        <p:nvPr/>
      </p:nvGrpSpPr>
      <p:grpSpPr>
        <a:xfrm>
          <a:off x="0" y="0"/>
          <a:ext cx="0" cy="0"/>
          <a:chOff x="0" y="0"/>
          <a:chExt cx="0" cy="0"/>
        </a:xfrm>
      </p:grpSpPr>
      <p:pic>
        <p:nvPicPr>
          <p:cNvPr id="553" name="Google Shape;553;p18"/>
          <p:cNvPicPr preferRelativeResize="0"/>
          <p:nvPr/>
        </p:nvPicPr>
        <p:blipFill rotWithShape="1">
          <a:blip r:embed="rId2">
            <a:alphaModFix/>
          </a:blip>
          <a:srcRect/>
          <a:stretch/>
        </p:blipFill>
        <p:spPr>
          <a:xfrm>
            <a:off x="0" y="1"/>
            <a:ext cx="12192000" cy="6858000"/>
          </a:xfrm>
          <a:prstGeom prst="rect">
            <a:avLst/>
          </a:prstGeom>
          <a:noFill/>
          <a:ln>
            <a:noFill/>
          </a:ln>
        </p:spPr>
      </p:pic>
      <p:sp>
        <p:nvSpPr>
          <p:cNvPr id="554" name="Google Shape;554;p18"/>
          <p:cNvSpPr txBox="1">
            <a:spLocks noGrp="1"/>
          </p:cNvSpPr>
          <p:nvPr>
            <p:ph type="ctrTitle"/>
          </p:nvPr>
        </p:nvSpPr>
        <p:spPr>
          <a:xfrm>
            <a:off x="1516830" y="2523757"/>
            <a:ext cx="9139234" cy="664797"/>
          </a:xfrm>
          <a:prstGeom prst="rect">
            <a:avLst/>
          </a:prstGeom>
          <a:noFill/>
          <a:ln>
            <a:noFill/>
          </a:ln>
        </p:spPr>
        <p:txBody>
          <a:bodyPr spcFirstLastPara="1" wrap="square" lIns="91425" tIns="91425" rIns="91425" bIns="91425" anchor="ctr" anchorCtr="0">
            <a:noAutofit/>
          </a:bodyPr>
          <a:lstStyle>
            <a:lvl1pPr lvl="0" algn="l">
              <a:lnSpc>
                <a:spcPct val="90000"/>
              </a:lnSpc>
              <a:spcBef>
                <a:spcPts val="0"/>
              </a:spcBef>
              <a:spcAft>
                <a:spcPts val="0"/>
              </a:spcAft>
              <a:buClr>
                <a:schemeClr val="lt1"/>
              </a:buClr>
              <a:buSzPts val="3600"/>
              <a:buFont typeface="Avenir"/>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55" name="Google Shape;555;p18"/>
          <p:cNvSpPr txBox="1">
            <a:spLocks noGrp="1"/>
          </p:cNvSpPr>
          <p:nvPr>
            <p:ph type="body" idx="1"/>
          </p:nvPr>
        </p:nvSpPr>
        <p:spPr>
          <a:xfrm>
            <a:off x="1520386" y="3998279"/>
            <a:ext cx="4586287" cy="323850"/>
          </a:xfrm>
          <a:prstGeom prst="rect">
            <a:avLst/>
          </a:prstGeom>
          <a:noFill/>
          <a:ln>
            <a:noFill/>
          </a:ln>
        </p:spPr>
        <p:txBody>
          <a:bodyPr spcFirstLastPara="1" wrap="square" lIns="91425" tIns="91425" rIns="91425" bIns="91425" anchor="ctr" anchorCtr="0">
            <a:normAutofit/>
          </a:bodyPr>
          <a:lstStyle>
            <a:lvl1pPr marL="457200" lvl="0" indent="-228600" algn="l">
              <a:lnSpc>
                <a:spcPct val="90000"/>
              </a:lnSpc>
              <a:spcBef>
                <a:spcPts val="1000"/>
              </a:spcBef>
              <a:spcAft>
                <a:spcPts val="0"/>
              </a:spcAft>
              <a:buClr>
                <a:schemeClr val="lt1"/>
              </a:buClr>
              <a:buSzPts val="1600"/>
              <a:buNone/>
              <a:defRPr b="0">
                <a:solidFill>
                  <a:schemeClr val="lt1"/>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o"/>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556" name="Google Shape;556;p18"/>
          <p:cNvSpPr txBox="1">
            <a:spLocks noGrp="1"/>
          </p:cNvSpPr>
          <p:nvPr>
            <p:ph type="subTitle" idx="2"/>
          </p:nvPr>
        </p:nvSpPr>
        <p:spPr>
          <a:xfrm>
            <a:off x="1516830" y="3444432"/>
            <a:ext cx="9139234" cy="297969"/>
          </a:xfrm>
          <a:prstGeom prst="rect">
            <a:avLst/>
          </a:prstGeom>
          <a:noFill/>
          <a:ln>
            <a:noFill/>
          </a:ln>
        </p:spPr>
        <p:txBody>
          <a:bodyPr spcFirstLastPara="1" wrap="square" lIns="91425" tIns="91425" rIns="91425" bIns="91425" anchor="ctr" anchorCtr="0">
            <a:noAutofit/>
          </a:bodyPr>
          <a:lstStyle>
            <a:lvl1pPr lvl="0" algn="l">
              <a:lnSpc>
                <a:spcPct val="90000"/>
              </a:lnSpc>
              <a:spcBef>
                <a:spcPts val="1000"/>
              </a:spcBef>
              <a:spcAft>
                <a:spcPts val="0"/>
              </a:spcAft>
              <a:buClr>
                <a:schemeClr val="lt1"/>
              </a:buClr>
              <a:buSzPts val="2200"/>
              <a:buNone/>
              <a:defRPr sz="2200" b="0">
                <a:solidFill>
                  <a:schemeClr val="lt1"/>
                </a:solidFill>
              </a:defRPr>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o"/>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a:r>
              <a:rPr lang="en-US"/>
              <a:t>Click to edit Master subtitle style</a:t>
            </a:r>
            <a:endParaRPr/>
          </a:p>
        </p:txBody>
      </p:sp>
      <p:grpSp>
        <p:nvGrpSpPr>
          <p:cNvPr id="557" name="Google Shape;557;p18"/>
          <p:cNvGrpSpPr/>
          <p:nvPr/>
        </p:nvGrpSpPr>
        <p:grpSpPr>
          <a:xfrm>
            <a:off x="702214" y="780933"/>
            <a:ext cx="3494345" cy="745107"/>
            <a:chOff x="611188" y="-279400"/>
            <a:chExt cx="3767138" cy="803275"/>
          </a:xfrm>
        </p:grpSpPr>
        <p:sp>
          <p:nvSpPr>
            <p:cNvPr id="558" name="Google Shape;558;p18"/>
            <p:cNvSpPr/>
            <p:nvPr/>
          </p:nvSpPr>
          <p:spPr>
            <a:xfrm>
              <a:off x="1885951" y="438150"/>
              <a:ext cx="60325" cy="63500"/>
            </a:xfrm>
            <a:custGeom>
              <a:avLst/>
              <a:gdLst/>
              <a:ahLst/>
              <a:cxnLst/>
              <a:rect l="l" t="t" r="r" b="b"/>
              <a:pathLst>
                <a:path w="73" h="78" extrusionOk="0">
                  <a:moveTo>
                    <a:pt x="36" y="0"/>
                  </a:moveTo>
                  <a:cubicBezTo>
                    <a:pt x="25" y="0"/>
                    <a:pt x="17" y="3"/>
                    <a:pt x="10" y="10"/>
                  </a:cubicBezTo>
                  <a:cubicBezTo>
                    <a:pt x="3" y="17"/>
                    <a:pt x="0" y="27"/>
                    <a:pt x="0" y="39"/>
                  </a:cubicBezTo>
                  <a:cubicBezTo>
                    <a:pt x="0" y="51"/>
                    <a:pt x="3" y="60"/>
                    <a:pt x="10" y="67"/>
                  </a:cubicBezTo>
                  <a:cubicBezTo>
                    <a:pt x="17" y="74"/>
                    <a:pt x="25" y="78"/>
                    <a:pt x="36" y="78"/>
                  </a:cubicBezTo>
                  <a:cubicBezTo>
                    <a:pt x="47" y="78"/>
                    <a:pt x="56" y="74"/>
                    <a:pt x="63" y="67"/>
                  </a:cubicBezTo>
                  <a:cubicBezTo>
                    <a:pt x="69" y="60"/>
                    <a:pt x="73" y="51"/>
                    <a:pt x="73" y="39"/>
                  </a:cubicBezTo>
                  <a:cubicBezTo>
                    <a:pt x="73" y="27"/>
                    <a:pt x="69" y="17"/>
                    <a:pt x="63" y="10"/>
                  </a:cubicBezTo>
                  <a:cubicBezTo>
                    <a:pt x="56" y="3"/>
                    <a:pt x="47" y="0"/>
                    <a:pt x="36" y="0"/>
                  </a:cubicBezTo>
                  <a:close/>
                  <a:moveTo>
                    <a:pt x="52" y="59"/>
                  </a:moveTo>
                  <a:cubicBezTo>
                    <a:pt x="48" y="64"/>
                    <a:pt x="43" y="66"/>
                    <a:pt x="36" y="66"/>
                  </a:cubicBezTo>
                  <a:cubicBezTo>
                    <a:pt x="29" y="66"/>
                    <a:pt x="24" y="64"/>
                    <a:pt x="20" y="59"/>
                  </a:cubicBezTo>
                  <a:cubicBezTo>
                    <a:pt x="17" y="54"/>
                    <a:pt x="15" y="47"/>
                    <a:pt x="15" y="39"/>
                  </a:cubicBezTo>
                  <a:cubicBezTo>
                    <a:pt x="15" y="30"/>
                    <a:pt x="17" y="24"/>
                    <a:pt x="21" y="19"/>
                  </a:cubicBezTo>
                  <a:cubicBezTo>
                    <a:pt x="24" y="14"/>
                    <a:pt x="30" y="11"/>
                    <a:pt x="36" y="11"/>
                  </a:cubicBezTo>
                  <a:cubicBezTo>
                    <a:pt x="43" y="11"/>
                    <a:pt x="48" y="14"/>
                    <a:pt x="52" y="19"/>
                  </a:cubicBezTo>
                  <a:cubicBezTo>
                    <a:pt x="56" y="24"/>
                    <a:pt x="58" y="30"/>
                    <a:pt x="58" y="39"/>
                  </a:cubicBezTo>
                  <a:cubicBezTo>
                    <a:pt x="58" y="47"/>
                    <a:pt x="56" y="54"/>
                    <a:pt x="52" y="59"/>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59" name="Google Shape;559;p18"/>
            <p:cNvSpPr/>
            <p:nvPr/>
          </p:nvSpPr>
          <p:spPr>
            <a:xfrm>
              <a:off x="1152526" y="414338"/>
              <a:ext cx="74613" cy="87313"/>
            </a:xfrm>
            <a:custGeom>
              <a:avLst/>
              <a:gdLst/>
              <a:ahLst/>
              <a:cxnLst/>
              <a:rect l="l" t="t" r="r" b="b"/>
              <a:pathLst>
                <a:path w="89" h="106" extrusionOk="0">
                  <a:moveTo>
                    <a:pt x="50" y="62"/>
                  </a:moveTo>
                  <a:cubicBezTo>
                    <a:pt x="75" y="62"/>
                    <a:pt x="75" y="62"/>
                    <a:pt x="75" y="62"/>
                  </a:cubicBezTo>
                  <a:cubicBezTo>
                    <a:pt x="75" y="80"/>
                    <a:pt x="75" y="80"/>
                    <a:pt x="75" y="80"/>
                  </a:cubicBezTo>
                  <a:cubicBezTo>
                    <a:pt x="74" y="81"/>
                    <a:pt x="74" y="81"/>
                    <a:pt x="74" y="81"/>
                  </a:cubicBezTo>
                  <a:cubicBezTo>
                    <a:pt x="73" y="82"/>
                    <a:pt x="72" y="83"/>
                    <a:pt x="71" y="84"/>
                  </a:cubicBezTo>
                  <a:cubicBezTo>
                    <a:pt x="69" y="86"/>
                    <a:pt x="68" y="87"/>
                    <a:pt x="66" y="88"/>
                  </a:cubicBezTo>
                  <a:cubicBezTo>
                    <a:pt x="64" y="89"/>
                    <a:pt x="61" y="90"/>
                    <a:pt x="58" y="91"/>
                  </a:cubicBezTo>
                  <a:cubicBezTo>
                    <a:pt x="55" y="92"/>
                    <a:pt x="51" y="92"/>
                    <a:pt x="48" y="92"/>
                  </a:cubicBezTo>
                  <a:cubicBezTo>
                    <a:pt x="38" y="92"/>
                    <a:pt x="30" y="89"/>
                    <a:pt x="24" y="82"/>
                  </a:cubicBezTo>
                  <a:cubicBezTo>
                    <a:pt x="18" y="74"/>
                    <a:pt x="15" y="65"/>
                    <a:pt x="15" y="52"/>
                  </a:cubicBezTo>
                  <a:cubicBezTo>
                    <a:pt x="15" y="40"/>
                    <a:pt x="18" y="31"/>
                    <a:pt x="25" y="23"/>
                  </a:cubicBezTo>
                  <a:cubicBezTo>
                    <a:pt x="31" y="16"/>
                    <a:pt x="39" y="13"/>
                    <a:pt x="48" y="13"/>
                  </a:cubicBezTo>
                  <a:cubicBezTo>
                    <a:pt x="51" y="13"/>
                    <a:pt x="54" y="13"/>
                    <a:pt x="57" y="14"/>
                  </a:cubicBezTo>
                  <a:cubicBezTo>
                    <a:pt x="60" y="14"/>
                    <a:pt x="62" y="15"/>
                    <a:pt x="64" y="16"/>
                  </a:cubicBezTo>
                  <a:cubicBezTo>
                    <a:pt x="66" y="17"/>
                    <a:pt x="67" y="18"/>
                    <a:pt x="69" y="19"/>
                  </a:cubicBezTo>
                  <a:cubicBezTo>
                    <a:pt x="71" y="21"/>
                    <a:pt x="72" y="22"/>
                    <a:pt x="73" y="23"/>
                  </a:cubicBezTo>
                  <a:cubicBezTo>
                    <a:pt x="74" y="24"/>
                    <a:pt x="74" y="25"/>
                    <a:pt x="75" y="26"/>
                  </a:cubicBezTo>
                  <a:cubicBezTo>
                    <a:pt x="76" y="27"/>
                    <a:pt x="76" y="27"/>
                    <a:pt x="76" y="27"/>
                  </a:cubicBezTo>
                  <a:cubicBezTo>
                    <a:pt x="86" y="18"/>
                    <a:pt x="86" y="18"/>
                    <a:pt x="86" y="18"/>
                  </a:cubicBezTo>
                  <a:cubicBezTo>
                    <a:pt x="77" y="6"/>
                    <a:pt x="64" y="0"/>
                    <a:pt x="48" y="0"/>
                  </a:cubicBezTo>
                  <a:cubicBezTo>
                    <a:pt x="35" y="0"/>
                    <a:pt x="23" y="4"/>
                    <a:pt x="14" y="14"/>
                  </a:cubicBezTo>
                  <a:cubicBezTo>
                    <a:pt x="4" y="24"/>
                    <a:pt x="0" y="36"/>
                    <a:pt x="0" y="52"/>
                  </a:cubicBezTo>
                  <a:cubicBezTo>
                    <a:pt x="0" y="69"/>
                    <a:pt x="4" y="82"/>
                    <a:pt x="13" y="91"/>
                  </a:cubicBezTo>
                  <a:cubicBezTo>
                    <a:pt x="21" y="101"/>
                    <a:pt x="32" y="106"/>
                    <a:pt x="45" y="106"/>
                  </a:cubicBezTo>
                  <a:cubicBezTo>
                    <a:pt x="50" y="106"/>
                    <a:pt x="54" y="105"/>
                    <a:pt x="57" y="104"/>
                  </a:cubicBezTo>
                  <a:cubicBezTo>
                    <a:pt x="61" y="103"/>
                    <a:pt x="64" y="102"/>
                    <a:pt x="66" y="101"/>
                  </a:cubicBezTo>
                  <a:cubicBezTo>
                    <a:pt x="69" y="100"/>
                    <a:pt x="71" y="99"/>
                    <a:pt x="73" y="97"/>
                  </a:cubicBezTo>
                  <a:cubicBezTo>
                    <a:pt x="75" y="95"/>
                    <a:pt x="76" y="94"/>
                    <a:pt x="76" y="94"/>
                  </a:cubicBezTo>
                  <a:cubicBezTo>
                    <a:pt x="77" y="93"/>
                    <a:pt x="77" y="93"/>
                    <a:pt x="78" y="92"/>
                  </a:cubicBezTo>
                  <a:cubicBezTo>
                    <a:pt x="79" y="104"/>
                    <a:pt x="79" y="104"/>
                    <a:pt x="79" y="104"/>
                  </a:cubicBezTo>
                  <a:cubicBezTo>
                    <a:pt x="89" y="104"/>
                    <a:pt x="89" y="104"/>
                    <a:pt x="89" y="104"/>
                  </a:cubicBezTo>
                  <a:cubicBezTo>
                    <a:pt x="89" y="51"/>
                    <a:pt x="89" y="51"/>
                    <a:pt x="89" y="51"/>
                  </a:cubicBezTo>
                  <a:cubicBezTo>
                    <a:pt x="50" y="51"/>
                    <a:pt x="50" y="51"/>
                    <a:pt x="50" y="51"/>
                  </a:cubicBezTo>
                  <a:lnTo>
                    <a:pt x="50" y="6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60" name="Google Shape;560;p18"/>
            <p:cNvSpPr/>
            <p:nvPr/>
          </p:nvSpPr>
          <p:spPr>
            <a:xfrm>
              <a:off x="1246188" y="436563"/>
              <a:ext cx="34925" cy="63500"/>
            </a:xfrm>
            <a:custGeom>
              <a:avLst/>
              <a:gdLst/>
              <a:ahLst/>
              <a:cxnLst/>
              <a:rect l="l" t="t" r="r" b="b"/>
              <a:pathLst>
                <a:path w="43" h="77" extrusionOk="0">
                  <a:moveTo>
                    <a:pt x="23" y="5"/>
                  </a:moveTo>
                  <a:cubicBezTo>
                    <a:pt x="19" y="8"/>
                    <a:pt x="16" y="12"/>
                    <a:pt x="14" y="17"/>
                  </a:cubicBezTo>
                  <a:cubicBezTo>
                    <a:pt x="13" y="2"/>
                    <a:pt x="13" y="2"/>
                    <a:pt x="13" y="2"/>
                  </a:cubicBezTo>
                  <a:cubicBezTo>
                    <a:pt x="0" y="2"/>
                    <a:pt x="0" y="2"/>
                    <a:pt x="0" y="2"/>
                  </a:cubicBezTo>
                  <a:cubicBezTo>
                    <a:pt x="0" y="77"/>
                    <a:pt x="0" y="77"/>
                    <a:pt x="0" y="77"/>
                  </a:cubicBezTo>
                  <a:cubicBezTo>
                    <a:pt x="14" y="77"/>
                    <a:pt x="14" y="77"/>
                    <a:pt x="14" y="77"/>
                  </a:cubicBezTo>
                  <a:cubicBezTo>
                    <a:pt x="14" y="35"/>
                    <a:pt x="14" y="35"/>
                    <a:pt x="14" y="35"/>
                  </a:cubicBezTo>
                  <a:cubicBezTo>
                    <a:pt x="15" y="27"/>
                    <a:pt x="19" y="22"/>
                    <a:pt x="24" y="18"/>
                  </a:cubicBezTo>
                  <a:cubicBezTo>
                    <a:pt x="28" y="16"/>
                    <a:pt x="31" y="14"/>
                    <a:pt x="35" y="14"/>
                  </a:cubicBezTo>
                  <a:cubicBezTo>
                    <a:pt x="37" y="14"/>
                    <a:pt x="39" y="15"/>
                    <a:pt x="41" y="15"/>
                  </a:cubicBezTo>
                  <a:cubicBezTo>
                    <a:pt x="43" y="1"/>
                    <a:pt x="43" y="1"/>
                    <a:pt x="43" y="1"/>
                  </a:cubicBezTo>
                  <a:cubicBezTo>
                    <a:pt x="37" y="0"/>
                    <a:pt x="37" y="0"/>
                    <a:pt x="37" y="0"/>
                  </a:cubicBezTo>
                  <a:cubicBezTo>
                    <a:pt x="32" y="0"/>
                    <a:pt x="27" y="2"/>
                    <a:pt x="23" y="5"/>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61" name="Google Shape;561;p18"/>
            <p:cNvSpPr/>
            <p:nvPr/>
          </p:nvSpPr>
          <p:spPr>
            <a:xfrm>
              <a:off x="1284288" y="438150"/>
              <a:ext cx="60325" cy="63500"/>
            </a:xfrm>
            <a:custGeom>
              <a:avLst/>
              <a:gdLst/>
              <a:ahLst/>
              <a:cxnLst/>
              <a:rect l="l" t="t" r="r" b="b"/>
              <a:pathLst>
                <a:path w="72" h="78" extrusionOk="0">
                  <a:moveTo>
                    <a:pt x="36" y="0"/>
                  </a:moveTo>
                  <a:cubicBezTo>
                    <a:pt x="25" y="0"/>
                    <a:pt x="16" y="3"/>
                    <a:pt x="10" y="10"/>
                  </a:cubicBezTo>
                  <a:cubicBezTo>
                    <a:pt x="3" y="17"/>
                    <a:pt x="0" y="27"/>
                    <a:pt x="0" y="39"/>
                  </a:cubicBezTo>
                  <a:cubicBezTo>
                    <a:pt x="0" y="51"/>
                    <a:pt x="3" y="60"/>
                    <a:pt x="10" y="67"/>
                  </a:cubicBezTo>
                  <a:cubicBezTo>
                    <a:pt x="16" y="74"/>
                    <a:pt x="25" y="78"/>
                    <a:pt x="36" y="78"/>
                  </a:cubicBezTo>
                  <a:cubicBezTo>
                    <a:pt x="47" y="78"/>
                    <a:pt x="56" y="74"/>
                    <a:pt x="62" y="67"/>
                  </a:cubicBezTo>
                  <a:cubicBezTo>
                    <a:pt x="69" y="60"/>
                    <a:pt x="72" y="51"/>
                    <a:pt x="72" y="39"/>
                  </a:cubicBezTo>
                  <a:cubicBezTo>
                    <a:pt x="72" y="27"/>
                    <a:pt x="69" y="17"/>
                    <a:pt x="62" y="10"/>
                  </a:cubicBezTo>
                  <a:cubicBezTo>
                    <a:pt x="56" y="3"/>
                    <a:pt x="47" y="0"/>
                    <a:pt x="36" y="0"/>
                  </a:cubicBezTo>
                  <a:close/>
                  <a:moveTo>
                    <a:pt x="52" y="59"/>
                  </a:moveTo>
                  <a:cubicBezTo>
                    <a:pt x="48" y="64"/>
                    <a:pt x="43" y="66"/>
                    <a:pt x="36" y="66"/>
                  </a:cubicBezTo>
                  <a:cubicBezTo>
                    <a:pt x="29" y="66"/>
                    <a:pt x="24" y="64"/>
                    <a:pt x="20" y="59"/>
                  </a:cubicBezTo>
                  <a:cubicBezTo>
                    <a:pt x="17" y="54"/>
                    <a:pt x="15" y="47"/>
                    <a:pt x="15" y="39"/>
                  </a:cubicBezTo>
                  <a:cubicBezTo>
                    <a:pt x="15" y="30"/>
                    <a:pt x="17" y="24"/>
                    <a:pt x="20" y="19"/>
                  </a:cubicBezTo>
                  <a:cubicBezTo>
                    <a:pt x="24" y="14"/>
                    <a:pt x="29" y="11"/>
                    <a:pt x="36" y="11"/>
                  </a:cubicBezTo>
                  <a:cubicBezTo>
                    <a:pt x="43" y="11"/>
                    <a:pt x="48" y="14"/>
                    <a:pt x="52" y="19"/>
                  </a:cubicBezTo>
                  <a:cubicBezTo>
                    <a:pt x="56" y="24"/>
                    <a:pt x="57" y="30"/>
                    <a:pt x="57" y="39"/>
                  </a:cubicBezTo>
                  <a:cubicBezTo>
                    <a:pt x="57" y="47"/>
                    <a:pt x="56" y="54"/>
                    <a:pt x="52" y="59"/>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62" name="Google Shape;562;p18"/>
            <p:cNvSpPr/>
            <p:nvPr/>
          </p:nvSpPr>
          <p:spPr>
            <a:xfrm>
              <a:off x="1350963" y="438150"/>
              <a:ext cx="90488" cy="61913"/>
            </a:xfrm>
            <a:custGeom>
              <a:avLst/>
              <a:gdLst/>
              <a:ahLst/>
              <a:cxnLst/>
              <a:rect l="l" t="t" r="r" b="b"/>
              <a:pathLst>
                <a:path w="57" h="39" extrusionOk="0">
                  <a:moveTo>
                    <a:pt x="41" y="31"/>
                  </a:moveTo>
                  <a:lnTo>
                    <a:pt x="32" y="0"/>
                  </a:lnTo>
                  <a:lnTo>
                    <a:pt x="24" y="0"/>
                  </a:lnTo>
                  <a:lnTo>
                    <a:pt x="16" y="31"/>
                  </a:lnTo>
                  <a:lnTo>
                    <a:pt x="8" y="0"/>
                  </a:lnTo>
                  <a:lnTo>
                    <a:pt x="0" y="0"/>
                  </a:lnTo>
                  <a:lnTo>
                    <a:pt x="12" y="39"/>
                  </a:lnTo>
                  <a:lnTo>
                    <a:pt x="20" y="39"/>
                  </a:lnTo>
                  <a:lnTo>
                    <a:pt x="28" y="9"/>
                  </a:lnTo>
                  <a:lnTo>
                    <a:pt x="37" y="39"/>
                  </a:lnTo>
                  <a:lnTo>
                    <a:pt x="45" y="39"/>
                  </a:lnTo>
                  <a:lnTo>
                    <a:pt x="57" y="0"/>
                  </a:lnTo>
                  <a:lnTo>
                    <a:pt x="49" y="0"/>
                  </a:lnTo>
                  <a:lnTo>
                    <a:pt x="41" y="31"/>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63" name="Google Shape;563;p18"/>
            <p:cNvSpPr/>
            <p:nvPr/>
          </p:nvSpPr>
          <p:spPr>
            <a:xfrm>
              <a:off x="1446213" y="422275"/>
              <a:ext cx="38100" cy="79375"/>
            </a:xfrm>
            <a:custGeom>
              <a:avLst/>
              <a:gdLst/>
              <a:ahLst/>
              <a:cxnLst/>
              <a:rect l="l" t="t" r="r" b="b"/>
              <a:pathLst>
                <a:path w="46" h="97" extrusionOk="0">
                  <a:moveTo>
                    <a:pt x="26" y="0"/>
                  </a:moveTo>
                  <a:cubicBezTo>
                    <a:pt x="13" y="0"/>
                    <a:pt x="13" y="0"/>
                    <a:pt x="13" y="0"/>
                  </a:cubicBezTo>
                  <a:cubicBezTo>
                    <a:pt x="11" y="20"/>
                    <a:pt x="11" y="20"/>
                    <a:pt x="11" y="20"/>
                  </a:cubicBezTo>
                  <a:cubicBezTo>
                    <a:pt x="0" y="20"/>
                    <a:pt x="0" y="20"/>
                    <a:pt x="0" y="20"/>
                  </a:cubicBezTo>
                  <a:cubicBezTo>
                    <a:pt x="0" y="31"/>
                    <a:pt x="0" y="31"/>
                    <a:pt x="0" y="31"/>
                  </a:cubicBezTo>
                  <a:cubicBezTo>
                    <a:pt x="11" y="31"/>
                    <a:pt x="11" y="31"/>
                    <a:pt x="11" y="31"/>
                  </a:cubicBezTo>
                  <a:cubicBezTo>
                    <a:pt x="11" y="72"/>
                    <a:pt x="11" y="72"/>
                    <a:pt x="11" y="72"/>
                  </a:cubicBezTo>
                  <a:cubicBezTo>
                    <a:pt x="11" y="81"/>
                    <a:pt x="13" y="88"/>
                    <a:pt x="16" y="91"/>
                  </a:cubicBezTo>
                  <a:cubicBezTo>
                    <a:pt x="20" y="95"/>
                    <a:pt x="25" y="97"/>
                    <a:pt x="32" y="97"/>
                  </a:cubicBezTo>
                  <a:cubicBezTo>
                    <a:pt x="38" y="97"/>
                    <a:pt x="42" y="96"/>
                    <a:pt x="46" y="95"/>
                  </a:cubicBezTo>
                  <a:cubicBezTo>
                    <a:pt x="44" y="84"/>
                    <a:pt x="44" y="84"/>
                    <a:pt x="44" y="84"/>
                  </a:cubicBezTo>
                  <a:cubicBezTo>
                    <a:pt x="42" y="85"/>
                    <a:pt x="39" y="85"/>
                    <a:pt x="36" y="85"/>
                  </a:cubicBezTo>
                  <a:cubicBezTo>
                    <a:pt x="33" y="85"/>
                    <a:pt x="30" y="84"/>
                    <a:pt x="28" y="82"/>
                  </a:cubicBezTo>
                  <a:cubicBezTo>
                    <a:pt x="27" y="80"/>
                    <a:pt x="26" y="76"/>
                    <a:pt x="26" y="70"/>
                  </a:cubicBezTo>
                  <a:cubicBezTo>
                    <a:pt x="26" y="31"/>
                    <a:pt x="26" y="31"/>
                    <a:pt x="26" y="31"/>
                  </a:cubicBezTo>
                  <a:cubicBezTo>
                    <a:pt x="46" y="31"/>
                    <a:pt x="46" y="31"/>
                    <a:pt x="46" y="31"/>
                  </a:cubicBezTo>
                  <a:cubicBezTo>
                    <a:pt x="46" y="20"/>
                    <a:pt x="46" y="20"/>
                    <a:pt x="46" y="20"/>
                  </a:cubicBezTo>
                  <a:cubicBezTo>
                    <a:pt x="26" y="20"/>
                    <a:pt x="26" y="20"/>
                    <a:pt x="26" y="20"/>
                  </a:cubicBezTo>
                  <a:lnTo>
                    <a:pt x="26"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64" name="Google Shape;564;p18"/>
            <p:cNvSpPr/>
            <p:nvPr/>
          </p:nvSpPr>
          <p:spPr>
            <a:xfrm>
              <a:off x="1497013" y="412750"/>
              <a:ext cx="52388" cy="87313"/>
            </a:xfrm>
            <a:custGeom>
              <a:avLst/>
              <a:gdLst/>
              <a:ahLst/>
              <a:cxnLst/>
              <a:rect l="l" t="t" r="r" b="b"/>
              <a:pathLst>
                <a:path w="64" h="106" extrusionOk="0">
                  <a:moveTo>
                    <a:pt x="39" y="30"/>
                  </a:moveTo>
                  <a:cubicBezTo>
                    <a:pt x="29" y="30"/>
                    <a:pt x="20" y="35"/>
                    <a:pt x="14" y="45"/>
                  </a:cubicBezTo>
                  <a:cubicBezTo>
                    <a:pt x="14" y="0"/>
                    <a:pt x="14" y="0"/>
                    <a:pt x="14" y="0"/>
                  </a:cubicBezTo>
                  <a:cubicBezTo>
                    <a:pt x="0" y="0"/>
                    <a:pt x="0" y="0"/>
                    <a:pt x="0" y="0"/>
                  </a:cubicBezTo>
                  <a:cubicBezTo>
                    <a:pt x="0" y="106"/>
                    <a:pt x="0" y="106"/>
                    <a:pt x="0" y="106"/>
                  </a:cubicBezTo>
                  <a:cubicBezTo>
                    <a:pt x="14" y="106"/>
                    <a:pt x="14" y="106"/>
                    <a:pt x="14" y="106"/>
                  </a:cubicBezTo>
                  <a:cubicBezTo>
                    <a:pt x="14" y="62"/>
                    <a:pt x="14" y="62"/>
                    <a:pt x="14" y="62"/>
                  </a:cubicBezTo>
                  <a:cubicBezTo>
                    <a:pt x="15" y="57"/>
                    <a:pt x="17" y="53"/>
                    <a:pt x="21" y="49"/>
                  </a:cubicBezTo>
                  <a:cubicBezTo>
                    <a:pt x="25" y="44"/>
                    <a:pt x="29" y="42"/>
                    <a:pt x="34" y="42"/>
                  </a:cubicBezTo>
                  <a:cubicBezTo>
                    <a:pt x="40" y="42"/>
                    <a:pt x="44" y="44"/>
                    <a:pt x="46" y="47"/>
                  </a:cubicBezTo>
                  <a:cubicBezTo>
                    <a:pt x="48" y="50"/>
                    <a:pt x="49" y="55"/>
                    <a:pt x="49" y="62"/>
                  </a:cubicBezTo>
                  <a:cubicBezTo>
                    <a:pt x="49" y="106"/>
                    <a:pt x="49" y="106"/>
                    <a:pt x="49" y="106"/>
                  </a:cubicBezTo>
                  <a:cubicBezTo>
                    <a:pt x="64" y="106"/>
                    <a:pt x="64" y="106"/>
                    <a:pt x="64" y="106"/>
                  </a:cubicBezTo>
                  <a:cubicBezTo>
                    <a:pt x="64" y="58"/>
                    <a:pt x="64" y="58"/>
                    <a:pt x="64" y="58"/>
                  </a:cubicBezTo>
                  <a:cubicBezTo>
                    <a:pt x="64" y="48"/>
                    <a:pt x="62" y="41"/>
                    <a:pt x="57" y="37"/>
                  </a:cubicBezTo>
                  <a:cubicBezTo>
                    <a:pt x="53" y="32"/>
                    <a:pt x="47" y="30"/>
                    <a:pt x="39" y="30"/>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65" name="Google Shape;565;p18"/>
            <p:cNvSpPr/>
            <p:nvPr/>
          </p:nvSpPr>
          <p:spPr>
            <a:xfrm>
              <a:off x="1581151" y="415925"/>
              <a:ext cx="77788" cy="84138"/>
            </a:xfrm>
            <a:custGeom>
              <a:avLst/>
              <a:gdLst/>
              <a:ahLst/>
              <a:cxnLst/>
              <a:rect l="l" t="t" r="r" b="b"/>
              <a:pathLst>
                <a:path w="49" h="53" extrusionOk="0">
                  <a:moveTo>
                    <a:pt x="20" y="0"/>
                  </a:moveTo>
                  <a:lnTo>
                    <a:pt x="0" y="53"/>
                  </a:lnTo>
                  <a:lnTo>
                    <a:pt x="8" y="53"/>
                  </a:lnTo>
                  <a:lnTo>
                    <a:pt x="13" y="40"/>
                  </a:lnTo>
                  <a:lnTo>
                    <a:pt x="36" y="40"/>
                  </a:lnTo>
                  <a:lnTo>
                    <a:pt x="40" y="53"/>
                  </a:lnTo>
                  <a:lnTo>
                    <a:pt x="49" y="53"/>
                  </a:lnTo>
                  <a:lnTo>
                    <a:pt x="29" y="0"/>
                  </a:lnTo>
                  <a:lnTo>
                    <a:pt x="20" y="0"/>
                  </a:lnTo>
                  <a:close/>
                  <a:moveTo>
                    <a:pt x="15" y="34"/>
                  </a:moveTo>
                  <a:lnTo>
                    <a:pt x="24" y="7"/>
                  </a:lnTo>
                  <a:lnTo>
                    <a:pt x="34" y="34"/>
                  </a:lnTo>
                  <a:lnTo>
                    <a:pt x="15" y="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66" name="Google Shape;566;p18"/>
            <p:cNvSpPr/>
            <p:nvPr/>
          </p:nvSpPr>
          <p:spPr>
            <a:xfrm>
              <a:off x="1663701" y="412750"/>
              <a:ext cx="58738" cy="88900"/>
            </a:xfrm>
            <a:custGeom>
              <a:avLst/>
              <a:gdLst/>
              <a:ahLst/>
              <a:cxnLst/>
              <a:rect l="l" t="t" r="r" b="b"/>
              <a:pathLst>
                <a:path w="71" h="108" extrusionOk="0">
                  <a:moveTo>
                    <a:pt x="57" y="43"/>
                  </a:moveTo>
                  <a:cubicBezTo>
                    <a:pt x="56" y="42"/>
                    <a:pt x="56" y="41"/>
                    <a:pt x="55" y="40"/>
                  </a:cubicBezTo>
                  <a:cubicBezTo>
                    <a:pt x="54" y="39"/>
                    <a:pt x="53" y="38"/>
                    <a:pt x="51" y="36"/>
                  </a:cubicBezTo>
                  <a:cubicBezTo>
                    <a:pt x="49" y="34"/>
                    <a:pt x="46" y="33"/>
                    <a:pt x="43" y="31"/>
                  </a:cubicBezTo>
                  <a:cubicBezTo>
                    <a:pt x="40" y="30"/>
                    <a:pt x="37" y="30"/>
                    <a:pt x="33" y="30"/>
                  </a:cubicBezTo>
                  <a:cubicBezTo>
                    <a:pt x="23" y="30"/>
                    <a:pt x="15" y="33"/>
                    <a:pt x="9" y="41"/>
                  </a:cubicBezTo>
                  <a:cubicBezTo>
                    <a:pt x="3" y="48"/>
                    <a:pt x="0" y="57"/>
                    <a:pt x="0" y="69"/>
                  </a:cubicBezTo>
                  <a:cubicBezTo>
                    <a:pt x="0" y="80"/>
                    <a:pt x="3" y="90"/>
                    <a:pt x="8" y="97"/>
                  </a:cubicBezTo>
                  <a:cubicBezTo>
                    <a:pt x="14" y="104"/>
                    <a:pt x="22" y="108"/>
                    <a:pt x="32" y="108"/>
                  </a:cubicBezTo>
                  <a:cubicBezTo>
                    <a:pt x="34" y="108"/>
                    <a:pt x="35" y="108"/>
                    <a:pt x="37" y="107"/>
                  </a:cubicBezTo>
                  <a:cubicBezTo>
                    <a:pt x="39" y="107"/>
                    <a:pt x="41" y="107"/>
                    <a:pt x="42" y="106"/>
                  </a:cubicBezTo>
                  <a:cubicBezTo>
                    <a:pt x="43" y="106"/>
                    <a:pt x="45" y="105"/>
                    <a:pt x="46" y="104"/>
                  </a:cubicBezTo>
                  <a:cubicBezTo>
                    <a:pt x="47" y="104"/>
                    <a:pt x="48" y="103"/>
                    <a:pt x="49" y="103"/>
                  </a:cubicBezTo>
                  <a:cubicBezTo>
                    <a:pt x="50" y="102"/>
                    <a:pt x="51" y="101"/>
                    <a:pt x="52" y="100"/>
                  </a:cubicBezTo>
                  <a:cubicBezTo>
                    <a:pt x="53" y="100"/>
                    <a:pt x="53" y="99"/>
                    <a:pt x="54" y="98"/>
                  </a:cubicBezTo>
                  <a:cubicBezTo>
                    <a:pt x="54" y="98"/>
                    <a:pt x="55" y="97"/>
                    <a:pt x="55" y="97"/>
                  </a:cubicBezTo>
                  <a:cubicBezTo>
                    <a:pt x="56" y="96"/>
                    <a:pt x="56" y="96"/>
                    <a:pt x="56" y="95"/>
                  </a:cubicBezTo>
                  <a:cubicBezTo>
                    <a:pt x="57" y="95"/>
                    <a:pt x="57" y="95"/>
                    <a:pt x="57" y="95"/>
                  </a:cubicBezTo>
                  <a:cubicBezTo>
                    <a:pt x="59" y="106"/>
                    <a:pt x="59" y="106"/>
                    <a:pt x="59" y="106"/>
                  </a:cubicBezTo>
                  <a:cubicBezTo>
                    <a:pt x="71" y="106"/>
                    <a:pt x="71" y="106"/>
                    <a:pt x="71" y="106"/>
                  </a:cubicBezTo>
                  <a:cubicBezTo>
                    <a:pt x="71" y="0"/>
                    <a:pt x="71" y="0"/>
                    <a:pt x="71" y="0"/>
                  </a:cubicBezTo>
                  <a:cubicBezTo>
                    <a:pt x="57" y="0"/>
                    <a:pt x="57" y="0"/>
                    <a:pt x="57" y="0"/>
                  </a:cubicBezTo>
                  <a:lnTo>
                    <a:pt x="57" y="43"/>
                  </a:lnTo>
                  <a:close/>
                  <a:moveTo>
                    <a:pt x="51" y="88"/>
                  </a:moveTo>
                  <a:cubicBezTo>
                    <a:pt x="47" y="93"/>
                    <a:pt x="42" y="96"/>
                    <a:pt x="36" y="96"/>
                  </a:cubicBezTo>
                  <a:cubicBezTo>
                    <a:pt x="29" y="96"/>
                    <a:pt x="24" y="93"/>
                    <a:pt x="20" y="88"/>
                  </a:cubicBezTo>
                  <a:cubicBezTo>
                    <a:pt x="17" y="83"/>
                    <a:pt x="15" y="76"/>
                    <a:pt x="15" y="68"/>
                  </a:cubicBezTo>
                  <a:cubicBezTo>
                    <a:pt x="15" y="61"/>
                    <a:pt x="17" y="54"/>
                    <a:pt x="21" y="49"/>
                  </a:cubicBezTo>
                  <a:cubicBezTo>
                    <a:pt x="25" y="44"/>
                    <a:pt x="30" y="41"/>
                    <a:pt x="36" y="41"/>
                  </a:cubicBezTo>
                  <a:cubicBezTo>
                    <a:pt x="43" y="41"/>
                    <a:pt x="48" y="44"/>
                    <a:pt x="51" y="49"/>
                  </a:cubicBezTo>
                  <a:cubicBezTo>
                    <a:pt x="55" y="54"/>
                    <a:pt x="57" y="61"/>
                    <a:pt x="57" y="68"/>
                  </a:cubicBezTo>
                  <a:cubicBezTo>
                    <a:pt x="57" y="76"/>
                    <a:pt x="55" y="83"/>
                    <a:pt x="51" y="88"/>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67" name="Google Shape;567;p18"/>
            <p:cNvSpPr/>
            <p:nvPr/>
          </p:nvSpPr>
          <p:spPr>
            <a:xfrm>
              <a:off x="1733551" y="438150"/>
              <a:ext cx="60325" cy="61913"/>
            </a:xfrm>
            <a:custGeom>
              <a:avLst/>
              <a:gdLst/>
              <a:ahLst/>
              <a:cxnLst/>
              <a:rect l="l" t="t" r="r" b="b"/>
              <a:pathLst>
                <a:path w="38" h="39" extrusionOk="0">
                  <a:moveTo>
                    <a:pt x="18" y="32"/>
                  </a:moveTo>
                  <a:lnTo>
                    <a:pt x="8" y="0"/>
                  </a:lnTo>
                  <a:lnTo>
                    <a:pt x="0" y="0"/>
                  </a:lnTo>
                  <a:lnTo>
                    <a:pt x="15" y="39"/>
                  </a:lnTo>
                  <a:lnTo>
                    <a:pt x="23" y="39"/>
                  </a:lnTo>
                  <a:lnTo>
                    <a:pt x="38" y="0"/>
                  </a:lnTo>
                  <a:lnTo>
                    <a:pt x="29" y="0"/>
                  </a:lnTo>
                  <a:lnTo>
                    <a:pt x="18" y="3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68" name="Google Shape;568;p18"/>
            <p:cNvSpPr/>
            <p:nvPr/>
          </p:nvSpPr>
          <p:spPr>
            <a:xfrm>
              <a:off x="1801813" y="411163"/>
              <a:ext cx="15875" cy="14288"/>
            </a:xfrm>
            <a:custGeom>
              <a:avLst/>
              <a:gdLst/>
              <a:ahLst/>
              <a:cxnLst/>
              <a:rect l="l" t="t" r="r" b="b"/>
              <a:pathLst>
                <a:path w="19" h="18" extrusionOk="0">
                  <a:moveTo>
                    <a:pt x="10" y="0"/>
                  </a:moveTo>
                  <a:cubicBezTo>
                    <a:pt x="7" y="0"/>
                    <a:pt x="5" y="1"/>
                    <a:pt x="3" y="2"/>
                  </a:cubicBezTo>
                  <a:cubicBezTo>
                    <a:pt x="1" y="4"/>
                    <a:pt x="0" y="7"/>
                    <a:pt x="0" y="9"/>
                  </a:cubicBezTo>
                  <a:cubicBezTo>
                    <a:pt x="0" y="12"/>
                    <a:pt x="1" y="14"/>
                    <a:pt x="3" y="16"/>
                  </a:cubicBezTo>
                  <a:cubicBezTo>
                    <a:pt x="5" y="17"/>
                    <a:pt x="7" y="18"/>
                    <a:pt x="10" y="18"/>
                  </a:cubicBezTo>
                  <a:cubicBezTo>
                    <a:pt x="13" y="18"/>
                    <a:pt x="15" y="17"/>
                    <a:pt x="17" y="16"/>
                  </a:cubicBezTo>
                  <a:cubicBezTo>
                    <a:pt x="18" y="14"/>
                    <a:pt x="19" y="12"/>
                    <a:pt x="19" y="9"/>
                  </a:cubicBezTo>
                  <a:cubicBezTo>
                    <a:pt x="19" y="6"/>
                    <a:pt x="18" y="4"/>
                    <a:pt x="17" y="2"/>
                  </a:cubicBezTo>
                  <a:cubicBezTo>
                    <a:pt x="15" y="1"/>
                    <a:pt x="12" y="0"/>
                    <a:pt x="10" y="0"/>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69" name="Google Shape;569;p18"/>
            <p:cNvSpPr/>
            <p:nvPr/>
          </p:nvSpPr>
          <p:spPr>
            <a:xfrm>
              <a:off x="1804988" y="438150"/>
              <a:ext cx="11113" cy="61913"/>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70" name="Google Shape;570;p18"/>
            <p:cNvSpPr/>
            <p:nvPr/>
          </p:nvSpPr>
          <p:spPr>
            <a:xfrm>
              <a:off x="1828801" y="436563"/>
              <a:ext cx="47625" cy="65088"/>
            </a:xfrm>
            <a:custGeom>
              <a:avLst/>
              <a:gdLst/>
              <a:ahLst/>
              <a:cxnLst/>
              <a:rect l="l" t="t" r="r" b="b"/>
              <a:pathLst>
                <a:path w="59" h="79" extrusionOk="0">
                  <a:moveTo>
                    <a:pt x="44" y="36"/>
                  </a:moveTo>
                  <a:cubicBezTo>
                    <a:pt x="43" y="36"/>
                    <a:pt x="41" y="35"/>
                    <a:pt x="37" y="34"/>
                  </a:cubicBezTo>
                  <a:cubicBezTo>
                    <a:pt x="34" y="33"/>
                    <a:pt x="31" y="32"/>
                    <a:pt x="30" y="31"/>
                  </a:cubicBezTo>
                  <a:cubicBezTo>
                    <a:pt x="27" y="30"/>
                    <a:pt x="25" y="30"/>
                    <a:pt x="24" y="29"/>
                  </a:cubicBezTo>
                  <a:cubicBezTo>
                    <a:pt x="23" y="29"/>
                    <a:pt x="22" y="28"/>
                    <a:pt x="20" y="26"/>
                  </a:cubicBezTo>
                  <a:cubicBezTo>
                    <a:pt x="19" y="25"/>
                    <a:pt x="18" y="23"/>
                    <a:pt x="18" y="21"/>
                  </a:cubicBezTo>
                  <a:cubicBezTo>
                    <a:pt x="18" y="18"/>
                    <a:pt x="19" y="15"/>
                    <a:pt x="22" y="14"/>
                  </a:cubicBezTo>
                  <a:cubicBezTo>
                    <a:pt x="24" y="12"/>
                    <a:pt x="28" y="12"/>
                    <a:pt x="32" y="12"/>
                  </a:cubicBezTo>
                  <a:cubicBezTo>
                    <a:pt x="39" y="12"/>
                    <a:pt x="46" y="14"/>
                    <a:pt x="52" y="20"/>
                  </a:cubicBezTo>
                  <a:cubicBezTo>
                    <a:pt x="58" y="10"/>
                    <a:pt x="58" y="10"/>
                    <a:pt x="58" y="10"/>
                  </a:cubicBezTo>
                  <a:cubicBezTo>
                    <a:pt x="58" y="10"/>
                    <a:pt x="57" y="9"/>
                    <a:pt x="55" y="8"/>
                  </a:cubicBezTo>
                  <a:cubicBezTo>
                    <a:pt x="53" y="6"/>
                    <a:pt x="50" y="5"/>
                    <a:pt x="46" y="3"/>
                  </a:cubicBezTo>
                  <a:cubicBezTo>
                    <a:pt x="41" y="1"/>
                    <a:pt x="37" y="0"/>
                    <a:pt x="32" y="0"/>
                  </a:cubicBezTo>
                  <a:cubicBezTo>
                    <a:pt x="23" y="0"/>
                    <a:pt x="17" y="3"/>
                    <a:pt x="12" y="7"/>
                  </a:cubicBezTo>
                  <a:cubicBezTo>
                    <a:pt x="7" y="11"/>
                    <a:pt x="4" y="16"/>
                    <a:pt x="4" y="23"/>
                  </a:cubicBezTo>
                  <a:cubicBezTo>
                    <a:pt x="4" y="26"/>
                    <a:pt x="5" y="29"/>
                    <a:pt x="6" y="31"/>
                  </a:cubicBezTo>
                  <a:cubicBezTo>
                    <a:pt x="7" y="33"/>
                    <a:pt x="8" y="35"/>
                    <a:pt x="11" y="37"/>
                  </a:cubicBezTo>
                  <a:cubicBezTo>
                    <a:pt x="13" y="39"/>
                    <a:pt x="14" y="40"/>
                    <a:pt x="15" y="40"/>
                  </a:cubicBezTo>
                  <a:cubicBezTo>
                    <a:pt x="16" y="41"/>
                    <a:pt x="18" y="41"/>
                    <a:pt x="19" y="42"/>
                  </a:cubicBezTo>
                  <a:cubicBezTo>
                    <a:pt x="20" y="43"/>
                    <a:pt x="22" y="43"/>
                    <a:pt x="23" y="44"/>
                  </a:cubicBezTo>
                  <a:cubicBezTo>
                    <a:pt x="25" y="44"/>
                    <a:pt x="27" y="45"/>
                    <a:pt x="29" y="45"/>
                  </a:cubicBezTo>
                  <a:cubicBezTo>
                    <a:pt x="31" y="46"/>
                    <a:pt x="32" y="47"/>
                    <a:pt x="33" y="47"/>
                  </a:cubicBezTo>
                  <a:cubicBezTo>
                    <a:pt x="35" y="48"/>
                    <a:pt x="37" y="48"/>
                    <a:pt x="38" y="49"/>
                  </a:cubicBezTo>
                  <a:cubicBezTo>
                    <a:pt x="39" y="49"/>
                    <a:pt x="41" y="50"/>
                    <a:pt x="42" y="52"/>
                  </a:cubicBezTo>
                  <a:cubicBezTo>
                    <a:pt x="44" y="53"/>
                    <a:pt x="45" y="55"/>
                    <a:pt x="45" y="57"/>
                  </a:cubicBezTo>
                  <a:cubicBezTo>
                    <a:pt x="45" y="61"/>
                    <a:pt x="44" y="63"/>
                    <a:pt x="41" y="65"/>
                  </a:cubicBezTo>
                  <a:cubicBezTo>
                    <a:pt x="38" y="66"/>
                    <a:pt x="35" y="67"/>
                    <a:pt x="30" y="67"/>
                  </a:cubicBezTo>
                  <a:cubicBezTo>
                    <a:pt x="26" y="67"/>
                    <a:pt x="22" y="66"/>
                    <a:pt x="18" y="64"/>
                  </a:cubicBezTo>
                  <a:cubicBezTo>
                    <a:pt x="14" y="62"/>
                    <a:pt x="10" y="59"/>
                    <a:pt x="8" y="57"/>
                  </a:cubicBezTo>
                  <a:cubicBezTo>
                    <a:pt x="0" y="66"/>
                    <a:pt x="0" y="66"/>
                    <a:pt x="0" y="66"/>
                  </a:cubicBezTo>
                  <a:cubicBezTo>
                    <a:pt x="3" y="69"/>
                    <a:pt x="7" y="71"/>
                    <a:pt x="12" y="74"/>
                  </a:cubicBezTo>
                  <a:cubicBezTo>
                    <a:pt x="17" y="77"/>
                    <a:pt x="23" y="79"/>
                    <a:pt x="30" y="79"/>
                  </a:cubicBezTo>
                  <a:cubicBezTo>
                    <a:pt x="39" y="79"/>
                    <a:pt x="47" y="76"/>
                    <a:pt x="52" y="72"/>
                  </a:cubicBezTo>
                  <a:cubicBezTo>
                    <a:pt x="57" y="67"/>
                    <a:pt x="59" y="62"/>
                    <a:pt x="59" y="55"/>
                  </a:cubicBezTo>
                  <a:cubicBezTo>
                    <a:pt x="59" y="47"/>
                    <a:pt x="54" y="40"/>
                    <a:pt x="44" y="36"/>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71" name="Google Shape;571;p18"/>
            <p:cNvSpPr/>
            <p:nvPr/>
          </p:nvSpPr>
          <p:spPr>
            <a:xfrm>
              <a:off x="1960563" y="436563"/>
              <a:ext cx="36513" cy="63500"/>
            </a:xfrm>
            <a:custGeom>
              <a:avLst/>
              <a:gdLst/>
              <a:ahLst/>
              <a:cxnLst/>
              <a:rect l="l" t="t" r="r" b="b"/>
              <a:pathLst>
                <a:path w="43" h="77" extrusionOk="0">
                  <a:moveTo>
                    <a:pt x="24" y="5"/>
                  </a:moveTo>
                  <a:cubicBezTo>
                    <a:pt x="20" y="8"/>
                    <a:pt x="17" y="12"/>
                    <a:pt x="15" y="17"/>
                  </a:cubicBezTo>
                  <a:cubicBezTo>
                    <a:pt x="14" y="2"/>
                    <a:pt x="14" y="2"/>
                    <a:pt x="14" y="2"/>
                  </a:cubicBezTo>
                  <a:cubicBezTo>
                    <a:pt x="0" y="2"/>
                    <a:pt x="0" y="2"/>
                    <a:pt x="0" y="2"/>
                  </a:cubicBezTo>
                  <a:cubicBezTo>
                    <a:pt x="0" y="77"/>
                    <a:pt x="0" y="77"/>
                    <a:pt x="0" y="77"/>
                  </a:cubicBezTo>
                  <a:cubicBezTo>
                    <a:pt x="15" y="77"/>
                    <a:pt x="15" y="77"/>
                    <a:pt x="15" y="77"/>
                  </a:cubicBezTo>
                  <a:cubicBezTo>
                    <a:pt x="15" y="35"/>
                    <a:pt x="15" y="35"/>
                    <a:pt x="15" y="35"/>
                  </a:cubicBezTo>
                  <a:cubicBezTo>
                    <a:pt x="16" y="27"/>
                    <a:pt x="19" y="22"/>
                    <a:pt x="25" y="18"/>
                  </a:cubicBezTo>
                  <a:cubicBezTo>
                    <a:pt x="28" y="16"/>
                    <a:pt x="32" y="14"/>
                    <a:pt x="35" y="14"/>
                  </a:cubicBezTo>
                  <a:cubicBezTo>
                    <a:pt x="38" y="14"/>
                    <a:pt x="40" y="15"/>
                    <a:pt x="41" y="15"/>
                  </a:cubicBezTo>
                  <a:cubicBezTo>
                    <a:pt x="43" y="1"/>
                    <a:pt x="43" y="1"/>
                    <a:pt x="43" y="1"/>
                  </a:cubicBezTo>
                  <a:cubicBezTo>
                    <a:pt x="37" y="0"/>
                    <a:pt x="37" y="0"/>
                    <a:pt x="37" y="0"/>
                  </a:cubicBezTo>
                  <a:cubicBezTo>
                    <a:pt x="32" y="0"/>
                    <a:pt x="28" y="2"/>
                    <a:pt x="24" y="5"/>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72" name="Google Shape;572;p18"/>
            <p:cNvSpPr/>
            <p:nvPr/>
          </p:nvSpPr>
          <p:spPr>
            <a:xfrm>
              <a:off x="2000251" y="438150"/>
              <a:ext cx="58738" cy="85725"/>
            </a:xfrm>
            <a:custGeom>
              <a:avLst/>
              <a:gdLst/>
              <a:ahLst/>
              <a:cxnLst/>
              <a:rect l="l" t="t" r="r" b="b"/>
              <a:pathLst>
                <a:path w="72" h="103" extrusionOk="0">
                  <a:moveTo>
                    <a:pt x="57" y="0"/>
                  </a:moveTo>
                  <a:cubicBezTo>
                    <a:pt x="36" y="61"/>
                    <a:pt x="36" y="61"/>
                    <a:pt x="36" y="61"/>
                  </a:cubicBezTo>
                  <a:cubicBezTo>
                    <a:pt x="15" y="0"/>
                    <a:pt x="15" y="0"/>
                    <a:pt x="15" y="0"/>
                  </a:cubicBezTo>
                  <a:cubicBezTo>
                    <a:pt x="0" y="0"/>
                    <a:pt x="0" y="0"/>
                    <a:pt x="0" y="0"/>
                  </a:cubicBezTo>
                  <a:cubicBezTo>
                    <a:pt x="28" y="74"/>
                    <a:pt x="28" y="74"/>
                    <a:pt x="28" y="74"/>
                  </a:cubicBezTo>
                  <a:cubicBezTo>
                    <a:pt x="25" y="83"/>
                    <a:pt x="25" y="83"/>
                    <a:pt x="25" y="83"/>
                  </a:cubicBezTo>
                  <a:cubicBezTo>
                    <a:pt x="24" y="87"/>
                    <a:pt x="22" y="89"/>
                    <a:pt x="21" y="90"/>
                  </a:cubicBezTo>
                  <a:cubicBezTo>
                    <a:pt x="20" y="91"/>
                    <a:pt x="18" y="91"/>
                    <a:pt x="16" y="91"/>
                  </a:cubicBezTo>
                  <a:cubicBezTo>
                    <a:pt x="14" y="91"/>
                    <a:pt x="11" y="91"/>
                    <a:pt x="8" y="89"/>
                  </a:cubicBezTo>
                  <a:cubicBezTo>
                    <a:pt x="5" y="100"/>
                    <a:pt x="5" y="100"/>
                    <a:pt x="5" y="100"/>
                  </a:cubicBezTo>
                  <a:cubicBezTo>
                    <a:pt x="6" y="101"/>
                    <a:pt x="6" y="101"/>
                    <a:pt x="6" y="101"/>
                  </a:cubicBezTo>
                  <a:cubicBezTo>
                    <a:pt x="7" y="102"/>
                    <a:pt x="9" y="102"/>
                    <a:pt x="12" y="103"/>
                  </a:cubicBezTo>
                  <a:cubicBezTo>
                    <a:pt x="14" y="103"/>
                    <a:pt x="17" y="103"/>
                    <a:pt x="19" y="103"/>
                  </a:cubicBezTo>
                  <a:cubicBezTo>
                    <a:pt x="24" y="103"/>
                    <a:pt x="28" y="102"/>
                    <a:pt x="31" y="100"/>
                  </a:cubicBezTo>
                  <a:cubicBezTo>
                    <a:pt x="34" y="97"/>
                    <a:pt x="36" y="93"/>
                    <a:pt x="39" y="87"/>
                  </a:cubicBezTo>
                  <a:cubicBezTo>
                    <a:pt x="72" y="0"/>
                    <a:pt x="72" y="0"/>
                    <a:pt x="72" y="0"/>
                  </a:cubicBezTo>
                  <a:lnTo>
                    <a:pt x="5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73" name="Google Shape;573;p18"/>
            <p:cNvSpPr/>
            <p:nvPr/>
          </p:nvSpPr>
          <p:spPr>
            <a:xfrm>
              <a:off x="1547813" y="-96838"/>
              <a:ext cx="352425" cy="422275"/>
            </a:xfrm>
            <a:custGeom>
              <a:avLst/>
              <a:gdLst/>
              <a:ahLst/>
              <a:cxnLst/>
              <a:rect l="l" t="t" r="r" b="b"/>
              <a:pathLst>
                <a:path w="425" h="510" extrusionOk="0">
                  <a:moveTo>
                    <a:pt x="327" y="247"/>
                  </a:moveTo>
                  <a:cubicBezTo>
                    <a:pt x="375" y="237"/>
                    <a:pt x="415" y="194"/>
                    <a:pt x="415" y="130"/>
                  </a:cubicBezTo>
                  <a:cubicBezTo>
                    <a:pt x="415" y="62"/>
                    <a:pt x="365" y="0"/>
                    <a:pt x="268" y="0"/>
                  </a:cubicBezTo>
                  <a:cubicBezTo>
                    <a:pt x="0" y="0"/>
                    <a:pt x="0" y="0"/>
                    <a:pt x="0" y="0"/>
                  </a:cubicBezTo>
                  <a:cubicBezTo>
                    <a:pt x="0" y="510"/>
                    <a:pt x="0" y="510"/>
                    <a:pt x="0" y="510"/>
                  </a:cubicBezTo>
                  <a:cubicBezTo>
                    <a:pt x="277" y="510"/>
                    <a:pt x="277" y="510"/>
                    <a:pt x="277" y="510"/>
                  </a:cubicBezTo>
                  <a:cubicBezTo>
                    <a:pt x="374" y="510"/>
                    <a:pt x="425" y="449"/>
                    <a:pt x="425" y="373"/>
                  </a:cubicBezTo>
                  <a:cubicBezTo>
                    <a:pt x="425" y="309"/>
                    <a:pt x="381" y="256"/>
                    <a:pt x="327" y="247"/>
                  </a:cubicBezTo>
                  <a:close/>
                  <a:moveTo>
                    <a:pt x="109" y="92"/>
                  </a:moveTo>
                  <a:cubicBezTo>
                    <a:pt x="245" y="92"/>
                    <a:pt x="245" y="92"/>
                    <a:pt x="245" y="92"/>
                  </a:cubicBezTo>
                  <a:cubicBezTo>
                    <a:pt x="281" y="92"/>
                    <a:pt x="304" y="117"/>
                    <a:pt x="304" y="148"/>
                  </a:cubicBezTo>
                  <a:cubicBezTo>
                    <a:pt x="304" y="181"/>
                    <a:pt x="281" y="205"/>
                    <a:pt x="245" y="205"/>
                  </a:cubicBezTo>
                  <a:cubicBezTo>
                    <a:pt x="109" y="205"/>
                    <a:pt x="109" y="205"/>
                    <a:pt x="109" y="205"/>
                  </a:cubicBezTo>
                  <a:lnTo>
                    <a:pt x="109" y="92"/>
                  </a:lnTo>
                  <a:close/>
                  <a:moveTo>
                    <a:pt x="249" y="417"/>
                  </a:moveTo>
                  <a:cubicBezTo>
                    <a:pt x="249" y="418"/>
                    <a:pt x="249" y="418"/>
                    <a:pt x="249" y="418"/>
                  </a:cubicBezTo>
                  <a:cubicBezTo>
                    <a:pt x="109" y="418"/>
                    <a:pt x="109" y="418"/>
                    <a:pt x="109" y="418"/>
                  </a:cubicBezTo>
                  <a:cubicBezTo>
                    <a:pt x="109" y="298"/>
                    <a:pt x="109" y="298"/>
                    <a:pt x="109" y="298"/>
                  </a:cubicBezTo>
                  <a:cubicBezTo>
                    <a:pt x="249" y="298"/>
                    <a:pt x="249" y="298"/>
                    <a:pt x="249" y="298"/>
                  </a:cubicBezTo>
                  <a:cubicBezTo>
                    <a:pt x="292" y="298"/>
                    <a:pt x="315" y="325"/>
                    <a:pt x="315" y="357"/>
                  </a:cubicBezTo>
                  <a:cubicBezTo>
                    <a:pt x="315" y="394"/>
                    <a:pt x="290" y="417"/>
                    <a:pt x="249" y="417"/>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74" name="Google Shape;574;p18"/>
            <p:cNvSpPr/>
            <p:nvPr/>
          </p:nvSpPr>
          <p:spPr>
            <a:xfrm>
              <a:off x="1139826" y="-103188"/>
              <a:ext cx="347663" cy="436563"/>
            </a:xfrm>
            <a:custGeom>
              <a:avLst/>
              <a:gdLst/>
              <a:ahLst/>
              <a:cxnLst/>
              <a:rect l="l" t="t" r="r" b="b"/>
              <a:pathLst>
                <a:path w="420" h="527" extrusionOk="0">
                  <a:moveTo>
                    <a:pt x="59" y="363"/>
                  </a:moveTo>
                  <a:cubicBezTo>
                    <a:pt x="95" y="400"/>
                    <a:pt x="151" y="431"/>
                    <a:pt x="221" y="431"/>
                  </a:cubicBezTo>
                  <a:cubicBezTo>
                    <a:pt x="281" y="431"/>
                    <a:pt x="310" y="403"/>
                    <a:pt x="310" y="374"/>
                  </a:cubicBezTo>
                  <a:cubicBezTo>
                    <a:pt x="310" y="336"/>
                    <a:pt x="266" y="323"/>
                    <a:pt x="207" y="309"/>
                  </a:cubicBezTo>
                  <a:cubicBezTo>
                    <a:pt x="124" y="290"/>
                    <a:pt x="17" y="267"/>
                    <a:pt x="17" y="154"/>
                  </a:cubicBezTo>
                  <a:cubicBezTo>
                    <a:pt x="17" y="69"/>
                    <a:pt x="90" y="0"/>
                    <a:pt x="210" y="0"/>
                  </a:cubicBezTo>
                  <a:cubicBezTo>
                    <a:pt x="291" y="0"/>
                    <a:pt x="359" y="24"/>
                    <a:pt x="409" y="71"/>
                  </a:cubicBezTo>
                  <a:cubicBezTo>
                    <a:pt x="349" y="151"/>
                    <a:pt x="349" y="151"/>
                    <a:pt x="349" y="151"/>
                  </a:cubicBezTo>
                  <a:cubicBezTo>
                    <a:pt x="308" y="113"/>
                    <a:pt x="253" y="95"/>
                    <a:pt x="203" y="95"/>
                  </a:cubicBezTo>
                  <a:cubicBezTo>
                    <a:pt x="154" y="95"/>
                    <a:pt x="128" y="117"/>
                    <a:pt x="128" y="147"/>
                  </a:cubicBezTo>
                  <a:cubicBezTo>
                    <a:pt x="128" y="182"/>
                    <a:pt x="170" y="192"/>
                    <a:pt x="229" y="206"/>
                  </a:cubicBezTo>
                  <a:cubicBezTo>
                    <a:pt x="313" y="225"/>
                    <a:pt x="420" y="250"/>
                    <a:pt x="420" y="363"/>
                  </a:cubicBezTo>
                  <a:cubicBezTo>
                    <a:pt x="420" y="457"/>
                    <a:pt x="353" y="527"/>
                    <a:pt x="216" y="527"/>
                  </a:cubicBezTo>
                  <a:cubicBezTo>
                    <a:pt x="118" y="527"/>
                    <a:pt x="48" y="494"/>
                    <a:pt x="0" y="446"/>
                  </a:cubicBezTo>
                  <a:lnTo>
                    <a:pt x="59" y="36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75" name="Google Shape;575;p18"/>
            <p:cNvSpPr/>
            <p:nvPr/>
          </p:nvSpPr>
          <p:spPr>
            <a:xfrm>
              <a:off x="1968501" y="-96838"/>
              <a:ext cx="88900" cy="422275"/>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76" name="Google Shape;576;p18"/>
            <p:cNvSpPr/>
            <p:nvPr/>
          </p:nvSpPr>
          <p:spPr>
            <a:xfrm>
              <a:off x="2498726" y="-31750"/>
              <a:ext cx="93663" cy="112713"/>
            </a:xfrm>
            <a:custGeom>
              <a:avLst/>
              <a:gdLst/>
              <a:ahLst/>
              <a:cxnLst/>
              <a:rect l="l" t="t" r="r" b="b"/>
              <a:pathLst>
                <a:path w="113" h="136" extrusionOk="0">
                  <a:moveTo>
                    <a:pt x="92" y="119"/>
                  </a:moveTo>
                  <a:cubicBezTo>
                    <a:pt x="81" y="130"/>
                    <a:pt x="66" y="136"/>
                    <a:pt x="45" y="136"/>
                  </a:cubicBezTo>
                  <a:cubicBezTo>
                    <a:pt x="0" y="136"/>
                    <a:pt x="0" y="136"/>
                    <a:pt x="0" y="136"/>
                  </a:cubicBezTo>
                  <a:cubicBezTo>
                    <a:pt x="0" y="0"/>
                    <a:pt x="0" y="0"/>
                    <a:pt x="0" y="0"/>
                  </a:cubicBezTo>
                  <a:cubicBezTo>
                    <a:pt x="45" y="0"/>
                    <a:pt x="45" y="0"/>
                    <a:pt x="45" y="0"/>
                  </a:cubicBezTo>
                  <a:cubicBezTo>
                    <a:pt x="66" y="0"/>
                    <a:pt x="81" y="6"/>
                    <a:pt x="92" y="17"/>
                  </a:cubicBezTo>
                  <a:cubicBezTo>
                    <a:pt x="103" y="28"/>
                    <a:pt x="113" y="44"/>
                    <a:pt x="113" y="68"/>
                  </a:cubicBezTo>
                  <a:cubicBezTo>
                    <a:pt x="113" y="91"/>
                    <a:pt x="104" y="108"/>
                    <a:pt x="92" y="119"/>
                  </a:cubicBezTo>
                  <a:close/>
                  <a:moveTo>
                    <a:pt x="78" y="28"/>
                  </a:moveTo>
                  <a:cubicBezTo>
                    <a:pt x="70" y="20"/>
                    <a:pt x="59" y="16"/>
                    <a:pt x="45" y="16"/>
                  </a:cubicBezTo>
                  <a:cubicBezTo>
                    <a:pt x="20" y="16"/>
                    <a:pt x="20" y="16"/>
                    <a:pt x="20" y="16"/>
                  </a:cubicBezTo>
                  <a:cubicBezTo>
                    <a:pt x="20" y="120"/>
                    <a:pt x="20" y="120"/>
                    <a:pt x="20" y="120"/>
                  </a:cubicBezTo>
                  <a:cubicBezTo>
                    <a:pt x="45" y="120"/>
                    <a:pt x="45" y="120"/>
                    <a:pt x="45" y="120"/>
                  </a:cubicBezTo>
                  <a:cubicBezTo>
                    <a:pt x="58" y="120"/>
                    <a:pt x="69" y="116"/>
                    <a:pt x="78" y="107"/>
                  </a:cubicBezTo>
                  <a:cubicBezTo>
                    <a:pt x="87" y="98"/>
                    <a:pt x="92" y="85"/>
                    <a:pt x="92" y="68"/>
                  </a:cubicBezTo>
                  <a:cubicBezTo>
                    <a:pt x="92" y="51"/>
                    <a:pt x="87" y="37"/>
                    <a:pt x="78" y="28"/>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77" name="Google Shape;577;p18"/>
            <p:cNvSpPr/>
            <p:nvPr/>
          </p:nvSpPr>
          <p:spPr>
            <a:xfrm>
              <a:off x="2611438" y="-3175"/>
              <a:ext cx="47625" cy="84138"/>
            </a:xfrm>
            <a:custGeom>
              <a:avLst/>
              <a:gdLst/>
              <a:ahLst/>
              <a:cxnLst/>
              <a:rect l="l" t="t" r="r" b="b"/>
              <a:pathLst>
                <a:path w="57" h="101" extrusionOk="0">
                  <a:moveTo>
                    <a:pt x="54" y="19"/>
                  </a:moveTo>
                  <a:cubicBezTo>
                    <a:pt x="54" y="19"/>
                    <a:pt x="52" y="18"/>
                    <a:pt x="47" y="18"/>
                  </a:cubicBezTo>
                  <a:cubicBezTo>
                    <a:pt x="42" y="18"/>
                    <a:pt x="38" y="19"/>
                    <a:pt x="33" y="22"/>
                  </a:cubicBezTo>
                  <a:cubicBezTo>
                    <a:pt x="27" y="26"/>
                    <a:pt x="21" y="34"/>
                    <a:pt x="19" y="45"/>
                  </a:cubicBezTo>
                  <a:cubicBezTo>
                    <a:pt x="19" y="101"/>
                    <a:pt x="19" y="101"/>
                    <a:pt x="19" y="101"/>
                  </a:cubicBezTo>
                  <a:cubicBezTo>
                    <a:pt x="0" y="101"/>
                    <a:pt x="0" y="101"/>
                    <a:pt x="0" y="101"/>
                  </a:cubicBezTo>
                  <a:cubicBezTo>
                    <a:pt x="0" y="2"/>
                    <a:pt x="0" y="2"/>
                    <a:pt x="0" y="2"/>
                  </a:cubicBezTo>
                  <a:cubicBezTo>
                    <a:pt x="18" y="2"/>
                    <a:pt x="18" y="2"/>
                    <a:pt x="18" y="2"/>
                  </a:cubicBezTo>
                  <a:cubicBezTo>
                    <a:pt x="19" y="21"/>
                    <a:pt x="19" y="21"/>
                    <a:pt x="19" y="21"/>
                  </a:cubicBezTo>
                  <a:cubicBezTo>
                    <a:pt x="24" y="10"/>
                    <a:pt x="35" y="0"/>
                    <a:pt x="49" y="0"/>
                  </a:cubicBezTo>
                  <a:cubicBezTo>
                    <a:pt x="54" y="0"/>
                    <a:pt x="57" y="1"/>
                    <a:pt x="57" y="1"/>
                  </a:cubicBezTo>
                  <a:lnTo>
                    <a:pt x="54" y="1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78" name="Google Shape;578;p18"/>
            <p:cNvSpPr/>
            <p:nvPr/>
          </p:nvSpPr>
          <p:spPr>
            <a:xfrm>
              <a:off x="2670176" y="-36513"/>
              <a:ext cx="20638" cy="117475"/>
            </a:xfrm>
            <a:custGeom>
              <a:avLst/>
              <a:gdLst/>
              <a:ahLst/>
              <a:cxnLst/>
              <a:rect l="l" t="t" r="r" b="b"/>
              <a:pathLst>
                <a:path w="25" h="143" extrusionOk="0">
                  <a:moveTo>
                    <a:pt x="13" y="24"/>
                  </a:moveTo>
                  <a:cubicBezTo>
                    <a:pt x="6" y="24"/>
                    <a:pt x="0" y="19"/>
                    <a:pt x="0" y="12"/>
                  </a:cubicBezTo>
                  <a:cubicBezTo>
                    <a:pt x="0" y="5"/>
                    <a:pt x="6" y="0"/>
                    <a:pt x="13" y="0"/>
                  </a:cubicBezTo>
                  <a:cubicBezTo>
                    <a:pt x="20" y="0"/>
                    <a:pt x="25" y="5"/>
                    <a:pt x="25" y="12"/>
                  </a:cubicBezTo>
                  <a:cubicBezTo>
                    <a:pt x="25" y="18"/>
                    <a:pt x="20" y="24"/>
                    <a:pt x="13" y="24"/>
                  </a:cubicBezTo>
                  <a:close/>
                  <a:moveTo>
                    <a:pt x="4" y="143"/>
                  </a:moveTo>
                  <a:cubicBezTo>
                    <a:pt x="4" y="44"/>
                    <a:pt x="4" y="44"/>
                    <a:pt x="4" y="44"/>
                  </a:cubicBezTo>
                  <a:cubicBezTo>
                    <a:pt x="22" y="44"/>
                    <a:pt x="22" y="44"/>
                    <a:pt x="22" y="44"/>
                  </a:cubicBezTo>
                  <a:cubicBezTo>
                    <a:pt x="22" y="143"/>
                    <a:pt x="22" y="143"/>
                    <a:pt x="22" y="143"/>
                  </a:cubicBezTo>
                  <a:lnTo>
                    <a:pt x="4" y="14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79" name="Google Shape;579;p18"/>
            <p:cNvSpPr/>
            <p:nvPr/>
          </p:nvSpPr>
          <p:spPr>
            <a:xfrm>
              <a:off x="2701926" y="-1588"/>
              <a:ext cx="80963" cy="82550"/>
            </a:xfrm>
            <a:custGeom>
              <a:avLst/>
              <a:gdLst/>
              <a:ahLst/>
              <a:cxnLst/>
              <a:rect l="l" t="t" r="r" b="b"/>
              <a:pathLst>
                <a:path w="51" h="52" extrusionOk="0">
                  <a:moveTo>
                    <a:pt x="31" y="52"/>
                  </a:moveTo>
                  <a:lnTo>
                    <a:pt x="20" y="52"/>
                  </a:lnTo>
                  <a:lnTo>
                    <a:pt x="0" y="0"/>
                  </a:lnTo>
                  <a:lnTo>
                    <a:pt x="11" y="0"/>
                  </a:lnTo>
                  <a:lnTo>
                    <a:pt x="25" y="42"/>
                  </a:lnTo>
                  <a:lnTo>
                    <a:pt x="40" y="0"/>
                  </a:lnTo>
                  <a:lnTo>
                    <a:pt x="51" y="0"/>
                  </a:lnTo>
                  <a:lnTo>
                    <a:pt x="31" y="5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80" name="Google Shape;580;p18"/>
            <p:cNvSpPr/>
            <p:nvPr/>
          </p:nvSpPr>
          <p:spPr>
            <a:xfrm>
              <a:off x="2789238" y="-3175"/>
              <a:ext cx="74613" cy="85725"/>
            </a:xfrm>
            <a:custGeom>
              <a:avLst/>
              <a:gdLst/>
              <a:ahLst/>
              <a:cxnLst/>
              <a:rect l="l" t="t" r="r" b="b"/>
              <a:pathLst>
                <a:path w="90" h="103" extrusionOk="0">
                  <a:moveTo>
                    <a:pt x="20" y="56"/>
                  </a:moveTo>
                  <a:cubicBezTo>
                    <a:pt x="20" y="76"/>
                    <a:pt x="31" y="88"/>
                    <a:pt x="49" y="88"/>
                  </a:cubicBezTo>
                  <a:cubicBezTo>
                    <a:pt x="68" y="88"/>
                    <a:pt x="79" y="78"/>
                    <a:pt x="80" y="77"/>
                  </a:cubicBezTo>
                  <a:cubicBezTo>
                    <a:pt x="87" y="89"/>
                    <a:pt x="87" y="89"/>
                    <a:pt x="87" y="89"/>
                  </a:cubicBezTo>
                  <a:cubicBezTo>
                    <a:pt x="87" y="89"/>
                    <a:pt x="74" y="103"/>
                    <a:pt x="47" y="103"/>
                  </a:cubicBezTo>
                  <a:cubicBezTo>
                    <a:pt x="20" y="103"/>
                    <a:pt x="0" y="85"/>
                    <a:pt x="0" y="52"/>
                  </a:cubicBezTo>
                  <a:cubicBezTo>
                    <a:pt x="0" y="20"/>
                    <a:pt x="21" y="0"/>
                    <a:pt x="47" y="0"/>
                  </a:cubicBezTo>
                  <a:cubicBezTo>
                    <a:pt x="74" y="0"/>
                    <a:pt x="90" y="20"/>
                    <a:pt x="90" y="49"/>
                  </a:cubicBezTo>
                  <a:cubicBezTo>
                    <a:pt x="90" y="56"/>
                    <a:pt x="90" y="56"/>
                    <a:pt x="90" y="56"/>
                  </a:cubicBezTo>
                  <a:cubicBezTo>
                    <a:pt x="20" y="56"/>
                    <a:pt x="20" y="56"/>
                    <a:pt x="20" y="56"/>
                  </a:cubicBezTo>
                  <a:close/>
                  <a:moveTo>
                    <a:pt x="46" y="15"/>
                  </a:moveTo>
                  <a:cubicBezTo>
                    <a:pt x="28" y="15"/>
                    <a:pt x="20" y="30"/>
                    <a:pt x="19" y="43"/>
                  </a:cubicBezTo>
                  <a:cubicBezTo>
                    <a:pt x="71" y="43"/>
                    <a:pt x="71" y="43"/>
                    <a:pt x="71" y="43"/>
                  </a:cubicBezTo>
                  <a:cubicBezTo>
                    <a:pt x="71" y="28"/>
                    <a:pt x="64" y="15"/>
                    <a:pt x="46" y="15"/>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81" name="Google Shape;581;p18"/>
            <p:cNvSpPr/>
            <p:nvPr/>
          </p:nvSpPr>
          <p:spPr>
            <a:xfrm>
              <a:off x="2882901" y="-3175"/>
              <a:ext cx="68263" cy="84138"/>
            </a:xfrm>
            <a:custGeom>
              <a:avLst/>
              <a:gdLst/>
              <a:ahLst/>
              <a:cxnLst/>
              <a:rect l="l" t="t" r="r" b="b"/>
              <a:pathLst>
                <a:path w="84" h="101" extrusionOk="0">
                  <a:moveTo>
                    <a:pt x="65" y="101"/>
                  </a:moveTo>
                  <a:cubicBezTo>
                    <a:pt x="65" y="42"/>
                    <a:pt x="65" y="42"/>
                    <a:pt x="65" y="42"/>
                  </a:cubicBezTo>
                  <a:cubicBezTo>
                    <a:pt x="65" y="26"/>
                    <a:pt x="60" y="16"/>
                    <a:pt x="45" y="16"/>
                  </a:cubicBezTo>
                  <a:cubicBezTo>
                    <a:pt x="30" y="16"/>
                    <a:pt x="20" y="32"/>
                    <a:pt x="18" y="42"/>
                  </a:cubicBezTo>
                  <a:cubicBezTo>
                    <a:pt x="18" y="101"/>
                    <a:pt x="18" y="101"/>
                    <a:pt x="18" y="101"/>
                  </a:cubicBezTo>
                  <a:cubicBezTo>
                    <a:pt x="0" y="101"/>
                    <a:pt x="0" y="101"/>
                    <a:pt x="0" y="101"/>
                  </a:cubicBezTo>
                  <a:cubicBezTo>
                    <a:pt x="0" y="2"/>
                    <a:pt x="0" y="2"/>
                    <a:pt x="0" y="2"/>
                  </a:cubicBezTo>
                  <a:cubicBezTo>
                    <a:pt x="17" y="2"/>
                    <a:pt x="17" y="2"/>
                    <a:pt x="17" y="2"/>
                  </a:cubicBezTo>
                  <a:cubicBezTo>
                    <a:pt x="18" y="20"/>
                    <a:pt x="18" y="20"/>
                    <a:pt x="18" y="20"/>
                  </a:cubicBezTo>
                  <a:cubicBezTo>
                    <a:pt x="24" y="10"/>
                    <a:pt x="35" y="0"/>
                    <a:pt x="51" y="0"/>
                  </a:cubicBezTo>
                  <a:cubicBezTo>
                    <a:pt x="71" y="0"/>
                    <a:pt x="84" y="11"/>
                    <a:pt x="84" y="37"/>
                  </a:cubicBezTo>
                  <a:cubicBezTo>
                    <a:pt x="84" y="101"/>
                    <a:pt x="84" y="101"/>
                    <a:pt x="84" y="101"/>
                  </a:cubicBezTo>
                  <a:cubicBezTo>
                    <a:pt x="65" y="101"/>
                    <a:pt x="65" y="101"/>
                    <a:pt x="65" y="10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82" name="Google Shape;582;p18"/>
            <p:cNvSpPr/>
            <p:nvPr/>
          </p:nvSpPr>
          <p:spPr>
            <a:xfrm>
              <a:off x="3006726" y="-34925"/>
              <a:ext cx="79375" cy="117475"/>
            </a:xfrm>
            <a:custGeom>
              <a:avLst/>
              <a:gdLst/>
              <a:ahLst/>
              <a:cxnLst/>
              <a:rect l="l" t="t" r="r" b="b"/>
              <a:pathLst>
                <a:path w="95" h="142" extrusionOk="0">
                  <a:moveTo>
                    <a:pt x="50" y="142"/>
                  </a:moveTo>
                  <a:cubicBezTo>
                    <a:pt x="31" y="142"/>
                    <a:pt x="22" y="129"/>
                    <a:pt x="20" y="125"/>
                  </a:cubicBezTo>
                  <a:cubicBezTo>
                    <a:pt x="17" y="140"/>
                    <a:pt x="17" y="140"/>
                    <a:pt x="17" y="140"/>
                  </a:cubicBezTo>
                  <a:cubicBezTo>
                    <a:pt x="0" y="140"/>
                    <a:pt x="0" y="140"/>
                    <a:pt x="0" y="140"/>
                  </a:cubicBezTo>
                  <a:cubicBezTo>
                    <a:pt x="0" y="0"/>
                    <a:pt x="0" y="0"/>
                    <a:pt x="0" y="0"/>
                  </a:cubicBezTo>
                  <a:cubicBezTo>
                    <a:pt x="19" y="0"/>
                    <a:pt x="19" y="0"/>
                    <a:pt x="19" y="0"/>
                  </a:cubicBezTo>
                  <a:cubicBezTo>
                    <a:pt x="19" y="57"/>
                    <a:pt x="19" y="57"/>
                    <a:pt x="19" y="57"/>
                  </a:cubicBezTo>
                  <a:cubicBezTo>
                    <a:pt x="20" y="55"/>
                    <a:pt x="31" y="39"/>
                    <a:pt x="52" y="39"/>
                  </a:cubicBezTo>
                  <a:cubicBezTo>
                    <a:pt x="78" y="39"/>
                    <a:pt x="94" y="61"/>
                    <a:pt x="94" y="91"/>
                  </a:cubicBezTo>
                  <a:cubicBezTo>
                    <a:pt x="95" y="121"/>
                    <a:pt x="77" y="142"/>
                    <a:pt x="50" y="142"/>
                  </a:cubicBezTo>
                  <a:close/>
                  <a:moveTo>
                    <a:pt x="47" y="55"/>
                  </a:moveTo>
                  <a:cubicBezTo>
                    <a:pt x="30" y="55"/>
                    <a:pt x="18" y="71"/>
                    <a:pt x="18" y="91"/>
                  </a:cubicBezTo>
                  <a:cubicBezTo>
                    <a:pt x="18" y="110"/>
                    <a:pt x="29" y="127"/>
                    <a:pt x="46" y="127"/>
                  </a:cubicBezTo>
                  <a:cubicBezTo>
                    <a:pt x="63" y="127"/>
                    <a:pt x="75" y="111"/>
                    <a:pt x="75" y="91"/>
                  </a:cubicBezTo>
                  <a:cubicBezTo>
                    <a:pt x="75" y="71"/>
                    <a:pt x="64" y="55"/>
                    <a:pt x="47" y="55"/>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83" name="Google Shape;583;p18"/>
            <p:cNvSpPr/>
            <p:nvPr/>
          </p:nvSpPr>
          <p:spPr>
            <a:xfrm>
              <a:off x="3094038" y="-1588"/>
              <a:ext cx="79375" cy="114300"/>
            </a:xfrm>
            <a:custGeom>
              <a:avLst/>
              <a:gdLst/>
              <a:ahLst/>
              <a:cxnLst/>
              <a:rect l="l" t="t" r="r" b="b"/>
              <a:pathLst>
                <a:path w="96" h="136" extrusionOk="0">
                  <a:moveTo>
                    <a:pt x="52" y="113"/>
                  </a:moveTo>
                  <a:cubicBezTo>
                    <a:pt x="45" y="129"/>
                    <a:pt x="38" y="136"/>
                    <a:pt x="26" y="136"/>
                  </a:cubicBezTo>
                  <a:cubicBezTo>
                    <a:pt x="13" y="136"/>
                    <a:pt x="7" y="132"/>
                    <a:pt x="7" y="132"/>
                  </a:cubicBezTo>
                  <a:cubicBezTo>
                    <a:pt x="11" y="117"/>
                    <a:pt x="11" y="117"/>
                    <a:pt x="11" y="117"/>
                  </a:cubicBezTo>
                  <a:cubicBezTo>
                    <a:pt x="11" y="117"/>
                    <a:pt x="17" y="120"/>
                    <a:pt x="22" y="120"/>
                  </a:cubicBezTo>
                  <a:cubicBezTo>
                    <a:pt x="27" y="120"/>
                    <a:pt x="30" y="118"/>
                    <a:pt x="33" y="110"/>
                  </a:cubicBezTo>
                  <a:cubicBezTo>
                    <a:pt x="38" y="98"/>
                    <a:pt x="38" y="98"/>
                    <a:pt x="38" y="98"/>
                  </a:cubicBezTo>
                  <a:cubicBezTo>
                    <a:pt x="0" y="0"/>
                    <a:pt x="0" y="0"/>
                    <a:pt x="0" y="0"/>
                  </a:cubicBezTo>
                  <a:cubicBezTo>
                    <a:pt x="20" y="0"/>
                    <a:pt x="20" y="0"/>
                    <a:pt x="20" y="0"/>
                  </a:cubicBezTo>
                  <a:cubicBezTo>
                    <a:pt x="48" y="81"/>
                    <a:pt x="48" y="81"/>
                    <a:pt x="48" y="81"/>
                  </a:cubicBezTo>
                  <a:cubicBezTo>
                    <a:pt x="76" y="0"/>
                    <a:pt x="76" y="0"/>
                    <a:pt x="76" y="0"/>
                  </a:cubicBezTo>
                  <a:cubicBezTo>
                    <a:pt x="96" y="0"/>
                    <a:pt x="96" y="0"/>
                    <a:pt x="96" y="0"/>
                  </a:cubicBezTo>
                  <a:lnTo>
                    <a:pt x="52" y="11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84" name="Google Shape;584;p18"/>
            <p:cNvSpPr/>
            <p:nvPr/>
          </p:nvSpPr>
          <p:spPr>
            <a:xfrm>
              <a:off x="3219451" y="-31750"/>
              <a:ext cx="17463" cy="112713"/>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85" name="Google Shape;585;p18"/>
            <p:cNvSpPr/>
            <p:nvPr/>
          </p:nvSpPr>
          <p:spPr>
            <a:xfrm>
              <a:off x="3263901" y="-3175"/>
              <a:ext cx="69850" cy="84138"/>
            </a:xfrm>
            <a:custGeom>
              <a:avLst/>
              <a:gdLst/>
              <a:ahLst/>
              <a:cxnLst/>
              <a:rect l="l" t="t" r="r" b="b"/>
              <a:pathLst>
                <a:path w="84" h="101" extrusionOk="0">
                  <a:moveTo>
                    <a:pt x="65" y="101"/>
                  </a:moveTo>
                  <a:cubicBezTo>
                    <a:pt x="65" y="42"/>
                    <a:pt x="65" y="42"/>
                    <a:pt x="65" y="42"/>
                  </a:cubicBezTo>
                  <a:cubicBezTo>
                    <a:pt x="65" y="26"/>
                    <a:pt x="60" y="16"/>
                    <a:pt x="45" y="16"/>
                  </a:cubicBezTo>
                  <a:cubicBezTo>
                    <a:pt x="30" y="16"/>
                    <a:pt x="21" y="32"/>
                    <a:pt x="19" y="42"/>
                  </a:cubicBezTo>
                  <a:cubicBezTo>
                    <a:pt x="19" y="101"/>
                    <a:pt x="19" y="101"/>
                    <a:pt x="19" y="101"/>
                  </a:cubicBezTo>
                  <a:cubicBezTo>
                    <a:pt x="0" y="101"/>
                    <a:pt x="0" y="101"/>
                    <a:pt x="0" y="101"/>
                  </a:cubicBezTo>
                  <a:cubicBezTo>
                    <a:pt x="0" y="2"/>
                    <a:pt x="0" y="2"/>
                    <a:pt x="0" y="2"/>
                  </a:cubicBezTo>
                  <a:cubicBezTo>
                    <a:pt x="18" y="2"/>
                    <a:pt x="18" y="2"/>
                    <a:pt x="18" y="2"/>
                  </a:cubicBezTo>
                  <a:cubicBezTo>
                    <a:pt x="19" y="20"/>
                    <a:pt x="19" y="20"/>
                    <a:pt x="19" y="20"/>
                  </a:cubicBezTo>
                  <a:cubicBezTo>
                    <a:pt x="24" y="10"/>
                    <a:pt x="35" y="0"/>
                    <a:pt x="51" y="0"/>
                  </a:cubicBezTo>
                  <a:cubicBezTo>
                    <a:pt x="71" y="0"/>
                    <a:pt x="84" y="11"/>
                    <a:pt x="84" y="37"/>
                  </a:cubicBezTo>
                  <a:cubicBezTo>
                    <a:pt x="84" y="101"/>
                    <a:pt x="84" y="101"/>
                    <a:pt x="84" y="101"/>
                  </a:cubicBezTo>
                  <a:cubicBezTo>
                    <a:pt x="65" y="101"/>
                    <a:pt x="65" y="101"/>
                    <a:pt x="65" y="10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86" name="Google Shape;586;p18"/>
            <p:cNvSpPr/>
            <p:nvPr/>
          </p:nvSpPr>
          <p:spPr>
            <a:xfrm>
              <a:off x="3349626" y="-3175"/>
              <a:ext cx="63500" cy="85725"/>
            </a:xfrm>
            <a:custGeom>
              <a:avLst/>
              <a:gdLst/>
              <a:ahLst/>
              <a:cxnLst/>
              <a:rect l="l" t="t" r="r" b="b"/>
              <a:pathLst>
                <a:path w="78" h="103" extrusionOk="0">
                  <a:moveTo>
                    <a:pt x="68" y="94"/>
                  </a:moveTo>
                  <a:cubicBezTo>
                    <a:pt x="62" y="99"/>
                    <a:pt x="54" y="103"/>
                    <a:pt x="39" y="103"/>
                  </a:cubicBezTo>
                  <a:cubicBezTo>
                    <a:pt x="19" y="103"/>
                    <a:pt x="4" y="91"/>
                    <a:pt x="0" y="86"/>
                  </a:cubicBezTo>
                  <a:cubicBezTo>
                    <a:pt x="10" y="74"/>
                    <a:pt x="10" y="74"/>
                    <a:pt x="10" y="74"/>
                  </a:cubicBezTo>
                  <a:cubicBezTo>
                    <a:pt x="16" y="80"/>
                    <a:pt x="28" y="88"/>
                    <a:pt x="39" y="88"/>
                  </a:cubicBezTo>
                  <a:cubicBezTo>
                    <a:pt x="51" y="88"/>
                    <a:pt x="59" y="84"/>
                    <a:pt x="59" y="75"/>
                  </a:cubicBezTo>
                  <a:cubicBezTo>
                    <a:pt x="59" y="66"/>
                    <a:pt x="49" y="63"/>
                    <a:pt x="43" y="61"/>
                  </a:cubicBezTo>
                  <a:cubicBezTo>
                    <a:pt x="37" y="60"/>
                    <a:pt x="30" y="57"/>
                    <a:pt x="25" y="55"/>
                  </a:cubicBezTo>
                  <a:cubicBezTo>
                    <a:pt x="21" y="53"/>
                    <a:pt x="5" y="46"/>
                    <a:pt x="5" y="29"/>
                  </a:cubicBezTo>
                  <a:cubicBezTo>
                    <a:pt x="5" y="11"/>
                    <a:pt x="20" y="0"/>
                    <a:pt x="42" y="0"/>
                  </a:cubicBezTo>
                  <a:cubicBezTo>
                    <a:pt x="63" y="0"/>
                    <a:pt x="76" y="12"/>
                    <a:pt x="77" y="13"/>
                  </a:cubicBezTo>
                  <a:cubicBezTo>
                    <a:pt x="68" y="26"/>
                    <a:pt x="68" y="26"/>
                    <a:pt x="68" y="26"/>
                  </a:cubicBezTo>
                  <a:cubicBezTo>
                    <a:pt x="62" y="20"/>
                    <a:pt x="52" y="15"/>
                    <a:pt x="42" y="15"/>
                  </a:cubicBezTo>
                  <a:cubicBezTo>
                    <a:pt x="31" y="15"/>
                    <a:pt x="23" y="18"/>
                    <a:pt x="23" y="27"/>
                  </a:cubicBezTo>
                  <a:cubicBezTo>
                    <a:pt x="23" y="36"/>
                    <a:pt x="32" y="38"/>
                    <a:pt x="39" y="41"/>
                  </a:cubicBezTo>
                  <a:cubicBezTo>
                    <a:pt x="46" y="43"/>
                    <a:pt x="54" y="45"/>
                    <a:pt x="58" y="47"/>
                  </a:cubicBezTo>
                  <a:cubicBezTo>
                    <a:pt x="62" y="49"/>
                    <a:pt x="78" y="55"/>
                    <a:pt x="78" y="72"/>
                  </a:cubicBezTo>
                  <a:cubicBezTo>
                    <a:pt x="78" y="82"/>
                    <a:pt x="73" y="89"/>
                    <a:pt x="68" y="94"/>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87" name="Google Shape;587;p18"/>
            <p:cNvSpPr/>
            <p:nvPr/>
          </p:nvSpPr>
          <p:spPr>
            <a:xfrm>
              <a:off x="3429001" y="-36513"/>
              <a:ext cx="20638" cy="117475"/>
            </a:xfrm>
            <a:custGeom>
              <a:avLst/>
              <a:gdLst/>
              <a:ahLst/>
              <a:cxnLst/>
              <a:rect l="l" t="t" r="r" b="b"/>
              <a:pathLst>
                <a:path w="26" h="143" extrusionOk="0">
                  <a:moveTo>
                    <a:pt x="13" y="24"/>
                  </a:moveTo>
                  <a:cubicBezTo>
                    <a:pt x="6" y="24"/>
                    <a:pt x="0" y="19"/>
                    <a:pt x="0" y="12"/>
                  </a:cubicBezTo>
                  <a:cubicBezTo>
                    <a:pt x="0" y="5"/>
                    <a:pt x="6" y="0"/>
                    <a:pt x="13" y="0"/>
                  </a:cubicBezTo>
                  <a:cubicBezTo>
                    <a:pt x="20" y="0"/>
                    <a:pt x="26" y="5"/>
                    <a:pt x="26" y="12"/>
                  </a:cubicBezTo>
                  <a:cubicBezTo>
                    <a:pt x="26" y="18"/>
                    <a:pt x="20" y="24"/>
                    <a:pt x="13" y="24"/>
                  </a:cubicBezTo>
                  <a:close/>
                  <a:moveTo>
                    <a:pt x="4" y="143"/>
                  </a:moveTo>
                  <a:cubicBezTo>
                    <a:pt x="4" y="44"/>
                    <a:pt x="4" y="44"/>
                    <a:pt x="4" y="44"/>
                  </a:cubicBezTo>
                  <a:cubicBezTo>
                    <a:pt x="22" y="44"/>
                    <a:pt x="22" y="44"/>
                    <a:pt x="22" y="44"/>
                  </a:cubicBezTo>
                  <a:cubicBezTo>
                    <a:pt x="22" y="143"/>
                    <a:pt x="22" y="143"/>
                    <a:pt x="22" y="143"/>
                  </a:cubicBezTo>
                  <a:lnTo>
                    <a:pt x="4" y="14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88" name="Google Shape;588;p18"/>
            <p:cNvSpPr/>
            <p:nvPr/>
          </p:nvSpPr>
          <p:spPr>
            <a:xfrm>
              <a:off x="3465513" y="-3175"/>
              <a:ext cx="77788" cy="115888"/>
            </a:xfrm>
            <a:custGeom>
              <a:avLst/>
              <a:gdLst/>
              <a:ahLst/>
              <a:cxnLst/>
              <a:rect l="l" t="t" r="r" b="b"/>
              <a:pathLst>
                <a:path w="94" h="138" extrusionOk="0">
                  <a:moveTo>
                    <a:pt x="84" y="122"/>
                  </a:moveTo>
                  <a:cubicBezTo>
                    <a:pt x="76" y="130"/>
                    <a:pt x="64" y="138"/>
                    <a:pt x="44" y="138"/>
                  </a:cubicBezTo>
                  <a:cubicBezTo>
                    <a:pt x="23" y="138"/>
                    <a:pt x="8" y="129"/>
                    <a:pt x="5" y="126"/>
                  </a:cubicBezTo>
                  <a:cubicBezTo>
                    <a:pt x="12" y="112"/>
                    <a:pt x="12" y="112"/>
                    <a:pt x="12" y="112"/>
                  </a:cubicBezTo>
                  <a:cubicBezTo>
                    <a:pt x="17" y="116"/>
                    <a:pt x="30" y="122"/>
                    <a:pt x="43" y="122"/>
                  </a:cubicBezTo>
                  <a:cubicBezTo>
                    <a:pt x="55" y="122"/>
                    <a:pt x="63" y="118"/>
                    <a:pt x="67" y="113"/>
                  </a:cubicBezTo>
                  <a:cubicBezTo>
                    <a:pt x="72" y="109"/>
                    <a:pt x="74" y="101"/>
                    <a:pt x="74" y="89"/>
                  </a:cubicBezTo>
                  <a:cubicBezTo>
                    <a:pt x="74" y="80"/>
                    <a:pt x="74" y="80"/>
                    <a:pt x="74" y="80"/>
                  </a:cubicBezTo>
                  <a:cubicBezTo>
                    <a:pt x="73" y="83"/>
                    <a:pt x="64" y="99"/>
                    <a:pt x="42" y="99"/>
                  </a:cubicBezTo>
                  <a:cubicBezTo>
                    <a:pt x="16" y="99"/>
                    <a:pt x="0" y="78"/>
                    <a:pt x="0" y="49"/>
                  </a:cubicBezTo>
                  <a:cubicBezTo>
                    <a:pt x="0" y="20"/>
                    <a:pt x="19" y="0"/>
                    <a:pt x="43" y="0"/>
                  </a:cubicBezTo>
                  <a:cubicBezTo>
                    <a:pt x="65" y="0"/>
                    <a:pt x="73" y="15"/>
                    <a:pt x="74" y="18"/>
                  </a:cubicBezTo>
                  <a:cubicBezTo>
                    <a:pt x="76" y="2"/>
                    <a:pt x="76" y="2"/>
                    <a:pt x="76" y="2"/>
                  </a:cubicBezTo>
                  <a:cubicBezTo>
                    <a:pt x="94" y="2"/>
                    <a:pt x="94" y="2"/>
                    <a:pt x="94" y="2"/>
                  </a:cubicBezTo>
                  <a:cubicBezTo>
                    <a:pt x="94" y="82"/>
                    <a:pt x="94" y="82"/>
                    <a:pt x="94" y="82"/>
                  </a:cubicBezTo>
                  <a:cubicBezTo>
                    <a:pt x="94" y="102"/>
                    <a:pt x="91" y="113"/>
                    <a:pt x="84" y="122"/>
                  </a:cubicBezTo>
                  <a:close/>
                  <a:moveTo>
                    <a:pt x="48" y="15"/>
                  </a:moveTo>
                  <a:cubicBezTo>
                    <a:pt x="31" y="15"/>
                    <a:pt x="20" y="30"/>
                    <a:pt x="20" y="49"/>
                  </a:cubicBezTo>
                  <a:cubicBezTo>
                    <a:pt x="20" y="67"/>
                    <a:pt x="30" y="83"/>
                    <a:pt x="47" y="83"/>
                  </a:cubicBezTo>
                  <a:cubicBezTo>
                    <a:pt x="64" y="83"/>
                    <a:pt x="75" y="67"/>
                    <a:pt x="75" y="49"/>
                  </a:cubicBezTo>
                  <a:cubicBezTo>
                    <a:pt x="75" y="30"/>
                    <a:pt x="65" y="15"/>
                    <a:pt x="48" y="15"/>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89" name="Google Shape;589;p18"/>
            <p:cNvSpPr/>
            <p:nvPr/>
          </p:nvSpPr>
          <p:spPr>
            <a:xfrm>
              <a:off x="3568701" y="-34925"/>
              <a:ext cx="69850" cy="115888"/>
            </a:xfrm>
            <a:custGeom>
              <a:avLst/>
              <a:gdLst/>
              <a:ahLst/>
              <a:cxnLst/>
              <a:rect l="l" t="t" r="r" b="b"/>
              <a:pathLst>
                <a:path w="85" h="141" extrusionOk="0">
                  <a:moveTo>
                    <a:pt x="66" y="141"/>
                  </a:moveTo>
                  <a:cubicBezTo>
                    <a:pt x="66" y="82"/>
                    <a:pt x="66" y="82"/>
                    <a:pt x="66" y="82"/>
                  </a:cubicBezTo>
                  <a:cubicBezTo>
                    <a:pt x="66" y="66"/>
                    <a:pt x="61" y="56"/>
                    <a:pt x="46" y="56"/>
                  </a:cubicBezTo>
                  <a:cubicBezTo>
                    <a:pt x="31" y="56"/>
                    <a:pt x="21" y="72"/>
                    <a:pt x="19" y="82"/>
                  </a:cubicBezTo>
                  <a:cubicBezTo>
                    <a:pt x="19" y="141"/>
                    <a:pt x="19" y="141"/>
                    <a:pt x="19" y="141"/>
                  </a:cubicBezTo>
                  <a:cubicBezTo>
                    <a:pt x="0" y="141"/>
                    <a:pt x="0" y="141"/>
                    <a:pt x="0" y="141"/>
                  </a:cubicBezTo>
                  <a:cubicBezTo>
                    <a:pt x="0" y="0"/>
                    <a:pt x="0" y="0"/>
                    <a:pt x="0" y="0"/>
                  </a:cubicBezTo>
                  <a:cubicBezTo>
                    <a:pt x="19" y="0"/>
                    <a:pt x="19" y="0"/>
                    <a:pt x="19" y="0"/>
                  </a:cubicBezTo>
                  <a:cubicBezTo>
                    <a:pt x="19" y="60"/>
                    <a:pt x="19" y="60"/>
                    <a:pt x="19" y="60"/>
                  </a:cubicBezTo>
                  <a:cubicBezTo>
                    <a:pt x="25" y="50"/>
                    <a:pt x="36" y="39"/>
                    <a:pt x="52" y="39"/>
                  </a:cubicBezTo>
                  <a:cubicBezTo>
                    <a:pt x="72" y="39"/>
                    <a:pt x="85" y="51"/>
                    <a:pt x="85" y="77"/>
                  </a:cubicBezTo>
                  <a:cubicBezTo>
                    <a:pt x="85" y="141"/>
                    <a:pt x="85" y="141"/>
                    <a:pt x="85" y="141"/>
                  </a:cubicBezTo>
                  <a:lnTo>
                    <a:pt x="66" y="141"/>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90" name="Google Shape;590;p18"/>
            <p:cNvSpPr/>
            <p:nvPr/>
          </p:nvSpPr>
          <p:spPr>
            <a:xfrm>
              <a:off x="3654426" y="-23813"/>
              <a:ext cx="50800" cy="106363"/>
            </a:xfrm>
            <a:custGeom>
              <a:avLst/>
              <a:gdLst/>
              <a:ahLst/>
              <a:cxnLst/>
              <a:rect l="l" t="t" r="r" b="b"/>
              <a:pathLst>
                <a:path w="61" h="128" extrusionOk="0">
                  <a:moveTo>
                    <a:pt x="33" y="41"/>
                  </a:moveTo>
                  <a:cubicBezTo>
                    <a:pt x="33" y="92"/>
                    <a:pt x="33" y="92"/>
                    <a:pt x="33" y="92"/>
                  </a:cubicBezTo>
                  <a:cubicBezTo>
                    <a:pt x="33" y="101"/>
                    <a:pt x="34" y="106"/>
                    <a:pt x="37" y="109"/>
                  </a:cubicBezTo>
                  <a:cubicBezTo>
                    <a:pt x="40" y="112"/>
                    <a:pt x="43" y="113"/>
                    <a:pt x="47" y="113"/>
                  </a:cubicBezTo>
                  <a:cubicBezTo>
                    <a:pt x="52" y="113"/>
                    <a:pt x="56" y="112"/>
                    <a:pt x="58" y="111"/>
                  </a:cubicBezTo>
                  <a:cubicBezTo>
                    <a:pt x="60" y="125"/>
                    <a:pt x="60" y="125"/>
                    <a:pt x="60" y="125"/>
                  </a:cubicBezTo>
                  <a:cubicBezTo>
                    <a:pt x="56" y="127"/>
                    <a:pt x="48" y="128"/>
                    <a:pt x="42" y="128"/>
                  </a:cubicBezTo>
                  <a:cubicBezTo>
                    <a:pt x="33" y="128"/>
                    <a:pt x="27" y="126"/>
                    <a:pt x="21" y="121"/>
                  </a:cubicBezTo>
                  <a:cubicBezTo>
                    <a:pt x="16" y="115"/>
                    <a:pt x="15" y="108"/>
                    <a:pt x="15" y="95"/>
                  </a:cubicBezTo>
                  <a:cubicBezTo>
                    <a:pt x="15" y="41"/>
                    <a:pt x="15" y="41"/>
                    <a:pt x="15" y="41"/>
                  </a:cubicBezTo>
                  <a:cubicBezTo>
                    <a:pt x="0" y="41"/>
                    <a:pt x="0" y="41"/>
                    <a:pt x="0" y="41"/>
                  </a:cubicBezTo>
                  <a:cubicBezTo>
                    <a:pt x="0" y="27"/>
                    <a:pt x="0" y="27"/>
                    <a:pt x="0" y="27"/>
                  </a:cubicBezTo>
                  <a:cubicBezTo>
                    <a:pt x="14" y="27"/>
                    <a:pt x="14" y="27"/>
                    <a:pt x="14" y="27"/>
                  </a:cubicBezTo>
                  <a:cubicBezTo>
                    <a:pt x="16" y="0"/>
                    <a:pt x="16" y="0"/>
                    <a:pt x="16" y="0"/>
                  </a:cubicBezTo>
                  <a:cubicBezTo>
                    <a:pt x="33" y="0"/>
                    <a:pt x="33" y="0"/>
                    <a:pt x="33" y="0"/>
                  </a:cubicBezTo>
                  <a:cubicBezTo>
                    <a:pt x="33" y="27"/>
                    <a:pt x="33" y="27"/>
                    <a:pt x="33" y="27"/>
                  </a:cubicBezTo>
                  <a:cubicBezTo>
                    <a:pt x="61" y="27"/>
                    <a:pt x="61" y="27"/>
                    <a:pt x="61" y="27"/>
                  </a:cubicBezTo>
                  <a:cubicBezTo>
                    <a:pt x="61" y="41"/>
                    <a:pt x="61" y="41"/>
                    <a:pt x="61" y="41"/>
                  </a:cubicBezTo>
                  <a:cubicBezTo>
                    <a:pt x="33" y="41"/>
                    <a:pt x="33" y="41"/>
                    <a:pt x="33" y="4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91" name="Google Shape;591;p18"/>
            <p:cNvSpPr/>
            <p:nvPr/>
          </p:nvSpPr>
          <p:spPr>
            <a:xfrm>
              <a:off x="3711576" y="-3175"/>
              <a:ext cx="63500" cy="85725"/>
            </a:xfrm>
            <a:custGeom>
              <a:avLst/>
              <a:gdLst/>
              <a:ahLst/>
              <a:cxnLst/>
              <a:rect l="l" t="t" r="r" b="b"/>
              <a:pathLst>
                <a:path w="78" h="103" extrusionOk="0">
                  <a:moveTo>
                    <a:pt x="68" y="94"/>
                  </a:moveTo>
                  <a:cubicBezTo>
                    <a:pt x="63" y="99"/>
                    <a:pt x="54" y="103"/>
                    <a:pt x="39" y="103"/>
                  </a:cubicBezTo>
                  <a:cubicBezTo>
                    <a:pt x="19" y="103"/>
                    <a:pt x="5" y="91"/>
                    <a:pt x="0" y="86"/>
                  </a:cubicBezTo>
                  <a:cubicBezTo>
                    <a:pt x="10" y="74"/>
                    <a:pt x="10" y="74"/>
                    <a:pt x="10" y="74"/>
                  </a:cubicBezTo>
                  <a:cubicBezTo>
                    <a:pt x="16" y="80"/>
                    <a:pt x="28" y="88"/>
                    <a:pt x="40" y="88"/>
                  </a:cubicBezTo>
                  <a:cubicBezTo>
                    <a:pt x="51" y="88"/>
                    <a:pt x="59" y="84"/>
                    <a:pt x="59" y="75"/>
                  </a:cubicBezTo>
                  <a:cubicBezTo>
                    <a:pt x="59" y="66"/>
                    <a:pt x="49" y="63"/>
                    <a:pt x="43" y="61"/>
                  </a:cubicBezTo>
                  <a:cubicBezTo>
                    <a:pt x="38" y="60"/>
                    <a:pt x="30" y="57"/>
                    <a:pt x="25" y="55"/>
                  </a:cubicBezTo>
                  <a:cubicBezTo>
                    <a:pt x="21" y="53"/>
                    <a:pt x="5" y="46"/>
                    <a:pt x="5" y="29"/>
                  </a:cubicBezTo>
                  <a:cubicBezTo>
                    <a:pt x="5" y="11"/>
                    <a:pt x="20" y="0"/>
                    <a:pt x="42" y="0"/>
                  </a:cubicBezTo>
                  <a:cubicBezTo>
                    <a:pt x="63" y="0"/>
                    <a:pt x="76" y="12"/>
                    <a:pt x="77" y="13"/>
                  </a:cubicBezTo>
                  <a:cubicBezTo>
                    <a:pt x="68" y="26"/>
                    <a:pt x="68" y="26"/>
                    <a:pt x="68" y="26"/>
                  </a:cubicBezTo>
                  <a:cubicBezTo>
                    <a:pt x="62" y="20"/>
                    <a:pt x="52" y="15"/>
                    <a:pt x="42" y="15"/>
                  </a:cubicBezTo>
                  <a:cubicBezTo>
                    <a:pt x="31" y="15"/>
                    <a:pt x="23" y="18"/>
                    <a:pt x="23" y="27"/>
                  </a:cubicBezTo>
                  <a:cubicBezTo>
                    <a:pt x="23" y="36"/>
                    <a:pt x="32" y="38"/>
                    <a:pt x="39" y="41"/>
                  </a:cubicBezTo>
                  <a:cubicBezTo>
                    <a:pt x="46" y="43"/>
                    <a:pt x="54" y="45"/>
                    <a:pt x="58" y="47"/>
                  </a:cubicBezTo>
                  <a:cubicBezTo>
                    <a:pt x="62" y="49"/>
                    <a:pt x="78" y="55"/>
                    <a:pt x="78" y="72"/>
                  </a:cubicBezTo>
                  <a:cubicBezTo>
                    <a:pt x="78" y="82"/>
                    <a:pt x="74" y="89"/>
                    <a:pt x="68" y="94"/>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92" name="Google Shape;592;p18"/>
            <p:cNvSpPr/>
            <p:nvPr/>
          </p:nvSpPr>
          <p:spPr>
            <a:xfrm>
              <a:off x="2498726" y="157163"/>
              <a:ext cx="93663" cy="112713"/>
            </a:xfrm>
            <a:custGeom>
              <a:avLst/>
              <a:gdLst/>
              <a:ahLst/>
              <a:cxnLst/>
              <a:rect l="l" t="t" r="r" b="b"/>
              <a:pathLst>
                <a:path w="113" h="136" extrusionOk="0">
                  <a:moveTo>
                    <a:pt x="92" y="119"/>
                  </a:moveTo>
                  <a:cubicBezTo>
                    <a:pt x="81" y="130"/>
                    <a:pt x="66" y="136"/>
                    <a:pt x="45" y="136"/>
                  </a:cubicBezTo>
                  <a:cubicBezTo>
                    <a:pt x="0" y="136"/>
                    <a:pt x="0" y="136"/>
                    <a:pt x="0" y="136"/>
                  </a:cubicBezTo>
                  <a:cubicBezTo>
                    <a:pt x="0" y="0"/>
                    <a:pt x="0" y="0"/>
                    <a:pt x="0" y="0"/>
                  </a:cubicBezTo>
                  <a:cubicBezTo>
                    <a:pt x="45" y="0"/>
                    <a:pt x="45" y="0"/>
                    <a:pt x="45" y="0"/>
                  </a:cubicBezTo>
                  <a:cubicBezTo>
                    <a:pt x="66" y="0"/>
                    <a:pt x="81" y="5"/>
                    <a:pt x="92" y="16"/>
                  </a:cubicBezTo>
                  <a:cubicBezTo>
                    <a:pt x="103" y="27"/>
                    <a:pt x="113" y="44"/>
                    <a:pt x="113" y="68"/>
                  </a:cubicBezTo>
                  <a:cubicBezTo>
                    <a:pt x="113" y="91"/>
                    <a:pt x="104" y="108"/>
                    <a:pt x="92" y="119"/>
                  </a:cubicBezTo>
                  <a:close/>
                  <a:moveTo>
                    <a:pt x="78" y="28"/>
                  </a:moveTo>
                  <a:cubicBezTo>
                    <a:pt x="70" y="19"/>
                    <a:pt x="59" y="15"/>
                    <a:pt x="45" y="15"/>
                  </a:cubicBezTo>
                  <a:cubicBezTo>
                    <a:pt x="20" y="15"/>
                    <a:pt x="20" y="15"/>
                    <a:pt x="20" y="15"/>
                  </a:cubicBezTo>
                  <a:cubicBezTo>
                    <a:pt x="20" y="119"/>
                    <a:pt x="20" y="119"/>
                    <a:pt x="20" y="119"/>
                  </a:cubicBezTo>
                  <a:cubicBezTo>
                    <a:pt x="45" y="119"/>
                    <a:pt x="45" y="119"/>
                    <a:pt x="45" y="119"/>
                  </a:cubicBezTo>
                  <a:cubicBezTo>
                    <a:pt x="58" y="119"/>
                    <a:pt x="69" y="116"/>
                    <a:pt x="78" y="107"/>
                  </a:cubicBezTo>
                  <a:cubicBezTo>
                    <a:pt x="87" y="98"/>
                    <a:pt x="92" y="84"/>
                    <a:pt x="92" y="68"/>
                  </a:cubicBezTo>
                  <a:cubicBezTo>
                    <a:pt x="92" y="51"/>
                    <a:pt x="87" y="36"/>
                    <a:pt x="78" y="28"/>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93" name="Google Shape;593;p18"/>
            <p:cNvSpPr/>
            <p:nvPr/>
          </p:nvSpPr>
          <p:spPr>
            <a:xfrm>
              <a:off x="2605088" y="185738"/>
              <a:ext cx="74613" cy="85725"/>
            </a:xfrm>
            <a:custGeom>
              <a:avLst/>
              <a:gdLst/>
              <a:ahLst/>
              <a:cxnLst/>
              <a:rect l="l" t="t" r="r" b="b"/>
              <a:pathLst>
                <a:path w="90" h="103" extrusionOk="0">
                  <a:moveTo>
                    <a:pt x="20" y="56"/>
                  </a:moveTo>
                  <a:cubicBezTo>
                    <a:pt x="20" y="75"/>
                    <a:pt x="31" y="88"/>
                    <a:pt x="50" y="88"/>
                  </a:cubicBezTo>
                  <a:cubicBezTo>
                    <a:pt x="68" y="88"/>
                    <a:pt x="79" y="78"/>
                    <a:pt x="80" y="77"/>
                  </a:cubicBezTo>
                  <a:cubicBezTo>
                    <a:pt x="88" y="89"/>
                    <a:pt x="88" y="89"/>
                    <a:pt x="88" y="89"/>
                  </a:cubicBezTo>
                  <a:cubicBezTo>
                    <a:pt x="88" y="89"/>
                    <a:pt x="75" y="103"/>
                    <a:pt x="47" y="103"/>
                  </a:cubicBezTo>
                  <a:cubicBezTo>
                    <a:pt x="20" y="103"/>
                    <a:pt x="0" y="84"/>
                    <a:pt x="0" y="52"/>
                  </a:cubicBezTo>
                  <a:cubicBezTo>
                    <a:pt x="0" y="19"/>
                    <a:pt x="21" y="0"/>
                    <a:pt x="47" y="0"/>
                  </a:cubicBezTo>
                  <a:cubicBezTo>
                    <a:pt x="74" y="0"/>
                    <a:pt x="90" y="20"/>
                    <a:pt x="90" y="48"/>
                  </a:cubicBezTo>
                  <a:cubicBezTo>
                    <a:pt x="90" y="56"/>
                    <a:pt x="90" y="56"/>
                    <a:pt x="90" y="56"/>
                  </a:cubicBezTo>
                  <a:cubicBezTo>
                    <a:pt x="20" y="56"/>
                    <a:pt x="20" y="56"/>
                    <a:pt x="20" y="56"/>
                  </a:cubicBezTo>
                  <a:close/>
                  <a:moveTo>
                    <a:pt x="46" y="14"/>
                  </a:moveTo>
                  <a:cubicBezTo>
                    <a:pt x="29" y="14"/>
                    <a:pt x="20" y="29"/>
                    <a:pt x="19" y="42"/>
                  </a:cubicBezTo>
                  <a:cubicBezTo>
                    <a:pt x="71" y="42"/>
                    <a:pt x="71" y="42"/>
                    <a:pt x="71" y="42"/>
                  </a:cubicBezTo>
                  <a:cubicBezTo>
                    <a:pt x="72" y="28"/>
                    <a:pt x="64" y="14"/>
                    <a:pt x="46" y="14"/>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94" name="Google Shape;594;p18"/>
            <p:cNvSpPr/>
            <p:nvPr/>
          </p:nvSpPr>
          <p:spPr>
            <a:xfrm>
              <a:off x="2697163" y="153988"/>
              <a:ext cx="15875" cy="115888"/>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95" name="Google Shape;595;p18"/>
            <p:cNvSpPr/>
            <p:nvPr/>
          </p:nvSpPr>
          <p:spPr>
            <a:xfrm>
              <a:off x="2736851" y="150813"/>
              <a:ext cx="20638" cy="119063"/>
            </a:xfrm>
            <a:custGeom>
              <a:avLst/>
              <a:gdLst/>
              <a:ahLst/>
              <a:cxnLst/>
              <a:rect l="l" t="t" r="r" b="b"/>
              <a:pathLst>
                <a:path w="25" h="144" extrusionOk="0">
                  <a:moveTo>
                    <a:pt x="12" y="25"/>
                  </a:moveTo>
                  <a:cubicBezTo>
                    <a:pt x="5" y="25"/>
                    <a:pt x="0" y="20"/>
                    <a:pt x="0" y="13"/>
                  </a:cubicBezTo>
                  <a:cubicBezTo>
                    <a:pt x="0" y="6"/>
                    <a:pt x="5" y="0"/>
                    <a:pt x="12" y="0"/>
                  </a:cubicBezTo>
                  <a:cubicBezTo>
                    <a:pt x="20" y="0"/>
                    <a:pt x="25" y="6"/>
                    <a:pt x="25" y="12"/>
                  </a:cubicBezTo>
                  <a:cubicBezTo>
                    <a:pt x="25" y="19"/>
                    <a:pt x="20" y="25"/>
                    <a:pt x="12" y="25"/>
                  </a:cubicBezTo>
                  <a:close/>
                  <a:moveTo>
                    <a:pt x="3" y="144"/>
                  </a:moveTo>
                  <a:cubicBezTo>
                    <a:pt x="3" y="45"/>
                    <a:pt x="3" y="45"/>
                    <a:pt x="3" y="45"/>
                  </a:cubicBezTo>
                  <a:cubicBezTo>
                    <a:pt x="22" y="45"/>
                    <a:pt x="22" y="45"/>
                    <a:pt x="22" y="45"/>
                  </a:cubicBezTo>
                  <a:cubicBezTo>
                    <a:pt x="22" y="144"/>
                    <a:pt x="22" y="144"/>
                    <a:pt x="22" y="144"/>
                  </a:cubicBezTo>
                  <a:lnTo>
                    <a:pt x="3" y="14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96" name="Google Shape;596;p18"/>
            <p:cNvSpPr/>
            <p:nvPr/>
          </p:nvSpPr>
          <p:spPr>
            <a:xfrm>
              <a:off x="2768601" y="188913"/>
              <a:ext cx="79375" cy="80963"/>
            </a:xfrm>
            <a:custGeom>
              <a:avLst/>
              <a:gdLst/>
              <a:ahLst/>
              <a:cxnLst/>
              <a:rect l="l" t="t" r="r" b="b"/>
              <a:pathLst>
                <a:path w="50" h="51" extrusionOk="0">
                  <a:moveTo>
                    <a:pt x="30" y="51"/>
                  </a:moveTo>
                  <a:lnTo>
                    <a:pt x="19" y="51"/>
                  </a:lnTo>
                  <a:lnTo>
                    <a:pt x="0" y="0"/>
                  </a:lnTo>
                  <a:lnTo>
                    <a:pt x="10" y="0"/>
                  </a:lnTo>
                  <a:lnTo>
                    <a:pt x="25" y="41"/>
                  </a:lnTo>
                  <a:lnTo>
                    <a:pt x="39" y="0"/>
                  </a:lnTo>
                  <a:lnTo>
                    <a:pt x="50" y="0"/>
                  </a:lnTo>
                  <a:lnTo>
                    <a:pt x="30" y="51"/>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97" name="Google Shape;597;p18"/>
            <p:cNvSpPr/>
            <p:nvPr/>
          </p:nvSpPr>
          <p:spPr>
            <a:xfrm>
              <a:off x="2855913" y="185738"/>
              <a:ext cx="74613" cy="85725"/>
            </a:xfrm>
            <a:custGeom>
              <a:avLst/>
              <a:gdLst/>
              <a:ahLst/>
              <a:cxnLst/>
              <a:rect l="l" t="t" r="r" b="b"/>
              <a:pathLst>
                <a:path w="90" h="103" extrusionOk="0">
                  <a:moveTo>
                    <a:pt x="19" y="56"/>
                  </a:moveTo>
                  <a:cubicBezTo>
                    <a:pt x="19" y="75"/>
                    <a:pt x="30" y="88"/>
                    <a:pt x="49" y="88"/>
                  </a:cubicBezTo>
                  <a:cubicBezTo>
                    <a:pt x="67" y="88"/>
                    <a:pt x="78" y="78"/>
                    <a:pt x="79" y="77"/>
                  </a:cubicBezTo>
                  <a:cubicBezTo>
                    <a:pt x="87" y="89"/>
                    <a:pt x="87" y="89"/>
                    <a:pt x="87" y="89"/>
                  </a:cubicBezTo>
                  <a:cubicBezTo>
                    <a:pt x="87" y="89"/>
                    <a:pt x="74" y="103"/>
                    <a:pt x="47" y="103"/>
                  </a:cubicBezTo>
                  <a:cubicBezTo>
                    <a:pt x="20" y="103"/>
                    <a:pt x="0" y="84"/>
                    <a:pt x="0" y="52"/>
                  </a:cubicBezTo>
                  <a:cubicBezTo>
                    <a:pt x="0" y="19"/>
                    <a:pt x="20" y="0"/>
                    <a:pt x="47" y="0"/>
                  </a:cubicBezTo>
                  <a:cubicBezTo>
                    <a:pt x="73" y="0"/>
                    <a:pt x="90" y="20"/>
                    <a:pt x="90" y="48"/>
                  </a:cubicBezTo>
                  <a:cubicBezTo>
                    <a:pt x="90" y="56"/>
                    <a:pt x="90" y="56"/>
                    <a:pt x="90" y="56"/>
                  </a:cubicBezTo>
                  <a:cubicBezTo>
                    <a:pt x="19" y="56"/>
                    <a:pt x="19" y="56"/>
                    <a:pt x="19" y="56"/>
                  </a:cubicBezTo>
                  <a:close/>
                  <a:moveTo>
                    <a:pt x="46" y="14"/>
                  </a:moveTo>
                  <a:cubicBezTo>
                    <a:pt x="28" y="14"/>
                    <a:pt x="20" y="29"/>
                    <a:pt x="18" y="42"/>
                  </a:cubicBezTo>
                  <a:cubicBezTo>
                    <a:pt x="70" y="42"/>
                    <a:pt x="70" y="42"/>
                    <a:pt x="70" y="42"/>
                  </a:cubicBezTo>
                  <a:cubicBezTo>
                    <a:pt x="71" y="28"/>
                    <a:pt x="63" y="14"/>
                    <a:pt x="46" y="14"/>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98" name="Google Shape;598;p18"/>
            <p:cNvSpPr/>
            <p:nvPr/>
          </p:nvSpPr>
          <p:spPr>
            <a:xfrm>
              <a:off x="2947988" y="185738"/>
              <a:ext cx="47625" cy="84138"/>
            </a:xfrm>
            <a:custGeom>
              <a:avLst/>
              <a:gdLst/>
              <a:ahLst/>
              <a:cxnLst/>
              <a:rect l="l" t="t" r="r" b="b"/>
              <a:pathLst>
                <a:path w="56" h="101" extrusionOk="0">
                  <a:moveTo>
                    <a:pt x="53" y="19"/>
                  </a:moveTo>
                  <a:cubicBezTo>
                    <a:pt x="53" y="19"/>
                    <a:pt x="51" y="18"/>
                    <a:pt x="46" y="18"/>
                  </a:cubicBezTo>
                  <a:cubicBezTo>
                    <a:pt x="41" y="18"/>
                    <a:pt x="37" y="19"/>
                    <a:pt x="32" y="22"/>
                  </a:cubicBezTo>
                  <a:cubicBezTo>
                    <a:pt x="26" y="26"/>
                    <a:pt x="20" y="34"/>
                    <a:pt x="18" y="45"/>
                  </a:cubicBezTo>
                  <a:cubicBezTo>
                    <a:pt x="18" y="101"/>
                    <a:pt x="18" y="101"/>
                    <a:pt x="18" y="101"/>
                  </a:cubicBezTo>
                  <a:cubicBezTo>
                    <a:pt x="0" y="101"/>
                    <a:pt x="0" y="101"/>
                    <a:pt x="0" y="101"/>
                  </a:cubicBezTo>
                  <a:cubicBezTo>
                    <a:pt x="0" y="2"/>
                    <a:pt x="0" y="2"/>
                    <a:pt x="0" y="2"/>
                  </a:cubicBezTo>
                  <a:cubicBezTo>
                    <a:pt x="17" y="2"/>
                    <a:pt x="17" y="2"/>
                    <a:pt x="17" y="2"/>
                  </a:cubicBezTo>
                  <a:cubicBezTo>
                    <a:pt x="18" y="21"/>
                    <a:pt x="18" y="21"/>
                    <a:pt x="18" y="21"/>
                  </a:cubicBezTo>
                  <a:cubicBezTo>
                    <a:pt x="24" y="10"/>
                    <a:pt x="35" y="0"/>
                    <a:pt x="48" y="0"/>
                  </a:cubicBezTo>
                  <a:cubicBezTo>
                    <a:pt x="53" y="0"/>
                    <a:pt x="56" y="1"/>
                    <a:pt x="56" y="1"/>
                  </a:cubicBezTo>
                  <a:lnTo>
                    <a:pt x="53" y="1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599" name="Google Shape;599;p18"/>
            <p:cNvSpPr/>
            <p:nvPr/>
          </p:nvSpPr>
          <p:spPr>
            <a:xfrm>
              <a:off x="2998788" y="185738"/>
              <a:ext cx="74613" cy="85725"/>
            </a:xfrm>
            <a:custGeom>
              <a:avLst/>
              <a:gdLst/>
              <a:ahLst/>
              <a:cxnLst/>
              <a:rect l="l" t="t" r="r" b="b"/>
              <a:pathLst>
                <a:path w="90" h="103" extrusionOk="0">
                  <a:moveTo>
                    <a:pt x="20" y="56"/>
                  </a:moveTo>
                  <a:cubicBezTo>
                    <a:pt x="20" y="75"/>
                    <a:pt x="31" y="88"/>
                    <a:pt x="49" y="88"/>
                  </a:cubicBezTo>
                  <a:cubicBezTo>
                    <a:pt x="68" y="88"/>
                    <a:pt x="79" y="78"/>
                    <a:pt x="80" y="77"/>
                  </a:cubicBezTo>
                  <a:cubicBezTo>
                    <a:pt x="88" y="89"/>
                    <a:pt x="88" y="89"/>
                    <a:pt x="88" y="89"/>
                  </a:cubicBezTo>
                  <a:cubicBezTo>
                    <a:pt x="88" y="89"/>
                    <a:pt x="74" y="103"/>
                    <a:pt x="47" y="103"/>
                  </a:cubicBezTo>
                  <a:cubicBezTo>
                    <a:pt x="20" y="103"/>
                    <a:pt x="0" y="84"/>
                    <a:pt x="0" y="52"/>
                  </a:cubicBezTo>
                  <a:cubicBezTo>
                    <a:pt x="0" y="19"/>
                    <a:pt x="21" y="0"/>
                    <a:pt x="47" y="0"/>
                  </a:cubicBezTo>
                  <a:cubicBezTo>
                    <a:pt x="74" y="0"/>
                    <a:pt x="90" y="20"/>
                    <a:pt x="90" y="48"/>
                  </a:cubicBezTo>
                  <a:cubicBezTo>
                    <a:pt x="90" y="56"/>
                    <a:pt x="90" y="56"/>
                    <a:pt x="90" y="56"/>
                  </a:cubicBezTo>
                  <a:cubicBezTo>
                    <a:pt x="20" y="56"/>
                    <a:pt x="20" y="56"/>
                    <a:pt x="20" y="56"/>
                  </a:cubicBezTo>
                  <a:close/>
                  <a:moveTo>
                    <a:pt x="46" y="14"/>
                  </a:moveTo>
                  <a:cubicBezTo>
                    <a:pt x="28" y="14"/>
                    <a:pt x="20" y="29"/>
                    <a:pt x="19" y="42"/>
                  </a:cubicBezTo>
                  <a:cubicBezTo>
                    <a:pt x="71" y="42"/>
                    <a:pt x="71" y="42"/>
                    <a:pt x="71" y="42"/>
                  </a:cubicBezTo>
                  <a:cubicBezTo>
                    <a:pt x="71" y="28"/>
                    <a:pt x="64" y="14"/>
                    <a:pt x="46" y="14"/>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00" name="Google Shape;600;p18"/>
            <p:cNvSpPr/>
            <p:nvPr/>
          </p:nvSpPr>
          <p:spPr>
            <a:xfrm>
              <a:off x="3084513" y="153988"/>
              <a:ext cx="77788" cy="117475"/>
            </a:xfrm>
            <a:custGeom>
              <a:avLst/>
              <a:gdLst/>
              <a:ahLst/>
              <a:cxnLst/>
              <a:rect l="l" t="t" r="r" b="b"/>
              <a:pathLst>
                <a:path w="94" h="143" extrusionOk="0">
                  <a:moveTo>
                    <a:pt x="78" y="141"/>
                  </a:moveTo>
                  <a:cubicBezTo>
                    <a:pt x="75" y="125"/>
                    <a:pt x="75" y="125"/>
                    <a:pt x="75" y="125"/>
                  </a:cubicBezTo>
                  <a:cubicBezTo>
                    <a:pt x="74" y="126"/>
                    <a:pt x="65" y="143"/>
                    <a:pt x="42" y="143"/>
                  </a:cubicBezTo>
                  <a:cubicBezTo>
                    <a:pt x="16" y="143"/>
                    <a:pt x="0" y="121"/>
                    <a:pt x="0" y="91"/>
                  </a:cubicBezTo>
                  <a:cubicBezTo>
                    <a:pt x="0" y="62"/>
                    <a:pt x="18" y="40"/>
                    <a:pt x="44" y="40"/>
                  </a:cubicBezTo>
                  <a:cubicBezTo>
                    <a:pt x="65" y="40"/>
                    <a:pt x="74" y="56"/>
                    <a:pt x="75" y="58"/>
                  </a:cubicBezTo>
                  <a:cubicBezTo>
                    <a:pt x="75" y="0"/>
                    <a:pt x="75" y="0"/>
                    <a:pt x="75" y="0"/>
                  </a:cubicBezTo>
                  <a:cubicBezTo>
                    <a:pt x="94" y="0"/>
                    <a:pt x="94" y="0"/>
                    <a:pt x="94" y="0"/>
                  </a:cubicBezTo>
                  <a:cubicBezTo>
                    <a:pt x="94" y="141"/>
                    <a:pt x="94" y="141"/>
                    <a:pt x="94" y="141"/>
                  </a:cubicBezTo>
                  <a:cubicBezTo>
                    <a:pt x="78" y="141"/>
                    <a:pt x="78" y="141"/>
                    <a:pt x="78" y="141"/>
                  </a:cubicBezTo>
                  <a:close/>
                  <a:moveTo>
                    <a:pt x="48" y="54"/>
                  </a:moveTo>
                  <a:cubicBezTo>
                    <a:pt x="30" y="54"/>
                    <a:pt x="19" y="71"/>
                    <a:pt x="19" y="90"/>
                  </a:cubicBezTo>
                  <a:cubicBezTo>
                    <a:pt x="19" y="110"/>
                    <a:pt x="29" y="127"/>
                    <a:pt x="47" y="127"/>
                  </a:cubicBezTo>
                  <a:cubicBezTo>
                    <a:pt x="64" y="127"/>
                    <a:pt x="75" y="110"/>
                    <a:pt x="75" y="90"/>
                  </a:cubicBezTo>
                  <a:cubicBezTo>
                    <a:pt x="76" y="71"/>
                    <a:pt x="66" y="54"/>
                    <a:pt x="48" y="54"/>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01" name="Google Shape;601;p18"/>
            <p:cNvSpPr/>
            <p:nvPr/>
          </p:nvSpPr>
          <p:spPr>
            <a:xfrm>
              <a:off x="3209926" y="152400"/>
              <a:ext cx="53975" cy="117475"/>
            </a:xfrm>
            <a:custGeom>
              <a:avLst/>
              <a:gdLst/>
              <a:ahLst/>
              <a:cxnLst/>
              <a:rect l="l" t="t" r="r" b="b"/>
              <a:pathLst>
                <a:path w="64" h="142" extrusionOk="0">
                  <a:moveTo>
                    <a:pt x="61" y="18"/>
                  </a:moveTo>
                  <a:cubicBezTo>
                    <a:pt x="61" y="18"/>
                    <a:pt x="55" y="15"/>
                    <a:pt x="49" y="15"/>
                  </a:cubicBezTo>
                  <a:cubicBezTo>
                    <a:pt x="43" y="15"/>
                    <a:pt x="39" y="17"/>
                    <a:pt x="36" y="21"/>
                  </a:cubicBezTo>
                  <a:cubicBezTo>
                    <a:pt x="34" y="24"/>
                    <a:pt x="34" y="29"/>
                    <a:pt x="34" y="35"/>
                  </a:cubicBezTo>
                  <a:cubicBezTo>
                    <a:pt x="34" y="43"/>
                    <a:pt x="34" y="43"/>
                    <a:pt x="34" y="43"/>
                  </a:cubicBezTo>
                  <a:cubicBezTo>
                    <a:pt x="59" y="43"/>
                    <a:pt x="59" y="43"/>
                    <a:pt x="59" y="43"/>
                  </a:cubicBezTo>
                  <a:cubicBezTo>
                    <a:pt x="59" y="57"/>
                    <a:pt x="59" y="57"/>
                    <a:pt x="59" y="57"/>
                  </a:cubicBezTo>
                  <a:cubicBezTo>
                    <a:pt x="34" y="57"/>
                    <a:pt x="34" y="57"/>
                    <a:pt x="34" y="57"/>
                  </a:cubicBezTo>
                  <a:cubicBezTo>
                    <a:pt x="34" y="142"/>
                    <a:pt x="34" y="142"/>
                    <a:pt x="34" y="142"/>
                  </a:cubicBezTo>
                  <a:cubicBezTo>
                    <a:pt x="15" y="142"/>
                    <a:pt x="15" y="142"/>
                    <a:pt x="15" y="142"/>
                  </a:cubicBezTo>
                  <a:cubicBezTo>
                    <a:pt x="15" y="57"/>
                    <a:pt x="15" y="57"/>
                    <a:pt x="15" y="57"/>
                  </a:cubicBezTo>
                  <a:cubicBezTo>
                    <a:pt x="0" y="57"/>
                    <a:pt x="0" y="57"/>
                    <a:pt x="0" y="57"/>
                  </a:cubicBezTo>
                  <a:cubicBezTo>
                    <a:pt x="0" y="43"/>
                    <a:pt x="0" y="43"/>
                    <a:pt x="0" y="43"/>
                  </a:cubicBezTo>
                  <a:cubicBezTo>
                    <a:pt x="15" y="43"/>
                    <a:pt x="15" y="43"/>
                    <a:pt x="15" y="43"/>
                  </a:cubicBezTo>
                  <a:cubicBezTo>
                    <a:pt x="15" y="32"/>
                    <a:pt x="15" y="32"/>
                    <a:pt x="15" y="32"/>
                  </a:cubicBezTo>
                  <a:cubicBezTo>
                    <a:pt x="15" y="21"/>
                    <a:pt x="18" y="14"/>
                    <a:pt x="22" y="9"/>
                  </a:cubicBezTo>
                  <a:cubicBezTo>
                    <a:pt x="27" y="4"/>
                    <a:pt x="34" y="0"/>
                    <a:pt x="45" y="0"/>
                  </a:cubicBezTo>
                  <a:cubicBezTo>
                    <a:pt x="55" y="0"/>
                    <a:pt x="62" y="3"/>
                    <a:pt x="64" y="4"/>
                  </a:cubicBezTo>
                  <a:lnTo>
                    <a:pt x="61" y="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02" name="Google Shape;602;p18"/>
            <p:cNvSpPr/>
            <p:nvPr/>
          </p:nvSpPr>
          <p:spPr>
            <a:xfrm>
              <a:off x="3270251" y="185738"/>
              <a:ext cx="46038" cy="84138"/>
            </a:xfrm>
            <a:custGeom>
              <a:avLst/>
              <a:gdLst/>
              <a:ahLst/>
              <a:cxnLst/>
              <a:rect l="l" t="t" r="r" b="b"/>
              <a:pathLst>
                <a:path w="56" h="101" extrusionOk="0">
                  <a:moveTo>
                    <a:pt x="53" y="19"/>
                  </a:moveTo>
                  <a:cubicBezTo>
                    <a:pt x="53" y="19"/>
                    <a:pt x="51" y="18"/>
                    <a:pt x="46" y="18"/>
                  </a:cubicBezTo>
                  <a:cubicBezTo>
                    <a:pt x="41" y="18"/>
                    <a:pt x="37" y="19"/>
                    <a:pt x="32" y="22"/>
                  </a:cubicBezTo>
                  <a:cubicBezTo>
                    <a:pt x="26" y="26"/>
                    <a:pt x="20" y="34"/>
                    <a:pt x="18" y="45"/>
                  </a:cubicBezTo>
                  <a:cubicBezTo>
                    <a:pt x="18" y="101"/>
                    <a:pt x="18" y="101"/>
                    <a:pt x="18" y="101"/>
                  </a:cubicBezTo>
                  <a:cubicBezTo>
                    <a:pt x="0" y="101"/>
                    <a:pt x="0" y="101"/>
                    <a:pt x="0" y="101"/>
                  </a:cubicBezTo>
                  <a:cubicBezTo>
                    <a:pt x="0" y="2"/>
                    <a:pt x="0" y="2"/>
                    <a:pt x="0" y="2"/>
                  </a:cubicBezTo>
                  <a:cubicBezTo>
                    <a:pt x="17" y="2"/>
                    <a:pt x="17" y="2"/>
                    <a:pt x="17" y="2"/>
                  </a:cubicBezTo>
                  <a:cubicBezTo>
                    <a:pt x="18" y="21"/>
                    <a:pt x="18" y="21"/>
                    <a:pt x="18" y="21"/>
                  </a:cubicBezTo>
                  <a:cubicBezTo>
                    <a:pt x="24" y="10"/>
                    <a:pt x="35" y="0"/>
                    <a:pt x="48" y="0"/>
                  </a:cubicBezTo>
                  <a:cubicBezTo>
                    <a:pt x="53" y="0"/>
                    <a:pt x="56" y="1"/>
                    <a:pt x="56" y="1"/>
                  </a:cubicBezTo>
                  <a:lnTo>
                    <a:pt x="53" y="1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03" name="Google Shape;603;p18"/>
            <p:cNvSpPr/>
            <p:nvPr/>
          </p:nvSpPr>
          <p:spPr>
            <a:xfrm>
              <a:off x="3321051" y="185738"/>
              <a:ext cx="79375" cy="85725"/>
            </a:xfrm>
            <a:custGeom>
              <a:avLst/>
              <a:gdLst/>
              <a:ahLst/>
              <a:cxnLst/>
              <a:rect l="l" t="t" r="r" b="b"/>
              <a:pathLst>
                <a:path w="96" h="102" extrusionOk="0">
                  <a:moveTo>
                    <a:pt x="48" y="102"/>
                  </a:moveTo>
                  <a:cubicBezTo>
                    <a:pt x="20" y="102"/>
                    <a:pt x="0" y="82"/>
                    <a:pt x="0" y="51"/>
                  </a:cubicBezTo>
                  <a:cubicBezTo>
                    <a:pt x="0" y="20"/>
                    <a:pt x="20" y="0"/>
                    <a:pt x="48" y="0"/>
                  </a:cubicBezTo>
                  <a:cubicBezTo>
                    <a:pt x="77" y="0"/>
                    <a:pt x="96" y="20"/>
                    <a:pt x="96" y="51"/>
                  </a:cubicBezTo>
                  <a:cubicBezTo>
                    <a:pt x="96" y="82"/>
                    <a:pt x="77" y="102"/>
                    <a:pt x="48" y="102"/>
                  </a:cubicBezTo>
                  <a:close/>
                  <a:moveTo>
                    <a:pt x="48" y="14"/>
                  </a:moveTo>
                  <a:cubicBezTo>
                    <a:pt x="30" y="14"/>
                    <a:pt x="20" y="29"/>
                    <a:pt x="20" y="51"/>
                  </a:cubicBezTo>
                  <a:cubicBezTo>
                    <a:pt x="20" y="72"/>
                    <a:pt x="30" y="88"/>
                    <a:pt x="48" y="88"/>
                  </a:cubicBezTo>
                  <a:cubicBezTo>
                    <a:pt x="67" y="88"/>
                    <a:pt x="77" y="72"/>
                    <a:pt x="77" y="51"/>
                  </a:cubicBezTo>
                  <a:cubicBezTo>
                    <a:pt x="77" y="29"/>
                    <a:pt x="67" y="14"/>
                    <a:pt x="48" y="14"/>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04" name="Google Shape;604;p18"/>
            <p:cNvSpPr/>
            <p:nvPr/>
          </p:nvSpPr>
          <p:spPr>
            <a:xfrm>
              <a:off x="3419476" y="185738"/>
              <a:ext cx="117475" cy="84138"/>
            </a:xfrm>
            <a:custGeom>
              <a:avLst/>
              <a:gdLst/>
              <a:ahLst/>
              <a:cxnLst/>
              <a:rect l="l" t="t" r="r" b="b"/>
              <a:pathLst>
                <a:path w="142" h="101" extrusionOk="0">
                  <a:moveTo>
                    <a:pt x="123" y="101"/>
                  </a:moveTo>
                  <a:cubicBezTo>
                    <a:pt x="123" y="39"/>
                    <a:pt x="123" y="39"/>
                    <a:pt x="123" y="39"/>
                  </a:cubicBezTo>
                  <a:cubicBezTo>
                    <a:pt x="123" y="26"/>
                    <a:pt x="120" y="16"/>
                    <a:pt x="106" y="16"/>
                  </a:cubicBezTo>
                  <a:cubicBezTo>
                    <a:pt x="91" y="16"/>
                    <a:pt x="81" y="34"/>
                    <a:pt x="80" y="41"/>
                  </a:cubicBezTo>
                  <a:cubicBezTo>
                    <a:pt x="80" y="101"/>
                    <a:pt x="80" y="101"/>
                    <a:pt x="80" y="101"/>
                  </a:cubicBezTo>
                  <a:cubicBezTo>
                    <a:pt x="62" y="101"/>
                    <a:pt x="62" y="101"/>
                    <a:pt x="62" y="101"/>
                  </a:cubicBezTo>
                  <a:cubicBezTo>
                    <a:pt x="62" y="39"/>
                    <a:pt x="62" y="39"/>
                    <a:pt x="62" y="39"/>
                  </a:cubicBezTo>
                  <a:cubicBezTo>
                    <a:pt x="62" y="26"/>
                    <a:pt x="59" y="16"/>
                    <a:pt x="44" y="16"/>
                  </a:cubicBezTo>
                  <a:cubicBezTo>
                    <a:pt x="30" y="16"/>
                    <a:pt x="20" y="34"/>
                    <a:pt x="19" y="41"/>
                  </a:cubicBezTo>
                  <a:cubicBezTo>
                    <a:pt x="19" y="101"/>
                    <a:pt x="19" y="101"/>
                    <a:pt x="19" y="101"/>
                  </a:cubicBezTo>
                  <a:cubicBezTo>
                    <a:pt x="0" y="101"/>
                    <a:pt x="0" y="101"/>
                    <a:pt x="0" y="101"/>
                  </a:cubicBezTo>
                  <a:cubicBezTo>
                    <a:pt x="0" y="2"/>
                    <a:pt x="0" y="2"/>
                    <a:pt x="0" y="2"/>
                  </a:cubicBezTo>
                  <a:cubicBezTo>
                    <a:pt x="18" y="2"/>
                    <a:pt x="18" y="2"/>
                    <a:pt x="18" y="2"/>
                  </a:cubicBezTo>
                  <a:cubicBezTo>
                    <a:pt x="19" y="20"/>
                    <a:pt x="19" y="20"/>
                    <a:pt x="19" y="20"/>
                  </a:cubicBezTo>
                  <a:cubicBezTo>
                    <a:pt x="25" y="9"/>
                    <a:pt x="37" y="0"/>
                    <a:pt x="51" y="0"/>
                  </a:cubicBezTo>
                  <a:cubicBezTo>
                    <a:pt x="64" y="0"/>
                    <a:pt x="75" y="6"/>
                    <a:pt x="79" y="21"/>
                  </a:cubicBezTo>
                  <a:cubicBezTo>
                    <a:pt x="86" y="9"/>
                    <a:pt x="98" y="0"/>
                    <a:pt x="112" y="0"/>
                  </a:cubicBezTo>
                  <a:cubicBezTo>
                    <a:pt x="128" y="0"/>
                    <a:pt x="142" y="9"/>
                    <a:pt x="142" y="34"/>
                  </a:cubicBezTo>
                  <a:cubicBezTo>
                    <a:pt x="142" y="101"/>
                    <a:pt x="142" y="101"/>
                    <a:pt x="142" y="101"/>
                  </a:cubicBezTo>
                  <a:cubicBezTo>
                    <a:pt x="123" y="101"/>
                    <a:pt x="123" y="101"/>
                    <a:pt x="123" y="10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05" name="Google Shape;605;p18"/>
            <p:cNvSpPr/>
            <p:nvPr/>
          </p:nvSpPr>
          <p:spPr>
            <a:xfrm>
              <a:off x="3594101" y="157163"/>
              <a:ext cx="69850" cy="112713"/>
            </a:xfrm>
            <a:custGeom>
              <a:avLst/>
              <a:gdLst/>
              <a:ahLst/>
              <a:cxnLst/>
              <a:rect l="l" t="t" r="r" b="b"/>
              <a:pathLst>
                <a:path w="44" h="71" extrusionOk="0">
                  <a:moveTo>
                    <a:pt x="0" y="71"/>
                  </a:moveTo>
                  <a:lnTo>
                    <a:pt x="0" y="0"/>
                  </a:lnTo>
                  <a:lnTo>
                    <a:pt x="43" y="0"/>
                  </a:lnTo>
                  <a:lnTo>
                    <a:pt x="43" y="8"/>
                  </a:lnTo>
                  <a:lnTo>
                    <a:pt x="10" y="8"/>
                  </a:lnTo>
                  <a:lnTo>
                    <a:pt x="10" y="29"/>
                  </a:lnTo>
                  <a:lnTo>
                    <a:pt x="41" y="29"/>
                  </a:lnTo>
                  <a:lnTo>
                    <a:pt x="41" y="38"/>
                  </a:lnTo>
                  <a:lnTo>
                    <a:pt x="10" y="38"/>
                  </a:lnTo>
                  <a:lnTo>
                    <a:pt x="10" y="62"/>
                  </a:lnTo>
                  <a:lnTo>
                    <a:pt x="44" y="62"/>
                  </a:lnTo>
                  <a:lnTo>
                    <a:pt x="44" y="71"/>
                  </a:lnTo>
                  <a:lnTo>
                    <a:pt x="0" y="71"/>
                  </a:lnTo>
                  <a:lnTo>
                    <a:pt x="0" y="71"/>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06" name="Google Shape;606;p18"/>
            <p:cNvSpPr/>
            <p:nvPr/>
          </p:nvSpPr>
          <p:spPr>
            <a:xfrm>
              <a:off x="3671888" y="188913"/>
              <a:ext cx="77788" cy="80963"/>
            </a:xfrm>
            <a:custGeom>
              <a:avLst/>
              <a:gdLst/>
              <a:ahLst/>
              <a:cxnLst/>
              <a:rect l="l" t="t" r="r" b="b"/>
              <a:pathLst>
                <a:path w="49" h="51" extrusionOk="0">
                  <a:moveTo>
                    <a:pt x="38" y="51"/>
                  </a:moveTo>
                  <a:lnTo>
                    <a:pt x="24" y="30"/>
                  </a:lnTo>
                  <a:lnTo>
                    <a:pt x="11" y="51"/>
                  </a:lnTo>
                  <a:lnTo>
                    <a:pt x="0" y="51"/>
                  </a:lnTo>
                  <a:lnTo>
                    <a:pt x="18" y="25"/>
                  </a:lnTo>
                  <a:lnTo>
                    <a:pt x="1" y="0"/>
                  </a:lnTo>
                  <a:lnTo>
                    <a:pt x="12" y="0"/>
                  </a:lnTo>
                  <a:lnTo>
                    <a:pt x="25" y="19"/>
                  </a:lnTo>
                  <a:lnTo>
                    <a:pt x="37" y="0"/>
                  </a:lnTo>
                  <a:lnTo>
                    <a:pt x="48" y="0"/>
                  </a:lnTo>
                  <a:lnTo>
                    <a:pt x="30" y="25"/>
                  </a:lnTo>
                  <a:lnTo>
                    <a:pt x="49" y="51"/>
                  </a:lnTo>
                  <a:lnTo>
                    <a:pt x="38" y="51"/>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07" name="Google Shape;607;p18"/>
            <p:cNvSpPr/>
            <p:nvPr/>
          </p:nvSpPr>
          <p:spPr>
            <a:xfrm>
              <a:off x="3763963" y="185738"/>
              <a:ext cx="77788" cy="114300"/>
            </a:xfrm>
            <a:custGeom>
              <a:avLst/>
              <a:gdLst/>
              <a:ahLst/>
              <a:cxnLst/>
              <a:rect l="l" t="t" r="r" b="b"/>
              <a:pathLst>
                <a:path w="94" h="136" extrusionOk="0">
                  <a:moveTo>
                    <a:pt x="49" y="102"/>
                  </a:moveTo>
                  <a:cubicBezTo>
                    <a:pt x="29" y="102"/>
                    <a:pt x="21" y="89"/>
                    <a:pt x="18" y="85"/>
                  </a:cubicBezTo>
                  <a:cubicBezTo>
                    <a:pt x="18" y="136"/>
                    <a:pt x="18" y="136"/>
                    <a:pt x="18" y="136"/>
                  </a:cubicBezTo>
                  <a:cubicBezTo>
                    <a:pt x="0" y="136"/>
                    <a:pt x="0" y="136"/>
                    <a:pt x="0" y="136"/>
                  </a:cubicBezTo>
                  <a:cubicBezTo>
                    <a:pt x="0" y="1"/>
                    <a:pt x="0" y="1"/>
                    <a:pt x="0" y="1"/>
                  </a:cubicBezTo>
                  <a:cubicBezTo>
                    <a:pt x="17" y="1"/>
                    <a:pt x="17" y="1"/>
                    <a:pt x="17" y="1"/>
                  </a:cubicBezTo>
                  <a:cubicBezTo>
                    <a:pt x="18" y="17"/>
                    <a:pt x="18" y="17"/>
                    <a:pt x="18" y="17"/>
                  </a:cubicBezTo>
                  <a:cubicBezTo>
                    <a:pt x="20" y="15"/>
                    <a:pt x="30" y="0"/>
                    <a:pt x="51" y="0"/>
                  </a:cubicBezTo>
                  <a:cubicBezTo>
                    <a:pt x="78" y="0"/>
                    <a:pt x="94" y="21"/>
                    <a:pt x="94" y="51"/>
                  </a:cubicBezTo>
                  <a:cubicBezTo>
                    <a:pt x="93" y="81"/>
                    <a:pt x="75" y="102"/>
                    <a:pt x="49" y="102"/>
                  </a:cubicBezTo>
                  <a:close/>
                  <a:moveTo>
                    <a:pt x="46" y="14"/>
                  </a:moveTo>
                  <a:cubicBezTo>
                    <a:pt x="29" y="14"/>
                    <a:pt x="17" y="31"/>
                    <a:pt x="17" y="50"/>
                  </a:cubicBezTo>
                  <a:cubicBezTo>
                    <a:pt x="17" y="70"/>
                    <a:pt x="28" y="87"/>
                    <a:pt x="45" y="87"/>
                  </a:cubicBezTo>
                  <a:cubicBezTo>
                    <a:pt x="62" y="87"/>
                    <a:pt x="74" y="70"/>
                    <a:pt x="74" y="50"/>
                  </a:cubicBezTo>
                  <a:cubicBezTo>
                    <a:pt x="74" y="31"/>
                    <a:pt x="63" y="14"/>
                    <a:pt x="46" y="14"/>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08" name="Google Shape;608;p18"/>
            <p:cNvSpPr/>
            <p:nvPr/>
          </p:nvSpPr>
          <p:spPr>
            <a:xfrm>
              <a:off x="3852863" y="185738"/>
              <a:ext cx="74613" cy="85725"/>
            </a:xfrm>
            <a:custGeom>
              <a:avLst/>
              <a:gdLst/>
              <a:ahLst/>
              <a:cxnLst/>
              <a:rect l="l" t="t" r="r" b="b"/>
              <a:pathLst>
                <a:path w="90" h="103" extrusionOk="0">
                  <a:moveTo>
                    <a:pt x="20" y="56"/>
                  </a:moveTo>
                  <a:cubicBezTo>
                    <a:pt x="20" y="75"/>
                    <a:pt x="31" y="88"/>
                    <a:pt x="50" y="88"/>
                  </a:cubicBezTo>
                  <a:cubicBezTo>
                    <a:pt x="68" y="88"/>
                    <a:pt x="79" y="78"/>
                    <a:pt x="80" y="77"/>
                  </a:cubicBezTo>
                  <a:cubicBezTo>
                    <a:pt x="88" y="89"/>
                    <a:pt x="88" y="89"/>
                    <a:pt x="88" y="89"/>
                  </a:cubicBezTo>
                  <a:cubicBezTo>
                    <a:pt x="88" y="89"/>
                    <a:pt x="75" y="103"/>
                    <a:pt x="47" y="103"/>
                  </a:cubicBezTo>
                  <a:cubicBezTo>
                    <a:pt x="20" y="103"/>
                    <a:pt x="0" y="84"/>
                    <a:pt x="0" y="52"/>
                  </a:cubicBezTo>
                  <a:cubicBezTo>
                    <a:pt x="0" y="19"/>
                    <a:pt x="21" y="0"/>
                    <a:pt x="47" y="0"/>
                  </a:cubicBezTo>
                  <a:cubicBezTo>
                    <a:pt x="74" y="0"/>
                    <a:pt x="90" y="20"/>
                    <a:pt x="90" y="48"/>
                  </a:cubicBezTo>
                  <a:cubicBezTo>
                    <a:pt x="90" y="56"/>
                    <a:pt x="90" y="56"/>
                    <a:pt x="90" y="56"/>
                  </a:cubicBezTo>
                  <a:cubicBezTo>
                    <a:pt x="20" y="56"/>
                    <a:pt x="20" y="56"/>
                    <a:pt x="20" y="56"/>
                  </a:cubicBezTo>
                  <a:close/>
                  <a:moveTo>
                    <a:pt x="46" y="14"/>
                  </a:moveTo>
                  <a:cubicBezTo>
                    <a:pt x="29" y="14"/>
                    <a:pt x="20" y="29"/>
                    <a:pt x="19" y="42"/>
                  </a:cubicBezTo>
                  <a:cubicBezTo>
                    <a:pt x="71" y="42"/>
                    <a:pt x="71" y="42"/>
                    <a:pt x="71" y="42"/>
                  </a:cubicBezTo>
                  <a:cubicBezTo>
                    <a:pt x="72" y="28"/>
                    <a:pt x="65" y="14"/>
                    <a:pt x="46" y="14"/>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09" name="Google Shape;609;p18"/>
            <p:cNvSpPr/>
            <p:nvPr/>
          </p:nvSpPr>
          <p:spPr>
            <a:xfrm>
              <a:off x="3946526" y="185738"/>
              <a:ext cx="47625" cy="84138"/>
            </a:xfrm>
            <a:custGeom>
              <a:avLst/>
              <a:gdLst/>
              <a:ahLst/>
              <a:cxnLst/>
              <a:rect l="l" t="t" r="r" b="b"/>
              <a:pathLst>
                <a:path w="57" h="101" extrusionOk="0">
                  <a:moveTo>
                    <a:pt x="54" y="19"/>
                  </a:moveTo>
                  <a:cubicBezTo>
                    <a:pt x="54" y="19"/>
                    <a:pt x="52" y="18"/>
                    <a:pt x="47" y="18"/>
                  </a:cubicBezTo>
                  <a:cubicBezTo>
                    <a:pt x="42" y="18"/>
                    <a:pt x="38" y="19"/>
                    <a:pt x="33" y="22"/>
                  </a:cubicBezTo>
                  <a:cubicBezTo>
                    <a:pt x="27" y="26"/>
                    <a:pt x="21" y="34"/>
                    <a:pt x="19" y="45"/>
                  </a:cubicBezTo>
                  <a:cubicBezTo>
                    <a:pt x="19" y="101"/>
                    <a:pt x="19" y="101"/>
                    <a:pt x="19" y="101"/>
                  </a:cubicBezTo>
                  <a:cubicBezTo>
                    <a:pt x="0" y="101"/>
                    <a:pt x="0" y="101"/>
                    <a:pt x="0" y="101"/>
                  </a:cubicBezTo>
                  <a:cubicBezTo>
                    <a:pt x="0" y="2"/>
                    <a:pt x="0" y="2"/>
                    <a:pt x="0" y="2"/>
                  </a:cubicBezTo>
                  <a:cubicBezTo>
                    <a:pt x="18" y="2"/>
                    <a:pt x="18" y="2"/>
                    <a:pt x="18" y="2"/>
                  </a:cubicBezTo>
                  <a:cubicBezTo>
                    <a:pt x="19" y="21"/>
                    <a:pt x="19" y="21"/>
                    <a:pt x="19" y="21"/>
                  </a:cubicBezTo>
                  <a:cubicBezTo>
                    <a:pt x="24" y="10"/>
                    <a:pt x="35" y="0"/>
                    <a:pt x="49" y="0"/>
                  </a:cubicBezTo>
                  <a:cubicBezTo>
                    <a:pt x="54" y="0"/>
                    <a:pt x="57" y="1"/>
                    <a:pt x="57" y="1"/>
                  </a:cubicBezTo>
                  <a:lnTo>
                    <a:pt x="54" y="1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10" name="Google Shape;610;p18"/>
            <p:cNvSpPr/>
            <p:nvPr/>
          </p:nvSpPr>
          <p:spPr>
            <a:xfrm>
              <a:off x="4005263" y="150813"/>
              <a:ext cx="20638" cy="119063"/>
            </a:xfrm>
            <a:custGeom>
              <a:avLst/>
              <a:gdLst/>
              <a:ahLst/>
              <a:cxnLst/>
              <a:rect l="l" t="t" r="r" b="b"/>
              <a:pathLst>
                <a:path w="26" h="144" extrusionOk="0">
                  <a:moveTo>
                    <a:pt x="13" y="25"/>
                  </a:moveTo>
                  <a:cubicBezTo>
                    <a:pt x="6" y="25"/>
                    <a:pt x="0" y="20"/>
                    <a:pt x="0" y="13"/>
                  </a:cubicBezTo>
                  <a:cubicBezTo>
                    <a:pt x="0" y="6"/>
                    <a:pt x="6" y="0"/>
                    <a:pt x="13" y="0"/>
                  </a:cubicBezTo>
                  <a:cubicBezTo>
                    <a:pt x="20" y="0"/>
                    <a:pt x="26" y="6"/>
                    <a:pt x="26" y="12"/>
                  </a:cubicBezTo>
                  <a:cubicBezTo>
                    <a:pt x="26" y="19"/>
                    <a:pt x="20" y="25"/>
                    <a:pt x="13" y="25"/>
                  </a:cubicBezTo>
                  <a:close/>
                  <a:moveTo>
                    <a:pt x="3" y="144"/>
                  </a:moveTo>
                  <a:cubicBezTo>
                    <a:pt x="3" y="45"/>
                    <a:pt x="3" y="45"/>
                    <a:pt x="3" y="45"/>
                  </a:cubicBezTo>
                  <a:cubicBezTo>
                    <a:pt x="22" y="45"/>
                    <a:pt x="22" y="45"/>
                    <a:pt x="22" y="45"/>
                  </a:cubicBezTo>
                  <a:cubicBezTo>
                    <a:pt x="22" y="144"/>
                    <a:pt x="22" y="144"/>
                    <a:pt x="22" y="144"/>
                  </a:cubicBezTo>
                  <a:lnTo>
                    <a:pt x="3" y="14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11" name="Google Shape;611;p18"/>
            <p:cNvSpPr/>
            <p:nvPr/>
          </p:nvSpPr>
          <p:spPr>
            <a:xfrm>
              <a:off x="4041776" y="185738"/>
              <a:ext cx="74613" cy="85725"/>
            </a:xfrm>
            <a:custGeom>
              <a:avLst/>
              <a:gdLst/>
              <a:ahLst/>
              <a:cxnLst/>
              <a:rect l="l" t="t" r="r" b="b"/>
              <a:pathLst>
                <a:path w="90" h="103" extrusionOk="0">
                  <a:moveTo>
                    <a:pt x="20" y="56"/>
                  </a:moveTo>
                  <a:cubicBezTo>
                    <a:pt x="20" y="75"/>
                    <a:pt x="31" y="88"/>
                    <a:pt x="50" y="88"/>
                  </a:cubicBezTo>
                  <a:cubicBezTo>
                    <a:pt x="68" y="88"/>
                    <a:pt x="79" y="78"/>
                    <a:pt x="80" y="77"/>
                  </a:cubicBezTo>
                  <a:cubicBezTo>
                    <a:pt x="88" y="89"/>
                    <a:pt x="88" y="89"/>
                    <a:pt x="88" y="89"/>
                  </a:cubicBezTo>
                  <a:cubicBezTo>
                    <a:pt x="88" y="89"/>
                    <a:pt x="75" y="103"/>
                    <a:pt x="47" y="103"/>
                  </a:cubicBezTo>
                  <a:cubicBezTo>
                    <a:pt x="20" y="103"/>
                    <a:pt x="0" y="84"/>
                    <a:pt x="0" y="52"/>
                  </a:cubicBezTo>
                  <a:cubicBezTo>
                    <a:pt x="0" y="19"/>
                    <a:pt x="21" y="0"/>
                    <a:pt x="47" y="0"/>
                  </a:cubicBezTo>
                  <a:cubicBezTo>
                    <a:pt x="74" y="0"/>
                    <a:pt x="90" y="20"/>
                    <a:pt x="90" y="48"/>
                  </a:cubicBezTo>
                  <a:cubicBezTo>
                    <a:pt x="90" y="56"/>
                    <a:pt x="90" y="56"/>
                    <a:pt x="90" y="56"/>
                  </a:cubicBezTo>
                  <a:cubicBezTo>
                    <a:pt x="20" y="56"/>
                    <a:pt x="20" y="56"/>
                    <a:pt x="20" y="56"/>
                  </a:cubicBezTo>
                  <a:close/>
                  <a:moveTo>
                    <a:pt x="46" y="14"/>
                  </a:moveTo>
                  <a:cubicBezTo>
                    <a:pt x="29" y="14"/>
                    <a:pt x="20" y="29"/>
                    <a:pt x="19" y="42"/>
                  </a:cubicBezTo>
                  <a:cubicBezTo>
                    <a:pt x="71" y="42"/>
                    <a:pt x="71" y="42"/>
                    <a:pt x="71" y="42"/>
                  </a:cubicBezTo>
                  <a:cubicBezTo>
                    <a:pt x="72" y="28"/>
                    <a:pt x="64" y="14"/>
                    <a:pt x="46" y="14"/>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12" name="Google Shape;612;p18"/>
            <p:cNvSpPr/>
            <p:nvPr/>
          </p:nvSpPr>
          <p:spPr>
            <a:xfrm>
              <a:off x="4135438" y="185738"/>
              <a:ext cx="69850" cy="84138"/>
            </a:xfrm>
            <a:custGeom>
              <a:avLst/>
              <a:gdLst/>
              <a:ahLst/>
              <a:cxnLst/>
              <a:rect l="l" t="t" r="r" b="b"/>
              <a:pathLst>
                <a:path w="84" h="101" extrusionOk="0">
                  <a:moveTo>
                    <a:pt x="65" y="101"/>
                  </a:moveTo>
                  <a:cubicBezTo>
                    <a:pt x="65" y="41"/>
                    <a:pt x="65" y="41"/>
                    <a:pt x="65" y="41"/>
                  </a:cubicBezTo>
                  <a:cubicBezTo>
                    <a:pt x="65" y="26"/>
                    <a:pt x="60" y="16"/>
                    <a:pt x="45" y="16"/>
                  </a:cubicBezTo>
                  <a:cubicBezTo>
                    <a:pt x="30" y="16"/>
                    <a:pt x="21" y="32"/>
                    <a:pt x="19" y="41"/>
                  </a:cubicBezTo>
                  <a:cubicBezTo>
                    <a:pt x="19" y="101"/>
                    <a:pt x="19" y="101"/>
                    <a:pt x="19" y="101"/>
                  </a:cubicBezTo>
                  <a:cubicBezTo>
                    <a:pt x="0" y="101"/>
                    <a:pt x="0" y="101"/>
                    <a:pt x="0" y="101"/>
                  </a:cubicBezTo>
                  <a:cubicBezTo>
                    <a:pt x="0" y="2"/>
                    <a:pt x="0" y="2"/>
                    <a:pt x="0" y="2"/>
                  </a:cubicBezTo>
                  <a:cubicBezTo>
                    <a:pt x="18" y="2"/>
                    <a:pt x="18" y="2"/>
                    <a:pt x="18" y="2"/>
                  </a:cubicBezTo>
                  <a:cubicBezTo>
                    <a:pt x="19" y="20"/>
                    <a:pt x="19" y="20"/>
                    <a:pt x="19" y="20"/>
                  </a:cubicBezTo>
                  <a:cubicBezTo>
                    <a:pt x="24" y="10"/>
                    <a:pt x="35" y="0"/>
                    <a:pt x="52" y="0"/>
                  </a:cubicBezTo>
                  <a:cubicBezTo>
                    <a:pt x="71" y="0"/>
                    <a:pt x="84" y="11"/>
                    <a:pt x="84" y="37"/>
                  </a:cubicBezTo>
                  <a:cubicBezTo>
                    <a:pt x="84" y="101"/>
                    <a:pt x="84" y="101"/>
                    <a:pt x="84" y="101"/>
                  </a:cubicBezTo>
                  <a:cubicBezTo>
                    <a:pt x="65" y="101"/>
                    <a:pt x="65" y="101"/>
                    <a:pt x="65" y="10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13" name="Google Shape;613;p18"/>
            <p:cNvSpPr/>
            <p:nvPr/>
          </p:nvSpPr>
          <p:spPr>
            <a:xfrm>
              <a:off x="4221163" y="185738"/>
              <a:ext cx="71438" cy="85725"/>
            </a:xfrm>
            <a:custGeom>
              <a:avLst/>
              <a:gdLst/>
              <a:ahLst/>
              <a:cxnLst/>
              <a:rect l="l" t="t" r="r" b="b"/>
              <a:pathLst>
                <a:path w="86" h="103" extrusionOk="0">
                  <a:moveTo>
                    <a:pt x="76" y="28"/>
                  </a:moveTo>
                  <a:cubicBezTo>
                    <a:pt x="76" y="28"/>
                    <a:pt x="67" y="15"/>
                    <a:pt x="51" y="15"/>
                  </a:cubicBezTo>
                  <a:cubicBezTo>
                    <a:pt x="34" y="15"/>
                    <a:pt x="20" y="27"/>
                    <a:pt x="20" y="51"/>
                  </a:cubicBezTo>
                  <a:cubicBezTo>
                    <a:pt x="20" y="75"/>
                    <a:pt x="34" y="86"/>
                    <a:pt x="50" y="86"/>
                  </a:cubicBezTo>
                  <a:cubicBezTo>
                    <a:pt x="66" y="86"/>
                    <a:pt x="76" y="74"/>
                    <a:pt x="76" y="73"/>
                  </a:cubicBezTo>
                  <a:cubicBezTo>
                    <a:pt x="86" y="85"/>
                    <a:pt x="86" y="85"/>
                    <a:pt x="86" y="85"/>
                  </a:cubicBezTo>
                  <a:cubicBezTo>
                    <a:pt x="85" y="86"/>
                    <a:pt x="74" y="103"/>
                    <a:pt x="47" y="103"/>
                  </a:cubicBezTo>
                  <a:cubicBezTo>
                    <a:pt x="21" y="103"/>
                    <a:pt x="0" y="83"/>
                    <a:pt x="0" y="51"/>
                  </a:cubicBezTo>
                  <a:cubicBezTo>
                    <a:pt x="0" y="19"/>
                    <a:pt x="22" y="0"/>
                    <a:pt x="48" y="0"/>
                  </a:cubicBezTo>
                  <a:cubicBezTo>
                    <a:pt x="74" y="0"/>
                    <a:pt x="84" y="16"/>
                    <a:pt x="85" y="17"/>
                  </a:cubicBezTo>
                  <a:lnTo>
                    <a:pt x="76" y="2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14" name="Google Shape;614;p18"/>
            <p:cNvSpPr/>
            <p:nvPr/>
          </p:nvSpPr>
          <p:spPr>
            <a:xfrm>
              <a:off x="4303713" y="185738"/>
              <a:ext cx="74613" cy="85725"/>
            </a:xfrm>
            <a:custGeom>
              <a:avLst/>
              <a:gdLst/>
              <a:ahLst/>
              <a:cxnLst/>
              <a:rect l="l" t="t" r="r" b="b"/>
              <a:pathLst>
                <a:path w="90" h="103" extrusionOk="0">
                  <a:moveTo>
                    <a:pt x="19" y="56"/>
                  </a:moveTo>
                  <a:cubicBezTo>
                    <a:pt x="19" y="75"/>
                    <a:pt x="31" y="88"/>
                    <a:pt x="49" y="88"/>
                  </a:cubicBezTo>
                  <a:cubicBezTo>
                    <a:pt x="67" y="88"/>
                    <a:pt x="78" y="78"/>
                    <a:pt x="79" y="77"/>
                  </a:cubicBezTo>
                  <a:cubicBezTo>
                    <a:pt x="87" y="89"/>
                    <a:pt x="87" y="89"/>
                    <a:pt x="87" y="89"/>
                  </a:cubicBezTo>
                  <a:cubicBezTo>
                    <a:pt x="87" y="89"/>
                    <a:pt x="74" y="103"/>
                    <a:pt x="47" y="103"/>
                  </a:cubicBezTo>
                  <a:cubicBezTo>
                    <a:pt x="20" y="103"/>
                    <a:pt x="0" y="84"/>
                    <a:pt x="0" y="52"/>
                  </a:cubicBezTo>
                  <a:cubicBezTo>
                    <a:pt x="0" y="19"/>
                    <a:pt x="20" y="0"/>
                    <a:pt x="47" y="0"/>
                  </a:cubicBezTo>
                  <a:cubicBezTo>
                    <a:pt x="73" y="0"/>
                    <a:pt x="90" y="20"/>
                    <a:pt x="90" y="48"/>
                  </a:cubicBezTo>
                  <a:cubicBezTo>
                    <a:pt x="90" y="56"/>
                    <a:pt x="90" y="56"/>
                    <a:pt x="90" y="56"/>
                  </a:cubicBezTo>
                  <a:cubicBezTo>
                    <a:pt x="19" y="56"/>
                    <a:pt x="19" y="56"/>
                    <a:pt x="19" y="56"/>
                  </a:cubicBezTo>
                  <a:close/>
                  <a:moveTo>
                    <a:pt x="46" y="14"/>
                  </a:moveTo>
                  <a:cubicBezTo>
                    <a:pt x="28" y="14"/>
                    <a:pt x="20" y="29"/>
                    <a:pt x="18" y="42"/>
                  </a:cubicBezTo>
                  <a:cubicBezTo>
                    <a:pt x="70" y="42"/>
                    <a:pt x="70" y="42"/>
                    <a:pt x="70" y="42"/>
                  </a:cubicBezTo>
                  <a:cubicBezTo>
                    <a:pt x="71" y="28"/>
                    <a:pt x="63" y="14"/>
                    <a:pt x="46" y="14"/>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15" name="Google Shape;615;p18"/>
            <p:cNvSpPr/>
            <p:nvPr/>
          </p:nvSpPr>
          <p:spPr>
            <a:xfrm>
              <a:off x="2271713" y="-269875"/>
              <a:ext cx="12700" cy="773113"/>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16" name="Google Shape;616;p18"/>
            <p:cNvSpPr/>
            <p:nvPr/>
          </p:nvSpPr>
          <p:spPr>
            <a:xfrm>
              <a:off x="911226" y="-279400"/>
              <a:ext cx="119063" cy="120650"/>
            </a:xfrm>
            <a:prstGeom prst="ellipse">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17" name="Google Shape;617;p18"/>
            <p:cNvSpPr/>
            <p:nvPr/>
          </p:nvSpPr>
          <p:spPr>
            <a:xfrm>
              <a:off x="752476" y="-269875"/>
              <a:ext cx="101600" cy="101600"/>
            </a:xfrm>
            <a:prstGeom prst="ellipse">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18" name="Google Shape;618;p18"/>
            <p:cNvSpPr/>
            <p:nvPr/>
          </p:nvSpPr>
          <p:spPr>
            <a:xfrm>
              <a:off x="919163" y="-103188"/>
              <a:ext cx="101600" cy="101600"/>
            </a:xfrm>
            <a:prstGeom prst="ellipse">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19" name="Google Shape;619;p18"/>
            <p:cNvSpPr/>
            <p:nvPr/>
          </p:nvSpPr>
          <p:spPr>
            <a:xfrm>
              <a:off x="927101" y="53975"/>
              <a:ext cx="85725" cy="87313"/>
            </a:xfrm>
            <a:prstGeom prst="ellipse">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20" name="Google Shape;620;p18"/>
            <p:cNvSpPr/>
            <p:nvPr/>
          </p:nvSpPr>
          <p:spPr>
            <a:xfrm>
              <a:off x="760413" y="-95250"/>
              <a:ext cx="87313" cy="87313"/>
            </a:xfrm>
            <a:prstGeom prst="ellipse">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21" name="Google Shape;621;p18"/>
            <p:cNvSpPr/>
            <p:nvPr/>
          </p:nvSpPr>
          <p:spPr>
            <a:xfrm>
              <a:off x="611188" y="-261938"/>
              <a:ext cx="85725" cy="87313"/>
            </a:xfrm>
            <a:prstGeom prst="ellipse">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grpSp>
      <p:sp>
        <p:nvSpPr>
          <p:cNvPr id="622" name="Google Shape;622;p18"/>
          <p:cNvSpPr txBox="1"/>
          <p:nvPr/>
        </p:nvSpPr>
        <p:spPr>
          <a:xfrm>
            <a:off x="1516830" y="6334188"/>
            <a:ext cx="5719046" cy="153888"/>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1000" dirty="0">
                <a:solidFill>
                  <a:schemeClr val="lt1"/>
                </a:solidFill>
                <a:latin typeface="Avenir"/>
                <a:ea typeface="Avenir"/>
                <a:cs typeface="Avenir"/>
                <a:sym typeface="Avenir"/>
              </a:rPr>
              <a:t>Includes content supplied by Sales Benchmark Index; Copyright © Sales Benchmark Index, 2024</a:t>
            </a:r>
            <a:endParaRPr dirty="0"/>
          </a:p>
        </p:txBody>
      </p:sp>
    </p:spTree>
    <p:extLst>
      <p:ext uri="{BB962C8B-B14F-4D97-AF65-F5344CB8AC3E}">
        <p14:creationId xmlns:p14="http://schemas.microsoft.com/office/powerpoint/2010/main" val="60678882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matchingName="1_Title Slide blue dots bkdg">
  <p:cSld name="1_Title Slide blue dots bkdg">
    <p:bg>
      <p:bgPr>
        <a:solidFill>
          <a:schemeClr val="accent1"/>
        </a:solidFill>
        <a:effectLst/>
      </p:bgPr>
    </p:bg>
    <p:spTree>
      <p:nvGrpSpPr>
        <p:cNvPr id="1" name="Shape 623"/>
        <p:cNvGrpSpPr/>
        <p:nvPr/>
      </p:nvGrpSpPr>
      <p:grpSpPr>
        <a:xfrm>
          <a:off x="0" y="0"/>
          <a:ext cx="0" cy="0"/>
          <a:chOff x="0" y="0"/>
          <a:chExt cx="0" cy="0"/>
        </a:xfrm>
      </p:grpSpPr>
      <p:pic>
        <p:nvPicPr>
          <p:cNvPr id="624" name="Google Shape;624;p19"/>
          <p:cNvPicPr preferRelativeResize="0"/>
          <p:nvPr/>
        </p:nvPicPr>
        <p:blipFill rotWithShape="1">
          <a:blip r:embed="rId2">
            <a:alphaModFix/>
          </a:blip>
          <a:srcRect/>
          <a:stretch/>
        </p:blipFill>
        <p:spPr>
          <a:xfrm>
            <a:off x="0" y="1"/>
            <a:ext cx="12192000" cy="6858000"/>
          </a:xfrm>
          <a:prstGeom prst="rect">
            <a:avLst/>
          </a:prstGeom>
          <a:noFill/>
          <a:ln>
            <a:noFill/>
          </a:ln>
        </p:spPr>
      </p:pic>
      <p:sp>
        <p:nvSpPr>
          <p:cNvPr id="625" name="Google Shape;625;p19"/>
          <p:cNvSpPr txBox="1">
            <a:spLocks noGrp="1"/>
          </p:cNvSpPr>
          <p:nvPr>
            <p:ph type="ctrTitle"/>
          </p:nvPr>
        </p:nvSpPr>
        <p:spPr>
          <a:xfrm>
            <a:off x="1516830" y="2523757"/>
            <a:ext cx="9139234" cy="664797"/>
          </a:xfrm>
          <a:prstGeom prst="rect">
            <a:avLst/>
          </a:prstGeom>
          <a:noFill/>
          <a:ln>
            <a:noFill/>
          </a:ln>
        </p:spPr>
        <p:txBody>
          <a:bodyPr spcFirstLastPara="1" wrap="square" lIns="91425" tIns="91425" rIns="91425" bIns="91425" anchor="ctr" anchorCtr="0">
            <a:noAutofit/>
          </a:bodyPr>
          <a:lstStyle>
            <a:lvl1pPr lvl="0" algn="l">
              <a:lnSpc>
                <a:spcPct val="90000"/>
              </a:lnSpc>
              <a:spcBef>
                <a:spcPts val="0"/>
              </a:spcBef>
              <a:spcAft>
                <a:spcPts val="0"/>
              </a:spcAft>
              <a:buClr>
                <a:schemeClr val="lt1"/>
              </a:buClr>
              <a:buSzPts val="3600"/>
              <a:buFont typeface="Avenir"/>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626" name="Google Shape;626;p19"/>
          <p:cNvSpPr txBox="1">
            <a:spLocks noGrp="1"/>
          </p:cNvSpPr>
          <p:nvPr>
            <p:ph type="body" idx="1"/>
          </p:nvPr>
        </p:nvSpPr>
        <p:spPr>
          <a:xfrm>
            <a:off x="1520386" y="3998279"/>
            <a:ext cx="4586287" cy="323850"/>
          </a:xfrm>
          <a:prstGeom prst="rect">
            <a:avLst/>
          </a:prstGeom>
          <a:noFill/>
          <a:ln>
            <a:noFill/>
          </a:ln>
        </p:spPr>
        <p:txBody>
          <a:bodyPr spcFirstLastPara="1" wrap="square" lIns="91425" tIns="91425" rIns="91425" bIns="91425" anchor="ctr" anchorCtr="0">
            <a:normAutofit/>
          </a:bodyPr>
          <a:lstStyle>
            <a:lvl1pPr marL="457200" lvl="0" indent="-228600" algn="l">
              <a:lnSpc>
                <a:spcPct val="90000"/>
              </a:lnSpc>
              <a:spcBef>
                <a:spcPts val="1000"/>
              </a:spcBef>
              <a:spcAft>
                <a:spcPts val="0"/>
              </a:spcAft>
              <a:buClr>
                <a:schemeClr val="lt1"/>
              </a:buClr>
              <a:buSzPts val="1600"/>
              <a:buNone/>
              <a:defRPr b="0">
                <a:solidFill>
                  <a:schemeClr val="lt1"/>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o"/>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627" name="Google Shape;627;p19"/>
          <p:cNvSpPr txBox="1">
            <a:spLocks noGrp="1"/>
          </p:cNvSpPr>
          <p:nvPr>
            <p:ph type="subTitle" idx="2"/>
          </p:nvPr>
        </p:nvSpPr>
        <p:spPr>
          <a:xfrm>
            <a:off x="1516830" y="3444432"/>
            <a:ext cx="9139234" cy="297969"/>
          </a:xfrm>
          <a:prstGeom prst="rect">
            <a:avLst/>
          </a:prstGeom>
          <a:noFill/>
          <a:ln>
            <a:noFill/>
          </a:ln>
        </p:spPr>
        <p:txBody>
          <a:bodyPr spcFirstLastPara="1" wrap="square" lIns="91425" tIns="91425" rIns="91425" bIns="91425" anchor="ctr" anchorCtr="0">
            <a:noAutofit/>
          </a:bodyPr>
          <a:lstStyle>
            <a:lvl1pPr lvl="0" algn="l">
              <a:lnSpc>
                <a:spcPct val="90000"/>
              </a:lnSpc>
              <a:spcBef>
                <a:spcPts val="1000"/>
              </a:spcBef>
              <a:spcAft>
                <a:spcPts val="0"/>
              </a:spcAft>
              <a:buClr>
                <a:schemeClr val="lt1"/>
              </a:buClr>
              <a:buSzPts val="2200"/>
              <a:buNone/>
              <a:defRPr sz="2200" b="0">
                <a:solidFill>
                  <a:schemeClr val="lt1"/>
                </a:solidFill>
              </a:defRPr>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o"/>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a:r>
              <a:rPr lang="en-US"/>
              <a:t>Click to edit Master subtitle style</a:t>
            </a:r>
            <a:endParaRPr/>
          </a:p>
        </p:txBody>
      </p:sp>
      <p:grpSp>
        <p:nvGrpSpPr>
          <p:cNvPr id="628" name="Google Shape;628;p19"/>
          <p:cNvGrpSpPr/>
          <p:nvPr/>
        </p:nvGrpSpPr>
        <p:grpSpPr>
          <a:xfrm>
            <a:off x="702214" y="780933"/>
            <a:ext cx="3494345" cy="745107"/>
            <a:chOff x="611188" y="-279400"/>
            <a:chExt cx="3767138" cy="803275"/>
          </a:xfrm>
        </p:grpSpPr>
        <p:sp>
          <p:nvSpPr>
            <p:cNvPr id="629" name="Google Shape;629;p19"/>
            <p:cNvSpPr/>
            <p:nvPr/>
          </p:nvSpPr>
          <p:spPr>
            <a:xfrm>
              <a:off x="1885951" y="438150"/>
              <a:ext cx="60325" cy="63500"/>
            </a:xfrm>
            <a:custGeom>
              <a:avLst/>
              <a:gdLst/>
              <a:ahLst/>
              <a:cxnLst/>
              <a:rect l="l" t="t" r="r" b="b"/>
              <a:pathLst>
                <a:path w="73" h="78" extrusionOk="0">
                  <a:moveTo>
                    <a:pt x="36" y="0"/>
                  </a:moveTo>
                  <a:cubicBezTo>
                    <a:pt x="25" y="0"/>
                    <a:pt x="17" y="3"/>
                    <a:pt x="10" y="10"/>
                  </a:cubicBezTo>
                  <a:cubicBezTo>
                    <a:pt x="3" y="17"/>
                    <a:pt x="0" y="27"/>
                    <a:pt x="0" y="39"/>
                  </a:cubicBezTo>
                  <a:cubicBezTo>
                    <a:pt x="0" y="51"/>
                    <a:pt x="3" y="60"/>
                    <a:pt x="10" y="67"/>
                  </a:cubicBezTo>
                  <a:cubicBezTo>
                    <a:pt x="17" y="74"/>
                    <a:pt x="25" y="78"/>
                    <a:pt x="36" y="78"/>
                  </a:cubicBezTo>
                  <a:cubicBezTo>
                    <a:pt x="47" y="78"/>
                    <a:pt x="56" y="74"/>
                    <a:pt x="63" y="67"/>
                  </a:cubicBezTo>
                  <a:cubicBezTo>
                    <a:pt x="69" y="60"/>
                    <a:pt x="73" y="51"/>
                    <a:pt x="73" y="39"/>
                  </a:cubicBezTo>
                  <a:cubicBezTo>
                    <a:pt x="73" y="27"/>
                    <a:pt x="69" y="17"/>
                    <a:pt x="63" y="10"/>
                  </a:cubicBezTo>
                  <a:cubicBezTo>
                    <a:pt x="56" y="3"/>
                    <a:pt x="47" y="0"/>
                    <a:pt x="36" y="0"/>
                  </a:cubicBezTo>
                  <a:close/>
                  <a:moveTo>
                    <a:pt x="52" y="59"/>
                  </a:moveTo>
                  <a:cubicBezTo>
                    <a:pt x="48" y="64"/>
                    <a:pt x="43" y="66"/>
                    <a:pt x="36" y="66"/>
                  </a:cubicBezTo>
                  <a:cubicBezTo>
                    <a:pt x="29" y="66"/>
                    <a:pt x="24" y="64"/>
                    <a:pt x="20" y="59"/>
                  </a:cubicBezTo>
                  <a:cubicBezTo>
                    <a:pt x="17" y="54"/>
                    <a:pt x="15" y="47"/>
                    <a:pt x="15" y="39"/>
                  </a:cubicBezTo>
                  <a:cubicBezTo>
                    <a:pt x="15" y="30"/>
                    <a:pt x="17" y="24"/>
                    <a:pt x="21" y="19"/>
                  </a:cubicBezTo>
                  <a:cubicBezTo>
                    <a:pt x="24" y="14"/>
                    <a:pt x="30" y="11"/>
                    <a:pt x="36" y="11"/>
                  </a:cubicBezTo>
                  <a:cubicBezTo>
                    <a:pt x="43" y="11"/>
                    <a:pt x="48" y="14"/>
                    <a:pt x="52" y="19"/>
                  </a:cubicBezTo>
                  <a:cubicBezTo>
                    <a:pt x="56" y="24"/>
                    <a:pt x="58" y="30"/>
                    <a:pt x="58" y="39"/>
                  </a:cubicBezTo>
                  <a:cubicBezTo>
                    <a:pt x="58" y="47"/>
                    <a:pt x="56" y="54"/>
                    <a:pt x="52" y="59"/>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30" name="Google Shape;630;p19"/>
            <p:cNvSpPr/>
            <p:nvPr/>
          </p:nvSpPr>
          <p:spPr>
            <a:xfrm>
              <a:off x="1152526" y="414338"/>
              <a:ext cx="74613" cy="87313"/>
            </a:xfrm>
            <a:custGeom>
              <a:avLst/>
              <a:gdLst/>
              <a:ahLst/>
              <a:cxnLst/>
              <a:rect l="l" t="t" r="r" b="b"/>
              <a:pathLst>
                <a:path w="89" h="106" extrusionOk="0">
                  <a:moveTo>
                    <a:pt x="50" y="62"/>
                  </a:moveTo>
                  <a:cubicBezTo>
                    <a:pt x="75" y="62"/>
                    <a:pt x="75" y="62"/>
                    <a:pt x="75" y="62"/>
                  </a:cubicBezTo>
                  <a:cubicBezTo>
                    <a:pt x="75" y="80"/>
                    <a:pt x="75" y="80"/>
                    <a:pt x="75" y="80"/>
                  </a:cubicBezTo>
                  <a:cubicBezTo>
                    <a:pt x="74" y="81"/>
                    <a:pt x="74" y="81"/>
                    <a:pt x="74" y="81"/>
                  </a:cubicBezTo>
                  <a:cubicBezTo>
                    <a:pt x="73" y="82"/>
                    <a:pt x="72" y="83"/>
                    <a:pt x="71" y="84"/>
                  </a:cubicBezTo>
                  <a:cubicBezTo>
                    <a:pt x="69" y="86"/>
                    <a:pt x="68" y="87"/>
                    <a:pt x="66" y="88"/>
                  </a:cubicBezTo>
                  <a:cubicBezTo>
                    <a:pt x="64" y="89"/>
                    <a:pt x="61" y="90"/>
                    <a:pt x="58" y="91"/>
                  </a:cubicBezTo>
                  <a:cubicBezTo>
                    <a:pt x="55" y="92"/>
                    <a:pt x="51" y="92"/>
                    <a:pt x="48" y="92"/>
                  </a:cubicBezTo>
                  <a:cubicBezTo>
                    <a:pt x="38" y="92"/>
                    <a:pt x="30" y="89"/>
                    <a:pt x="24" y="82"/>
                  </a:cubicBezTo>
                  <a:cubicBezTo>
                    <a:pt x="18" y="74"/>
                    <a:pt x="15" y="65"/>
                    <a:pt x="15" y="52"/>
                  </a:cubicBezTo>
                  <a:cubicBezTo>
                    <a:pt x="15" y="40"/>
                    <a:pt x="18" y="31"/>
                    <a:pt x="25" y="23"/>
                  </a:cubicBezTo>
                  <a:cubicBezTo>
                    <a:pt x="31" y="16"/>
                    <a:pt x="39" y="13"/>
                    <a:pt x="48" y="13"/>
                  </a:cubicBezTo>
                  <a:cubicBezTo>
                    <a:pt x="51" y="13"/>
                    <a:pt x="54" y="13"/>
                    <a:pt x="57" y="14"/>
                  </a:cubicBezTo>
                  <a:cubicBezTo>
                    <a:pt x="60" y="14"/>
                    <a:pt x="62" y="15"/>
                    <a:pt x="64" y="16"/>
                  </a:cubicBezTo>
                  <a:cubicBezTo>
                    <a:pt x="66" y="17"/>
                    <a:pt x="67" y="18"/>
                    <a:pt x="69" y="19"/>
                  </a:cubicBezTo>
                  <a:cubicBezTo>
                    <a:pt x="71" y="21"/>
                    <a:pt x="72" y="22"/>
                    <a:pt x="73" y="23"/>
                  </a:cubicBezTo>
                  <a:cubicBezTo>
                    <a:pt x="74" y="24"/>
                    <a:pt x="74" y="25"/>
                    <a:pt x="75" y="26"/>
                  </a:cubicBezTo>
                  <a:cubicBezTo>
                    <a:pt x="76" y="27"/>
                    <a:pt x="76" y="27"/>
                    <a:pt x="76" y="27"/>
                  </a:cubicBezTo>
                  <a:cubicBezTo>
                    <a:pt x="86" y="18"/>
                    <a:pt x="86" y="18"/>
                    <a:pt x="86" y="18"/>
                  </a:cubicBezTo>
                  <a:cubicBezTo>
                    <a:pt x="77" y="6"/>
                    <a:pt x="64" y="0"/>
                    <a:pt x="48" y="0"/>
                  </a:cubicBezTo>
                  <a:cubicBezTo>
                    <a:pt x="35" y="0"/>
                    <a:pt x="23" y="4"/>
                    <a:pt x="14" y="14"/>
                  </a:cubicBezTo>
                  <a:cubicBezTo>
                    <a:pt x="4" y="24"/>
                    <a:pt x="0" y="36"/>
                    <a:pt x="0" y="52"/>
                  </a:cubicBezTo>
                  <a:cubicBezTo>
                    <a:pt x="0" y="69"/>
                    <a:pt x="4" y="82"/>
                    <a:pt x="13" y="91"/>
                  </a:cubicBezTo>
                  <a:cubicBezTo>
                    <a:pt x="21" y="101"/>
                    <a:pt x="32" y="106"/>
                    <a:pt x="45" y="106"/>
                  </a:cubicBezTo>
                  <a:cubicBezTo>
                    <a:pt x="50" y="106"/>
                    <a:pt x="54" y="105"/>
                    <a:pt x="57" y="104"/>
                  </a:cubicBezTo>
                  <a:cubicBezTo>
                    <a:pt x="61" y="103"/>
                    <a:pt x="64" y="102"/>
                    <a:pt x="66" y="101"/>
                  </a:cubicBezTo>
                  <a:cubicBezTo>
                    <a:pt x="69" y="100"/>
                    <a:pt x="71" y="99"/>
                    <a:pt x="73" y="97"/>
                  </a:cubicBezTo>
                  <a:cubicBezTo>
                    <a:pt x="75" y="95"/>
                    <a:pt x="76" y="94"/>
                    <a:pt x="76" y="94"/>
                  </a:cubicBezTo>
                  <a:cubicBezTo>
                    <a:pt x="77" y="93"/>
                    <a:pt x="77" y="93"/>
                    <a:pt x="78" y="92"/>
                  </a:cubicBezTo>
                  <a:cubicBezTo>
                    <a:pt x="79" y="104"/>
                    <a:pt x="79" y="104"/>
                    <a:pt x="79" y="104"/>
                  </a:cubicBezTo>
                  <a:cubicBezTo>
                    <a:pt x="89" y="104"/>
                    <a:pt x="89" y="104"/>
                    <a:pt x="89" y="104"/>
                  </a:cubicBezTo>
                  <a:cubicBezTo>
                    <a:pt x="89" y="51"/>
                    <a:pt x="89" y="51"/>
                    <a:pt x="89" y="51"/>
                  </a:cubicBezTo>
                  <a:cubicBezTo>
                    <a:pt x="50" y="51"/>
                    <a:pt x="50" y="51"/>
                    <a:pt x="50" y="51"/>
                  </a:cubicBezTo>
                  <a:lnTo>
                    <a:pt x="50" y="6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31" name="Google Shape;631;p19"/>
            <p:cNvSpPr/>
            <p:nvPr/>
          </p:nvSpPr>
          <p:spPr>
            <a:xfrm>
              <a:off x="1246188" y="436563"/>
              <a:ext cx="34925" cy="63500"/>
            </a:xfrm>
            <a:custGeom>
              <a:avLst/>
              <a:gdLst/>
              <a:ahLst/>
              <a:cxnLst/>
              <a:rect l="l" t="t" r="r" b="b"/>
              <a:pathLst>
                <a:path w="43" h="77" extrusionOk="0">
                  <a:moveTo>
                    <a:pt x="23" y="5"/>
                  </a:moveTo>
                  <a:cubicBezTo>
                    <a:pt x="19" y="8"/>
                    <a:pt x="16" y="12"/>
                    <a:pt x="14" y="17"/>
                  </a:cubicBezTo>
                  <a:cubicBezTo>
                    <a:pt x="13" y="2"/>
                    <a:pt x="13" y="2"/>
                    <a:pt x="13" y="2"/>
                  </a:cubicBezTo>
                  <a:cubicBezTo>
                    <a:pt x="0" y="2"/>
                    <a:pt x="0" y="2"/>
                    <a:pt x="0" y="2"/>
                  </a:cubicBezTo>
                  <a:cubicBezTo>
                    <a:pt x="0" y="77"/>
                    <a:pt x="0" y="77"/>
                    <a:pt x="0" y="77"/>
                  </a:cubicBezTo>
                  <a:cubicBezTo>
                    <a:pt x="14" y="77"/>
                    <a:pt x="14" y="77"/>
                    <a:pt x="14" y="77"/>
                  </a:cubicBezTo>
                  <a:cubicBezTo>
                    <a:pt x="14" y="35"/>
                    <a:pt x="14" y="35"/>
                    <a:pt x="14" y="35"/>
                  </a:cubicBezTo>
                  <a:cubicBezTo>
                    <a:pt x="15" y="27"/>
                    <a:pt x="19" y="22"/>
                    <a:pt x="24" y="18"/>
                  </a:cubicBezTo>
                  <a:cubicBezTo>
                    <a:pt x="28" y="16"/>
                    <a:pt x="31" y="14"/>
                    <a:pt x="35" y="14"/>
                  </a:cubicBezTo>
                  <a:cubicBezTo>
                    <a:pt x="37" y="14"/>
                    <a:pt x="39" y="15"/>
                    <a:pt x="41" y="15"/>
                  </a:cubicBezTo>
                  <a:cubicBezTo>
                    <a:pt x="43" y="1"/>
                    <a:pt x="43" y="1"/>
                    <a:pt x="43" y="1"/>
                  </a:cubicBezTo>
                  <a:cubicBezTo>
                    <a:pt x="37" y="0"/>
                    <a:pt x="37" y="0"/>
                    <a:pt x="37" y="0"/>
                  </a:cubicBezTo>
                  <a:cubicBezTo>
                    <a:pt x="32" y="0"/>
                    <a:pt x="27" y="2"/>
                    <a:pt x="23" y="5"/>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32" name="Google Shape;632;p19"/>
            <p:cNvSpPr/>
            <p:nvPr/>
          </p:nvSpPr>
          <p:spPr>
            <a:xfrm>
              <a:off x="1284288" y="438150"/>
              <a:ext cx="60325" cy="63500"/>
            </a:xfrm>
            <a:custGeom>
              <a:avLst/>
              <a:gdLst/>
              <a:ahLst/>
              <a:cxnLst/>
              <a:rect l="l" t="t" r="r" b="b"/>
              <a:pathLst>
                <a:path w="72" h="78" extrusionOk="0">
                  <a:moveTo>
                    <a:pt x="36" y="0"/>
                  </a:moveTo>
                  <a:cubicBezTo>
                    <a:pt x="25" y="0"/>
                    <a:pt x="16" y="3"/>
                    <a:pt x="10" y="10"/>
                  </a:cubicBezTo>
                  <a:cubicBezTo>
                    <a:pt x="3" y="17"/>
                    <a:pt x="0" y="27"/>
                    <a:pt x="0" y="39"/>
                  </a:cubicBezTo>
                  <a:cubicBezTo>
                    <a:pt x="0" y="51"/>
                    <a:pt x="3" y="60"/>
                    <a:pt x="10" y="67"/>
                  </a:cubicBezTo>
                  <a:cubicBezTo>
                    <a:pt x="16" y="74"/>
                    <a:pt x="25" y="78"/>
                    <a:pt x="36" y="78"/>
                  </a:cubicBezTo>
                  <a:cubicBezTo>
                    <a:pt x="47" y="78"/>
                    <a:pt x="56" y="74"/>
                    <a:pt x="62" y="67"/>
                  </a:cubicBezTo>
                  <a:cubicBezTo>
                    <a:pt x="69" y="60"/>
                    <a:pt x="72" y="51"/>
                    <a:pt x="72" y="39"/>
                  </a:cubicBezTo>
                  <a:cubicBezTo>
                    <a:pt x="72" y="27"/>
                    <a:pt x="69" y="17"/>
                    <a:pt x="62" y="10"/>
                  </a:cubicBezTo>
                  <a:cubicBezTo>
                    <a:pt x="56" y="3"/>
                    <a:pt x="47" y="0"/>
                    <a:pt x="36" y="0"/>
                  </a:cubicBezTo>
                  <a:close/>
                  <a:moveTo>
                    <a:pt x="52" y="59"/>
                  </a:moveTo>
                  <a:cubicBezTo>
                    <a:pt x="48" y="64"/>
                    <a:pt x="43" y="66"/>
                    <a:pt x="36" y="66"/>
                  </a:cubicBezTo>
                  <a:cubicBezTo>
                    <a:pt x="29" y="66"/>
                    <a:pt x="24" y="64"/>
                    <a:pt x="20" y="59"/>
                  </a:cubicBezTo>
                  <a:cubicBezTo>
                    <a:pt x="17" y="54"/>
                    <a:pt x="15" y="47"/>
                    <a:pt x="15" y="39"/>
                  </a:cubicBezTo>
                  <a:cubicBezTo>
                    <a:pt x="15" y="30"/>
                    <a:pt x="17" y="24"/>
                    <a:pt x="20" y="19"/>
                  </a:cubicBezTo>
                  <a:cubicBezTo>
                    <a:pt x="24" y="14"/>
                    <a:pt x="29" y="11"/>
                    <a:pt x="36" y="11"/>
                  </a:cubicBezTo>
                  <a:cubicBezTo>
                    <a:pt x="43" y="11"/>
                    <a:pt x="48" y="14"/>
                    <a:pt x="52" y="19"/>
                  </a:cubicBezTo>
                  <a:cubicBezTo>
                    <a:pt x="56" y="24"/>
                    <a:pt x="57" y="30"/>
                    <a:pt x="57" y="39"/>
                  </a:cubicBezTo>
                  <a:cubicBezTo>
                    <a:pt x="57" y="47"/>
                    <a:pt x="56" y="54"/>
                    <a:pt x="52" y="59"/>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33" name="Google Shape;633;p19"/>
            <p:cNvSpPr/>
            <p:nvPr/>
          </p:nvSpPr>
          <p:spPr>
            <a:xfrm>
              <a:off x="1350963" y="438150"/>
              <a:ext cx="90488" cy="61913"/>
            </a:xfrm>
            <a:custGeom>
              <a:avLst/>
              <a:gdLst/>
              <a:ahLst/>
              <a:cxnLst/>
              <a:rect l="l" t="t" r="r" b="b"/>
              <a:pathLst>
                <a:path w="57" h="39" extrusionOk="0">
                  <a:moveTo>
                    <a:pt x="41" y="31"/>
                  </a:moveTo>
                  <a:lnTo>
                    <a:pt x="32" y="0"/>
                  </a:lnTo>
                  <a:lnTo>
                    <a:pt x="24" y="0"/>
                  </a:lnTo>
                  <a:lnTo>
                    <a:pt x="16" y="31"/>
                  </a:lnTo>
                  <a:lnTo>
                    <a:pt x="8" y="0"/>
                  </a:lnTo>
                  <a:lnTo>
                    <a:pt x="0" y="0"/>
                  </a:lnTo>
                  <a:lnTo>
                    <a:pt x="12" y="39"/>
                  </a:lnTo>
                  <a:lnTo>
                    <a:pt x="20" y="39"/>
                  </a:lnTo>
                  <a:lnTo>
                    <a:pt x="28" y="9"/>
                  </a:lnTo>
                  <a:lnTo>
                    <a:pt x="37" y="39"/>
                  </a:lnTo>
                  <a:lnTo>
                    <a:pt x="45" y="39"/>
                  </a:lnTo>
                  <a:lnTo>
                    <a:pt x="57" y="0"/>
                  </a:lnTo>
                  <a:lnTo>
                    <a:pt x="49" y="0"/>
                  </a:lnTo>
                  <a:lnTo>
                    <a:pt x="41" y="31"/>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34" name="Google Shape;634;p19"/>
            <p:cNvSpPr/>
            <p:nvPr/>
          </p:nvSpPr>
          <p:spPr>
            <a:xfrm>
              <a:off x="1446213" y="422275"/>
              <a:ext cx="38100" cy="79375"/>
            </a:xfrm>
            <a:custGeom>
              <a:avLst/>
              <a:gdLst/>
              <a:ahLst/>
              <a:cxnLst/>
              <a:rect l="l" t="t" r="r" b="b"/>
              <a:pathLst>
                <a:path w="46" h="97" extrusionOk="0">
                  <a:moveTo>
                    <a:pt x="26" y="0"/>
                  </a:moveTo>
                  <a:cubicBezTo>
                    <a:pt x="13" y="0"/>
                    <a:pt x="13" y="0"/>
                    <a:pt x="13" y="0"/>
                  </a:cubicBezTo>
                  <a:cubicBezTo>
                    <a:pt x="11" y="20"/>
                    <a:pt x="11" y="20"/>
                    <a:pt x="11" y="20"/>
                  </a:cubicBezTo>
                  <a:cubicBezTo>
                    <a:pt x="0" y="20"/>
                    <a:pt x="0" y="20"/>
                    <a:pt x="0" y="20"/>
                  </a:cubicBezTo>
                  <a:cubicBezTo>
                    <a:pt x="0" y="31"/>
                    <a:pt x="0" y="31"/>
                    <a:pt x="0" y="31"/>
                  </a:cubicBezTo>
                  <a:cubicBezTo>
                    <a:pt x="11" y="31"/>
                    <a:pt x="11" y="31"/>
                    <a:pt x="11" y="31"/>
                  </a:cubicBezTo>
                  <a:cubicBezTo>
                    <a:pt x="11" y="72"/>
                    <a:pt x="11" y="72"/>
                    <a:pt x="11" y="72"/>
                  </a:cubicBezTo>
                  <a:cubicBezTo>
                    <a:pt x="11" y="81"/>
                    <a:pt x="13" y="88"/>
                    <a:pt x="16" y="91"/>
                  </a:cubicBezTo>
                  <a:cubicBezTo>
                    <a:pt x="20" y="95"/>
                    <a:pt x="25" y="97"/>
                    <a:pt x="32" y="97"/>
                  </a:cubicBezTo>
                  <a:cubicBezTo>
                    <a:pt x="38" y="97"/>
                    <a:pt x="42" y="96"/>
                    <a:pt x="46" y="95"/>
                  </a:cubicBezTo>
                  <a:cubicBezTo>
                    <a:pt x="44" y="84"/>
                    <a:pt x="44" y="84"/>
                    <a:pt x="44" y="84"/>
                  </a:cubicBezTo>
                  <a:cubicBezTo>
                    <a:pt x="42" y="85"/>
                    <a:pt x="39" y="85"/>
                    <a:pt x="36" y="85"/>
                  </a:cubicBezTo>
                  <a:cubicBezTo>
                    <a:pt x="33" y="85"/>
                    <a:pt x="30" y="84"/>
                    <a:pt x="28" y="82"/>
                  </a:cubicBezTo>
                  <a:cubicBezTo>
                    <a:pt x="27" y="80"/>
                    <a:pt x="26" y="76"/>
                    <a:pt x="26" y="70"/>
                  </a:cubicBezTo>
                  <a:cubicBezTo>
                    <a:pt x="26" y="31"/>
                    <a:pt x="26" y="31"/>
                    <a:pt x="26" y="31"/>
                  </a:cubicBezTo>
                  <a:cubicBezTo>
                    <a:pt x="46" y="31"/>
                    <a:pt x="46" y="31"/>
                    <a:pt x="46" y="31"/>
                  </a:cubicBezTo>
                  <a:cubicBezTo>
                    <a:pt x="46" y="20"/>
                    <a:pt x="46" y="20"/>
                    <a:pt x="46" y="20"/>
                  </a:cubicBezTo>
                  <a:cubicBezTo>
                    <a:pt x="26" y="20"/>
                    <a:pt x="26" y="20"/>
                    <a:pt x="26" y="20"/>
                  </a:cubicBezTo>
                  <a:lnTo>
                    <a:pt x="26"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35" name="Google Shape;635;p19"/>
            <p:cNvSpPr/>
            <p:nvPr/>
          </p:nvSpPr>
          <p:spPr>
            <a:xfrm>
              <a:off x="1497013" y="412750"/>
              <a:ext cx="52388" cy="87313"/>
            </a:xfrm>
            <a:custGeom>
              <a:avLst/>
              <a:gdLst/>
              <a:ahLst/>
              <a:cxnLst/>
              <a:rect l="l" t="t" r="r" b="b"/>
              <a:pathLst>
                <a:path w="64" h="106" extrusionOk="0">
                  <a:moveTo>
                    <a:pt x="39" y="30"/>
                  </a:moveTo>
                  <a:cubicBezTo>
                    <a:pt x="29" y="30"/>
                    <a:pt x="20" y="35"/>
                    <a:pt x="14" y="45"/>
                  </a:cubicBezTo>
                  <a:cubicBezTo>
                    <a:pt x="14" y="0"/>
                    <a:pt x="14" y="0"/>
                    <a:pt x="14" y="0"/>
                  </a:cubicBezTo>
                  <a:cubicBezTo>
                    <a:pt x="0" y="0"/>
                    <a:pt x="0" y="0"/>
                    <a:pt x="0" y="0"/>
                  </a:cubicBezTo>
                  <a:cubicBezTo>
                    <a:pt x="0" y="106"/>
                    <a:pt x="0" y="106"/>
                    <a:pt x="0" y="106"/>
                  </a:cubicBezTo>
                  <a:cubicBezTo>
                    <a:pt x="14" y="106"/>
                    <a:pt x="14" y="106"/>
                    <a:pt x="14" y="106"/>
                  </a:cubicBezTo>
                  <a:cubicBezTo>
                    <a:pt x="14" y="62"/>
                    <a:pt x="14" y="62"/>
                    <a:pt x="14" y="62"/>
                  </a:cubicBezTo>
                  <a:cubicBezTo>
                    <a:pt x="15" y="57"/>
                    <a:pt x="17" y="53"/>
                    <a:pt x="21" y="49"/>
                  </a:cubicBezTo>
                  <a:cubicBezTo>
                    <a:pt x="25" y="44"/>
                    <a:pt x="29" y="42"/>
                    <a:pt x="34" y="42"/>
                  </a:cubicBezTo>
                  <a:cubicBezTo>
                    <a:pt x="40" y="42"/>
                    <a:pt x="44" y="44"/>
                    <a:pt x="46" y="47"/>
                  </a:cubicBezTo>
                  <a:cubicBezTo>
                    <a:pt x="48" y="50"/>
                    <a:pt x="49" y="55"/>
                    <a:pt x="49" y="62"/>
                  </a:cubicBezTo>
                  <a:cubicBezTo>
                    <a:pt x="49" y="106"/>
                    <a:pt x="49" y="106"/>
                    <a:pt x="49" y="106"/>
                  </a:cubicBezTo>
                  <a:cubicBezTo>
                    <a:pt x="64" y="106"/>
                    <a:pt x="64" y="106"/>
                    <a:pt x="64" y="106"/>
                  </a:cubicBezTo>
                  <a:cubicBezTo>
                    <a:pt x="64" y="58"/>
                    <a:pt x="64" y="58"/>
                    <a:pt x="64" y="58"/>
                  </a:cubicBezTo>
                  <a:cubicBezTo>
                    <a:pt x="64" y="48"/>
                    <a:pt x="62" y="41"/>
                    <a:pt x="57" y="37"/>
                  </a:cubicBezTo>
                  <a:cubicBezTo>
                    <a:pt x="53" y="32"/>
                    <a:pt x="47" y="30"/>
                    <a:pt x="39" y="30"/>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36" name="Google Shape;636;p19"/>
            <p:cNvSpPr/>
            <p:nvPr/>
          </p:nvSpPr>
          <p:spPr>
            <a:xfrm>
              <a:off x="1581151" y="415925"/>
              <a:ext cx="77788" cy="84138"/>
            </a:xfrm>
            <a:custGeom>
              <a:avLst/>
              <a:gdLst/>
              <a:ahLst/>
              <a:cxnLst/>
              <a:rect l="l" t="t" r="r" b="b"/>
              <a:pathLst>
                <a:path w="49" h="53" extrusionOk="0">
                  <a:moveTo>
                    <a:pt x="20" y="0"/>
                  </a:moveTo>
                  <a:lnTo>
                    <a:pt x="0" y="53"/>
                  </a:lnTo>
                  <a:lnTo>
                    <a:pt x="8" y="53"/>
                  </a:lnTo>
                  <a:lnTo>
                    <a:pt x="13" y="40"/>
                  </a:lnTo>
                  <a:lnTo>
                    <a:pt x="36" y="40"/>
                  </a:lnTo>
                  <a:lnTo>
                    <a:pt x="40" y="53"/>
                  </a:lnTo>
                  <a:lnTo>
                    <a:pt x="49" y="53"/>
                  </a:lnTo>
                  <a:lnTo>
                    <a:pt x="29" y="0"/>
                  </a:lnTo>
                  <a:lnTo>
                    <a:pt x="20" y="0"/>
                  </a:lnTo>
                  <a:close/>
                  <a:moveTo>
                    <a:pt x="15" y="34"/>
                  </a:moveTo>
                  <a:lnTo>
                    <a:pt x="24" y="7"/>
                  </a:lnTo>
                  <a:lnTo>
                    <a:pt x="34" y="34"/>
                  </a:lnTo>
                  <a:lnTo>
                    <a:pt x="15" y="3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37" name="Google Shape;637;p19"/>
            <p:cNvSpPr/>
            <p:nvPr/>
          </p:nvSpPr>
          <p:spPr>
            <a:xfrm>
              <a:off x="1663701" y="412750"/>
              <a:ext cx="58738" cy="88900"/>
            </a:xfrm>
            <a:custGeom>
              <a:avLst/>
              <a:gdLst/>
              <a:ahLst/>
              <a:cxnLst/>
              <a:rect l="l" t="t" r="r" b="b"/>
              <a:pathLst>
                <a:path w="71" h="108" extrusionOk="0">
                  <a:moveTo>
                    <a:pt x="57" y="43"/>
                  </a:moveTo>
                  <a:cubicBezTo>
                    <a:pt x="56" y="42"/>
                    <a:pt x="56" y="41"/>
                    <a:pt x="55" y="40"/>
                  </a:cubicBezTo>
                  <a:cubicBezTo>
                    <a:pt x="54" y="39"/>
                    <a:pt x="53" y="38"/>
                    <a:pt x="51" y="36"/>
                  </a:cubicBezTo>
                  <a:cubicBezTo>
                    <a:pt x="49" y="34"/>
                    <a:pt x="46" y="33"/>
                    <a:pt x="43" y="31"/>
                  </a:cubicBezTo>
                  <a:cubicBezTo>
                    <a:pt x="40" y="30"/>
                    <a:pt x="37" y="30"/>
                    <a:pt x="33" y="30"/>
                  </a:cubicBezTo>
                  <a:cubicBezTo>
                    <a:pt x="23" y="30"/>
                    <a:pt x="15" y="33"/>
                    <a:pt x="9" y="41"/>
                  </a:cubicBezTo>
                  <a:cubicBezTo>
                    <a:pt x="3" y="48"/>
                    <a:pt x="0" y="57"/>
                    <a:pt x="0" y="69"/>
                  </a:cubicBezTo>
                  <a:cubicBezTo>
                    <a:pt x="0" y="80"/>
                    <a:pt x="3" y="90"/>
                    <a:pt x="8" y="97"/>
                  </a:cubicBezTo>
                  <a:cubicBezTo>
                    <a:pt x="14" y="104"/>
                    <a:pt x="22" y="108"/>
                    <a:pt x="32" y="108"/>
                  </a:cubicBezTo>
                  <a:cubicBezTo>
                    <a:pt x="34" y="108"/>
                    <a:pt x="35" y="108"/>
                    <a:pt x="37" y="107"/>
                  </a:cubicBezTo>
                  <a:cubicBezTo>
                    <a:pt x="39" y="107"/>
                    <a:pt x="41" y="107"/>
                    <a:pt x="42" y="106"/>
                  </a:cubicBezTo>
                  <a:cubicBezTo>
                    <a:pt x="43" y="106"/>
                    <a:pt x="45" y="105"/>
                    <a:pt x="46" y="104"/>
                  </a:cubicBezTo>
                  <a:cubicBezTo>
                    <a:pt x="47" y="104"/>
                    <a:pt x="48" y="103"/>
                    <a:pt x="49" y="103"/>
                  </a:cubicBezTo>
                  <a:cubicBezTo>
                    <a:pt x="50" y="102"/>
                    <a:pt x="51" y="101"/>
                    <a:pt x="52" y="100"/>
                  </a:cubicBezTo>
                  <a:cubicBezTo>
                    <a:pt x="53" y="100"/>
                    <a:pt x="53" y="99"/>
                    <a:pt x="54" y="98"/>
                  </a:cubicBezTo>
                  <a:cubicBezTo>
                    <a:pt x="54" y="98"/>
                    <a:pt x="55" y="97"/>
                    <a:pt x="55" y="97"/>
                  </a:cubicBezTo>
                  <a:cubicBezTo>
                    <a:pt x="56" y="96"/>
                    <a:pt x="56" y="96"/>
                    <a:pt x="56" y="95"/>
                  </a:cubicBezTo>
                  <a:cubicBezTo>
                    <a:pt x="57" y="95"/>
                    <a:pt x="57" y="95"/>
                    <a:pt x="57" y="95"/>
                  </a:cubicBezTo>
                  <a:cubicBezTo>
                    <a:pt x="59" y="106"/>
                    <a:pt x="59" y="106"/>
                    <a:pt x="59" y="106"/>
                  </a:cubicBezTo>
                  <a:cubicBezTo>
                    <a:pt x="71" y="106"/>
                    <a:pt x="71" y="106"/>
                    <a:pt x="71" y="106"/>
                  </a:cubicBezTo>
                  <a:cubicBezTo>
                    <a:pt x="71" y="0"/>
                    <a:pt x="71" y="0"/>
                    <a:pt x="71" y="0"/>
                  </a:cubicBezTo>
                  <a:cubicBezTo>
                    <a:pt x="57" y="0"/>
                    <a:pt x="57" y="0"/>
                    <a:pt x="57" y="0"/>
                  </a:cubicBezTo>
                  <a:lnTo>
                    <a:pt x="57" y="43"/>
                  </a:lnTo>
                  <a:close/>
                  <a:moveTo>
                    <a:pt x="51" y="88"/>
                  </a:moveTo>
                  <a:cubicBezTo>
                    <a:pt x="47" y="93"/>
                    <a:pt x="42" y="96"/>
                    <a:pt x="36" y="96"/>
                  </a:cubicBezTo>
                  <a:cubicBezTo>
                    <a:pt x="29" y="96"/>
                    <a:pt x="24" y="93"/>
                    <a:pt x="20" y="88"/>
                  </a:cubicBezTo>
                  <a:cubicBezTo>
                    <a:pt x="17" y="83"/>
                    <a:pt x="15" y="76"/>
                    <a:pt x="15" y="68"/>
                  </a:cubicBezTo>
                  <a:cubicBezTo>
                    <a:pt x="15" y="61"/>
                    <a:pt x="17" y="54"/>
                    <a:pt x="21" y="49"/>
                  </a:cubicBezTo>
                  <a:cubicBezTo>
                    <a:pt x="25" y="44"/>
                    <a:pt x="30" y="41"/>
                    <a:pt x="36" y="41"/>
                  </a:cubicBezTo>
                  <a:cubicBezTo>
                    <a:pt x="43" y="41"/>
                    <a:pt x="48" y="44"/>
                    <a:pt x="51" y="49"/>
                  </a:cubicBezTo>
                  <a:cubicBezTo>
                    <a:pt x="55" y="54"/>
                    <a:pt x="57" y="61"/>
                    <a:pt x="57" y="68"/>
                  </a:cubicBezTo>
                  <a:cubicBezTo>
                    <a:pt x="57" y="76"/>
                    <a:pt x="55" y="83"/>
                    <a:pt x="51" y="88"/>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38" name="Google Shape;638;p19"/>
            <p:cNvSpPr/>
            <p:nvPr/>
          </p:nvSpPr>
          <p:spPr>
            <a:xfrm>
              <a:off x="1733551" y="438150"/>
              <a:ext cx="60325" cy="61913"/>
            </a:xfrm>
            <a:custGeom>
              <a:avLst/>
              <a:gdLst/>
              <a:ahLst/>
              <a:cxnLst/>
              <a:rect l="l" t="t" r="r" b="b"/>
              <a:pathLst>
                <a:path w="38" h="39" extrusionOk="0">
                  <a:moveTo>
                    <a:pt x="18" y="32"/>
                  </a:moveTo>
                  <a:lnTo>
                    <a:pt x="8" y="0"/>
                  </a:lnTo>
                  <a:lnTo>
                    <a:pt x="0" y="0"/>
                  </a:lnTo>
                  <a:lnTo>
                    <a:pt x="15" y="39"/>
                  </a:lnTo>
                  <a:lnTo>
                    <a:pt x="23" y="39"/>
                  </a:lnTo>
                  <a:lnTo>
                    <a:pt x="38" y="0"/>
                  </a:lnTo>
                  <a:lnTo>
                    <a:pt x="29" y="0"/>
                  </a:lnTo>
                  <a:lnTo>
                    <a:pt x="18" y="3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39" name="Google Shape;639;p19"/>
            <p:cNvSpPr/>
            <p:nvPr/>
          </p:nvSpPr>
          <p:spPr>
            <a:xfrm>
              <a:off x="1801813" y="411163"/>
              <a:ext cx="15875" cy="14288"/>
            </a:xfrm>
            <a:custGeom>
              <a:avLst/>
              <a:gdLst/>
              <a:ahLst/>
              <a:cxnLst/>
              <a:rect l="l" t="t" r="r" b="b"/>
              <a:pathLst>
                <a:path w="19" h="18" extrusionOk="0">
                  <a:moveTo>
                    <a:pt x="10" y="0"/>
                  </a:moveTo>
                  <a:cubicBezTo>
                    <a:pt x="7" y="0"/>
                    <a:pt x="5" y="1"/>
                    <a:pt x="3" y="2"/>
                  </a:cubicBezTo>
                  <a:cubicBezTo>
                    <a:pt x="1" y="4"/>
                    <a:pt x="0" y="7"/>
                    <a:pt x="0" y="9"/>
                  </a:cubicBezTo>
                  <a:cubicBezTo>
                    <a:pt x="0" y="12"/>
                    <a:pt x="1" y="14"/>
                    <a:pt x="3" y="16"/>
                  </a:cubicBezTo>
                  <a:cubicBezTo>
                    <a:pt x="5" y="17"/>
                    <a:pt x="7" y="18"/>
                    <a:pt x="10" y="18"/>
                  </a:cubicBezTo>
                  <a:cubicBezTo>
                    <a:pt x="13" y="18"/>
                    <a:pt x="15" y="17"/>
                    <a:pt x="17" y="16"/>
                  </a:cubicBezTo>
                  <a:cubicBezTo>
                    <a:pt x="18" y="14"/>
                    <a:pt x="19" y="12"/>
                    <a:pt x="19" y="9"/>
                  </a:cubicBezTo>
                  <a:cubicBezTo>
                    <a:pt x="19" y="6"/>
                    <a:pt x="18" y="4"/>
                    <a:pt x="17" y="2"/>
                  </a:cubicBezTo>
                  <a:cubicBezTo>
                    <a:pt x="15" y="1"/>
                    <a:pt x="12" y="0"/>
                    <a:pt x="10" y="0"/>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40" name="Google Shape;640;p19"/>
            <p:cNvSpPr/>
            <p:nvPr/>
          </p:nvSpPr>
          <p:spPr>
            <a:xfrm>
              <a:off x="1804988" y="438150"/>
              <a:ext cx="11113" cy="61913"/>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41" name="Google Shape;641;p19"/>
            <p:cNvSpPr/>
            <p:nvPr/>
          </p:nvSpPr>
          <p:spPr>
            <a:xfrm>
              <a:off x="1828801" y="436563"/>
              <a:ext cx="47625" cy="65088"/>
            </a:xfrm>
            <a:custGeom>
              <a:avLst/>
              <a:gdLst/>
              <a:ahLst/>
              <a:cxnLst/>
              <a:rect l="l" t="t" r="r" b="b"/>
              <a:pathLst>
                <a:path w="59" h="79" extrusionOk="0">
                  <a:moveTo>
                    <a:pt x="44" y="36"/>
                  </a:moveTo>
                  <a:cubicBezTo>
                    <a:pt x="43" y="36"/>
                    <a:pt x="41" y="35"/>
                    <a:pt x="37" y="34"/>
                  </a:cubicBezTo>
                  <a:cubicBezTo>
                    <a:pt x="34" y="33"/>
                    <a:pt x="31" y="32"/>
                    <a:pt x="30" y="31"/>
                  </a:cubicBezTo>
                  <a:cubicBezTo>
                    <a:pt x="27" y="30"/>
                    <a:pt x="25" y="30"/>
                    <a:pt x="24" y="29"/>
                  </a:cubicBezTo>
                  <a:cubicBezTo>
                    <a:pt x="23" y="29"/>
                    <a:pt x="22" y="28"/>
                    <a:pt x="20" y="26"/>
                  </a:cubicBezTo>
                  <a:cubicBezTo>
                    <a:pt x="19" y="25"/>
                    <a:pt x="18" y="23"/>
                    <a:pt x="18" y="21"/>
                  </a:cubicBezTo>
                  <a:cubicBezTo>
                    <a:pt x="18" y="18"/>
                    <a:pt x="19" y="15"/>
                    <a:pt x="22" y="14"/>
                  </a:cubicBezTo>
                  <a:cubicBezTo>
                    <a:pt x="24" y="12"/>
                    <a:pt x="28" y="12"/>
                    <a:pt x="32" y="12"/>
                  </a:cubicBezTo>
                  <a:cubicBezTo>
                    <a:pt x="39" y="12"/>
                    <a:pt x="46" y="14"/>
                    <a:pt x="52" y="20"/>
                  </a:cubicBezTo>
                  <a:cubicBezTo>
                    <a:pt x="58" y="10"/>
                    <a:pt x="58" y="10"/>
                    <a:pt x="58" y="10"/>
                  </a:cubicBezTo>
                  <a:cubicBezTo>
                    <a:pt x="58" y="10"/>
                    <a:pt x="57" y="9"/>
                    <a:pt x="55" y="8"/>
                  </a:cubicBezTo>
                  <a:cubicBezTo>
                    <a:pt x="53" y="6"/>
                    <a:pt x="50" y="5"/>
                    <a:pt x="46" y="3"/>
                  </a:cubicBezTo>
                  <a:cubicBezTo>
                    <a:pt x="41" y="1"/>
                    <a:pt x="37" y="0"/>
                    <a:pt x="32" y="0"/>
                  </a:cubicBezTo>
                  <a:cubicBezTo>
                    <a:pt x="23" y="0"/>
                    <a:pt x="17" y="3"/>
                    <a:pt x="12" y="7"/>
                  </a:cubicBezTo>
                  <a:cubicBezTo>
                    <a:pt x="7" y="11"/>
                    <a:pt x="4" y="16"/>
                    <a:pt x="4" y="23"/>
                  </a:cubicBezTo>
                  <a:cubicBezTo>
                    <a:pt x="4" y="26"/>
                    <a:pt x="5" y="29"/>
                    <a:pt x="6" y="31"/>
                  </a:cubicBezTo>
                  <a:cubicBezTo>
                    <a:pt x="7" y="33"/>
                    <a:pt x="8" y="35"/>
                    <a:pt x="11" y="37"/>
                  </a:cubicBezTo>
                  <a:cubicBezTo>
                    <a:pt x="13" y="39"/>
                    <a:pt x="14" y="40"/>
                    <a:pt x="15" y="40"/>
                  </a:cubicBezTo>
                  <a:cubicBezTo>
                    <a:pt x="16" y="41"/>
                    <a:pt x="18" y="41"/>
                    <a:pt x="19" y="42"/>
                  </a:cubicBezTo>
                  <a:cubicBezTo>
                    <a:pt x="20" y="43"/>
                    <a:pt x="22" y="43"/>
                    <a:pt x="23" y="44"/>
                  </a:cubicBezTo>
                  <a:cubicBezTo>
                    <a:pt x="25" y="44"/>
                    <a:pt x="27" y="45"/>
                    <a:pt x="29" y="45"/>
                  </a:cubicBezTo>
                  <a:cubicBezTo>
                    <a:pt x="31" y="46"/>
                    <a:pt x="32" y="47"/>
                    <a:pt x="33" y="47"/>
                  </a:cubicBezTo>
                  <a:cubicBezTo>
                    <a:pt x="35" y="48"/>
                    <a:pt x="37" y="48"/>
                    <a:pt x="38" y="49"/>
                  </a:cubicBezTo>
                  <a:cubicBezTo>
                    <a:pt x="39" y="49"/>
                    <a:pt x="41" y="50"/>
                    <a:pt x="42" y="52"/>
                  </a:cubicBezTo>
                  <a:cubicBezTo>
                    <a:pt x="44" y="53"/>
                    <a:pt x="45" y="55"/>
                    <a:pt x="45" y="57"/>
                  </a:cubicBezTo>
                  <a:cubicBezTo>
                    <a:pt x="45" y="61"/>
                    <a:pt x="44" y="63"/>
                    <a:pt x="41" y="65"/>
                  </a:cubicBezTo>
                  <a:cubicBezTo>
                    <a:pt x="38" y="66"/>
                    <a:pt x="35" y="67"/>
                    <a:pt x="30" y="67"/>
                  </a:cubicBezTo>
                  <a:cubicBezTo>
                    <a:pt x="26" y="67"/>
                    <a:pt x="22" y="66"/>
                    <a:pt x="18" y="64"/>
                  </a:cubicBezTo>
                  <a:cubicBezTo>
                    <a:pt x="14" y="62"/>
                    <a:pt x="10" y="59"/>
                    <a:pt x="8" y="57"/>
                  </a:cubicBezTo>
                  <a:cubicBezTo>
                    <a:pt x="0" y="66"/>
                    <a:pt x="0" y="66"/>
                    <a:pt x="0" y="66"/>
                  </a:cubicBezTo>
                  <a:cubicBezTo>
                    <a:pt x="3" y="69"/>
                    <a:pt x="7" y="71"/>
                    <a:pt x="12" y="74"/>
                  </a:cubicBezTo>
                  <a:cubicBezTo>
                    <a:pt x="17" y="77"/>
                    <a:pt x="23" y="79"/>
                    <a:pt x="30" y="79"/>
                  </a:cubicBezTo>
                  <a:cubicBezTo>
                    <a:pt x="39" y="79"/>
                    <a:pt x="47" y="76"/>
                    <a:pt x="52" y="72"/>
                  </a:cubicBezTo>
                  <a:cubicBezTo>
                    <a:pt x="57" y="67"/>
                    <a:pt x="59" y="62"/>
                    <a:pt x="59" y="55"/>
                  </a:cubicBezTo>
                  <a:cubicBezTo>
                    <a:pt x="59" y="47"/>
                    <a:pt x="54" y="40"/>
                    <a:pt x="44" y="36"/>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42" name="Google Shape;642;p19"/>
            <p:cNvSpPr/>
            <p:nvPr/>
          </p:nvSpPr>
          <p:spPr>
            <a:xfrm>
              <a:off x="1960563" y="436563"/>
              <a:ext cx="36513" cy="63500"/>
            </a:xfrm>
            <a:custGeom>
              <a:avLst/>
              <a:gdLst/>
              <a:ahLst/>
              <a:cxnLst/>
              <a:rect l="l" t="t" r="r" b="b"/>
              <a:pathLst>
                <a:path w="43" h="77" extrusionOk="0">
                  <a:moveTo>
                    <a:pt x="24" y="5"/>
                  </a:moveTo>
                  <a:cubicBezTo>
                    <a:pt x="20" y="8"/>
                    <a:pt x="17" y="12"/>
                    <a:pt x="15" y="17"/>
                  </a:cubicBezTo>
                  <a:cubicBezTo>
                    <a:pt x="14" y="2"/>
                    <a:pt x="14" y="2"/>
                    <a:pt x="14" y="2"/>
                  </a:cubicBezTo>
                  <a:cubicBezTo>
                    <a:pt x="0" y="2"/>
                    <a:pt x="0" y="2"/>
                    <a:pt x="0" y="2"/>
                  </a:cubicBezTo>
                  <a:cubicBezTo>
                    <a:pt x="0" y="77"/>
                    <a:pt x="0" y="77"/>
                    <a:pt x="0" y="77"/>
                  </a:cubicBezTo>
                  <a:cubicBezTo>
                    <a:pt x="15" y="77"/>
                    <a:pt x="15" y="77"/>
                    <a:pt x="15" y="77"/>
                  </a:cubicBezTo>
                  <a:cubicBezTo>
                    <a:pt x="15" y="35"/>
                    <a:pt x="15" y="35"/>
                    <a:pt x="15" y="35"/>
                  </a:cubicBezTo>
                  <a:cubicBezTo>
                    <a:pt x="16" y="27"/>
                    <a:pt x="19" y="22"/>
                    <a:pt x="25" y="18"/>
                  </a:cubicBezTo>
                  <a:cubicBezTo>
                    <a:pt x="28" y="16"/>
                    <a:pt x="32" y="14"/>
                    <a:pt x="35" y="14"/>
                  </a:cubicBezTo>
                  <a:cubicBezTo>
                    <a:pt x="38" y="14"/>
                    <a:pt x="40" y="15"/>
                    <a:pt x="41" y="15"/>
                  </a:cubicBezTo>
                  <a:cubicBezTo>
                    <a:pt x="43" y="1"/>
                    <a:pt x="43" y="1"/>
                    <a:pt x="43" y="1"/>
                  </a:cubicBezTo>
                  <a:cubicBezTo>
                    <a:pt x="37" y="0"/>
                    <a:pt x="37" y="0"/>
                    <a:pt x="37" y="0"/>
                  </a:cubicBezTo>
                  <a:cubicBezTo>
                    <a:pt x="32" y="0"/>
                    <a:pt x="28" y="2"/>
                    <a:pt x="24" y="5"/>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43" name="Google Shape;643;p19"/>
            <p:cNvSpPr/>
            <p:nvPr/>
          </p:nvSpPr>
          <p:spPr>
            <a:xfrm>
              <a:off x="2000251" y="438150"/>
              <a:ext cx="58738" cy="85725"/>
            </a:xfrm>
            <a:custGeom>
              <a:avLst/>
              <a:gdLst/>
              <a:ahLst/>
              <a:cxnLst/>
              <a:rect l="l" t="t" r="r" b="b"/>
              <a:pathLst>
                <a:path w="72" h="103" extrusionOk="0">
                  <a:moveTo>
                    <a:pt x="57" y="0"/>
                  </a:moveTo>
                  <a:cubicBezTo>
                    <a:pt x="36" y="61"/>
                    <a:pt x="36" y="61"/>
                    <a:pt x="36" y="61"/>
                  </a:cubicBezTo>
                  <a:cubicBezTo>
                    <a:pt x="15" y="0"/>
                    <a:pt x="15" y="0"/>
                    <a:pt x="15" y="0"/>
                  </a:cubicBezTo>
                  <a:cubicBezTo>
                    <a:pt x="0" y="0"/>
                    <a:pt x="0" y="0"/>
                    <a:pt x="0" y="0"/>
                  </a:cubicBezTo>
                  <a:cubicBezTo>
                    <a:pt x="28" y="74"/>
                    <a:pt x="28" y="74"/>
                    <a:pt x="28" y="74"/>
                  </a:cubicBezTo>
                  <a:cubicBezTo>
                    <a:pt x="25" y="83"/>
                    <a:pt x="25" y="83"/>
                    <a:pt x="25" y="83"/>
                  </a:cubicBezTo>
                  <a:cubicBezTo>
                    <a:pt x="24" y="87"/>
                    <a:pt x="22" y="89"/>
                    <a:pt x="21" y="90"/>
                  </a:cubicBezTo>
                  <a:cubicBezTo>
                    <a:pt x="20" y="91"/>
                    <a:pt x="18" y="91"/>
                    <a:pt x="16" y="91"/>
                  </a:cubicBezTo>
                  <a:cubicBezTo>
                    <a:pt x="14" y="91"/>
                    <a:pt x="11" y="91"/>
                    <a:pt x="8" y="89"/>
                  </a:cubicBezTo>
                  <a:cubicBezTo>
                    <a:pt x="5" y="100"/>
                    <a:pt x="5" y="100"/>
                    <a:pt x="5" y="100"/>
                  </a:cubicBezTo>
                  <a:cubicBezTo>
                    <a:pt x="6" y="101"/>
                    <a:pt x="6" y="101"/>
                    <a:pt x="6" y="101"/>
                  </a:cubicBezTo>
                  <a:cubicBezTo>
                    <a:pt x="7" y="102"/>
                    <a:pt x="9" y="102"/>
                    <a:pt x="12" y="103"/>
                  </a:cubicBezTo>
                  <a:cubicBezTo>
                    <a:pt x="14" y="103"/>
                    <a:pt x="17" y="103"/>
                    <a:pt x="19" y="103"/>
                  </a:cubicBezTo>
                  <a:cubicBezTo>
                    <a:pt x="24" y="103"/>
                    <a:pt x="28" y="102"/>
                    <a:pt x="31" y="100"/>
                  </a:cubicBezTo>
                  <a:cubicBezTo>
                    <a:pt x="34" y="97"/>
                    <a:pt x="36" y="93"/>
                    <a:pt x="39" y="87"/>
                  </a:cubicBezTo>
                  <a:cubicBezTo>
                    <a:pt x="72" y="0"/>
                    <a:pt x="72" y="0"/>
                    <a:pt x="72" y="0"/>
                  </a:cubicBezTo>
                  <a:lnTo>
                    <a:pt x="57"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44" name="Google Shape;644;p19"/>
            <p:cNvSpPr/>
            <p:nvPr/>
          </p:nvSpPr>
          <p:spPr>
            <a:xfrm>
              <a:off x="1547813" y="-96838"/>
              <a:ext cx="352425" cy="422275"/>
            </a:xfrm>
            <a:custGeom>
              <a:avLst/>
              <a:gdLst/>
              <a:ahLst/>
              <a:cxnLst/>
              <a:rect l="l" t="t" r="r" b="b"/>
              <a:pathLst>
                <a:path w="425" h="510" extrusionOk="0">
                  <a:moveTo>
                    <a:pt x="327" y="247"/>
                  </a:moveTo>
                  <a:cubicBezTo>
                    <a:pt x="375" y="237"/>
                    <a:pt x="415" y="194"/>
                    <a:pt x="415" y="130"/>
                  </a:cubicBezTo>
                  <a:cubicBezTo>
                    <a:pt x="415" y="62"/>
                    <a:pt x="365" y="0"/>
                    <a:pt x="268" y="0"/>
                  </a:cubicBezTo>
                  <a:cubicBezTo>
                    <a:pt x="0" y="0"/>
                    <a:pt x="0" y="0"/>
                    <a:pt x="0" y="0"/>
                  </a:cubicBezTo>
                  <a:cubicBezTo>
                    <a:pt x="0" y="510"/>
                    <a:pt x="0" y="510"/>
                    <a:pt x="0" y="510"/>
                  </a:cubicBezTo>
                  <a:cubicBezTo>
                    <a:pt x="277" y="510"/>
                    <a:pt x="277" y="510"/>
                    <a:pt x="277" y="510"/>
                  </a:cubicBezTo>
                  <a:cubicBezTo>
                    <a:pt x="374" y="510"/>
                    <a:pt x="425" y="449"/>
                    <a:pt x="425" y="373"/>
                  </a:cubicBezTo>
                  <a:cubicBezTo>
                    <a:pt x="425" y="309"/>
                    <a:pt x="381" y="256"/>
                    <a:pt x="327" y="247"/>
                  </a:cubicBezTo>
                  <a:close/>
                  <a:moveTo>
                    <a:pt x="109" y="92"/>
                  </a:moveTo>
                  <a:cubicBezTo>
                    <a:pt x="245" y="92"/>
                    <a:pt x="245" y="92"/>
                    <a:pt x="245" y="92"/>
                  </a:cubicBezTo>
                  <a:cubicBezTo>
                    <a:pt x="281" y="92"/>
                    <a:pt x="304" y="117"/>
                    <a:pt x="304" y="148"/>
                  </a:cubicBezTo>
                  <a:cubicBezTo>
                    <a:pt x="304" y="181"/>
                    <a:pt x="281" y="205"/>
                    <a:pt x="245" y="205"/>
                  </a:cubicBezTo>
                  <a:cubicBezTo>
                    <a:pt x="109" y="205"/>
                    <a:pt x="109" y="205"/>
                    <a:pt x="109" y="205"/>
                  </a:cubicBezTo>
                  <a:lnTo>
                    <a:pt x="109" y="92"/>
                  </a:lnTo>
                  <a:close/>
                  <a:moveTo>
                    <a:pt x="249" y="417"/>
                  </a:moveTo>
                  <a:cubicBezTo>
                    <a:pt x="249" y="418"/>
                    <a:pt x="249" y="418"/>
                    <a:pt x="249" y="418"/>
                  </a:cubicBezTo>
                  <a:cubicBezTo>
                    <a:pt x="109" y="418"/>
                    <a:pt x="109" y="418"/>
                    <a:pt x="109" y="418"/>
                  </a:cubicBezTo>
                  <a:cubicBezTo>
                    <a:pt x="109" y="298"/>
                    <a:pt x="109" y="298"/>
                    <a:pt x="109" y="298"/>
                  </a:cubicBezTo>
                  <a:cubicBezTo>
                    <a:pt x="249" y="298"/>
                    <a:pt x="249" y="298"/>
                    <a:pt x="249" y="298"/>
                  </a:cubicBezTo>
                  <a:cubicBezTo>
                    <a:pt x="292" y="298"/>
                    <a:pt x="315" y="325"/>
                    <a:pt x="315" y="357"/>
                  </a:cubicBezTo>
                  <a:cubicBezTo>
                    <a:pt x="315" y="394"/>
                    <a:pt x="290" y="417"/>
                    <a:pt x="249" y="417"/>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45" name="Google Shape;645;p19"/>
            <p:cNvSpPr/>
            <p:nvPr/>
          </p:nvSpPr>
          <p:spPr>
            <a:xfrm>
              <a:off x="1139826" y="-103188"/>
              <a:ext cx="347663" cy="436563"/>
            </a:xfrm>
            <a:custGeom>
              <a:avLst/>
              <a:gdLst/>
              <a:ahLst/>
              <a:cxnLst/>
              <a:rect l="l" t="t" r="r" b="b"/>
              <a:pathLst>
                <a:path w="420" h="527" extrusionOk="0">
                  <a:moveTo>
                    <a:pt x="59" y="363"/>
                  </a:moveTo>
                  <a:cubicBezTo>
                    <a:pt x="95" y="400"/>
                    <a:pt x="151" y="431"/>
                    <a:pt x="221" y="431"/>
                  </a:cubicBezTo>
                  <a:cubicBezTo>
                    <a:pt x="281" y="431"/>
                    <a:pt x="310" y="403"/>
                    <a:pt x="310" y="374"/>
                  </a:cubicBezTo>
                  <a:cubicBezTo>
                    <a:pt x="310" y="336"/>
                    <a:pt x="266" y="323"/>
                    <a:pt x="207" y="309"/>
                  </a:cubicBezTo>
                  <a:cubicBezTo>
                    <a:pt x="124" y="290"/>
                    <a:pt x="17" y="267"/>
                    <a:pt x="17" y="154"/>
                  </a:cubicBezTo>
                  <a:cubicBezTo>
                    <a:pt x="17" y="69"/>
                    <a:pt x="90" y="0"/>
                    <a:pt x="210" y="0"/>
                  </a:cubicBezTo>
                  <a:cubicBezTo>
                    <a:pt x="291" y="0"/>
                    <a:pt x="359" y="24"/>
                    <a:pt x="409" y="71"/>
                  </a:cubicBezTo>
                  <a:cubicBezTo>
                    <a:pt x="349" y="151"/>
                    <a:pt x="349" y="151"/>
                    <a:pt x="349" y="151"/>
                  </a:cubicBezTo>
                  <a:cubicBezTo>
                    <a:pt x="308" y="113"/>
                    <a:pt x="253" y="95"/>
                    <a:pt x="203" y="95"/>
                  </a:cubicBezTo>
                  <a:cubicBezTo>
                    <a:pt x="154" y="95"/>
                    <a:pt x="128" y="117"/>
                    <a:pt x="128" y="147"/>
                  </a:cubicBezTo>
                  <a:cubicBezTo>
                    <a:pt x="128" y="182"/>
                    <a:pt x="170" y="192"/>
                    <a:pt x="229" y="206"/>
                  </a:cubicBezTo>
                  <a:cubicBezTo>
                    <a:pt x="313" y="225"/>
                    <a:pt x="420" y="250"/>
                    <a:pt x="420" y="363"/>
                  </a:cubicBezTo>
                  <a:cubicBezTo>
                    <a:pt x="420" y="457"/>
                    <a:pt x="353" y="527"/>
                    <a:pt x="216" y="527"/>
                  </a:cubicBezTo>
                  <a:cubicBezTo>
                    <a:pt x="118" y="527"/>
                    <a:pt x="48" y="494"/>
                    <a:pt x="0" y="446"/>
                  </a:cubicBezTo>
                  <a:lnTo>
                    <a:pt x="59" y="36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46" name="Google Shape;646;p19"/>
            <p:cNvSpPr/>
            <p:nvPr/>
          </p:nvSpPr>
          <p:spPr>
            <a:xfrm>
              <a:off x="1968501" y="-96838"/>
              <a:ext cx="88900" cy="422275"/>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47" name="Google Shape;647;p19"/>
            <p:cNvSpPr/>
            <p:nvPr/>
          </p:nvSpPr>
          <p:spPr>
            <a:xfrm>
              <a:off x="2498726" y="-31750"/>
              <a:ext cx="93663" cy="112713"/>
            </a:xfrm>
            <a:custGeom>
              <a:avLst/>
              <a:gdLst/>
              <a:ahLst/>
              <a:cxnLst/>
              <a:rect l="l" t="t" r="r" b="b"/>
              <a:pathLst>
                <a:path w="113" h="136" extrusionOk="0">
                  <a:moveTo>
                    <a:pt x="92" y="119"/>
                  </a:moveTo>
                  <a:cubicBezTo>
                    <a:pt x="81" y="130"/>
                    <a:pt x="66" y="136"/>
                    <a:pt x="45" y="136"/>
                  </a:cubicBezTo>
                  <a:cubicBezTo>
                    <a:pt x="0" y="136"/>
                    <a:pt x="0" y="136"/>
                    <a:pt x="0" y="136"/>
                  </a:cubicBezTo>
                  <a:cubicBezTo>
                    <a:pt x="0" y="0"/>
                    <a:pt x="0" y="0"/>
                    <a:pt x="0" y="0"/>
                  </a:cubicBezTo>
                  <a:cubicBezTo>
                    <a:pt x="45" y="0"/>
                    <a:pt x="45" y="0"/>
                    <a:pt x="45" y="0"/>
                  </a:cubicBezTo>
                  <a:cubicBezTo>
                    <a:pt x="66" y="0"/>
                    <a:pt x="81" y="6"/>
                    <a:pt x="92" y="17"/>
                  </a:cubicBezTo>
                  <a:cubicBezTo>
                    <a:pt x="103" y="28"/>
                    <a:pt x="113" y="44"/>
                    <a:pt x="113" y="68"/>
                  </a:cubicBezTo>
                  <a:cubicBezTo>
                    <a:pt x="113" y="91"/>
                    <a:pt x="104" y="108"/>
                    <a:pt x="92" y="119"/>
                  </a:cubicBezTo>
                  <a:close/>
                  <a:moveTo>
                    <a:pt x="78" y="28"/>
                  </a:moveTo>
                  <a:cubicBezTo>
                    <a:pt x="70" y="20"/>
                    <a:pt x="59" y="16"/>
                    <a:pt x="45" y="16"/>
                  </a:cubicBezTo>
                  <a:cubicBezTo>
                    <a:pt x="20" y="16"/>
                    <a:pt x="20" y="16"/>
                    <a:pt x="20" y="16"/>
                  </a:cubicBezTo>
                  <a:cubicBezTo>
                    <a:pt x="20" y="120"/>
                    <a:pt x="20" y="120"/>
                    <a:pt x="20" y="120"/>
                  </a:cubicBezTo>
                  <a:cubicBezTo>
                    <a:pt x="45" y="120"/>
                    <a:pt x="45" y="120"/>
                    <a:pt x="45" y="120"/>
                  </a:cubicBezTo>
                  <a:cubicBezTo>
                    <a:pt x="58" y="120"/>
                    <a:pt x="69" y="116"/>
                    <a:pt x="78" y="107"/>
                  </a:cubicBezTo>
                  <a:cubicBezTo>
                    <a:pt x="87" y="98"/>
                    <a:pt x="92" y="85"/>
                    <a:pt x="92" y="68"/>
                  </a:cubicBezTo>
                  <a:cubicBezTo>
                    <a:pt x="92" y="51"/>
                    <a:pt x="87" y="37"/>
                    <a:pt x="78" y="28"/>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48" name="Google Shape;648;p19"/>
            <p:cNvSpPr/>
            <p:nvPr/>
          </p:nvSpPr>
          <p:spPr>
            <a:xfrm>
              <a:off x="2611438" y="-3175"/>
              <a:ext cx="47625" cy="84138"/>
            </a:xfrm>
            <a:custGeom>
              <a:avLst/>
              <a:gdLst/>
              <a:ahLst/>
              <a:cxnLst/>
              <a:rect l="l" t="t" r="r" b="b"/>
              <a:pathLst>
                <a:path w="57" h="101" extrusionOk="0">
                  <a:moveTo>
                    <a:pt x="54" y="19"/>
                  </a:moveTo>
                  <a:cubicBezTo>
                    <a:pt x="54" y="19"/>
                    <a:pt x="52" y="18"/>
                    <a:pt x="47" y="18"/>
                  </a:cubicBezTo>
                  <a:cubicBezTo>
                    <a:pt x="42" y="18"/>
                    <a:pt x="38" y="19"/>
                    <a:pt x="33" y="22"/>
                  </a:cubicBezTo>
                  <a:cubicBezTo>
                    <a:pt x="27" y="26"/>
                    <a:pt x="21" y="34"/>
                    <a:pt x="19" y="45"/>
                  </a:cubicBezTo>
                  <a:cubicBezTo>
                    <a:pt x="19" y="101"/>
                    <a:pt x="19" y="101"/>
                    <a:pt x="19" y="101"/>
                  </a:cubicBezTo>
                  <a:cubicBezTo>
                    <a:pt x="0" y="101"/>
                    <a:pt x="0" y="101"/>
                    <a:pt x="0" y="101"/>
                  </a:cubicBezTo>
                  <a:cubicBezTo>
                    <a:pt x="0" y="2"/>
                    <a:pt x="0" y="2"/>
                    <a:pt x="0" y="2"/>
                  </a:cubicBezTo>
                  <a:cubicBezTo>
                    <a:pt x="18" y="2"/>
                    <a:pt x="18" y="2"/>
                    <a:pt x="18" y="2"/>
                  </a:cubicBezTo>
                  <a:cubicBezTo>
                    <a:pt x="19" y="21"/>
                    <a:pt x="19" y="21"/>
                    <a:pt x="19" y="21"/>
                  </a:cubicBezTo>
                  <a:cubicBezTo>
                    <a:pt x="24" y="10"/>
                    <a:pt x="35" y="0"/>
                    <a:pt x="49" y="0"/>
                  </a:cubicBezTo>
                  <a:cubicBezTo>
                    <a:pt x="54" y="0"/>
                    <a:pt x="57" y="1"/>
                    <a:pt x="57" y="1"/>
                  </a:cubicBezTo>
                  <a:lnTo>
                    <a:pt x="54" y="1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49" name="Google Shape;649;p19"/>
            <p:cNvSpPr/>
            <p:nvPr/>
          </p:nvSpPr>
          <p:spPr>
            <a:xfrm>
              <a:off x="2670176" y="-36513"/>
              <a:ext cx="20638" cy="117475"/>
            </a:xfrm>
            <a:custGeom>
              <a:avLst/>
              <a:gdLst/>
              <a:ahLst/>
              <a:cxnLst/>
              <a:rect l="l" t="t" r="r" b="b"/>
              <a:pathLst>
                <a:path w="25" h="143" extrusionOk="0">
                  <a:moveTo>
                    <a:pt x="13" y="24"/>
                  </a:moveTo>
                  <a:cubicBezTo>
                    <a:pt x="6" y="24"/>
                    <a:pt x="0" y="19"/>
                    <a:pt x="0" y="12"/>
                  </a:cubicBezTo>
                  <a:cubicBezTo>
                    <a:pt x="0" y="5"/>
                    <a:pt x="6" y="0"/>
                    <a:pt x="13" y="0"/>
                  </a:cubicBezTo>
                  <a:cubicBezTo>
                    <a:pt x="20" y="0"/>
                    <a:pt x="25" y="5"/>
                    <a:pt x="25" y="12"/>
                  </a:cubicBezTo>
                  <a:cubicBezTo>
                    <a:pt x="25" y="18"/>
                    <a:pt x="20" y="24"/>
                    <a:pt x="13" y="24"/>
                  </a:cubicBezTo>
                  <a:close/>
                  <a:moveTo>
                    <a:pt x="4" y="143"/>
                  </a:moveTo>
                  <a:cubicBezTo>
                    <a:pt x="4" y="44"/>
                    <a:pt x="4" y="44"/>
                    <a:pt x="4" y="44"/>
                  </a:cubicBezTo>
                  <a:cubicBezTo>
                    <a:pt x="22" y="44"/>
                    <a:pt x="22" y="44"/>
                    <a:pt x="22" y="44"/>
                  </a:cubicBezTo>
                  <a:cubicBezTo>
                    <a:pt x="22" y="143"/>
                    <a:pt x="22" y="143"/>
                    <a:pt x="22" y="143"/>
                  </a:cubicBezTo>
                  <a:lnTo>
                    <a:pt x="4" y="14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50" name="Google Shape;650;p19"/>
            <p:cNvSpPr/>
            <p:nvPr/>
          </p:nvSpPr>
          <p:spPr>
            <a:xfrm>
              <a:off x="2701926" y="-1588"/>
              <a:ext cx="80963" cy="82550"/>
            </a:xfrm>
            <a:custGeom>
              <a:avLst/>
              <a:gdLst/>
              <a:ahLst/>
              <a:cxnLst/>
              <a:rect l="l" t="t" r="r" b="b"/>
              <a:pathLst>
                <a:path w="51" h="52" extrusionOk="0">
                  <a:moveTo>
                    <a:pt x="31" y="52"/>
                  </a:moveTo>
                  <a:lnTo>
                    <a:pt x="20" y="52"/>
                  </a:lnTo>
                  <a:lnTo>
                    <a:pt x="0" y="0"/>
                  </a:lnTo>
                  <a:lnTo>
                    <a:pt x="11" y="0"/>
                  </a:lnTo>
                  <a:lnTo>
                    <a:pt x="25" y="42"/>
                  </a:lnTo>
                  <a:lnTo>
                    <a:pt x="40" y="0"/>
                  </a:lnTo>
                  <a:lnTo>
                    <a:pt x="51" y="0"/>
                  </a:lnTo>
                  <a:lnTo>
                    <a:pt x="31" y="5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51" name="Google Shape;651;p19"/>
            <p:cNvSpPr/>
            <p:nvPr/>
          </p:nvSpPr>
          <p:spPr>
            <a:xfrm>
              <a:off x="2789238" y="-3175"/>
              <a:ext cx="74613" cy="85725"/>
            </a:xfrm>
            <a:custGeom>
              <a:avLst/>
              <a:gdLst/>
              <a:ahLst/>
              <a:cxnLst/>
              <a:rect l="l" t="t" r="r" b="b"/>
              <a:pathLst>
                <a:path w="90" h="103" extrusionOk="0">
                  <a:moveTo>
                    <a:pt x="20" y="56"/>
                  </a:moveTo>
                  <a:cubicBezTo>
                    <a:pt x="20" y="76"/>
                    <a:pt x="31" y="88"/>
                    <a:pt x="49" y="88"/>
                  </a:cubicBezTo>
                  <a:cubicBezTo>
                    <a:pt x="68" y="88"/>
                    <a:pt x="79" y="78"/>
                    <a:pt x="80" y="77"/>
                  </a:cubicBezTo>
                  <a:cubicBezTo>
                    <a:pt x="87" y="89"/>
                    <a:pt x="87" y="89"/>
                    <a:pt x="87" y="89"/>
                  </a:cubicBezTo>
                  <a:cubicBezTo>
                    <a:pt x="87" y="89"/>
                    <a:pt x="74" y="103"/>
                    <a:pt x="47" y="103"/>
                  </a:cubicBezTo>
                  <a:cubicBezTo>
                    <a:pt x="20" y="103"/>
                    <a:pt x="0" y="85"/>
                    <a:pt x="0" y="52"/>
                  </a:cubicBezTo>
                  <a:cubicBezTo>
                    <a:pt x="0" y="20"/>
                    <a:pt x="21" y="0"/>
                    <a:pt x="47" y="0"/>
                  </a:cubicBezTo>
                  <a:cubicBezTo>
                    <a:pt x="74" y="0"/>
                    <a:pt x="90" y="20"/>
                    <a:pt x="90" y="49"/>
                  </a:cubicBezTo>
                  <a:cubicBezTo>
                    <a:pt x="90" y="56"/>
                    <a:pt x="90" y="56"/>
                    <a:pt x="90" y="56"/>
                  </a:cubicBezTo>
                  <a:cubicBezTo>
                    <a:pt x="20" y="56"/>
                    <a:pt x="20" y="56"/>
                    <a:pt x="20" y="56"/>
                  </a:cubicBezTo>
                  <a:close/>
                  <a:moveTo>
                    <a:pt x="46" y="15"/>
                  </a:moveTo>
                  <a:cubicBezTo>
                    <a:pt x="28" y="15"/>
                    <a:pt x="20" y="30"/>
                    <a:pt x="19" y="43"/>
                  </a:cubicBezTo>
                  <a:cubicBezTo>
                    <a:pt x="71" y="43"/>
                    <a:pt x="71" y="43"/>
                    <a:pt x="71" y="43"/>
                  </a:cubicBezTo>
                  <a:cubicBezTo>
                    <a:pt x="71" y="28"/>
                    <a:pt x="64" y="15"/>
                    <a:pt x="46" y="15"/>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52" name="Google Shape;652;p19"/>
            <p:cNvSpPr/>
            <p:nvPr/>
          </p:nvSpPr>
          <p:spPr>
            <a:xfrm>
              <a:off x="2882901" y="-3175"/>
              <a:ext cx="68263" cy="84138"/>
            </a:xfrm>
            <a:custGeom>
              <a:avLst/>
              <a:gdLst/>
              <a:ahLst/>
              <a:cxnLst/>
              <a:rect l="l" t="t" r="r" b="b"/>
              <a:pathLst>
                <a:path w="84" h="101" extrusionOk="0">
                  <a:moveTo>
                    <a:pt x="65" y="101"/>
                  </a:moveTo>
                  <a:cubicBezTo>
                    <a:pt x="65" y="42"/>
                    <a:pt x="65" y="42"/>
                    <a:pt x="65" y="42"/>
                  </a:cubicBezTo>
                  <a:cubicBezTo>
                    <a:pt x="65" y="26"/>
                    <a:pt x="60" y="16"/>
                    <a:pt x="45" y="16"/>
                  </a:cubicBezTo>
                  <a:cubicBezTo>
                    <a:pt x="30" y="16"/>
                    <a:pt x="20" y="32"/>
                    <a:pt x="18" y="42"/>
                  </a:cubicBezTo>
                  <a:cubicBezTo>
                    <a:pt x="18" y="101"/>
                    <a:pt x="18" y="101"/>
                    <a:pt x="18" y="101"/>
                  </a:cubicBezTo>
                  <a:cubicBezTo>
                    <a:pt x="0" y="101"/>
                    <a:pt x="0" y="101"/>
                    <a:pt x="0" y="101"/>
                  </a:cubicBezTo>
                  <a:cubicBezTo>
                    <a:pt x="0" y="2"/>
                    <a:pt x="0" y="2"/>
                    <a:pt x="0" y="2"/>
                  </a:cubicBezTo>
                  <a:cubicBezTo>
                    <a:pt x="17" y="2"/>
                    <a:pt x="17" y="2"/>
                    <a:pt x="17" y="2"/>
                  </a:cubicBezTo>
                  <a:cubicBezTo>
                    <a:pt x="18" y="20"/>
                    <a:pt x="18" y="20"/>
                    <a:pt x="18" y="20"/>
                  </a:cubicBezTo>
                  <a:cubicBezTo>
                    <a:pt x="24" y="10"/>
                    <a:pt x="35" y="0"/>
                    <a:pt x="51" y="0"/>
                  </a:cubicBezTo>
                  <a:cubicBezTo>
                    <a:pt x="71" y="0"/>
                    <a:pt x="84" y="11"/>
                    <a:pt x="84" y="37"/>
                  </a:cubicBezTo>
                  <a:cubicBezTo>
                    <a:pt x="84" y="101"/>
                    <a:pt x="84" y="101"/>
                    <a:pt x="84" y="101"/>
                  </a:cubicBezTo>
                  <a:cubicBezTo>
                    <a:pt x="65" y="101"/>
                    <a:pt x="65" y="101"/>
                    <a:pt x="65" y="10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53" name="Google Shape;653;p19"/>
            <p:cNvSpPr/>
            <p:nvPr/>
          </p:nvSpPr>
          <p:spPr>
            <a:xfrm>
              <a:off x="3006726" y="-34925"/>
              <a:ext cx="79375" cy="117475"/>
            </a:xfrm>
            <a:custGeom>
              <a:avLst/>
              <a:gdLst/>
              <a:ahLst/>
              <a:cxnLst/>
              <a:rect l="l" t="t" r="r" b="b"/>
              <a:pathLst>
                <a:path w="95" h="142" extrusionOk="0">
                  <a:moveTo>
                    <a:pt x="50" y="142"/>
                  </a:moveTo>
                  <a:cubicBezTo>
                    <a:pt x="31" y="142"/>
                    <a:pt x="22" y="129"/>
                    <a:pt x="20" y="125"/>
                  </a:cubicBezTo>
                  <a:cubicBezTo>
                    <a:pt x="17" y="140"/>
                    <a:pt x="17" y="140"/>
                    <a:pt x="17" y="140"/>
                  </a:cubicBezTo>
                  <a:cubicBezTo>
                    <a:pt x="0" y="140"/>
                    <a:pt x="0" y="140"/>
                    <a:pt x="0" y="140"/>
                  </a:cubicBezTo>
                  <a:cubicBezTo>
                    <a:pt x="0" y="0"/>
                    <a:pt x="0" y="0"/>
                    <a:pt x="0" y="0"/>
                  </a:cubicBezTo>
                  <a:cubicBezTo>
                    <a:pt x="19" y="0"/>
                    <a:pt x="19" y="0"/>
                    <a:pt x="19" y="0"/>
                  </a:cubicBezTo>
                  <a:cubicBezTo>
                    <a:pt x="19" y="57"/>
                    <a:pt x="19" y="57"/>
                    <a:pt x="19" y="57"/>
                  </a:cubicBezTo>
                  <a:cubicBezTo>
                    <a:pt x="20" y="55"/>
                    <a:pt x="31" y="39"/>
                    <a:pt x="52" y="39"/>
                  </a:cubicBezTo>
                  <a:cubicBezTo>
                    <a:pt x="78" y="39"/>
                    <a:pt x="94" y="61"/>
                    <a:pt x="94" y="91"/>
                  </a:cubicBezTo>
                  <a:cubicBezTo>
                    <a:pt x="95" y="121"/>
                    <a:pt x="77" y="142"/>
                    <a:pt x="50" y="142"/>
                  </a:cubicBezTo>
                  <a:close/>
                  <a:moveTo>
                    <a:pt x="47" y="55"/>
                  </a:moveTo>
                  <a:cubicBezTo>
                    <a:pt x="30" y="55"/>
                    <a:pt x="18" y="71"/>
                    <a:pt x="18" y="91"/>
                  </a:cubicBezTo>
                  <a:cubicBezTo>
                    <a:pt x="18" y="110"/>
                    <a:pt x="29" y="127"/>
                    <a:pt x="46" y="127"/>
                  </a:cubicBezTo>
                  <a:cubicBezTo>
                    <a:pt x="63" y="127"/>
                    <a:pt x="75" y="111"/>
                    <a:pt x="75" y="91"/>
                  </a:cubicBezTo>
                  <a:cubicBezTo>
                    <a:pt x="75" y="71"/>
                    <a:pt x="64" y="55"/>
                    <a:pt x="47" y="55"/>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54" name="Google Shape;654;p19"/>
            <p:cNvSpPr/>
            <p:nvPr/>
          </p:nvSpPr>
          <p:spPr>
            <a:xfrm>
              <a:off x="3094038" y="-1588"/>
              <a:ext cx="79375" cy="114300"/>
            </a:xfrm>
            <a:custGeom>
              <a:avLst/>
              <a:gdLst/>
              <a:ahLst/>
              <a:cxnLst/>
              <a:rect l="l" t="t" r="r" b="b"/>
              <a:pathLst>
                <a:path w="96" h="136" extrusionOk="0">
                  <a:moveTo>
                    <a:pt x="52" y="113"/>
                  </a:moveTo>
                  <a:cubicBezTo>
                    <a:pt x="45" y="129"/>
                    <a:pt x="38" y="136"/>
                    <a:pt x="26" y="136"/>
                  </a:cubicBezTo>
                  <a:cubicBezTo>
                    <a:pt x="13" y="136"/>
                    <a:pt x="7" y="132"/>
                    <a:pt x="7" y="132"/>
                  </a:cubicBezTo>
                  <a:cubicBezTo>
                    <a:pt x="11" y="117"/>
                    <a:pt x="11" y="117"/>
                    <a:pt x="11" y="117"/>
                  </a:cubicBezTo>
                  <a:cubicBezTo>
                    <a:pt x="11" y="117"/>
                    <a:pt x="17" y="120"/>
                    <a:pt x="22" y="120"/>
                  </a:cubicBezTo>
                  <a:cubicBezTo>
                    <a:pt x="27" y="120"/>
                    <a:pt x="30" y="118"/>
                    <a:pt x="33" y="110"/>
                  </a:cubicBezTo>
                  <a:cubicBezTo>
                    <a:pt x="38" y="98"/>
                    <a:pt x="38" y="98"/>
                    <a:pt x="38" y="98"/>
                  </a:cubicBezTo>
                  <a:cubicBezTo>
                    <a:pt x="0" y="0"/>
                    <a:pt x="0" y="0"/>
                    <a:pt x="0" y="0"/>
                  </a:cubicBezTo>
                  <a:cubicBezTo>
                    <a:pt x="20" y="0"/>
                    <a:pt x="20" y="0"/>
                    <a:pt x="20" y="0"/>
                  </a:cubicBezTo>
                  <a:cubicBezTo>
                    <a:pt x="48" y="81"/>
                    <a:pt x="48" y="81"/>
                    <a:pt x="48" y="81"/>
                  </a:cubicBezTo>
                  <a:cubicBezTo>
                    <a:pt x="76" y="0"/>
                    <a:pt x="76" y="0"/>
                    <a:pt x="76" y="0"/>
                  </a:cubicBezTo>
                  <a:cubicBezTo>
                    <a:pt x="96" y="0"/>
                    <a:pt x="96" y="0"/>
                    <a:pt x="96" y="0"/>
                  </a:cubicBezTo>
                  <a:lnTo>
                    <a:pt x="52" y="11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55" name="Google Shape;655;p19"/>
            <p:cNvSpPr/>
            <p:nvPr/>
          </p:nvSpPr>
          <p:spPr>
            <a:xfrm>
              <a:off x="3219451" y="-31750"/>
              <a:ext cx="17463" cy="112713"/>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56" name="Google Shape;656;p19"/>
            <p:cNvSpPr/>
            <p:nvPr/>
          </p:nvSpPr>
          <p:spPr>
            <a:xfrm>
              <a:off x="3263901" y="-3175"/>
              <a:ext cx="69850" cy="84138"/>
            </a:xfrm>
            <a:custGeom>
              <a:avLst/>
              <a:gdLst/>
              <a:ahLst/>
              <a:cxnLst/>
              <a:rect l="l" t="t" r="r" b="b"/>
              <a:pathLst>
                <a:path w="84" h="101" extrusionOk="0">
                  <a:moveTo>
                    <a:pt x="65" y="101"/>
                  </a:moveTo>
                  <a:cubicBezTo>
                    <a:pt x="65" y="42"/>
                    <a:pt x="65" y="42"/>
                    <a:pt x="65" y="42"/>
                  </a:cubicBezTo>
                  <a:cubicBezTo>
                    <a:pt x="65" y="26"/>
                    <a:pt x="60" y="16"/>
                    <a:pt x="45" y="16"/>
                  </a:cubicBezTo>
                  <a:cubicBezTo>
                    <a:pt x="30" y="16"/>
                    <a:pt x="21" y="32"/>
                    <a:pt x="19" y="42"/>
                  </a:cubicBezTo>
                  <a:cubicBezTo>
                    <a:pt x="19" y="101"/>
                    <a:pt x="19" y="101"/>
                    <a:pt x="19" y="101"/>
                  </a:cubicBezTo>
                  <a:cubicBezTo>
                    <a:pt x="0" y="101"/>
                    <a:pt x="0" y="101"/>
                    <a:pt x="0" y="101"/>
                  </a:cubicBezTo>
                  <a:cubicBezTo>
                    <a:pt x="0" y="2"/>
                    <a:pt x="0" y="2"/>
                    <a:pt x="0" y="2"/>
                  </a:cubicBezTo>
                  <a:cubicBezTo>
                    <a:pt x="18" y="2"/>
                    <a:pt x="18" y="2"/>
                    <a:pt x="18" y="2"/>
                  </a:cubicBezTo>
                  <a:cubicBezTo>
                    <a:pt x="19" y="20"/>
                    <a:pt x="19" y="20"/>
                    <a:pt x="19" y="20"/>
                  </a:cubicBezTo>
                  <a:cubicBezTo>
                    <a:pt x="24" y="10"/>
                    <a:pt x="35" y="0"/>
                    <a:pt x="51" y="0"/>
                  </a:cubicBezTo>
                  <a:cubicBezTo>
                    <a:pt x="71" y="0"/>
                    <a:pt x="84" y="11"/>
                    <a:pt x="84" y="37"/>
                  </a:cubicBezTo>
                  <a:cubicBezTo>
                    <a:pt x="84" y="101"/>
                    <a:pt x="84" y="101"/>
                    <a:pt x="84" y="101"/>
                  </a:cubicBezTo>
                  <a:cubicBezTo>
                    <a:pt x="65" y="101"/>
                    <a:pt x="65" y="101"/>
                    <a:pt x="65" y="10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57" name="Google Shape;657;p19"/>
            <p:cNvSpPr/>
            <p:nvPr/>
          </p:nvSpPr>
          <p:spPr>
            <a:xfrm>
              <a:off x="3349626" y="-3175"/>
              <a:ext cx="63500" cy="85725"/>
            </a:xfrm>
            <a:custGeom>
              <a:avLst/>
              <a:gdLst/>
              <a:ahLst/>
              <a:cxnLst/>
              <a:rect l="l" t="t" r="r" b="b"/>
              <a:pathLst>
                <a:path w="78" h="103" extrusionOk="0">
                  <a:moveTo>
                    <a:pt x="68" y="94"/>
                  </a:moveTo>
                  <a:cubicBezTo>
                    <a:pt x="62" y="99"/>
                    <a:pt x="54" y="103"/>
                    <a:pt x="39" y="103"/>
                  </a:cubicBezTo>
                  <a:cubicBezTo>
                    <a:pt x="19" y="103"/>
                    <a:pt x="4" y="91"/>
                    <a:pt x="0" y="86"/>
                  </a:cubicBezTo>
                  <a:cubicBezTo>
                    <a:pt x="10" y="74"/>
                    <a:pt x="10" y="74"/>
                    <a:pt x="10" y="74"/>
                  </a:cubicBezTo>
                  <a:cubicBezTo>
                    <a:pt x="16" y="80"/>
                    <a:pt x="28" y="88"/>
                    <a:pt x="39" y="88"/>
                  </a:cubicBezTo>
                  <a:cubicBezTo>
                    <a:pt x="51" y="88"/>
                    <a:pt x="59" y="84"/>
                    <a:pt x="59" y="75"/>
                  </a:cubicBezTo>
                  <a:cubicBezTo>
                    <a:pt x="59" y="66"/>
                    <a:pt x="49" y="63"/>
                    <a:pt x="43" y="61"/>
                  </a:cubicBezTo>
                  <a:cubicBezTo>
                    <a:pt x="37" y="60"/>
                    <a:pt x="30" y="57"/>
                    <a:pt x="25" y="55"/>
                  </a:cubicBezTo>
                  <a:cubicBezTo>
                    <a:pt x="21" y="53"/>
                    <a:pt x="5" y="46"/>
                    <a:pt x="5" y="29"/>
                  </a:cubicBezTo>
                  <a:cubicBezTo>
                    <a:pt x="5" y="11"/>
                    <a:pt x="20" y="0"/>
                    <a:pt x="42" y="0"/>
                  </a:cubicBezTo>
                  <a:cubicBezTo>
                    <a:pt x="63" y="0"/>
                    <a:pt x="76" y="12"/>
                    <a:pt x="77" y="13"/>
                  </a:cubicBezTo>
                  <a:cubicBezTo>
                    <a:pt x="68" y="26"/>
                    <a:pt x="68" y="26"/>
                    <a:pt x="68" y="26"/>
                  </a:cubicBezTo>
                  <a:cubicBezTo>
                    <a:pt x="62" y="20"/>
                    <a:pt x="52" y="15"/>
                    <a:pt x="42" y="15"/>
                  </a:cubicBezTo>
                  <a:cubicBezTo>
                    <a:pt x="31" y="15"/>
                    <a:pt x="23" y="18"/>
                    <a:pt x="23" y="27"/>
                  </a:cubicBezTo>
                  <a:cubicBezTo>
                    <a:pt x="23" y="36"/>
                    <a:pt x="32" y="38"/>
                    <a:pt x="39" y="41"/>
                  </a:cubicBezTo>
                  <a:cubicBezTo>
                    <a:pt x="46" y="43"/>
                    <a:pt x="54" y="45"/>
                    <a:pt x="58" y="47"/>
                  </a:cubicBezTo>
                  <a:cubicBezTo>
                    <a:pt x="62" y="49"/>
                    <a:pt x="78" y="55"/>
                    <a:pt x="78" y="72"/>
                  </a:cubicBezTo>
                  <a:cubicBezTo>
                    <a:pt x="78" y="82"/>
                    <a:pt x="73" y="89"/>
                    <a:pt x="68" y="94"/>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58" name="Google Shape;658;p19"/>
            <p:cNvSpPr/>
            <p:nvPr/>
          </p:nvSpPr>
          <p:spPr>
            <a:xfrm>
              <a:off x="3429001" y="-36513"/>
              <a:ext cx="20638" cy="117475"/>
            </a:xfrm>
            <a:custGeom>
              <a:avLst/>
              <a:gdLst/>
              <a:ahLst/>
              <a:cxnLst/>
              <a:rect l="l" t="t" r="r" b="b"/>
              <a:pathLst>
                <a:path w="26" h="143" extrusionOk="0">
                  <a:moveTo>
                    <a:pt x="13" y="24"/>
                  </a:moveTo>
                  <a:cubicBezTo>
                    <a:pt x="6" y="24"/>
                    <a:pt x="0" y="19"/>
                    <a:pt x="0" y="12"/>
                  </a:cubicBezTo>
                  <a:cubicBezTo>
                    <a:pt x="0" y="5"/>
                    <a:pt x="6" y="0"/>
                    <a:pt x="13" y="0"/>
                  </a:cubicBezTo>
                  <a:cubicBezTo>
                    <a:pt x="20" y="0"/>
                    <a:pt x="26" y="5"/>
                    <a:pt x="26" y="12"/>
                  </a:cubicBezTo>
                  <a:cubicBezTo>
                    <a:pt x="26" y="18"/>
                    <a:pt x="20" y="24"/>
                    <a:pt x="13" y="24"/>
                  </a:cubicBezTo>
                  <a:close/>
                  <a:moveTo>
                    <a:pt x="4" y="143"/>
                  </a:moveTo>
                  <a:cubicBezTo>
                    <a:pt x="4" y="44"/>
                    <a:pt x="4" y="44"/>
                    <a:pt x="4" y="44"/>
                  </a:cubicBezTo>
                  <a:cubicBezTo>
                    <a:pt x="22" y="44"/>
                    <a:pt x="22" y="44"/>
                    <a:pt x="22" y="44"/>
                  </a:cubicBezTo>
                  <a:cubicBezTo>
                    <a:pt x="22" y="143"/>
                    <a:pt x="22" y="143"/>
                    <a:pt x="22" y="143"/>
                  </a:cubicBezTo>
                  <a:lnTo>
                    <a:pt x="4" y="14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59" name="Google Shape;659;p19"/>
            <p:cNvSpPr/>
            <p:nvPr/>
          </p:nvSpPr>
          <p:spPr>
            <a:xfrm>
              <a:off x="3465513" y="-3175"/>
              <a:ext cx="77788" cy="115888"/>
            </a:xfrm>
            <a:custGeom>
              <a:avLst/>
              <a:gdLst/>
              <a:ahLst/>
              <a:cxnLst/>
              <a:rect l="l" t="t" r="r" b="b"/>
              <a:pathLst>
                <a:path w="94" h="138" extrusionOk="0">
                  <a:moveTo>
                    <a:pt x="84" y="122"/>
                  </a:moveTo>
                  <a:cubicBezTo>
                    <a:pt x="76" y="130"/>
                    <a:pt x="64" y="138"/>
                    <a:pt x="44" y="138"/>
                  </a:cubicBezTo>
                  <a:cubicBezTo>
                    <a:pt x="23" y="138"/>
                    <a:pt x="8" y="129"/>
                    <a:pt x="5" y="126"/>
                  </a:cubicBezTo>
                  <a:cubicBezTo>
                    <a:pt x="12" y="112"/>
                    <a:pt x="12" y="112"/>
                    <a:pt x="12" y="112"/>
                  </a:cubicBezTo>
                  <a:cubicBezTo>
                    <a:pt x="17" y="116"/>
                    <a:pt x="30" y="122"/>
                    <a:pt x="43" y="122"/>
                  </a:cubicBezTo>
                  <a:cubicBezTo>
                    <a:pt x="55" y="122"/>
                    <a:pt x="63" y="118"/>
                    <a:pt x="67" y="113"/>
                  </a:cubicBezTo>
                  <a:cubicBezTo>
                    <a:pt x="72" y="109"/>
                    <a:pt x="74" y="101"/>
                    <a:pt x="74" y="89"/>
                  </a:cubicBezTo>
                  <a:cubicBezTo>
                    <a:pt x="74" y="80"/>
                    <a:pt x="74" y="80"/>
                    <a:pt x="74" y="80"/>
                  </a:cubicBezTo>
                  <a:cubicBezTo>
                    <a:pt x="73" y="83"/>
                    <a:pt x="64" y="99"/>
                    <a:pt x="42" y="99"/>
                  </a:cubicBezTo>
                  <a:cubicBezTo>
                    <a:pt x="16" y="99"/>
                    <a:pt x="0" y="78"/>
                    <a:pt x="0" y="49"/>
                  </a:cubicBezTo>
                  <a:cubicBezTo>
                    <a:pt x="0" y="20"/>
                    <a:pt x="19" y="0"/>
                    <a:pt x="43" y="0"/>
                  </a:cubicBezTo>
                  <a:cubicBezTo>
                    <a:pt x="65" y="0"/>
                    <a:pt x="73" y="15"/>
                    <a:pt x="74" y="18"/>
                  </a:cubicBezTo>
                  <a:cubicBezTo>
                    <a:pt x="76" y="2"/>
                    <a:pt x="76" y="2"/>
                    <a:pt x="76" y="2"/>
                  </a:cubicBezTo>
                  <a:cubicBezTo>
                    <a:pt x="94" y="2"/>
                    <a:pt x="94" y="2"/>
                    <a:pt x="94" y="2"/>
                  </a:cubicBezTo>
                  <a:cubicBezTo>
                    <a:pt x="94" y="82"/>
                    <a:pt x="94" y="82"/>
                    <a:pt x="94" y="82"/>
                  </a:cubicBezTo>
                  <a:cubicBezTo>
                    <a:pt x="94" y="102"/>
                    <a:pt x="91" y="113"/>
                    <a:pt x="84" y="122"/>
                  </a:cubicBezTo>
                  <a:close/>
                  <a:moveTo>
                    <a:pt x="48" y="15"/>
                  </a:moveTo>
                  <a:cubicBezTo>
                    <a:pt x="31" y="15"/>
                    <a:pt x="20" y="30"/>
                    <a:pt x="20" y="49"/>
                  </a:cubicBezTo>
                  <a:cubicBezTo>
                    <a:pt x="20" y="67"/>
                    <a:pt x="30" y="83"/>
                    <a:pt x="47" y="83"/>
                  </a:cubicBezTo>
                  <a:cubicBezTo>
                    <a:pt x="64" y="83"/>
                    <a:pt x="75" y="67"/>
                    <a:pt x="75" y="49"/>
                  </a:cubicBezTo>
                  <a:cubicBezTo>
                    <a:pt x="75" y="30"/>
                    <a:pt x="65" y="15"/>
                    <a:pt x="48" y="15"/>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60" name="Google Shape;660;p19"/>
            <p:cNvSpPr/>
            <p:nvPr/>
          </p:nvSpPr>
          <p:spPr>
            <a:xfrm>
              <a:off x="3568701" y="-34925"/>
              <a:ext cx="69850" cy="115888"/>
            </a:xfrm>
            <a:custGeom>
              <a:avLst/>
              <a:gdLst/>
              <a:ahLst/>
              <a:cxnLst/>
              <a:rect l="l" t="t" r="r" b="b"/>
              <a:pathLst>
                <a:path w="85" h="141" extrusionOk="0">
                  <a:moveTo>
                    <a:pt x="66" y="141"/>
                  </a:moveTo>
                  <a:cubicBezTo>
                    <a:pt x="66" y="82"/>
                    <a:pt x="66" y="82"/>
                    <a:pt x="66" y="82"/>
                  </a:cubicBezTo>
                  <a:cubicBezTo>
                    <a:pt x="66" y="66"/>
                    <a:pt x="61" y="56"/>
                    <a:pt x="46" y="56"/>
                  </a:cubicBezTo>
                  <a:cubicBezTo>
                    <a:pt x="31" y="56"/>
                    <a:pt x="21" y="72"/>
                    <a:pt x="19" y="82"/>
                  </a:cubicBezTo>
                  <a:cubicBezTo>
                    <a:pt x="19" y="141"/>
                    <a:pt x="19" y="141"/>
                    <a:pt x="19" y="141"/>
                  </a:cubicBezTo>
                  <a:cubicBezTo>
                    <a:pt x="0" y="141"/>
                    <a:pt x="0" y="141"/>
                    <a:pt x="0" y="141"/>
                  </a:cubicBezTo>
                  <a:cubicBezTo>
                    <a:pt x="0" y="0"/>
                    <a:pt x="0" y="0"/>
                    <a:pt x="0" y="0"/>
                  </a:cubicBezTo>
                  <a:cubicBezTo>
                    <a:pt x="19" y="0"/>
                    <a:pt x="19" y="0"/>
                    <a:pt x="19" y="0"/>
                  </a:cubicBezTo>
                  <a:cubicBezTo>
                    <a:pt x="19" y="60"/>
                    <a:pt x="19" y="60"/>
                    <a:pt x="19" y="60"/>
                  </a:cubicBezTo>
                  <a:cubicBezTo>
                    <a:pt x="25" y="50"/>
                    <a:pt x="36" y="39"/>
                    <a:pt x="52" y="39"/>
                  </a:cubicBezTo>
                  <a:cubicBezTo>
                    <a:pt x="72" y="39"/>
                    <a:pt x="85" y="51"/>
                    <a:pt x="85" y="77"/>
                  </a:cubicBezTo>
                  <a:cubicBezTo>
                    <a:pt x="85" y="141"/>
                    <a:pt x="85" y="141"/>
                    <a:pt x="85" y="141"/>
                  </a:cubicBezTo>
                  <a:lnTo>
                    <a:pt x="66" y="141"/>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61" name="Google Shape;661;p19"/>
            <p:cNvSpPr/>
            <p:nvPr/>
          </p:nvSpPr>
          <p:spPr>
            <a:xfrm>
              <a:off x="3654426" y="-23813"/>
              <a:ext cx="50800" cy="106363"/>
            </a:xfrm>
            <a:custGeom>
              <a:avLst/>
              <a:gdLst/>
              <a:ahLst/>
              <a:cxnLst/>
              <a:rect l="l" t="t" r="r" b="b"/>
              <a:pathLst>
                <a:path w="61" h="128" extrusionOk="0">
                  <a:moveTo>
                    <a:pt x="33" y="41"/>
                  </a:moveTo>
                  <a:cubicBezTo>
                    <a:pt x="33" y="92"/>
                    <a:pt x="33" y="92"/>
                    <a:pt x="33" y="92"/>
                  </a:cubicBezTo>
                  <a:cubicBezTo>
                    <a:pt x="33" y="101"/>
                    <a:pt x="34" y="106"/>
                    <a:pt x="37" y="109"/>
                  </a:cubicBezTo>
                  <a:cubicBezTo>
                    <a:pt x="40" y="112"/>
                    <a:pt x="43" y="113"/>
                    <a:pt x="47" y="113"/>
                  </a:cubicBezTo>
                  <a:cubicBezTo>
                    <a:pt x="52" y="113"/>
                    <a:pt x="56" y="112"/>
                    <a:pt x="58" y="111"/>
                  </a:cubicBezTo>
                  <a:cubicBezTo>
                    <a:pt x="60" y="125"/>
                    <a:pt x="60" y="125"/>
                    <a:pt x="60" y="125"/>
                  </a:cubicBezTo>
                  <a:cubicBezTo>
                    <a:pt x="56" y="127"/>
                    <a:pt x="48" y="128"/>
                    <a:pt x="42" y="128"/>
                  </a:cubicBezTo>
                  <a:cubicBezTo>
                    <a:pt x="33" y="128"/>
                    <a:pt x="27" y="126"/>
                    <a:pt x="21" y="121"/>
                  </a:cubicBezTo>
                  <a:cubicBezTo>
                    <a:pt x="16" y="115"/>
                    <a:pt x="15" y="108"/>
                    <a:pt x="15" y="95"/>
                  </a:cubicBezTo>
                  <a:cubicBezTo>
                    <a:pt x="15" y="41"/>
                    <a:pt x="15" y="41"/>
                    <a:pt x="15" y="41"/>
                  </a:cubicBezTo>
                  <a:cubicBezTo>
                    <a:pt x="0" y="41"/>
                    <a:pt x="0" y="41"/>
                    <a:pt x="0" y="41"/>
                  </a:cubicBezTo>
                  <a:cubicBezTo>
                    <a:pt x="0" y="27"/>
                    <a:pt x="0" y="27"/>
                    <a:pt x="0" y="27"/>
                  </a:cubicBezTo>
                  <a:cubicBezTo>
                    <a:pt x="14" y="27"/>
                    <a:pt x="14" y="27"/>
                    <a:pt x="14" y="27"/>
                  </a:cubicBezTo>
                  <a:cubicBezTo>
                    <a:pt x="16" y="0"/>
                    <a:pt x="16" y="0"/>
                    <a:pt x="16" y="0"/>
                  </a:cubicBezTo>
                  <a:cubicBezTo>
                    <a:pt x="33" y="0"/>
                    <a:pt x="33" y="0"/>
                    <a:pt x="33" y="0"/>
                  </a:cubicBezTo>
                  <a:cubicBezTo>
                    <a:pt x="33" y="27"/>
                    <a:pt x="33" y="27"/>
                    <a:pt x="33" y="27"/>
                  </a:cubicBezTo>
                  <a:cubicBezTo>
                    <a:pt x="61" y="27"/>
                    <a:pt x="61" y="27"/>
                    <a:pt x="61" y="27"/>
                  </a:cubicBezTo>
                  <a:cubicBezTo>
                    <a:pt x="61" y="41"/>
                    <a:pt x="61" y="41"/>
                    <a:pt x="61" y="41"/>
                  </a:cubicBezTo>
                  <a:cubicBezTo>
                    <a:pt x="33" y="41"/>
                    <a:pt x="33" y="41"/>
                    <a:pt x="33" y="4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62" name="Google Shape;662;p19"/>
            <p:cNvSpPr/>
            <p:nvPr/>
          </p:nvSpPr>
          <p:spPr>
            <a:xfrm>
              <a:off x="3711576" y="-3175"/>
              <a:ext cx="63500" cy="85725"/>
            </a:xfrm>
            <a:custGeom>
              <a:avLst/>
              <a:gdLst/>
              <a:ahLst/>
              <a:cxnLst/>
              <a:rect l="l" t="t" r="r" b="b"/>
              <a:pathLst>
                <a:path w="78" h="103" extrusionOk="0">
                  <a:moveTo>
                    <a:pt x="68" y="94"/>
                  </a:moveTo>
                  <a:cubicBezTo>
                    <a:pt x="63" y="99"/>
                    <a:pt x="54" y="103"/>
                    <a:pt x="39" y="103"/>
                  </a:cubicBezTo>
                  <a:cubicBezTo>
                    <a:pt x="19" y="103"/>
                    <a:pt x="5" y="91"/>
                    <a:pt x="0" y="86"/>
                  </a:cubicBezTo>
                  <a:cubicBezTo>
                    <a:pt x="10" y="74"/>
                    <a:pt x="10" y="74"/>
                    <a:pt x="10" y="74"/>
                  </a:cubicBezTo>
                  <a:cubicBezTo>
                    <a:pt x="16" y="80"/>
                    <a:pt x="28" y="88"/>
                    <a:pt x="40" y="88"/>
                  </a:cubicBezTo>
                  <a:cubicBezTo>
                    <a:pt x="51" y="88"/>
                    <a:pt x="59" y="84"/>
                    <a:pt x="59" y="75"/>
                  </a:cubicBezTo>
                  <a:cubicBezTo>
                    <a:pt x="59" y="66"/>
                    <a:pt x="49" y="63"/>
                    <a:pt x="43" y="61"/>
                  </a:cubicBezTo>
                  <a:cubicBezTo>
                    <a:pt x="38" y="60"/>
                    <a:pt x="30" y="57"/>
                    <a:pt x="25" y="55"/>
                  </a:cubicBezTo>
                  <a:cubicBezTo>
                    <a:pt x="21" y="53"/>
                    <a:pt x="5" y="46"/>
                    <a:pt x="5" y="29"/>
                  </a:cubicBezTo>
                  <a:cubicBezTo>
                    <a:pt x="5" y="11"/>
                    <a:pt x="20" y="0"/>
                    <a:pt x="42" y="0"/>
                  </a:cubicBezTo>
                  <a:cubicBezTo>
                    <a:pt x="63" y="0"/>
                    <a:pt x="76" y="12"/>
                    <a:pt x="77" y="13"/>
                  </a:cubicBezTo>
                  <a:cubicBezTo>
                    <a:pt x="68" y="26"/>
                    <a:pt x="68" y="26"/>
                    <a:pt x="68" y="26"/>
                  </a:cubicBezTo>
                  <a:cubicBezTo>
                    <a:pt x="62" y="20"/>
                    <a:pt x="52" y="15"/>
                    <a:pt x="42" y="15"/>
                  </a:cubicBezTo>
                  <a:cubicBezTo>
                    <a:pt x="31" y="15"/>
                    <a:pt x="23" y="18"/>
                    <a:pt x="23" y="27"/>
                  </a:cubicBezTo>
                  <a:cubicBezTo>
                    <a:pt x="23" y="36"/>
                    <a:pt x="32" y="38"/>
                    <a:pt x="39" y="41"/>
                  </a:cubicBezTo>
                  <a:cubicBezTo>
                    <a:pt x="46" y="43"/>
                    <a:pt x="54" y="45"/>
                    <a:pt x="58" y="47"/>
                  </a:cubicBezTo>
                  <a:cubicBezTo>
                    <a:pt x="62" y="49"/>
                    <a:pt x="78" y="55"/>
                    <a:pt x="78" y="72"/>
                  </a:cubicBezTo>
                  <a:cubicBezTo>
                    <a:pt x="78" y="82"/>
                    <a:pt x="74" y="89"/>
                    <a:pt x="68" y="94"/>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63" name="Google Shape;663;p19"/>
            <p:cNvSpPr/>
            <p:nvPr/>
          </p:nvSpPr>
          <p:spPr>
            <a:xfrm>
              <a:off x="2498726" y="157163"/>
              <a:ext cx="93663" cy="112713"/>
            </a:xfrm>
            <a:custGeom>
              <a:avLst/>
              <a:gdLst/>
              <a:ahLst/>
              <a:cxnLst/>
              <a:rect l="l" t="t" r="r" b="b"/>
              <a:pathLst>
                <a:path w="113" h="136" extrusionOk="0">
                  <a:moveTo>
                    <a:pt x="92" y="119"/>
                  </a:moveTo>
                  <a:cubicBezTo>
                    <a:pt x="81" y="130"/>
                    <a:pt x="66" y="136"/>
                    <a:pt x="45" y="136"/>
                  </a:cubicBezTo>
                  <a:cubicBezTo>
                    <a:pt x="0" y="136"/>
                    <a:pt x="0" y="136"/>
                    <a:pt x="0" y="136"/>
                  </a:cubicBezTo>
                  <a:cubicBezTo>
                    <a:pt x="0" y="0"/>
                    <a:pt x="0" y="0"/>
                    <a:pt x="0" y="0"/>
                  </a:cubicBezTo>
                  <a:cubicBezTo>
                    <a:pt x="45" y="0"/>
                    <a:pt x="45" y="0"/>
                    <a:pt x="45" y="0"/>
                  </a:cubicBezTo>
                  <a:cubicBezTo>
                    <a:pt x="66" y="0"/>
                    <a:pt x="81" y="5"/>
                    <a:pt x="92" y="16"/>
                  </a:cubicBezTo>
                  <a:cubicBezTo>
                    <a:pt x="103" y="27"/>
                    <a:pt x="113" y="44"/>
                    <a:pt x="113" y="68"/>
                  </a:cubicBezTo>
                  <a:cubicBezTo>
                    <a:pt x="113" y="91"/>
                    <a:pt x="104" y="108"/>
                    <a:pt x="92" y="119"/>
                  </a:cubicBezTo>
                  <a:close/>
                  <a:moveTo>
                    <a:pt x="78" y="28"/>
                  </a:moveTo>
                  <a:cubicBezTo>
                    <a:pt x="70" y="19"/>
                    <a:pt x="59" y="15"/>
                    <a:pt x="45" y="15"/>
                  </a:cubicBezTo>
                  <a:cubicBezTo>
                    <a:pt x="20" y="15"/>
                    <a:pt x="20" y="15"/>
                    <a:pt x="20" y="15"/>
                  </a:cubicBezTo>
                  <a:cubicBezTo>
                    <a:pt x="20" y="119"/>
                    <a:pt x="20" y="119"/>
                    <a:pt x="20" y="119"/>
                  </a:cubicBezTo>
                  <a:cubicBezTo>
                    <a:pt x="45" y="119"/>
                    <a:pt x="45" y="119"/>
                    <a:pt x="45" y="119"/>
                  </a:cubicBezTo>
                  <a:cubicBezTo>
                    <a:pt x="58" y="119"/>
                    <a:pt x="69" y="116"/>
                    <a:pt x="78" y="107"/>
                  </a:cubicBezTo>
                  <a:cubicBezTo>
                    <a:pt x="87" y="98"/>
                    <a:pt x="92" y="84"/>
                    <a:pt x="92" y="68"/>
                  </a:cubicBezTo>
                  <a:cubicBezTo>
                    <a:pt x="92" y="51"/>
                    <a:pt x="87" y="36"/>
                    <a:pt x="78" y="28"/>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64" name="Google Shape;664;p19"/>
            <p:cNvSpPr/>
            <p:nvPr/>
          </p:nvSpPr>
          <p:spPr>
            <a:xfrm>
              <a:off x="2605088" y="185738"/>
              <a:ext cx="74613" cy="85725"/>
            </a:xfrm>
            <a:custGeom>
              <a:avLst/>
              <a:gdLst/>
              <a:ahLst/>
              <a:cxnLst/>
              <a:rect l="l" t="t" r="r" b="b"/>
              <a:pathLst>
                <a:path w="90" h="103" extrusionOk="0">
                  <a:moveTo>
                    <a:pt x="20" y="56"/>
                  </a:moveTo>
                  <a:cubicBezTo>
                    <a:pt x="20" y="75"/>
                    <a:pt x="31" y="88"/>
                    <a:pt x="50" y="88"/>
                  </a:cubicBezTo>
                  <a:cubicBezTo>
                    <a:pt x="68" y="88"/>
                    <a:pt x="79" y="78"/>
                    <a:pt x="80" y="77"/>
                  </a:cubicBezTo>
                  <a:cubicBezTo>
                    <a:pt x="88" y="89"/>
                    <a:pt x="88" y="89"/>
                    <a:pt x="88" y="89"/>
                  </a:cubicBezTo>
                  <a:cubicBezTo>
                    <a:pt x="88" y="89"/>
                    <a:pt x="75" y="103"/>
                    <a:pt x="47" y="103"/>
                  </a:cubicBezTo>
                  <a:cubicBezTo>
                    <a:pt x="20" y="103"/>
                    <a:pt x="0" y="84"/>
                    <a:pt x="0" y="52"/>
                  </a:cubicBezTo>
                  <a:cubicBezTo>
                    <a:pt x="0" y="19"/>
                    <a:pt x="21" y="0"/>
                    <a:pt x="47" y="0"/>
                  </a:cubicBezTo>
                  <a:cubicBezTo>
                    <a:pt x="74" y="0"/>
                    <a:pt x="90" y="20"/>
                    <a:pt x="90" y="48"/>
                  </a:cubicBezTo>
                  <a:cubicBezTo>
                    <a:pt x="90" y="56"/>
                    <a:pt x="90" y="56"/>
                    <a:pt x="90" y="56"/>
                  </a:cubicBezTo>
                  <a:cubicBezTo>
                    <a:pt x="20" y="56"/>
                    <a:pt x="20" y="56"/>
                    <a:pt x="20" y="56"/>
                  </a:cubicBezTo>
                  <a:close/>
                  <a:moveTo>
                    <a:pt x="46" y="14"/>
                  </a:moveTo>
                  <a:cubicBezTo>
                    <a:pt x="29" y="14"/>
                    <a:pt x="20" y="29"/>
                    <a:pt x="19" y="42"/>
                  </a:cubicBezTo>
                  <a:cubicBezTo>
                    <a:pt x="71" y="42"/>
                    <a:pt x="71" y="42"/>
                    <a:pt x="71" y="42"/>
                  </a:cubicBezTo>
                  <a:cubicBezTo>
                    <a:pt x="72" y="28"/>
                    <a:pt x="64" y="14"/>
                    <a:pt x="46" y="14"/>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65" name="Google Shape;665;p19"/>
            <p:cNvSpPr/>
            <p:nvPr/>
          </p:nvSpPr>
          <p:spPr>
            <a:xfrm>
              <a:off x="2697163" y="153988"/>
              <a:ext cx="15875" cy="115888"/>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66" name="Google Shape;666;p19"/>
            <p:cNvSpPr/>
            <p:nvPr/>
          </p:nvSpPr>
          <p:spPr>
            <a:xfrm>
              <a:off x="2736851" y="150813"/>
              <a:ext cx="20638" cy="119063"/>
            </a:xfrm>
            <a:custGeom>
              <a:avLst/>
              <a:gdLst/>
              <a:ahLst/>
              <a:cxnLst/>
              <a:rect l="l" t="t" r="r" b="b"/>
              <a:pathLst>
                <a:path w="25" h="144" extrusionOk="0">
                  <a:moveTo>
                    <a:pt x="12" y="25"/>
                  </a:moveTo>
                  <a:cubicBezTo>
                    <a:pt x="5" y="25"/>
                    <a:pt x="0" y="20"/>
                    <a:pt x="0" y="13"/>
                  </a:cubicBezTo>
                  <a:cubicBezTo>
                    <a:pt x="0" y="6"/>
                    <a:pt x="5" y="0"/>
                    <a:pt x="12" y="0"/>
                  </a:cubicBezTo>
                  <a:cubicBezTo>
                    <a:pt x="20" y="0"/>
                    <a:pt x="25" y="6"/>
                    <a:pt x="25" y="12"/>
                  </a:cubicBezTo>
                  <a:cubicBezTo>
                    <a:pt x="25" y="19"/>
                    <a:pt x="20" y="25"/>
                    <a:pt x="12" y="25"/>
                  </a:cubicBezTo>
                  <a:close/>
                  <a:moveTo>
                    <a:pt x="3" y="144"/>
                  </a:moveTo>
                  <a:cubicBezTo>
                    <a:pt x="3" y="45"/>
                    <a:pt x="3" y="45"/>
                    <a:pt x="3" y="45"/>
                  </a:cubicBezTo>
                  <a:cubicBezTo>
                    <a:pt x="22" y="45"/>
                    <a:pt x="22" y="45"/>
                    <a:pt x="22" y="45"/>
                  </a:cubicBezTo>
                  <a:cubicBezTo>
                    <a:pt x="22" y="144"/>
                    <a:pt x="22" y="144"/>
                    <a:pt x="22" y="144"/>
                  </a:cubicBezTo>
                  <a:lnTo>
                    <a:pt x="3" y="14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67" name="Google Shape;667;p19"/>
            <p:cNvSpPr/>
            <p:nvPr/>
          </p:nvSpPr>
          <p:spPr>
            <a:xfrm>
              <a:off x="2768601" y="188913"/>
              <a:ext cx="79375" cy="80963"/>
            </a:xfrm>
            <a:custGeom>
              <a:avLst/>
              <a:gdLst/>
              <a:ahLst/>
              <a:cxnLst/>
              <a:rect l="l" t="t" r="r" b="b"/>
              <a:pathLst>
                <a:path w="50" h="51" extrusionOk="0">
                  <a:moveTo>
                    <a:pt x="30" y="51"/>
                  </a:moveTo>
                  <a:lnTo>
                    <a:pt x="19" y="51"/>
                  </a:lnTo>
                  <a:lnTo>
                    <a:pt x="0" y="0"/>
                  </a:lnTo>
                  <a:lnTo>
                    <a:pt x="10" y="0"/>
                  </a:lnTo>
                  <a:lnTo>
                    <a:pt x="25" y="41"/>
                  </a:lnTo>
                  <a:lnTo>
                    <a:pt x="39" y="0"/>
                  </a:lnTo>
                  <a:lnTo>
                    <a:pt x="50" y="0"/>
                  </a:lnTo>
                  <a:lnTo>
                    <a:pt x="30" y="51"/>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68" name="Google Shape;668;p19"/>
            <p:cNvSpPr/>
            <p:nvPr/>
          </p:nvSpPr>
          <p:spPr>
            <a:xfrm>
              <a:off x="2855913" y="185738"/>
              <a:ext cx="74613" cy="85725"/>
            </a:xfrm>
            <a:custGeom>
              <a:avLst/>
              <a:gdLst/>
              <a:ahLst/>
              <a:cxnLst/>
              <a:rect l="l" t="t" r="r" b="b"/>
              <a:pathLst>
                <a:path w="90" h="103" extrusionOk="0">
                  <a:moveTo>
                    <a:pt x="19" y="56"/>
                  </a:moveTo>
                  <a:cubicBezTo>
                    <a:pt x="19" y="75"/>
                    <a:pt x="30" y="88"/>
                    <a:pt x="49" y="88"/>
                  </a:cubicBezTo>
                  <a:cubicBezTo>
                    <a:pt x="67" y="88"/>
                    <a:pt x="78" y="78"/>
                    <a:pt x="79" y="77"/>
                  </a:cubicBezTo>
                  <a:cubicBezTo>
                    <a:pt x="87" y="89"/>
                    <a:pt x="87" y="89"/>
                    <a:pt x="87" y="89"/>
                  </a:cubicBezTo>
                  <a:cubicBezTo>
                    <a:pt x="87" y="89"/>
                    <a:pt x="74" y="103"/>
                    <a:pt x="47" y="103"/>
                  </a:cubicBezTo>
                  <a:cubicBezTo>
                    <a:pt x="20" y="103"/>
                    <a:pt x="0" y="84"/>
                    <a:pt x="0" y="52"/>
                  </a:cubicBezTo>
                  <a:cubicBezTo>
                    <a:pt x="0" y="19"/>
                    <a:pt x="20" y="0"/>
                    <a:pt x="47" y="0"/>
                  </a:cubicBezTo>
                  <a:cubicBezTo>
                    <a:pt x="73" y="0"/>
                    <a:pt x="90" y="20"/>
                    <a:pt x="90" y="48"/>
                  </a:cubicBezTo>
                  <a:cubicBezTo>
                    <a:pt x="90" y="56"/>
                    <a:pt x="90" y="56"/>
                    <a:pt x="90" y="56"/>
                  </a:cubicBezTo>
                  <a:cubicBezTo>
                    <a:pt x="19" y="56"/>
                    <a:pt x="19" y="56"/>
                    <a:pt x="19" y="56"/>
                  </a:cubicBezTo>
                  <a:close/>
                  <a:moveTo>
                    <a:pt x="46" y="14"/>
                  </a:moveTo>
                  <a:cubicBezTo>
                    <a:pt x="28" y="14"/>
                    <a:pt x="20" y="29"/>
                    <a:pt x="18" y="42"/>
                  </a:cubicBezTo>
                  <a:cubicBezTo>
                    <a:pt x="70" y="42"/>
                    <a:pt x="70" y="42"/>
                    <a:pt x="70" y="42"/>
                  </a:cubicBezTo>
                  <a:cubicBezTo>
                    <a:pt x="71" y="28"/>
                    <a:pt x="63" y="14"/>
                    <a:pt x="46" y="14"/>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69" name="Google Shape;669;p19"/>
            <p:cNvSpPr/>
            <p:nvPr/>
          </p:nvSpPr>
          <p:spPr>
            <a:xfrm>
              <a:off x="2947988" y="185738"/>
              <a:ext cx="47625" cy="84138"/>
            </a:xfrm>
            <a:custGeom>
              <a:avLst/>
              <a:gdLst/>
              <a:ahLst/>
              <a:cxnLst/>
              <a:rect l="l" t="t" r="r" b="b"/>
              <a:pathLst>
                <a:path w="56" h="101" extrusionOk="0">
                  <a:moveTo>
                    <a:pt x="53" y="19"/>
                  </a:moveTo>
                  <a:cubicBezTo>
                    <a:pt x="53" y="19"/>
                    <a:pt x="51" y="18"/>
                    <a:pt x="46" y="18"/>
                  </a:cubicBezTo>
                  <a:cubicBezTo>
                    <a:pt x="41" y="18"/>
                    <a:pt x="37" y="19"/>
                    <a:pt x="32" y="22"/>
                  </a:cubicBezTo>
                  <a:cubicBezTo>
                    <a:pt x="26" y="26"/>
                    <a:pt x="20" y="34"/>
                    <a:pt x="18" y="45"/>
                  </a:cubicBezTo>
                  <a:cubicBezTo>
                    <a:pt x="18" y="101"/>
                    <a:pt x="18" y="101"/>
                    <a:pt x="18" y="101"/>
                  </a:cubicBezTo>
                  <a:cubicBezTo>
                    <a:pt x="0" y="101"/>
                    <a:pt x="0" y="101"/>
                    <a:pt x="0" y="101"/>
                  </a:cubicBezTo>
                  <a:cubicBezTo>
                    <a:pt x="0" y="2"/>
                    <a:pt x="0" y="2"/>
                    <a:pt x="0" y="2"/>
                  </a:cubicBezTo>
                  <a:cubicBezTo>
                    <a:pt x="17" y="2"/>
                    <a:pt x="17" y="2"/>
                    <a:pt x="17" y="2"/>
                  </a:cubicBezTo>
                  <a:cubicBezTo>
                    <a:pt x="18" y="21"/>
                    <a:pt x="18" y="21"/>
                    <a:pt x="18" y="21"/>
                  </a:cubicBezTo>
                  <a:cubicBezTo>
                    <a:pt x="24" y="10"/>
                    <a:pt x="35" y="0"/>
                    <a:pt x="48" y="0"/>
                  </a:cubicBezTo>
                  <a:cubicBezTo>
                    <a:pt x="53" y="0"/>
                    <a:pt x="56" y="1"/>
                    <a:pt x="56" y="1"/>
                  </a:cubicBezTo>
                  <a:lnTo>
                    <a:pt x="53" y="1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70" name="Google Shape;670;p19"/>
            <p:cNvSpPr/>
            <p:nvPr/>
          </p:nvSpPr>
          <p:spPr>
            <a:xfrm>
              <a:off x="2998788" y="185738"/>
              <a:ext cx="74613" cy="85725"/>
            </a:xfrm>
            <a:custGeom>
              <a:avLst/>
              <a:gdLst/>
              <a:ahLst/>
              <a:cxnLst/>
              <a:rect l="l" t="t" r="r" b="b"/>
              <a:pathLst>
                <a:path w="90" h="103" extrusionOk="0">
                  <a:moveTo>
                    <a:pt x="20" y="56"/>
                  </a:moveTo>
                  <a:cubicBezTo>
                    <a:pt x="20" y="75"/>
                    <a:pt x="31" y="88"/>
                    <a:pt x="49" y="88"/>
                  </a:cubicBezTo>
                  <a:cubicBezTo>
                    <a:pt x="68" y="88"/>
                    <a:pt x="79" y="78"/>
                    <a:pt x="80" y="77"/>
                  </a:cubicBezTo>
                  <a:cubicBezTo>
                    <a:pt x="88" y="89"/>
                    <a:pt x="88" y="89"/>
                    <a:pt x="88" y="89"/>
                  </a:cubicBezTo>
                  <a:cubicBezTo>
                    <a:pt x="88" y="89"/>
                    <a:pt x="74" y="103"/>
                    <a:pt x="47" y="103"/>
                  </a:cubicBezTo>
                  <a:cubicBezTo>
                    <a:pt x="20" y="103"/>
                    <a:pt x="0" y="84"/>
                    <a:pt x="0" y="52"/>
                  </a:cubicBezTo>
                  <a:cubicBezTo>
                    <a:pt x="0" y="19"/>
                    <a:pt x="21" y="0"/>
                    <a:pt x="47" y="0"/>
                  </a:cubicBezTo>
                  <a:cubicBezTo>
                    <a:pt x="74" y="0"/>
                    <a:pt x="90" y="20"/>
                    <a:pt x="90" y="48"/>
                  </a:cubicBezTo>
                  <a:cubicBezTo>
                    <a:pt x="90" y="56"/>
                    <a:pt x="90" y="56"/>
                    <a:pt x="90" y="56"/>
                  </a:cubicBezTo>
                  <a:cubicBezTo>
                    <a:pt x="20" y="56"/>
                    <a:pt x="20" y="56"/>
                    <a:pt x="20" y="56"/>
                  </a:cubicBezTo>
                  <a:close/>
                  <a:moveTo>
                    <a:pt x="46" y="14"/>
                  </a:moveTo>
                  <a:cubicBezTo>
                    <a:pt x="28" y="14"/>
                    <a:pt x="20" y="29"/>
                    <a:pt x="19" y="42"/>
                  </a:cubicBezTo>
                  <a:cubicBezTo>
                    <a:pt x="71" y="42"/>
                    <a:pt x="71" y="42"/>
                    <a:pt x="71" y="42"/>
                  </a:cubicBezTo>
                  <a:cubicBezTo>
                    <a:pt x="71" y="28"/>
                    <a:pt x="64" y="14"/>
                    <a:pt x="46" y="14"/>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71" name="Google Shape;671;p19"/>
            <p:cNvSpPr/>
            <p:nvPr/>
          </p:nvSpPr>
          <p:spPr>
            <a:xfrm>
              <a:off x="3084513" y="153988"/>
              <a:ext cx="77788" cy="117475"/>
            </a:xfrm>
            <a:custGeom>
              <a:avLst/>
              <a:gdLst/>
              <a:ahLst/>
              <a:cxnLst/>
              <a:rect l="l" t="t" r="r" b="b"/>
              <a:pathLst>
                <a:path w="94" h="143" extrusionOk="0">
                  <a:moveTo>
                    <a:pt x="78" y="141"/>
                  </a:moveTo>
                  <a:cubicBezTo>
                    <a:pt x="75" y="125"/>
                    <a:pt x="75" y="125"/>
                    <a:pt x="75" y="125"/>
                  </a:cubicBezTo>
                  <a:cubicBezTo>
                    <a:pt x="74" y="126"/>
                    <a:pt x="65" y="143"/>
                    <a:pt x="42" y="143"/>
                  </a:cubicBezTo>
                  <a:cubicBezTo>
                    <a:pt x="16" y="143"/>
                    <a:pt x="0" y="121"/>
                    <a:pt x="0" y="91"/>
                  </a:cubicBezTo>
                  <a:cubicBezTo>
                    <a:pt x="0" y="62"/>
                    <a:pt x="18" y="40"/>
                    <a:pt x="44" y="40"/>
                  </a:cubicBezTo>
                  <a:cubicBezTo>
                    <a:pt x="65" y="40"/>
                    <a:pt x="74" y="56"/>
                    <a:pt x="75" y="58"/>
                  </a:cubicBezTo>
                  <a:cubicBezTo>
                    <a:pt x="75" y="0"/>
                    <a:pt x="75" y="0"/>
                    <a:pt x="75" y="0"/>
                  </a:cubicBezTo>
                  <a:cubicBezTo>
                    <a:pt x="94" y="0"/>
                    <a:pt x="94" y="0"/>
                    <a:pt x="94" y="0"/>
                  </a:cubicBezTo>
                  <a:cubicBezTo>
                    <a:pt x="94" y="141"/>
                    <a:pt x="94" y="141"/>
                    <a:pt x="94" y="141"/>
                  </a:cubicBezTo>
                  <a:cubicBezTo>
                    <a:pt x="78" y="141"/>
                    <a:pt x="78" y="141"/>
                    <a:pt x="78" y="141"/>
                  </a:cubicBezTo>
                  <a:close/>
                  <a:moveTo>
                    <a:pt x="48" y="54"/>
                  </a:moveTo>
                  <a:cubicBezTo>
                    <a:pt x="30" y="54"/>
                    <a:pt x="19" y="71"/>
                    <a:pt x="19" y="90"/>
                  </a:cubicBezTo>
                  <a:cubicBezTo>
                    <a:pt x="19" y="110"/>
                    <a:pt x="29" y="127"/>
                    <a:pt x="47" y="127"/>
                  </a:cubicBezTo>
                  <a:cubicBezTo>
                    <a:pt x="64" y="127"/>
                    <a:pt x="75" y="110"/>
                    <a:pt x="75" y="90"/>
                  </a:cubicBezTo>
                  <a:cubicBezTo>
                    <a:pt x="76" y="71"/>
                    <a:pt x="66" y="54"/>
                    <a:pt x="48" y="54"/>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72" name="Google Shape;672;p19"/>
            <p:cNvSpPr/>
            <p:nvPr/>
          </p:nvSpPr>
          <p:spPr>
            <a:xfrm>
              <a:off x="3209926" y="152400"/>
              <a:ext cx="53975" cy="117475"/>
            </a:xfrm>
            <a:custGeom>
              <a:avLst/>
              <a:gdLst/>
              <a:ahLst/>
              <a:cxnLst/>
              <a:rect l="l" t="t" r="r" b="b"/>
              <a:pathLst>
                <a:path w="64" h="142" extrusionOk="0">
                  <a:moveTo>
                    <a:pt x="61" y="18"/>
                  </a:moveTo>
                  <a:cubicBezTo>
                    <a:pt x="61" y="18"/>
                    <a:pt x="55" y="15"/>
                    <a:pt x="49" y="15"/>
                  </a:cubicBezTo>
                  <a:cubicBezTo>
                    <a:pt x="43" y="15"/>
                    <a:pt x="39" y="17"/>
                    <a:pt x="36" y="21"/>
                  </a:cubicBezTo>
                  <a:cubicBezTo>
                    <a:pt x="34" y="24"/>
                    <a:pt x="34" y="29"/>
                    <a:pt x="34" y="35"/>
                  </a:cubicBezTo>
                  <a:cubicBezTo>
                    <a:pt x="34" y="43"/>
                    <a:pt x="34" y="43"/>
                    <a:pt x="34" y="43"/>
                  </a:cubicBezTo>
                  <a:cubicBezTo>
                    <a:pt x="59" y="43"/>
                    <a:pt x="59" y="43"/>
                    <a:pt x="59" y="43"/>
                  </a:cubicBezTo>
                  <a:cubicBezTo>
                    <a:pt x="59" y="57"/>
                    <a:pt x="59" y="57"/>
                    <a:pt x="59" y="57"/>
                  </a:cubicBezTo>
                  <a:cubicBezTo>
                    <a:pt x="34" y="57"/>
                    <a:pt x="34" y="57"/>
                    <a:pt x="34" y="57"/>
                  </a:cubicBezTo>
                  <a:cubicBezTo>
                    <a:pt x="34" y="142"/>
                    <a:pt x="34" y="142"/>
                    <a:pt x="34" y="142"/>
                  </a:cubicBezTo>
                  <a:cubicBezTo>
                    <a:pt x="15" y="142"/>
                    <a:pt x="15" y="142"/>
                    <a:pt x="15" y="142"/>
                  </a:cubicBezTo>
                  <a:cubicBezTo>
                    <a:pt x="15" y="57"/>
                    <a:pt x="15" y="57"/>
                    <a:pt x="15" y="57"/>
                  </a:cubicBezTo>
                  <a:cubicBezTo>
                    <a:pt x="0" y="57"/>
                    <a:pt x="0" y="57"/>
                    <a:pt x="0" y="57"/>
                  </a:cubicBezTo>
                  <a:cubicBezTo>
                    <a:pt x="0" y="43"/>
                    <a:pt x="0" y="43"/>
                    <a:pt x="0" y="43"/>
                  </a:cubicBezTo>
                  <a:cubicBezTo>
                    <a:pt x="15" y="43"/>
                    <a:pt x="15" y="43"/>
                    <a:pt x="15" y="43"/>
                  </a:cubicBezTo>
                  <a:cubicBezTo>
                    <a:pt x="15" y="32"/>
                    <a:pt x="15" y="32"/>
                    <a:pt x="15" y="32"/>
                  </a:cubicBezTo>
                  <a:cubicBezTo>
                    <a:pt x="15" y="21"/>
                    <a:pt x="18" y="14"/>
                    <a:pt x="22" y="9"/>
                  </a:cubicBezTo>
                  <a:cubicBezTo>
                    <a:pt x="27" y="4"/>
                    <a:pt x="34" y="0"/>
                    <a:pt x="45" y="0"/>
                  </a:cubicBezTo>
                  <a:cubicBezTo>
                    <a:pt x="55" y="0"/>
                    <a:pt x="62" y="3"/>
                    <a:pt x="64" y="4"/>
                  </a:cubicBezTo>
                  <a:lnTo>
                    <a:pt x="61" y="1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73" name="Google Shape;673;p19"/>
            <p:cNvSpPr/>
            <p:nvPr/>
          </p:nvSpPr>
          <p:spPr>
            <a:xfrm>
              <a:off x="3270251" y="185738"/>
              <a:ext cx="46038" cy="84138"/>
            </a:xfrm>
            <a:custGeom>
              <a:avLst/>
              <a:gdLst/>
              <a:ahLst/>
              <a:cxnLst/>
              <a:rect l="l" t="t" r="r" b="b"/>
              <a:pathLst>
                <a:path w="56" h="101" extrusionOk="0">
                  <a:moveTo>
                    <a:pt x="53" y="19"/>
                  </a:moveTo>
                  <a:cubicBezTo>
                    <a:pt x="53" y="19"/>
                    <a:pt x="51" y="18"/>
                    <a:pt x="46" y="18"/>
                  </a:cubicBezTo>
                  <a:cubicBezTo>
                    <a:pt x="41" y="18"/>
                    <a:pt x="37" y="19"/>
                    <a:pt x="32" y="22"/>
                  </a:cubicBezTo>
                  <a:cubicBezTo>
                    <a:pt x="26" y="26"/>
                    <a:pt x="20" y="34"/>
                    <a:pt x="18" y="45"/>
                  </a:cubicBezTo>
                  <a:cubicBezTo>
                    <a:pt x="18" y="101"/>
                    <a:pt x="18" y="101"/>
                    <a:pt x="18" y="101"/>
                  </a:cubicBezTo>
                  <a:cubicBezTo>
                    <a:pt x="0" y="101"/>
                    <a:pt x="0" y="101"/>
                    <a:pt x="0" y="101"/>
                  </a:cubicBezTo>
                  <a:cubicBezTo>
                    <a:pt x="0" y="2"/>
                    <a:pt x="0" y="2"/>
                    <a:pt x="0" y="2"/>
                  </a:cubicBezTo>
                  <a:cubicBezTo>
                    <a:pt x="17" y="2"/>
                    <a:pt x="17" y="2"/>
                    <a:pt x="17" y="2"/>
                  </a:cubicBezTo>
                  <a:cubicBezTo>
                    <a:pt x="18" y="21"/>
                    <a:pt x="18" y="21"/>
                    <a:pt x="18" y="21"/>
                  </a:cubicBezTo>
                  <a:cubicBezTo>
                    <a:pt x="24" y="10"/>
                    <a:pt x="35" y="0"/>
                    <a:pt x="48" y="0"/>
                  </a:cubicBezTo>
                  <a:cubicBezTo>
                    <a:pt x="53" y="0"/>
                    <a:pt x="56" y="1"/>
                    <a:pt x="56" y="1"/>
                  </a:cubicBezTo>
                  <a:lnTo>
                    <a:pt x="53" y="1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74" name="Google Shape;674;p19"/>
            <p:cNvSpPr/>
            <p:nvPr/>
          </p:nvSpPr>
          <p:spPr>
            <a:xfrm>
              <a:off x="3321051" y="185738"/>
              <a:ext cx="79375" cy="85725"/>
            </a:xfrm>
            <a:custGeom>
              <a:avLst/>
              <a:gdLst/>
              <a:ahLst/>
              <a:cxnLst/>
              <a:rect l="l" t="t" r="r" b="b"/>
              <a:pathLst>
                <a:path w="96" h="102" extrusionOk="0">
                  <a:moveTo>
                    <a:pt x="48" y="102"/>
                  </a:moveTo>
                  <a:cubicBezTo>
                    <a:pt x="20" y="102"/>
                    <a:pt x="0" y="82"/>
                    <a:pt x="0" y="51"/>
                  </a:cubicBezTo>
                  <a:cubicBezTo>
                    <a:pt x="0" y="20"/>
                    <a:pt x="20" y="0"/>
                    <a:pt x="48" y="0"/>
                  </a:cubicBezTo>
                  <a:cubicBezTo>
                    <a:pt x="77" y="0"/>
                    <a:pt x="96" y="20"/>
                    <a:pt x="96" y="51"/>
                  </a:cubicBezTo>
                  <a:cubicBezTo>
                    <a:pt x="96" y="82"/>
                    <a:pt x="77" y="102"/>
                    <a:pt x="48" y="102"/>
                  </a:cubicBezTo>
                  <a:close/>
                  <a:moveTo>
                    <a:pt x="48" y="14"/>
                  </a:moveTo>
                  <a:cubicBezTo>
                    <a:pt x="30" y="14"/>
                    <a:pt x="20" y="29"/>
                    <a:pt x="20" y="51"/>
                  </a:cubicBezTo>
                  <a:cubicBezTo>
                    <a:pt x="20" y="72"/>
                    <a:pt x="30" y="88"/>
                    <a:pt x="48" y="88"/>
                  </a:cubicBezTo>
                  <a:cubicBezTo>
                    <a:pt x="67" y="88"/>
                    <a:pt x="77" y="72"/>
                    <a:pt x="77" y="51"/>
                  </a:cubicBezTo>
                  <a:cubicBezTo>
                    <a:pt x="77" y="29"/>
                    <a:pt x="67" y="14"/>
                    <a:pt x="48" y="14"/>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75" name="Google Shape;675;p19"/>
            <p:cNvSpPr/>
            <p:nvPr/>
          </p:nvSpPr>
          <p:spPr>
            <a:xfrm>
              <a:off x="3419476" y="185738"/>
              <a:ext cx="117475" cy="84138"/>
            </a:xfrm>
            <a:custGeom>
              <a:avLst/>
              <a:gdLst/>
              <a:ahLst/>
              <a:cxnLst/>
              <a:rect l="l" t="t" r="r" b="b"/>
              <a:pathLst>
                <a:path w="142" h="101" extrusionOk="0">
                  <a:moveTo>
                    <a:pt x="123" y="101"/>
                  </a:moveTo>
                  <a:cubicBezTo>
                    <a:pt x="123" y="39"/>
                    <a:pt x="123" y="39"/>
                    <a:pt x="123" y="39"/>
                  </a:cubicBezTo>
                  <a:cubicBezTo>
                    <a:pt x="123" y="26"/>
                    <a:pt x="120" y="16"/>
                    <a:pt x="106" y="16"/>
                  </a:cubicBezTo>
                  <a:cubicBezTo>
                    <a:pt x="91" y="16"/>
                    <a:pt x="81" y="34"/>
                    <a:pt x="80" y="41"/>
                  </a:cubicBezTo>
                  <a:cubicBezTo>
                    <a:pt x="80" y="101"/>
                    <a:pt x="80" y="101"/>
                    <a:pt x="80" y="101"/>
                  </a:cubicBezTo>
                  <a:cubicBezTo>
                    <a:pt x="62" y="101"/>
                    <a:pt x="62" y="101"/>
                    <a:pt x="62" y="101"/>
                  </a:cubicBezTo>
                  <a:cubicBezTo>
                    <a:pt x="62" y="39"/>
                    <a:pt x="62" y="39"/>
                    <a:pt x="62" y="39"/>
                  </a:cubicBezTo>
                  <a:cubicBezTo>
                    <a:pt x="62" y="26"/>
                    <a:pt x="59" y="16"/>
                    <a:pt x="44" y="16"/>
                  </a:cubicBezTo>
                  <a:cubicBezTo>
                    <a:pt x="30" y="16"/>
                    <a:pt x="20" y="34"/>
                    <a:pt x="19" y="41"/>
                  </a:cubicBezTo>
                  <a:cubicBezTo>
                    <a:pt x="19" y="101"/>
                    <a:pt x="19" y="101"/>
                    <a:pt x="19" y="101"/>
                  </a:cubicBezTo>
                  <a:cubicBezTo>
                    <a:pt x="0" y="101"/>
                    <a:pt x="0" y="101"/>
                    <a:pt x="0" y="101"/>
                  </a:cubicBezTo>
                  <a:cubicBezTo>
                    <a:pt x="0" y="2"/>
                    <a:pt x="0" y="2"/>
                    <a:pt x="0" y="2"/>
                  </a:cubicBezTo>
                  <a:cubicBezTo>
                    <a:pt x="18" y="2"/>
                    <a:pt x="18" y="2"/>
                    <a:pt x="18" y="2"/>
                  </a:cubicBezTo>
                  <a:cubicBezTo>
                    <a:pt x="19" y="20"/>
                    <a:pt x="19" y="20"/>
                    <a:pt x="19" y="20"/>
                  </a:cubicBezTo>
                  <a:cubicBezTo>
                    <a:pt x="25" y="9"/>
                    <a:pt x="37" y="0"/>
                    <a:pt x="51" y="0"/>
                  </a:cubicBezTo>
                  <a:cubicBezTo>
                    <a:pt x="64" y="0"/>
                    <a:pt x="75" y="6"/>
                    <a:pt x="79" y="21"/>
                  </a:cubicBezTo>
                  <a:cubicBezTo>
                    <a:pt x="86" y="9"/>
                    <a:pt x="98" y="0"/>
                    <a:pt x="112" y="0"/>
                  </a:cubicBezTo>
                  <a:cubicBezTo>
                    <a:pt x="128" y="0"/>
                    <a:pt x="142" y="9"/>
                    <a:pt x="142" y="34"/>
                  </a:cubicBezTo>
                  <a:cubicBezTo>
                    <a:pt x="142" y="101"/>
                    <a:pt x="142" y="101"/>
                    <a:pt x="142" y="101"/>
                  </a:cubicBezTo>
                  <a:cubicBezTo>
                    <a:pt x="123" y="101"/>
                    <a:pt x="123" y="101"/>
                    <a:pt x="123" y="10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76" name="Google Shape;676;p19"/>
            <p:cNvSpPr/>
            <p:nvPr/>
          </p:nvSpPr>
          <p:spPr>
            <a:xfrm>
              <a:off x="3594101" y="157163"/>
              <a:ext cx="69850" cy="112713"/>
            </a:xfrm>
            <a:custGeom>
              <a:avLst/>
              <a:gdLst/>
              <a:ahLst/>
              <a:cxnLst/>
              <a:rect l="l" t="t" r="r" b="b"/>
              <a:pathLst>
                <a:path w="44" h="71" extrusionOk="0">
                  <a:moveTo>
                    <a:pt x="0" y="71"/>
                  </a:moveTo>
                  <a:lnTo>
                    <a:pt x="0" y="0"/>
                  </a:lnTo>
                  <a:lnTo>
                    <a:pt x="43" y="0"/>
                  </a:lnTo>
                  <a:lnTo>
                    <a:pt x="43" y="8"/>
                  </a:lnTo>
                  <a:lnTo>
                    <a:pt x="10" y="8"/>
                  </a:lnTo>
                  <a:lnTo>
                    <a:pt x="10" y="29"/>
                  </a:lnTo>
                  <a:lnTo>
                    <a:pt x="41" y="29"/>
                  </a:lnTo>
                  <a:lnTo>
                    <a:pt x="41" y="38"/>
                  </a:lnTo>
                  <a:lnTo>
                    <a:pt x="10" y="38"/>
                  </a:lnTo>
                  <a:lnTo>
                    <a:pt x="10" y="62"/>
                  </a:lnTo>
                  <a:lnTo>
                    <a:pt x="44" y="62"/>
                  </a:lnTo>
                  <a:lnTo>
                    <a:pt x="44" y="71"/>
                  </a:lnTo>
                  <a:lnTo>
                    <a:pt x="0" y="71"/>
                  </a:lnTo>
                  <a:lnTo>
                    <a:pt x="0" y="71"/>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77" name="Google Shape;677;p19"/>
            <p:cNvSpPr/>
            <p:nvPr/>
          </p:nvSpPr>
          <p:spPr>
            <a:xfrm>
              <a:off x="3671888" y="188913"/>
              <a:ext cx="77788" cy="80963"/>
            </a:xfrm>
            <a:custGeom>
              <a:avLst/>
              <a:gdLst/>
              <a:ahLst/>
              <a:cxnLst/>
              <a:rect l="l" t="t" r="r" b="b"/>
              <a:pathLst>
                <a:path w="49" h="51" extrusionOk="0">
                  <a:moveTo>
                    <a:pt x="38" y="51"/>
                  </a:moveTo>
                  <a:lnTo>
                    <a:pt x="24" y="30"/>
                  </a:lnTo>
                  <a:lnTo>
                    <a:pt x="11" y="51"/>
                  </a:lnTo>
                  <a:lnTo>
                    <a:pt x="0" y="51"/>
                  </a:lnTo>
                  <a:lnTo>
                    <a:pt x="18" y="25"/>
                  </a:lnTo>
                  <a:lnTo>
                    <a:pt x="1" y="0"/>
                  </a:lnTo>
                  <a:lnTo>
                    <a:pt x="12" y="0"/>
                  </a:lnTo>
                  <a:lnTo>
                    <a:pt x="25" y="19"/>
                  </a:lnTo>
                  <a:lnTo>
                    <a:pt x="37" y="0"/>
                  </a:lnTo>
                  <a:lnTo>
                    <a:pt x="48" y="0"/>
                  </a:lnTo>
                  <a:lnTo>
                    <a:pt x="30" y="25"/>
                  </a:lnTo>
                  <a:lnTo>
                    <a:pt x="49" y="51"/>
                  </a:lnTo>
                  <a:lnTo>
                    <a:pt x="38" y="51"/>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78" name="Google Shape;678;p19"/>
            <p:cNvSpPr/>
            <p:nvPr/>
          </p:nvSpPr>
          <p:spPr>
            <a:xfrm>
              <a:off x="3763963" y="185738"/>
              <a:ext cx="77788" cy="114300"/>
            </a:xfrm>
            <a:custGeom>
              <a:avLst/>
              <a:gdLst/>
              <a:ahLst/>
              <a:cxnLst/>
              <a:rect l="l" t="t" r="r" b="b"/>
              <a:pathLst>
                <a:path w="94" h="136" extrusionOk="0">
                  <a:moveTo>
                    <a:pt x="49" y="102"/>
                  </a:moveTo>
                  <a:cubicBezTo>
                    <a:pt x="29" y="102"/>
                    <a:pt x="21" y="89"/>
                    <a:pt x="18" y="85"/>
                  </a:cubicBezTo>
                  <a:cubicBezTo>
                    <a:pt x="18" y="136"/>
                    <a:pt x="18" y="136"/>
                    <a:pt x="18" y="136"/>
                  </a:cubicBezTo>
                  <a:cubicBezTo>
                    <a:pt x="0" y="136"/>
                    <a:pt x="0" y="136"/>
                    <a:pt x="0" y="136"/>
                  </a:cubicBezTo>
                  <a:cubicBezTo>
                    <a:pt x="0" y="1"/>
                    <a:pt x="0" y="1"/>
                    <a:pt x="0" y="1"/>
                  </a:cubicBezTo>
                  <a:cubicBezTo>
                    <a:pt x="17" y="1"/>
                    <a:pt x="17" y="1"/>
                    <a:pt x="17" y="1"/>
                  </a:cubicBezTo>
                  <a:cubicBezTo>
                    <a:pt x="18" y="17"/>
                    <a:pt x="18" y="17"/>
                    <a:pt x="18" y="17"/>
                  </a:cubicBezTo>
                  <a:cubicBezTo>
                    <a:pt x="20" y="15"/>
                    <a:pt x="30" y="0"/>
                    <a:pt x="51" y="0"/>
                  </a:cubicBezTo>
                  <a:cubicBezTo>
                    <a:pt x="78" y="0"/>
                    <a:pt x="94" y="21"/>
                    <a:pt x="94" y="51"/>
                  </a:cubicBezTo>
                  <a:cubicBezTo>
                    <a:pt x="93" y="81"/>
                    <a:pt x="75" y="102"/>
                    <a:pt x="49" y="102"/>
                  </a:cubicBezTo>
                  <a:close/>
                  <a:moveTo>
                    <a:pt x="46" y="14"/>
                  </a:moveTo>
                  <a:cubicBezTo>
                    <a:pt x="29" y="14"/>
                    <a:pt x="17" y="31"/>
                    <a:pt x="17" y="50"/>
                  </a:cubicBezTo>
                  <a:cubicBezTo>
                    <a:pt x="17" y="70"/>
                    <a:pt x="28" y="87"/>
                    <a:pt x="45" y="87"/>
                  </a:cubicBezTo>
                  <a:cubicBezTo>
                    <a:pt x="62" y="87"/>
                    <a:pt x="74" y="70"/>
                    <a:pt x="74" y="50"/>
                  </a:cubicBezTo>
                  <a:cubicBezTo>
                    <a:pt x="74" y="31"/>
                    <a:pt x="63" y="14"/>
                    <a:pt x="46" y="14"/>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79" name="Google Shape;679;p19"/>
            <p:cNvSpPr/>
            <p:nvPr/>
          </p:nvSpPr>
          <p:spPr>
            <a:xfrm>
              <a:off x="3852863" y="185738"/>
              <a:ext cx="74613" cy="85725"/>
            </a:xfrm>
            <a:custGeom>
              <a:avLst/>
              <a:gdLst/>
              <a:ahLst/>
              <a:cxnLst/>
              <a:rect l="l" t="t" r="r" b="b"/>
              <a:pathLst>
                <a:path w="90" h="103" extrusionOk="0">
                  <a:moveTo>
                    <a:pt x="20" y="56"/>
                  </a:moveTo>
                  <a:cubicBezTo>
                    <a:pt x="20" y="75"/>
                    <a:pt x="31" y="88"/>
                    <a:pt x="50" y="88"/>
                  </a:cubicBezTo>
                  <a:cubicBezTo>
                    <a:pt x="68" y="88"/>
                    <a:pt x="79" y="78"/>
                    <a:pt x="80" y="77"/>
                  </a:cubicBezTo>
                  <a:cubicBezTo>
                    <a:pt x="88" y="89"/>
                    <a:pt x="88" y="89"/>
                    <a:pt x="88" y="89"/>
                  </a:cubicBezTo>
                  <a:cubicBezTo>
                    <a:pt x="88" y="89"/>
                    <a:pt x="75" y="103"/>
                    <a:pt x="47" y="103"/>
                  </a:cubicBezTo>
                  <a:cubicBezTo>
                    <a:pt x="20" y="103"/>
                    <a:pt x="0" y="84"/>
                    <a:pt x="0" y="52"/>
                  </a:cubicBezTo>
                  <a:cubicBezTo>
                    <a:pt x="0" y="19"/>
                    <a:pt x="21" y="0"/>
                    <a:pt x="47" y="0"/>
                  </a:cubicBezTo>
                  <a:cubicBezTo>
                    <a:pt x="74" y="0"/>
                    <a:pt x="90" y="20"/>
                    <a:pt x="90" y="48"/>
                  </a:cubicBezTo>
                  <a:cubicBezTo>
                    <a:pt x="90" y="56"/>
                    <a:pt x="90" y="56"/>
                    <a:pt x="90" y="56"/>
                  </a:cubicBezTo>
                  <a:cubicBezTo>
                    <a:pt x="20" y="56"/>
                    <a:pt x="20" y="56"/>
                    <a:pt x="20" y="56"/>
                  </a:cubicBezTo>
                  <a:close/>
                  <a:moveTo>
                    <a:pt x="46" y="14"/>
                  </a:moveTo>
                  <a:cubicBezTo>
                    <a:pt x="29" y="14"/>
                    <a:pt x="20" y="29"/>
                    <a:pt x="19" y="42"/>
                  </a:cubicBezTo>
                  <a:cubicBezTo>
                    <a:pt x="71" y="42"/>
                    <a:pt x="71" y="42"/>
                    <a:pt x="71" y="42"/>
                  </a:cubicBezTo>
                  <a:cubicBezTo>
                    <a:pt x="72" y="28"/>
                    <a:pt x="65" y="14"/>
                    <a:pt x="46" y="14"/>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80" name="Google Shape;680;p19"/>
            <p:cNvSpPr/>
            <p:nvPr/>
          </p:nvSpPr>
          <p:spPr>
            <a:xfrm>
              <a:off x="3946526" y="185738"/>
              <a:ext cx="47625" cy="84138"/>
            </a:xfrm>
            <a:custGeom>
              <a:avLst/>
              <a:gdLst/>
              <a:ahLst/>
              <a:cxnLst/>
              <a:rect l="l" t="t" r="r" b="b"/>
              <a:pathLst>
                <a:path w="57" h="101" extrusionOk="0">
                  <a:moveTo>
                    <a:pt x="54" y="19"/>
                  </a:moveTo>
                  <a:cubicBezTo>
                    <a:pt x="54" y="19"/>
                    <a:pt x="52" y="18"/>
                    <a:pt x="47" y="18"/>
                  </a:cubicBezTo>
                  <a:cubicBezTo>
                    <a:pt x="42" y="18"/>
                    <a:pt x="38" y="19"/>
                    <a:pt x="33" y="22"/>
                  </a:cubicBezTo>
                  <a:cubicBezTo>
                    <a:pt x="27" y="26"/>
                    <a:pt x="21" y="34"/>
                    <a:pt x="19" y="45"/>
                  </a:cubicBezTo>
                  <a:cubicBezTo>
                    <a:pt x="19" y="101"/>
                    <a:pt x="19" y="101"/>
                    <a:pt x="19" y="101"/>
                  </a:cubicBezTo>
                  <a:cubicBezTo>
                    <a:pt x="0" y="101"/>
                    <a:pt x="0" y="101"/>
                    <a:pt x="0" y="101"/>
                  </a:cubicBezTo>
                  <a:cubicBezTo>
                    <a:pt x="0" y="2"/>
                    <a:pt x="0" y="2"/>
                    <a:pt x="0" y="2"/>
                  </a:cubicBezTo>
                  <a:cubicBezTo>
                    <a:pt x="18" y="2"/>
                    <a:pt x="18" y="2"/>
                    <a:pt x="18" y="2"/>
                  </a:cubicBezTo>
                  <a:cubicBezTo>
                    <a:pt x="19" y="21"/>
                    <a:pt x="19" y="21"/>
                    <a:pt x="19" y="21"/>
                  </a:cubicBezTo>
                  <a:cubicBezTo>
                    <a:pt x="24" y="10"/>
                    <a:pt x="35" y="0"/>
                    <a:pt x="49" y="0"/>
                  </a:cubicBezTo>
                  <a:cubicBezTo>
                    <a:pt x="54" y="0"/>
                    <a:pt x="57" y="1"/>
                    <a:pt x="57" y="1"/>
                  </a:cubicBezTo>
                  <a:lnTo>
                    <a:pt x="54" y="19"/>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81" name="Google Shape;681;p19"/>
            <p:cNvSpPr/>
            <p:nvPr/>
          </p:nvSpPr>
          <p:spPr>
            <a:xfrm>
              <a:off x="4005263" y="150813"/>
              <a:ext cx="20638" cy="119063"/>
            </a:xfrm>
            <a:custGeom>
              <a:avLst/>
              <a:gdLst/>
              <a:ahLst/>
              <a:cxnLst/>
              <a:rect l="l" t="t" r="r" b="b"/>
              <a:pathLst>
                <a:path w="26" h="144" extrusionOk="0">
                  <a:moveTo>
                    <a:pt x="13" y="25"/>
                  </a:moveTo>
                  <a:cubicBezTo>
                    <a:pt x="6" y="25"/>
                    <a:pt x="0" y="20"/>
                    <a:pt x="0" y="13"/>
                  </a:cubicBezTo>
                  <a:cubicBezTo>
                    <a:pt x="0" y="6"/>
                    <a:pt x="6" y="0"/>
                    <a:pt x="13" y="0"/>
                  </a:cubicBezTo>
                  <a:cubicBezTo>
                    <a:pt x="20" y="0"/>
                    <a:pt x="26" y="6"/>
                    <a:pt x="26" y="12"/>
                  </a:cubicBezTo>
                  <a:cubicBezTo>
                    <a:pt x="26" y="19"/>
                    <a:pt x="20" y="25"/>
                    <a:pt x="13" y="25"/>
                  </a:cubicBezTo>
                  <a:close/>
                  <a:moveTo>
                    <a:pt x="3" y="144"/>
                  </a:moveTo>
                  <a:cubicBezTo>
                    <a:pt x="3" y="45"/>
                    <a:pt x="3" y="45"/>
                    <a:pt x="3" y="45"/>
                  </a:cubicBezTo>
                  <a:cubicBezTo>
                    <a:pt x="22" y="45"/>
                    <a:pt x="22" y="45"/>
                    <a:pt x="22" y="45"/>
                  </a:cubicBezTo>
                  <a:cubicBezTo>
                    <a:pt x="22" y="144"/>
                    <a:pt x="22" y="144"/>
                    <a:pt x="22" y="144"/>
                  </a:cubicBezTo>
                  <a:lnTo>
                    <a:pt x="3" y="144"/>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82" name="Google Shape;682;p19"/>
            <p:cNvSpPr/>
            <p:nvPr/>
          </p:nvSpPr>
          <p:spPr>
            <a:xfrm>
              <a:off x="4041776" y="185738"/>
              <a:ext cx="74613" cy="85725"/>
            </a:xfrm>
            <a:custGeom>
              <a:avLst/>
              <a:gdLst/>
              <a:ahLst/>
              <a:cxnLst/>
              <a:rect l="l" t="t" r="r" b="b"/>
              <a:pathLst>
                <a:path w="90" h="103" extrusionOk="0">
                  <a:moveTo>
                    <a:pt x="20" y="56"/>
                  </a:moveTo>
                  <a:cubicBezTo>
                    <a:pt x="20" y="75"/>
                    <a:pt x="31" y="88"/>
                    <a:pt x="50" y="88"/>
                  </a:cubicBezTo>
                  <a:cubicBezTo>
                    <a:pt x="68" y="88"/>
                    <a:pt x="79" y="78"/>
                    <a:pt x="80" y="77"/>
                  </a:cubicBezTo>
                  <a:cubicBezTo>
                    <a:pt x="88" y="89"/>
                    <a:pt x="88" y="89"/>
                    <a:pt x="88" y="89"/>
                  </a:cubicBezTo>
                  <a:cubicBezTo>
                    <a:pt x="88" y="89"/>
                    <a:pt x="75" y="103"/>
                    <a:pt x="47" y="103"/>
                  </a:cubicBezTo>
                  <a:cubicBezTo>
                    <a:pt x="20" y="103"/>
                    <a:pt x="0" y="84"/>
                    <a:pt x="0" y="52"/>
                  </a:cubicBezTo>
                  <a:cubicBezTo>
                    <a:pt x="0" y="19"/>
                    <a:pt x="21" y="0"/>
                    <a:pt x="47" y="0"/>
                  </a:cubicBezTo>
                  <a:cubicBezTo>
                    <a:pt x="74" y="0"/>
                    <a:pt x="90" y="20"/>
                    <a:pt x="90" y="48"/>
                  </a:cubicBezTo>
                  <a:cubicBezTo>
                    <a:pt x="90" y="56"/>
                    <a:pt x="90" y="56"/>
                    <a:pt x="90" y="56"/>
                  </a:cubicBezTo>
                  <a:cubicBezTo>
                    <a:pt x="20" y="56"/>
                    <a:pt x="20" y="56"/>
                    <a:pt x="20" y="56"/>
                  </a:cubicBezTo>
                  <a:close/>
                  <a:moveTo>
                    <a:pt x="46" y="14"/>
                  </a:moveTo>
                  <a:cubicBezTo>
                    <a:pt x="29" y="14"/>
                    <a:pt x="20" y="29"/>
                    <a:pt x="19" y="42"/>
                  </a:cubicBezTo>
                  <a:cubicBezTo>
                    <a:pt x="71" y="42"/>
                    <a:pt x="71" y="42"/>
                    <a:pt x="71" y="42"/>
                  </a:cubicBezTo>
                  <a:cubicBezTo>
                    <a:pt x="72" y="28"/>
                    <a:pt x="64" y="14"/>
                    <a:pt x="46" y="14"/>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83" name="Google Shape;683;p19"/>
            <p:cNvSpPr/>
            <p:nvPr/>
          </p:nvSpPr>
          <p:spPr>
            <a:xfrm>
              <a:off x="4135438" y="185738"/>
              <a:ext cx="69850" cy="84138"/>
            </a:xfrm>
            <a:custGeom>
              <a:avLst/>
              <a:gdLst/>
              <a:ahLst/>
              <a:cxnLst/>
              <a:rect l="l" t="t" r="r" b="b"/>
              <a:pathLst>
                <a:path w="84" h="101" extrusionOk="0">
                  <a:moveTo>
                    <a:pt x="65" y="101"/>
                  </a:moveTo>
                  <a:cubicBezTo>
                    <a:pt x="65" y="41"/>
                    <a:pt x="65" y="41"/>
                    <a:pt x="65" y="41"/>
                  </a:cubicBezTo>
                  <a:cubicBezTo>
                    <a:pt x="65" y="26"/>
                    <a:pt x="60" y="16"/>
                    <a:pt x="45" y="16"/>
                  </a:cubicBezTo>
                  <a:cubicBezTo>
                    <a:pt x="30" y="16"/>
                    <a:pt x="21" y="32"/>
                    <a:pt x="19" y="41"/>
                  </a:cubicBezTo>
                  <a:cubicBezTo>
                    <a:pt x="19" y="101"/>
                    <a:pt x="19" y="101"/>
                    <a:pt x="19" y="101"/>
                  </a:cubicBezTo>
                  <a:cubicBezTo>
                    <a:pt x="0" y="101"/>
                    <a:pt x="0" y="101"/>
                    <a:pt x="0" y="101"/>
                  </a:cubicBezTo>
                  <a:cubicBezTo>
                    <a:pt x="0" y="2"/>
                    <a:pt x="0" y="2"/>
                    <a:pt x="0" y="2"/>
                  </a:cubicBezTo>
                  <a:cubicBezTo>
                    <a:pt x="18" y="2"/>
                    <a:pt x="18" y="2"/>
                    <a:pt x="18" y="2"/>
                  </a:cubicBezTo>
                  <a:cubicBezTo>
                    <a:pt x="19" y="20"/>
                    <a:pt x="19" y="20"/>
                    <a:pt x="19" y="20"/>
                  </a:cubicBezTo>
                  <a:cubicBezTo>
                    <a:pt x="24" y="10"/>
                    <a:pt x="35" y="0"/>
                    <a:pt x="52" y="0"/>
                  </a:cubicBezTo>
                  <a:cubicBezTo>
                    <a:pt x="71" y="0"/>
                    <a:pt x="84" y="11"/>
                    <a:pt x="84" y="37"/>
                  </a:cubicBezTo>
                  <a:cubicBezTo>
                    <a:pt x="84" y="101"/>
                    <a:pt x="84" y="101"/>
                    <a:pt x="84" y="101"/>
                  </a:cubicBezTo>
                  <a:cubicBezTo>
                    <a:pt x="65" y="101"/>
                    <a:pt x="65" y="101"/>
                    <a:pt x="65" y="10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84" name="Google Shape;684;p19"/>
            <p:cNvSpPr/>
            <p:nvPr/>
          </p:nvSpPr>
          <p:spPr>
            <a:xfrm>
              <a:off x="4221163" y="185738"/>
              <a:ext cx="71438" cy="85725"/>
            </a:xfrm>
            <a:custGeom>
              <a:avLst/>
              <a:gdLst/>
              <a:ahLst/>
              <a:cxnLst/>
              <a:rect l="l" t="t" r="r" b="b"/>
              <a:pathLst>
                <a:path w="86" h="103" extrusionOk="0">
                  <a:moveTo>
                    <a:pt x="76" y="28"/>
                  </a:moveTo>
                  <a:cubicBezTo>
                    <a:pt x="76" y="28"/>
                    <a:pt x="67" y="15"/>
                    <a:pt x="51" y="15"/>
                  </a:cubicBezTo>
                  <a:cubicBezTo>
                    <a:pt x="34" y="15"/>
                    <a:pt x="20" y="27"/>
                    <a:pt x="20" y="51"/>
                  </a:cubicBezTo>
                  <a:cubicBezTo>
                    <a:pt x="20" y="75"/>
                    <a:pt x="34" y="86"/>
                    <a:pt x="50" y="86"/>
                  </a:cubicBezTo>
                  <a:cubicBezTo>
                    <a:pt x="66" y="86"/>
                    <a:pt x="76" y="74"/>
                    <a:pt x="76" y="73"/>
                  </a:cubicBezTo>
                  <a:cubicBezTo>
                    <a:pt x="86" y="85"/>
                    <a:pt x="86" y="85"/>
                    <a:pt x="86" y="85"/>
                  </a:cubicBezTo>
                  <a:cubicBezTo>
                    <a:pt x="85" y="86"/>
                    <a:pt x="74" y="103"/>
                    <a:pt x="47" y="103"/>
                  </a:cubicBezTo>
                  <a:cubicBezTo>
                    <a:pt x="21" y="103"/>
                    <a:pt x="0" y="83"/>
                    <a:pt x="0" y="51"/>
                  </a:cubicBezTo>
                  <a:cubicBezTo>
                    <a:pt x="0" y="19"/>
                    <a:pt x="22" y="0"/>
                    <a:pt x="48" y="0"/>
                  </a:cubicBezTo>
                  <a:cubicBezTo>
                    <a:pt x="74" y="0"/>
                    <a:pt x="84" y="16"/>
                    <a:pt x="85" y="17"/>
                  </a:cubicBezTo>
                  <a:lnTo>
                    <a:pt x="76" y="2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85" name="Google Shape;685;p19"/>
            <p:cNvSpPr/>
            <p:nvPr/>
          </p:nvSpPr>
          <p:spPr>
            <a:xfrm>
              <a:off x="4303713" y="185738"/>
              <a:ext cx="74613" cy="85725"/>
            </a:xfrm>
            <a:custGeom>
              <a:avLst/>
              <a:gdLst/>
              <a:ahLst/>
              <a:cxnLst/>
              <a:rect l="l" t="t" r="r" b="b"/>
              <a:pathLst>
                <a:path w="90" h="103" extrusionOk="0">
                  <a:moveTo>
                    <a:pt x="19" y="56"/>
                  </a:moveTo>
                  <a:cubicBezTo>
                    <a:pt x="19" y="75"/>
                    <a:pt x="31" y="88"/>
                    <a:pt x="49" y="88"/>
                  </a:cubicBezTo>
                  <a:cubicBezTo>
                    <a:pt x="67" y="88"/>
                    <a:pt x="78" y="78"/>
                    <a:pt x="79" y="77"/>
                  </a:cubicBezTo>
                  <a:cubicBezTo>
                    <a:pt x="87" y="89"/>
                    <a:pt x="87" y="89"/>
                    <a:pt x="87" y="89"/>
                  </a:cubicBezTo>
                  <a:cubicBezTo>
                    <a:pt x="87" y="89"/>
                    <a:pt x="74" y="103"/>
                    <a:pt x="47" y="103"/>
                  </a:cubicBezTo>
                  <a:cubicBezTo>
                    <a:pt x="20" y="103"/>
                    <a:pt x="0" y="84"/>
                    <a:pt x="0" y="52"/>
                  </a:cubicBezTo>
                  <a:cubicBezTo>
                    <a:pt x="0" y="19"/>
                    <a:pt x="20" y="0"/>
                    <a:pt x="47" y="0"/>
                  </a:cubicBezTo>
                  <a:cubicBezTo>
                    <a:pt x="73" y="0"/>
                    <a:pt x="90" y="20"/>
                    <a:pt x="90" y="48"/>
                  </a:cubicBezTo>
                  <a:cubicBezTo>
                    <a:pt x="90" y="56"/>
                    <a:pt x="90" y="56"/>
                    <a:pt x="90" y="56"/>
                  </a:cubicBezTo>
                  <a:cubicBezTo>
                    <a:pt x="19" y="56"/>
                    <a:pt x="19" y="56"/>
                    <a:pt x="19" y="56"/>
                  </a:cubicBezTo>
                  <a:close/>
                  <a:moveTo>
                    <a:pt x="46" y="14"/>
                  </a:moveTo>
                  <a:cubicBezTo>
                    <a:pt x="28" y="14"/>
                    <a:pt x="20" y="29"/>
                    <a:pt x="18" y="42"/>
                  </a:cubicBezTo>
                  <a:cubicBezTo>
                    <a:pt x="70" y="42"/>
                    <a:pt x="70" y="42"/>
                    <a:pt x="70" y="42"/>
                  </a:cubicBezTo>
                  <a:cubicBezTo>
                    <a:pt x="71" y="28"/>
                    <a:pt x="63" y="14"/>
                    <a:pt x="46" y="14"/>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86" name="Google Shape;686;p19"/>
            <p:cNvSpPr/>
            <p:nvPr/>
          </p:nvSpPr>
          <p:spPr>
            <a:xfrm>
              <a:off x="2271713" y="-269875"/>
              <a:ext cx="12700" cy="773113"/>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87" name="Google Shape;687;p19"/>
            <p:cNvSpPr/>
            <p:nvPr/>
          </p:nvSpPr>
          <p:spPr>
            <a:xfrm>
              <a:off x="911226" y="-279400"/>
              <a:ext cx="119063" cy="120650"/>
            </a:xfrm>
            <a:prstGeom prst="ellipse">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88" name="Google Shape;688;p19"/>
            <p:cNvSpPr/>
            <p:nvPr/>
          </p:nvSpPr>
          <p:spPr>
            <a:xfrm>
              <a:off x="752476" y="-269875"/>
              <a:ext cx="101600" cy="101600"/>
            </a:xfrm>
            <a:prstGeom prst="ellipse">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89" name="Google Shape;689;p19"/>
            <p:cNvSpPr/>
            <p:nvPr/>
          </p:nvSpPr>
          <p:spPr>
            <a:xfrm>
              <a:off x="919163" y="-103188"/>
              <a:ext cx="101600" cy="101600"/>
            </a:xfrm>
            <a:prstGeom prst="ellipse">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90" name="Google Shape;690;p19"/>
            <p:cNvSpPr/>
            <p:nvPr/>
          </p:nvSpPr>
          <p:spPr>
            <a:xfrm>
              <a:off x="927101" y="53975"/>
              <a:ext cx="85725" cy="87313"/>
            </a:xfrm>
            <a:prstGeom prst="ellipse">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91" name="Google Shape;691;p19"/>
            <p:cNvSpPr/>
            <p:nvPr/>
          </p:nvSpPr>
          <p:spPr>
            <a:xfrm>
              <a:off x="760413" y="-95250"/>
              <a:ext cx="87313" cy="87313"/>
            </a:xfrm>
            <a:prstGeom prst="ellipse">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sp>
          <p:nvSpPr>
            <p:cNvPr id="692" name="Google Shape;692;p19"/>
            <p:cNvSpPr/>
            <p:nvPr/>
          </p:nvSpPr>
          <p:spPr>
            <a:xfrm>
              <a:off x="611188" y="-261938"/>
              <a:ext cx="85725" cy="87313"/>
            </a:xfrm>
            <a:prstGeom prst="ellipse">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venir"/>
                <a:ea typeface="Avenir"/>
                <a:cs typeface="Avenir"/>
                <a:sym typeface="Avenir"/>
              </a:endParaRPr>
            </a:p>
          </p:txBody>
        </p:sp>
      </p:grpSp>
      <p:sp>
        <p:nvSpPr>
          <p:cNvPr id="693" name="Google Shape;693;p19"/>
          <p:cNvSpPr txBox="1"/>
          <p:nvPr/>
        </p:nvSpPr>
        <p:spPr>
          <a:xfrm>
            <a:off x="1516830" y="6334188"/>
            <a:ext cx="5719046" cy="153888"/>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1000">
                <a:solidFill>
                  <a:schemeClr val="lt1"/>
                </a:solidFill>
                <a:latin typeface="Avenir"/>
                <a:ea typeface="Avenir"/>
                <a:cs typeface="Avenir"/>
                <a:sym typeface="Avenir"/>
              </a:rPr>
              <a:t>Includes content supplied by Sales Benchmark Index; Copyright © Sales Benchmark Index, 2022</a:t>
            </a:r>
            <a:endParaRPr/>
          </a:p>
        </p:txBody>
      </p:sp>
    </p:spTree>
    <p:extLst>
      <p:ext uri="{BB962C8B-B14F-4D97-AF65-F5344CB8AC3E}">
        <p14:creationId xmlns:p14="http://schemas.microsoft.com/office/powerpoint/2010/main" val="353986794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1_Agenda">
  <p:cSld name="1_Agenda">
    <p:spTree>
      <p:nvGrpSpPr>
        <p:cNvPr id="1" name="Shape 765"/>
        <p:cNvGrpSpPr/>
        <p:nvPr/>
      </p:nvGrpSpPr>
      <p:grpSpPr>
        <a:xfrm>
          <a:off x="0" y="0"/>
          <a:ext cx="0" cy="0"/>
          <a:chOff x="0" y="0"/>
          <a:chExt cx="0" cy="0"/>
        </a:xfrm>
      </p:grpSpPr>
      <p:sp>
        <p:nvSpPr>
          <p:cNvPr id="766" name="Google Shape;766;p21"/>
          <p:cNvSpPr txBox="1">
            <a:spLocks noGrp="1"/>
          </p:cNvSpPr>
          <p:nvPr>
            <p:ph type="body" idx="1"/>
          </p:nvPr>
        </p:nvSpPr>
        <p:spPr>
          <a:xfrm>
            <a:off x="1802541" y="2186099"/>
            <a:ext cx="1354138" cy="2730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000B0B"/>
              </a:buClr>
              <a:buSzPts val="5400"/>
              <a:buFont typeface="Arial"/>
              <a:buNone/>
              <a:defRPr sz="5400" b="1">
                <a:solidFill>
                  <a:srgbClr val="000B0B"/>
                </a:solidFill>
                <a:latin typeface="Avenir"/>
                <a:ea typeface="Avenir"/>
                <a:cs typeface="Avenir"/>
                <a:sym typeface="Aveni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o"/>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67" name="Google Shape;767;p21"/>
          <p:cNvSpPr txBox="1">
            <a:spLocks noGrp="1"/>
          </p:cNvSpPr>
          <p:nvPr>
            <p:ph type="body" idx="2"/>
          </p:nvPr>
        </p:nvSpPr>
        <p:spPr>
          <a:xfrm>
            <a:off x="3209681" y="2331426"/>
            <a:ext cx="6866305" cy="56783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400"/>
              <a:buNone/>
              <a:defRPr sz="1400">
                <a:solidFill>
                  <a:schemeClr val="dk1"/>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o"/>
              <a:defRPr/>
            </a:lvl3pPr>
            <a:lvl4pPr marL="1828800" lvl="3" indent="-228600" algn="l">
              <a:lnSpc>
                <a:spcPct val="90000"/>
              </a:lnSpc>
              <a:spcBef>
                <a:spcPts val="500"/>
              </a:spcBef>
              <a:spcAft>
                <a:spcPts val="0"/>
              </a:spcAft>
              <a:buClr>
                <a:schemeClr val="dk1"/>
              </a:buClr>
              <a:buSzPts val="1100"/>
              <a:buNone/>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68" name="Google Shape;768;p21"/>
          <p:cNvSpPr txBox="1">
            <a:spLocks noGrp="1"/>
          </p:cNvSpPr>
          <p:nvPr>
            <p:ph type="body" idx="3"/>
          </p:nvPr>
        </p:nvSpPr>
        <p:spPr>
          <a:xfrm>
            <a:off x="3209681" y="3209931"/>
            <a:ext cx="6866305" cy="56783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400"/>
              <a:buNone/>
              <a:defRPr sz="1400">
                <a:solidFill>
                  <a:schemeClr val="dk1"/>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o"/>
              <a:defRPr/>
            </a:lvl3pPr>
            <a:lvl4pPr marL="1828800" lvl="3" indent="-228600" algn="l">
              <a:lnSpc>
                <a:spcPct val="90000"/>
              </a:lnSpc>
              <a:spcBef>
                <a:spcPts val="500"/>
              </a:spcBef>
              <a:spcAft>
                <a:spcPts val="0"/>
              </a:spcAft>
              <a:buClr>
                <a:schemeClr val="dk1"/>
              </a:buClr>
              <a:buSzPts val="1100"/>
              <a:buNone/>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69" name="Google Shape;769;p21"/>
          <p:cNvSpPr txBox="1">
            <a:spLocks noGrp="1"/>
          </p:cNvSpPr>
          <p:nvPr>
            <p:ph type="body" idx="4"/>
          </p:nvPr>
        </p:nvSpPr>
        <p:spPr>
          <a:xfrm>
            <a:off x="3209681" y="4094298"/>
            <a:ext cx="6866305" cy="56783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400"/>
              <a:buNone/>
              <a:defRPr sz="1400">
                <a:solidFill>
                  <a:schemeClr val="dk1"/>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o"/>
              <a:defRPr/>
            </a:lvl3pPr>
            <a:lvl4pPr marL="1828800" lvl="3" indent="-228600" algn="l">
              <a:lnSpc>
                <a:spcPct val="90000"/>
              </a:lnSpc>
              <a:spcBef>
                <a:spcPts val="500"/>
              </a:spcBef>
              <a:spcAft>
                <a:spcPts val="0"/>
              </a:spcAft>
              <a:buClr>
                <a:schemeClr val="dk1"/>
              </a:buClr>
              <a:buSzPts val="1100"/>
              <a:buNone/>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70" name="Google Shape;770;p21"/>
          <p:cNvSpPr txBox="1">
            <a:spLocks noGrp="1"/>
          </p:cNvSpPr>
          <p:nvPr>
            <p:ph type="body" idx="5"/>
          </p:nvPr>
        </p:nvSpPr>
        <p:spPr>
          <a:xfrm>
            <a:off x="1811587" y="1493698"/>
            <a:ext cx="10971942" cy="552450"/>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2200"/>
              <a:buNone/>
              <a:defRPr sz="2200" b="1"/>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o"/>
              <a:defRPr/>
            </a:lvl3pPr>
            <a:lvl4pPr marL="1828800" lvl="3" indent="-342900" algn="l">
              <a:lnSpc>
                <a:spcPct val="90000"/>
              </a:lnSpc>
              <a:spcBef>
                <a:spcPts val="500"/>
              </a:spcBef>
              <a:spcAft>
                <a:spcPts val="0"/>
              </a:spcAft>
              <a:buClr>
                <a:schemeClr val="dk1"/>
              </a:buClr>
              <a:buSzPts val="1800"/>
              <a:buChar char="−"/>
              <a:defRPr/>
            </a:lvl4pPr>
            <a:lvl5pPr marL="2286000" lvl="4" indent="-228600" algn="l">
              <a:lnSpc>
                <a:spcPct val="90000"/>
              </a:lnSpc>
              <a:spcBef>
                <a:spcPts val="500"/>
              </a:spcBef>
              <a:spcAft>
                <a:spcPts val="0"/>
              </a:spcAft>
              <a:buClr>
                <a:schemeClr val="dk1"/>
              </a:buClr>
              <a:buSzPts val="11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Tree>
    <p:extLst>
      <p:ext uri="{BB962C8B-B14F-4D97-AF65-F5344CB8AC3E}">
        <p14:creationId xmlns:p14="http://schemas.microsoft.com/office/powerpoint/2010/main" val="196994609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matchingName="Divider dark blue bkgd">
  <p:cSld name="Divider dark blue bkgd">
    <p:bg>
      <p:bgPr>
        <a:solidFill>
          <a:srgbClr val="071E31"/>
        </a:solidFill>
        <a:effectLst/>
      </p:bgPr>
    </p:bg>
    <p:spTree>
      <p:nvGrpSpPr>
        <p:cNvPr id="1" name="Shape 771"/>
        <p:cNvGrpSpPr/>
        <p:nvPr/>
      </p:nvGrpSpPr>
      <p:grpSpPr>
        <a:xfrm>
          <a:off x="0" y="0"/>
          <a:ext cx="0" cy="0"/>
          <a:chOff x="0" y="0"/>
          <a:chExt cx="0" cy="0"/>
        </a:xfrm>
      </p:grpSpPr>
      <p:sp>
        <p:nvSpPr>
          <p:cNvPr id="772" name="Google Shape;772;p22"/>
          <p:cNvSpPr txBox="1">
            <a:spLocks noGrp="1"/>
          </p:cNvSpPr>
          <p:nvPr>
            <p:ph type="body" idx="1"/>
          </p:nvPr>
        </p:nvSpPr>
        <p:spPr>
          <a:xfrm>
            <a:off x="2455817" y="2533650"/>
            <a:ext cx="7310483" cy="875211"/>
          </a:xfrm>
          <a:prstGeom prst="rect">
            <a:avLst/>
          </a:prstGeom>
          <a:noFill/>
          <a:ln>
            <a:noFill/>
          </a:ln>
        </p:spPr>
        <p:txBody>
          <a:bodyPr spcFirstLastPara="1" wrap="square" lIns="91425" tIns="91425" rIns="91425" bIns="91425" anchor="ctr" anchorCtr="0">
            <a:noAutofit/>
          </a:bodyPr>
          <a:lstStyle>
            <a:lvl1pPr marL="457200" lvl="0" indent="-228600" algn="l">
              <a:lnSpc>
                <a:spcPct val="90000"/>
              </a:lnSpc>
              <a:spcBef>
                <a:spcPts val="1000"/>
              </a:spcBef>
              <a:spcAft>
                <a:spcPts val="0"/>
              </a:spcAft>
              <a:buClr>
                <a:schemeClr val="lt1"/>
              </a:buClr>
              <a:buSzPts val="4400"/>
              <a:buNone/>
              <a:defRPr sz="4400" b="1">
                <a:solidFill>
                  <a:schemeClr val="lt1"/>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o"/>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73" name="Google Shape;773;p22"/>
          <p:cNvSpPr txBox="1">
            <a:spLocks noGrp="1"/>
          </p:cNvSpPr>
          <p:nvPr>
            <p:ph type="body" idx="2"/>
          </p:nvPr>
        </p:nvSpPr>
        <p:spPr>
          <a:xfrm>
            <a:off x="609601" y="2533650"/>
            <a:ext cx="870858" cy="875211"/>
          </a:xfrm>
          <a:prstGeom prst="rect">
            <a:avLst/>
          </a:prstGeom>
          <a:noFill/>
          <a:ln>
            <a:noFill/>
          </a:ln>
        </p:spPr>
        <p:txBody>
          <a:bodyPr spcFirstLastPara="1" wrap="square" lIns="91425" tIns="91425" rIns="91425" bIns="91425" anchor="ctr" anchorCtr="0">
            <a:normAutofit/>
          </a:bodyPr>
          <a:lstStyle>
            <a:lvl1pPr marL="457200" lvl="0" indent="-228600" algn="ctr">
              <a:lnSpc>
                <a:spcPct val="90000"/>
              </a:lnSpc>
              <a:spcBef>
                <a:spcPts val="1000"/>
              </a:spcBef>
              <a:spcAft>
                <a:spcPts val="0"/>
              </a:spcAft>
              <a:buClr>
                <a:schemeClr val="accent4"/>
              </a:buClr>
              <a:buSzPts val="4400"/>
              <a:buNone/>
              <a:defRPr sz="4400" b="1">
                <a:solidFill>
                  <a:schemeClr val="accent4"/>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o"/>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Tree>
    <p:extLst>
      <p:ext uri="{BB962C8B-B14F-4D97-AF65-F5344CB8AC3E}">
        <p14:creationId xmlns:p14="http://schemas.microsoft.com/office/powerpoint/2010/main" val="63225102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matchingName="Divider light blue bkgd">
  <p:cSld name="Divider light blue bkgd">
    <p:bg>
      <p:bgPr>
        <a:solidFill>
          <a:schemeClr val="accent3"/>
        </a:solidFill>
        <a:effectLst/>
      </p:bgPr>
    </p:bg>
    <p:spTree>
      <p:nvGrpSpPr>
        <p:cNvPr id="1" name="Shape 777"/>
        <p:cNvGrpSpPr/>
        <p:nvPr/>
      </p:nvGrpSpPr>
      <p:grpSpPr>
        <a:xfrm>
          <a:off x="0" y="0"/>
          <a:ext cx="0" cy="0"/>
          <a:chOff x="0" y="0"/>
          <a:chExt cx="0" cy="0"/>
        </a:xfrm>
      </p:grpSpPr>
      <p:sp>
        <p:nvSpPr>
          <p:cNvPr id="778" name="Google Shape;778;p24"/>
          <p:cNvSpPr txBox="1">
            <a:spLocks noGrp="1"/>
          </p:cNvSpPr>
          <p:nvPr>
            <p:ph type="body" idx="1"/>
          </p:nvPr>
        </p:nvSpPr>
        <p:spPr>
          <a:xfrm>
            <a:off x="2455817" y="2533650"/>
            <a:ext cx="7310483" cy="875211"/>
          </a:xfrm>
          <a:prstGeom prst="rect">
            <a:avLst/>
          </a:prstGeom>
          <a:noFill/>
          <a:ln>
            <a:noFill/>
          </a:ln>
        </p:spPr>
        <p:txBody>
          <a:bodyPr spcFirstLastPara="1" wrap="square" lIns="91425" tIns="91425" rIns="91425" bIns="91425" anchor="ctr" anchorCtr="0">
            <a:noAutofit/>
          </a:bodyPr>
          <a:lstStyle>
            <a:lvl1pPr marL="457200" lvl="0" indent="-228600" algn="l">
              <a:lnSpc>
                <a:spcPct val="90000"/>
              </a:lnSpc>
              <a:spcBef>
                <a:spcPts val="1000"/>
              </a:spcBef>
              <a:spcAft>
                <a:spcPts val="0"/>
              </a:spcAft>
              <a:buClr>
                <a:schemeClr val="lt1"/>
              </a:buClr>
              <a:buSzPts val="4400"/>
              <a:buNone/>
              <a:defRPr sz="4400" b="1">
                <a:solidFill>
                  <a:schemeClr val="lt1"/>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o"/>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79" name="Google Shape;779;p24"/>
          <p:cNvSpPr txBox="1">
            <a:spLocks noGrp="1"/>
          </p:cNvSpPr>
          <p:nvPr>
            <p:ph type="body" idx="2"/>
          </p:nvPr>
        </p:nvSpPr>
        <p:spPr>
          <a:xfrm>
            <a:off x="609601" y="2533650"/>
            <a:ext cx="870858" cy="875211"/>
          </a:xfrm>
          <a:prstGeom prst="rect">
            <a:avLst/>
          </a:prstGeom>
          <a:noFill/>
          <a:ln>
            <a:noFill/>
          </a:ln>
        </p:spPr>
        <p:txBody>
          <a:bodyPr spcFirstLastPara="1" wrap="square" lIns="91425" tIns="91425" rIns="91425" bIns="91425" anchor="ctr" anchorCtr="0">
            <a:normAutofit/>
          </a:bodyPr>
          <a:lstStyle>
            <a:lvl1pPr marL="457200" lvl="0" indent="-228600" algn="ctr">
              <a:lnSpc>
                <a:spcPct val="90000"/>
              </a:lnSpc>
              <a:spcBef>
                <a:spcPts val="1000"/>
              </a:spcBef>
              <a:spcAft>
                <a:spcPts val="0"/>
              </a:spcAft>
              <a:buClr>
                <a:schemeClr val="accent4"/>
              </a:buClr>
              <a:buSzPts val="4400"/>
              <a:buNone/>
              <a:defRPr sz="4400" b="1">
                <a:solidFill>
                  <a:schemeClr val="accent4"/>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o"/>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Tree>
    <p:extLst>
      <p:ext uri="{BB962C8B-B14F-4D97-AF65-F5344CB8AC3E}">
        <p14:creationId xmlns:p14="http://schemas.microsoft.com/office/powerpoint/2010/main" val="18727155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matchingName="Big Stmnt right dark blue bkgd">
  <p:cSld name="Big Stmnt right dark blue bkgd">
    <p:spTree>
      <p:nvGrpSpPr>
        <p:cNvPr id="1" name="Shape 780"/>
        <p:cNvGrpSpPr/>
        <p:nvPr/>
      </p:nvGrpSpPr>
      <p:grpSpPr>
        <a:xfrm>
          <a:off x="0" y="0"/>
          <a:ext cx="0" cy="0"/>
          <a:chOff x="0" y="0"/>
          <a:chExt cx="0" cy="0"/>
        </a:xfrm>
      </p:grpSpPr>
      <p:sp>
        <p:nvSpPr>
          <p:cNvPr id="781" name="Google Shape;781;p25"/>
          <p:cNvSpPr/>
          <p:nvPr/>
        </p:nvSpPr>
        <p:spPr>
          <a:xfrm>
            <a:off x="7884159" y="3"/>
            <a:ext cx="4307841" cy="6857997"/>
          </a:xfrm>
          <a:prstGeom prst="rect">
            <a:avLst/>
          </a:prstGeom>
          <a:solidFill>
            <a:srgbClr val="071E3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venir"/>
              <a:ea typeface="Avenir"/>
              <a:cs typeface="Avenir"/>
              <a:sym typeface="Avenir"/>
            </a:endParaRPr>
          </a:p>
        </p:txBody>
      </p:sp>
      <p:sp>
        <p:nvSpPr>
          <p:cNvPr id="782" name="Google Shape;782;p25"/>
          <p:cNvSpPr txBox="1">
            <a:spLocks noGrp="1"/>
          </p:cNvSpPr>
          <p:nvPr>
            <p:ph type="body" idx="1"/>
          </p:nvPr>
        </p:nvSpPr>
        <p:spPr>
          <a:xfrm>
            <a:off x="8424742" y="1608083"/>
            <a:ext cx="3226676" cy="36576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1400"/>
              <a:buNone/>
              <a:defRPr sz="1400">
                <a:solidFill>
                  <a:schemeClr val="lt1"/>
                </a:solidFill>
              </a:defRPr>
            </a:lvl1pPr>
            <a:lvl2pPr marL="914400" lvl="1" indent="-317500" algn="l">
              <a:lnSpc>
                <a:spcPct val="90000"/>
              </a:lnSpc>
              <a:spcBef>
                <a:spcPts val="500"/>
              </a:spcBef>
              <a:spcAft>
                <a:spcPts val="0"/>
              </a:spcAft>
              <a:buClr>
                <a:schemeClr val="lt1"/>
              </a:buClr>
              <a:buSzPts val="1400"/>
              <a:buChar char="•"/>
              <a:defRPr>
                <a:solidFill>
                  <a:schemeClr val="lt1"/>
                </a:solidFill>
              </a:defRPr>
            </a:lvl2pPr>
            <a:lvl3pPr marL="1371600" lvl="2" indent="-304800" algn="l">
              <a:lnSpc>
                <a:spcPct val="90000"/>
              </a:lnSpc>
              <a:spcBef>
                <a:spcPts val="500"/>
              </a:spcBef>
              <a:spcAft>
                <a:spcPts val="0"/>
              </a:spcAft>
              <a:buClr>
                <a:schemeClr val="lt1"/>
              </a:buClr>
              <a:buSzPts val="1200"/>
              <a:buChar char="o"/>
              <a:defRPr>
                <a:solidFill>
                  <a:schemeClr val="lt1"/>
                </a:solidFill>
              </a:defRPr>
            </a:lvl3pPr>
            <a:lvl4pPr marL="1828800" lvl="3" indent="-298450" algn="l">
              <a:lnSpc>
                <a:spcPct val="90000"/>
              </a:lnSpc>
              <a:spcBef>
                <a:spcPts val="500"/>
              </a:spcBef>
              <a:spcAft>
                <a:spcPts val="0"/>
              </a:spcAft>
              <a:buClr>
                <a:schemeClr val="lt1"/>
              </a:buClr>
              <a:buSzPts val="1100"/>
              <a:buChar char="−"/>
              <a:defRPr>
                <a:solidFill>
                  <a:schemeClr val="lt1"/>
                </a:solidFill>
              </a:defRPr>
            </a:lvl4pPr>
            <a:lvl5pPr marL="2286000" lvl="4" indent="-298450" algn="l">
              <a:lnSpc>
                <a:spcPct val="90000"/>
              </a:lnSpc>
              <a:spcBef>
                <a:spcPts val="500"/>
              </a:spcBef>
              <a:spcAft>
                <a:spcPts val="0"/>
              </a:spcAft>
              <a:buClr>
                <a:schemeClr val="lt1"/>
              </a:buClr>
              <a:buSzPts val="1100"/>
              <a:buChar char="•"/>
              <a:defRPr>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83" name="Google Shape;783;p25"/>
          <p:cNvSpPr txBox="1">
            <a:spLocks noGrp="1"/>
          </p:cNvSpPr>
          <p:nvPr>
            <p:ph type="body" idx="2"/>
          </p:nvPr>
        </p:nvSpPr>
        <p:spPr>
          <a:xfrm>
            <a:off x="609599" y="1608083"/>
            <a:ext cx="6380481" cy="328136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4000"/>
              <a:buNone/>
              <a:defRPr sz="4000" b="1">
                <a:solidFill>
                  <a:schemeClr val="dk1"/>
                </a:solidFill>
              </a:defRPr>
            </a:lvl1pPr>
            <a:lvl2pPr marL="914400" lvl="1" indent="-317500" algn="l">
              <a:lnSpc>
                <a:spcPct val="90000"/>
              </a:lnSpc>
              <a:spcBef>
                <a:spcPts val="500"/>
              </a:spcBef>
              <a:spcAft>
                <a:spcPts val="0"/>
              </a:spcAft>
              <a:buClr>
                <a:schemeClr val="dk1"/>
              </a:buClr>
              <a:buSzPts val="1400"/>
              <a:buChar char="•"/>
              <a:defRPr b="1">
                <a:solidFill>
                  <a:schemeClr val="dk1"/>
                </a:solidFill>
              </a:defRPr>
            </a:lvl2pPr>
            <a:lvl3pPr marL="1371600" lvl="2" indent="-304800" algn="l">
              <a:lnSpc>
                <a:spcPct val="90000"/>
              </a:lnSpc>
              <a:spcBef>
                <a:spcPts val="500"/>
              </a:spcBef>
              <a:spcAft>
                <a:spcPts val="0"/>
              </a:spcAft>
              <a:buClr>
                <a:schemeClr val="dk1"/>
              </a:buClr>
              <a:buSzPts val="1200"/>
              <a:buChar char="o"/>
              <a:defRPr b="1">
                <a:solidFill>
                  <a:schemeClr val="dk1"/>
                </a:solidFill>
              </a:defRPr>
            </a:lvl3pPr>
            <a:lvl4pPr marL="1828800" lvl="3" indent="-298450" algn="l">
              <a:lnSpc>
                <a:spcPct val="90000"/>
              </a:lnSpc>
              <a:spcBef>
                <a:spcPts val="500"/>
              </a:spcBef>
              <a:spcAft>
                <a:spcPts val="0"/>
              </a:spcAft>
              <a:buClr>
                <a:schemeClr val="dk1"/>
              </a:buClr>
              <a:buSzPts val="1100"/>
              <a:buChar char="−"/>
              <a:defRPr b="1">
                <a:solidFill>
                  <a:schemeClr val="dk1"/>
                </a:solidFill>
              </a:defRPr>
            </a:lvl4pPr>
            <a:lvl5pPr marL="2286000" lvl="4" indent="-298450" algn="l">
              <a:lnSpc>
                <a:spcPct val="90000"/>
              </a:lnSpc>
              <a:spcBef>
                <a:spcPts val="500"/>
              </a:spcBef>
              <a:spcAft>
                <a:spcPts val="0"/>
              </a:spcAft>
              <a:buClr>
                <a:schemeClr val="dk1"/>
              </a:buClr>
              <a:buSzPts val="1100"/>
              <a:buChar char="•"/>
              <a:defRPr b="1">
                <a:solidFill>
                  <a:schemeClr val="dk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pic>
        <p:nvPicPr>
          <p:cNvPr id="784" name="Google Shape;784;p25" descr="Logo&#10;&#10;Description automatically generated"/>
          <p:cNvPicPr preferRelativeResize="0"/>
          <p:nvPr/>
        </p:nvPicPr>
        <p:blipFill rotWithShape="1">
          <a:blip r:embed="rId2">
            <a:alphaModFix/>
          </a:blip>
          <a:srcRect/>
          <a:stretch/>
        </p:blipFill>
        <p:spPr>
          <a:xfrm>
            <a:off x="620110" y="6400942"/>
            <a:ext cx="620111" cy="262514"/>
          </a:xfrm>
          <a:prstGeom prst="rect">
            <a:avLst/>
          </a:prstGeom>
          <a:noFill/>
          <a:ln>
            <a:noFill/>
          </a:ln>
        </p:spPr>
      </p:pic>
      <p:sp>
        <p:nvSpPr>
          <p:cNvPr id="785" name="Google Shape;785;p25"/>
          <p:cNvSpPr txBox="1"/>
          <p:nvPr/>
        </p:nvSpPr>
        <p:spPr>
          <a:xfrm>
            <a:off x="11267590" y="6451844"/>
            <a:ext cx="304300" cy="169277"/>
          </a:xfrm>
          <a:prstGeom prst="rect">
            <a:avLst/>
          </a:prstGeom>
          <a:noFill/>
          <a:ln>
            <a:noFill/>
          </a:ln>
        </p:spPr>
        <p:txBody>
          <a:bodyPr spcFirstLastPara="1" wrap="square" lIns="0" tIns="0" rIns="0" bIns="0" anchor="ctr" anchorCtr="0">
            <a:spAutoFit/>
          </a:bodyPr>
          <a:lstStyle/>
          <a:p>
            <a:pPr marL="0" marR="0" lvl="0" indent="0" algn="r" rtl="0">
              <a:spcBef>
                <a:spcPts val="0"/>
              </a:spcBef>
              <a:spcAft>
                <a:spcPts val="0"/>
              </a:spcAft>
              <a:buNone/>
            </a:pPr>
            <a:fld id="{00000000-1234-1234-1234-123412341234}" type="slidenum">
              <a:rPr lang="en-US" sz="1100">
                <a:solidFill>
                  <a:schemeClr val="lt1"/>
                </a:solidFill>
                <a:latin typeface="Avenir"/>
                <a:ea typeface="Avenir"/>
                <a:cs typeface="Avenir"/>
                <a:sym typeface="Avenir"/>
              </a:rPr>
              <a:t>‹#›</a:t>
            </a:fld>
            <a:endParaRPr sz="1100">
              <a:solidFill>
                <a:schemeClr val="lt1"/>
              </a:solidFill>
              <a:latin typeface="Avenir"/>
              <a:ea typeface="Avenir"/>
              <a:cs typeface="Avenir"/>
              <a:sym typeface="Avenir"/>
            </a:endParaRPr>
          </a:p>
        </p:txBody>
      </p:sp>
      <p:sp>
        <p:nvSpPr>
          <p:cNvPr id="786" name="Google Shape;786;p25"/>
          <p:cNvSpPr txBox="1"/>
          <p:nvPr/>
        </p:nvSpPr>
        <p:spPr>
          <a:xfrm>
            <a:off x="6856733" y="6697300"/>
            <a:ext cx="4715158" cy="92333"/>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None/>
            </a:pPr>
            <a:r>
              <a:rPr lang="en-US" sz="600" dirty="0">
                <a:solidFill>
                  <a:srgbClr val="A0A0A0"/>
                </a:solidFill>
                <a:latin typeface="Avenir"/>
                <a:ea typeface="Avenir"/>
                <a:cs typeface="Avenir"/>
                <a:sym typeface="Avenir"/>
              </a:rPr>
              <a:t>Includes content supplied by Sales Benchmark Index; Copyright © Sales Benchmark Index, 2024</a:t>
            </a:r>
            <a:endParaRPr dirty="0"/>
          </a:p>
        </p:txBody>
      </p:sp>
    </p:spTree>
    <p:extLst>
      <p:ext uri="{BB962C8B-B14F-4D97-AF65-F5344CB8AC3E}">
        <p14:creationId xmlns:p14="http://schemas.microsoft.com/office/powerpoint/2010/main" val="37715454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cSld name="2_Title Slide blue dots bkdg">
    <p:bg>
      <p:bgPr>
        <a:solidFill>
          <a:schemeClr val="accent1"/>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64658552-6E07-9117-0CA9-3B60B698736B}"/>
              </a:ext>
            </a:extLst>
          </p:cNvPr>
          <p:cNvGraphicFramePr>
            <a:graphicFrameLocks noChangeAspect="1"/>
          </p:cNvGraphicFramePr>
          <p:nvPr>
            <p:custDataLst>
              <p:tags r:id="rId1"/>
            </p:custDataLst>
            <p:extLst>
              <p:ext uri="{D42A27DB-BD31-4B8C-83A1-F6EECF244321}">
                <p14:modId xmlns:p14="http://schemas.microsoft.com/office/powerpoint/2010/main" val="140665089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0" imgH="409" progId="TCLayout.ActiveDocument.1">
                  <p:embed/>
                </p:oleObj>
              </mc:Choice>
              <mc:Fallback>
                <p:oleObj name="think-cell Slide" r:id="rId3" imgW="410" imgH="409" progId="TCLayout.ActiveDocument.1">
                  <p:embed/>
                  <p:pic>
                    <p:nvPicPr>
                      <p:cNvPr id="4" name="Object 3" hidden="1">
                        <a:extLst>
                          <a:ext uri="{FF2B5EF4-FFF2-40B4-BE49-F238E27FC236}">
                            <a16:creationId xmlns:a16="http://schemas.microsoft.com/office/drawing/2014/main" id="{64658552-6E07-9117-0CA9-3B60B698736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5" name="Picture 4" descr="A picture containing text, night, road, dark&#10;&#10;Description automatically generated">
            <a:extLst>
              <a:ext uri="{FF2B5EF4-FFF2-40B4-BE49-F238E27FC236}">
                <a16:creationId xmlns:a16="http://schemas.microsoft.com/office/drawing/2014/main" id="{8D58678D-5B64-3781-4493-30D95C9EDAB0}"/>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0" y="313401"/>
            <a:ext cx="12192000" cy="6858000"/>
          </a:xfrm>
          <a:prstGeom prst="rect">
            <a:avLst/>
          </a:prstGeom>
        </p:spPr>
      </p:pic>
      <p:sp>
        <p:nvSpPr>
          <p:cNvPr id="2" name="Title 1">
            <a:extLst>
              <a:ext uri="{FF2B5EF4-FFF2-40B4-BE49-F238E27FC236}">
                <a16:creationId xmlns:a16="http://schemas.microsoft.com/office/drawing/2014/main" id="{9C5F5AEC-749C-44CA-94C1-9495903C3571}"/>
              </a:ext>
            </a:extLst>
          </p:cNvPr>
          <p:cNvSpPr>
            <a:spLocks noGrp="1"/>
          </p:cNvSpPr>
          <p:nvPr>
            <p:ph type="ctrTitle"/>
          </p:nvPr>
        </p:nvSpPr>
        <p:spPr>
          <a:xfrm>
            <a:off x="1516830" y="2523757"/>
            <a:ext cx="9139234" cy="664797"/>
          </a:xfrm>
        </p:spPr>
        <p:txBody>
          <a:bodyPr vert="horz" lIns="91440" tIns="91440" rIns="91440" bIns="91440" anchor="ctr">
            <a:noAutofit/>
          </a:bodyPr>
          <a:lstStyle>
            <a:lvl1pPr algn="l">
              <a:defRPr sz="3600">
                <a:solidFill>
                  <a:schemeClr val="bg1"/>
                </a:solidFill>
              </a:defRPr>
            </a:lvl1pPr>
          </a:lstStyle>
          <a:p>
            <a:r>
              <a:rPr lang="en-US"/>
              <a:t>Click to edit Master title style</a:t>
            </a:r>
            <a:endParaRPr lang="en-US" dirty="0"/>
          </a:p>
        </p:txBody>
      </p:sp>
      <p:sp>
        <p:nvSpPr>
          <p:cNvPr id="82" name="Text Placeholder 81">
            <a:extLst>
              <a:ext uri="{FF2B5EF4-FFF2-40B4-BE49-F238E27FC236}">
                <a16:creationId xmlns:a16="http://schemas.microsoft.com/office/drawing/2014/main" id="{B020BF28-FA10-43DE-B2FD-965A7D8594C0}"/>
              </a:ext>
            </a:extLst>
          </p:cNvPr>
          <p:cNvSpPr>
            <a:spLocks noGrp="1"/>
          </p:cNvSpPr>
          <p:nvPr>
            <p:ph type="body" sz="quarter" idx="13"/>
          </p:nvPr>
        </p:nvSpPr>
        <p:spPr>
          <a:xfrm>
            <a:off x="1520386" y="3998279"/>
            <a:ext cx="4586287" cy="323850"/>
          </a:xfrm>
        </p:spPr>
        <p:txBody>
          <a:bodyPr lIns="91440" tIns="91440" rIns="91440" bIns="91440" anchor="ctr"/>
          <a:lstStyle>
            <a:lvl1pPr>
              <a:defRPr b="0">
                <a:solidFill>
                  <a:schemeClr val="bg1"/>
                </a:solidFill>
              </a:defRPr>
            </a:lvl1pPr>
          </a:lstStyle>
          <a:p>
            <a:pPr lvl="0"/>
            <a:r>
              <a:rPr lang="en-US"/>
              <a:t>Click to edit Master text styles</a:t>
            </a:r>
          </a:p>
        </p:txBody>
      </p:sp>
      <p:sp>
        <p:nvSpPr>
          <p:cNvPr id="83" name="Subtitle 2">
            <a:extLst>
              <a:ext uri="{FF2B5EF4-FFF2-40B4-BE49-F238E27FC236}">
                <a16:creationId xmlns:a16="http://schemas.microsoft.com/office/drawing/2014/main" id="{CA420EE9-07D0-49A0-A796-E6EAA8EBDB96}"/>
              </a:ext>
            </a:extLst>
          </p:cNvPr>
          <p:cNvSpPr>
            <a:spLocks noGrp="1"/>
          </p:cNvSpPr>
          <p:nvPr>
            <p:ph type="subTitle" idx="1"/>
          </p:nvPr>
        </p:nvSpPr>
        <p:spPr>
          <a:xfrm>
            <a:off x="1516830" y="3444432"/>
            <a:ext cx="9139234" cy="297969"/>
          </a:xfrm>
        </p:spPr>
        <p:txBody>
          <a:bodyPr vert="horz" lIns="91440" tIns="91440" rIns="91440" bIns="91440" rtlCol="0" anchor="ctr">
            <a:noAutofit/>
          </a:bodyPr>
          <a:lstStyle>
            <a:lvl1pPr>
              <a:defRPr lang="en-US" sz="2200" b="0" dirty="0">
                <a:solidFill>
                  <a:schemeClr val="bg1"/>
                </a:solidFill>
              </a:defRPr>
            </a:lvl1pPr>
          </a:lstStyle>
          <a:p>
            <a:pPr lvl="0"/>
            <a:r>
              <a:rPr lang="en-US"/>
              <a:t>Click to edit Master subtitle style</a:t>
            </a:r>
            <a:endParaRPr lang="en-US" dirty="0"/>
          </a:p>
        </p:txBody>
      </p:sp>
      <p:grpSp>
        <p:nvGrpSpPr>
          <p:cNvPr id="148" name="Group 147">
            <a:extLst>
              <a:ext uri="{FF2B5EF4-FFF2-40B4-BE49-F238E27FC236}">
                <a16:creationId xmlns:a16="http://schemas.microsoft.com/office/drawing/2014/main" id="{AF47BE45-9A6B-F77A-A246-E9AD74AC3E05}"/>
              </a:ext>
            </a:extLst>
          </p:cNvPr>
          <p:cNvGrpSpPr>
            <a:grpSpLocks noChangeAspect="1"/>
          </p:cNvGrpSpPr>
          <p:nvPr/>
        </p:nvGrpSpPr>
        <p:grpSpPr>
          <a:xfrm>
            <a:off x="702214" y="780933"/>
            <a:ext cx="3494345" cy="745107"/>
            <a:chOff x="611188" y="-279400"/>
            <a:chExt cx="3767138" cy="803275"/>
          </a:xfrm>
          <a:solidFill>
            <a:schemeClr val="bg1"/>
          </a:solidFill>
        </p:grpSpPr>
        <p:sp>
          <p:nvSpPr>
            <p:cNvPr id="149" name="Freeform 5">
              <a:extLst>
                <a:ext uri="{FF2B5EF4-FFF2-40B4-BE49-F238E27FC236}">
                  <a16:creationId xmlns:a16="http://schemas.microsoft.com/office/drawing/2014/main" id="{5C5B487B-3C0A-CD7C-49B9-906DAA6B051C}"/>
                </a:ext>
              </a:extLst>
            </p:cNvPr>
            <p:cNvSpPr>
              <a:spLocks noEditPoints="1"/>
            </p:cNvSpPr>
            <p:nvPr/>
          </p:nvSpPr>
          <p:spPr bwMode="auto">
            <a:xfrm>
              <a:off x="1885951" y="438150"/>
              <a:ext cx="60325" cy="63500"/>
            </a:xfrm>
            <a:custGeom>
              <a:avLst/>
              <a:gdLst>
                <a:gd name="T0" fmla="*/ 36 w 73"/>
                <a:gd name="T1" fmla="*/ 0 h 78"/>
                <a:gd name="T2" fmla="*/ 10 w 73"/>
                <a:gd name="T3" fmla="*/ 10 h 78"/>
                <a:gd name="T4" fmla="*/ 0 w 73"/>
                <a:gd name="T5" fmla="*/ 39 h 78"/>
                <a:gd name="T6" fmla="*/ 10 w 73"/>
                <a:gd name="T7" fmla="*/ 67 h 78"/>
                <a:gd name="T8" fmla="*/ 36 w 73"/>
                <a:gd name="T9" fmla="*/ 78 h 78"/>
                <a:gd name="T10" fmla="*/ 63 w 73"/>
                <a:gd name="T11" fmla="*/ 67 h 78"/>
                <a:gd name="T12" fmla="*/ 73 w 73"/>
                <a:gd name="T13" fmla="*/ 39 h 78"/>
                <a:gd name="T14" fmla="*/ 63 w 73"/>
                <a:gd name="T15" fmla="*/ 10 h 78"/>
                <a:gd name="T16" fmla="*/ 36 w 73"/>
                <a:gd name="T17" fmla="*/ 0 h 78"/>
                <a:gd name="T18" fmla="*/ 52 w 73"/>
                <a:gd name="T19" fmla="*/ 59 h 78"/>
                <a:gd name="T20" fmla="*/ 36 w 73"/>
                <a:gd name="T21" fmla="*/ 66 h 78"/>
                <a:gd name="T22" fmla="*/ 20 w 73"/>
                <a:gd name="T23" fmla="*/ 59 h 78"/>
                <a:gd name="T24" fmla="*/ 15 w 73"/>
                <a:gd name="T25" fmla="*/ 39 h 78"/>
                <a:gd name="T26" fmla="*/ 21 w 73"/>
                <a:gd name="T27" fmla="*/ 19 h 78"/>
                <a:gd name="T28" fmla="*/ 36 w 73"/>
                <a:gd name="T29" fmla="*/ 11 h 78"/>
                <a:gd name="T30" fmla="*/ 52 w 73"/>
                <a:gd name="T31" fmla="*/ 19 h 78"/>
                <a:gd name="T32" fmla="*/ 58 w 73"/>
                <a:gd name="T33" fmla="*/ 39 h 78"/>
                <a:gd name="T34" fmla="*/ 52 w 73"/>
                <a:gd name="T35" fmla="*/ 5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3" h="78">
                  <a:moveTo>
                    <a:pt x="36" y="0"/>
                  </a:moveTo>
                  <a:cubicBezTo>
                    <a:pt x="25" y="0"/>
                    <a:pt x="17" y="3"/>
                    <a:pt x="10" y="10"/>
                  </a:cubicBezTo>
                  <a:cubicBezTo>
                    <a:pt x="3" y="17"/>
                    <a:pt x="0" y="27"/>
                    <a:pt x="0" y="39"/>
                  </a:cubicBezTo>
                  <a:cubicBezTo>
                    <a:pt x="0" y="51"/>
                    <a:pt x="3" y="60"/>
                    <a:pt x="10" y="67"/>
                  </a:cubicBezTo>
                  <a:cubicBezTo>
                    <a:pt x="17" y="74"/>
                    <a:pt x="25" y="78"/>
                    <a:pt x="36" y="78"/>
                  </a:cubicBezTo>
                  <a:cubicBezTo>
                    <a:pt x="47" y="78"/>
                    <a:pt x="56" y="74"/>
                    <a:pt x="63" y="67"/>
                  </a:cubicBezTo>
                  <a:cubicBezTo>
                    <a:pt x="69" y="60"/>
                    <a:pt x="73" y="51"/>
                    <a:pt x="73" y="39"/>
                  </a:cubicBezTo>
                  <a:cubicBezTo>
                    <a:pt x="73" y="27"/>
                    <a:pt x="69" y="17"/>
                    <a:pt x="63" y="10"/>
                  </a:cubicBezTo>
                  <a:cubicBezTo>
                    <a:pt x="56" y="3"/>
                    <a:pt x="47" y="0"/>
                    <a:pt x="36" y="0"/>
                  </a:cubicBezTo>
                  <a:close/>
                  <a:moveTo>
                    <a:pt x="52" y="59"/>
                  </a:moveTo>
                  <a:cubicBezTo>
                    <a:pt x="48" y="64"/>
                    <a:pt x="43" y="66"/>
                    <a:pt x="36" y="66"/>
                  </a:cubicBezTo>
                  <a:cubicBezTo>
                    <a:pt x="29" y="66"/>
                    <a:pt x="24" y="64"/>
                    <a:pt x="20" y="59"/>
                  </a:cubicBezTo>
                  <a:cubicBezTo>
                    <a:pt x="17" y="54"/>
                    <a:pt x="15" y="47"/>
                    <a:pt x="15" y="39"/>
                  </a:cubicBezTo>
                  <a:cubicBezTo>
                    <a:pt x="15" y="30"/>
                    <a:pt x="17" y="24"/>
                    <a:pt x="21" y="19"/>
                  </a:cubicBezTo>
                  <a:cubicBezTo>
                    <a:pt x="24" y="14"/>
                    <a:pt x="30" y="11"/>
                    <a:pt x="36" y="11"/>
                  </a:cubicBezTo>
                  <a:cubicBezTo>
                    <a:pt x="43" y="11"/>
                    <a:pt x="48" y="14"/>
                    <a:pt x="52" y="19"/>
                  </a:cubicBezTo>
                  <a:cubicBezTo>
                    <a:pt x="56" y="24"/>
                    <a:pt x="58" y="30"/>
                    <a:pt x="58" y="39"/>
                  </a:cubicBezTo>
                  <a:cubicBezTo>
                    <a:pt x="58" y="47"/>
                    <a:pt x="56" y="54"/>
                    <a:pt x="52"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0" name="Freeform 6">
              <a:extLst>
                <a:ext uri="{FF2B5EF4-FFF2-40B4-BE49-F238E27FC236}">
                  <a16:creationId xmlns:a16="http://schemas.microsoft.com/office/drawing/2014/main" id="{FC002D50-1258-94CD-A4CA-8EF05842095A}"/>
                </a:ext>
              </a:extLst>
            </p:cNvPr>
            <p:cNvSpPr>
              <a:spLocks/>
            </p:cNvSpPr>
            <p:nvPr/>
          </p:nvSpPr>
          <p:spPr bwMode="auto">
            <a:xfrm>
              <a:off x="1152526" y="414338"/>
              <a:ext cx="74613" cy="87313"/>
            </a:xfrm>
            <a:custGeom>
              <a:avLst/>
              <a:gdLst>
                <a:gd name="T0" fmla="*/ 50 w 89"/>
                <a:gd name="T1" fmla="*/ 62 h 106"/>
                <a:gd name="T2" fmla="*/ 75 w 89"/>
                <a:gd name="T3" fmla="*/ 62 h 106"/>
                <a:gd name="T4" fmla="*/ 75 w 89"/>
                <a:gd name="T5" fmla="*/ 80 h 106"/>
                <a:gd name="T6" fmla="*/ 74 w 89"/>
                <a:gd name="T7" fmla="*/ 81 h 106"/>
                <a:gd name="T8" fmla="*/ 71 w 89"/>
                <a:gd name="T9" fmla="*/ 84 h 106"/>
                <a:gd name="T10" fmla="*/ 66 w 89"/>
                <a:gd name="T11" fmla="*/ 88 h 106"/>
                <a:gd name="T12" fmla="*/ 58 w 89"/>
                <a:gd name="T13" fmla="*/ 91 h 106"/>
                <a:gd name="T14" fmla="*/ 48 w 89"/>
                <a:gd name="T15" fmla="*/ 92 h 106"/>
                <a:gd name="T16" fmla="*/ 24 w 89"/>
                <a:gd name="T17" fmla="*/ 82 h 106"/>
                <a:gd name="T18" fmla="*/ 15 w 89"/>
                <a:gd name="T19" fmla="*/ 52 h 106"/>
                <a:gd name="T20" fmla="*/ 25 w 89"/>
                <a:gd name="T21" fmla="*/ 23 h 106"/>
                <a:gd name="T22" fmla="*/ 48 w 89"/>
                <a:gd name="T23" fmla="*/ 13 h 106"/>
                <a:gd name="T24" fmla="*/ 57 w 89"/>
                <a:gd name="T25" fmla="*/ 14 h 106"/>
                <a:gd name="T26" fmla="*/ 64 w 89"/>
                <a:gd name="T27" fmla="*/ 16 h 106"/>
                <a:gd name="T28" fmla="*/ 69 w 89"/>
                <a:gd name="T29" fmla="*/ 19 h 106"/>
                <a:gd name="T30" fmla="*/ 73 w 89"/>
                <a:gd name="T31" fmla="*/ 23 h 106"/>
                <a:gd name="T32" fmla="*/ 75 w 89"/>
                <a:gd name="T33" fmla="*/ 26 h 106"/>
                <a:gd name="T34" fmla="*/ 76 w 89"/>
                <a:gd name="T35" fmla="*/ 27 h 106"/>
                <a:gd name="T36" fmla="*/ 86 w 89"/>
                <a:gd name="T37" fmla="*/ 18 h 106"/>
                <a:gd name="T38" fmla="*/ 48 w 89"/>
                <a:gd name="T39" fmla="*/ 0 h 106"/>
                <a:gd name="T40" fmla="*/ 14 w 89"/>
                <a:gd name="T41" fmla="*/ 14 h 106"/>
                <a:gd name="T42" fmla="*/ 0 w 89"/>
                <a:gd name="T43" fmla="*/ 52 h 106"/>
                <a:gd name="T44" fmla="*/ 13 w 89"/>
                <a:gd name="T45" fmla="*/ 91 h 106"/>
                <a:gd name="T46" fmla="*/ 45 w 89"/>
                <a:gd name="T47" fmla="*/ 106 h 106"/>
                <a:gd name="T48" fmla="*/ 57 w 89"/>
                <a:gd name="T49" fmla="*/ 104 h 106"/>
                <a:gd name="T50" fmla="*/ 66 w 89"/>
                <a:gd name="T51" fmla="*/ 101 h 106"/>
                <a:gd name="T52" fmla="*/ 73 w 89"/>
                <a:gd name="T53" fmla="*/ 97 h 106"/>
                <a:gd name="T54" fmla="*/ 76 w 89"/>
                <a:gd name="T55" fmla="*/ 94 h 106"/>
                <a:gd name="T56" fmla="*/ 78 w 89"/>
                <a:gd name="T57" fmla="*/ 92 h 106"/>
                <a:gd name="T58" fmla="*/ 79 w 89"/>
                <a:gd name="T59" fmla="*/ 104 h 106"/>
                <a:gd name="T60" fmla="*/ 89 w 89"/>
                <a:gd name="T61" fmla="*/ 104 h 106"/>
                <a:gd name="T62" fmla="*/ 89 w 89"/>
                <a:gd name="T63" fmla="*/ 51 h 106"/>
                <a:gd name="T64" fmla="*/ 50 w 89"/>
                <a:gd name="T65" fmla="*/ 51 h 106"/>
                <a:gd name="T66" fmla="*/ 50 w 89"/>
                <a:gd name="T67" fmla="*/ 62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9" h="106">
                  <a:moveTo>
                    <a:pt x="50" y="62"/>
                  </a:moveTo>
                  <a:cubicBezTo>
                    <a:pt x="75" y="62"/>
                    <a:pt x="75" y="62"/>
                    <a:pt x="75" y="62"/>
                  </a:cubicBezTo>
                  <a:cubicBezTo>
                    <a:pt x="75" y="80"/>
                    <a:pt x="75" y="80"/>
                    <a:pt x="75" y="80"/>
                  </a:cubicBezTo>
                  <a:cubicBezTo>
                    <a:pt x="74" y="81"/>
                    <a:pt x="74" y="81"/>
                    <a:pt x="74" y="81"/>
                  </a:cubicBezTo>
                  <a:cubicBezTo>
                    <a:pt x="73" y="82"/>
                    <a:pt x="72" y="83"/>
                    <a:pt x="71" y="84"/>
                  </a:cubicBezTo>
                  <a:cubicBezTo>
                    <a:pt x="69" y="86"/>
                    <a:pt x="68" y="87"/>
                    <a:pt x="66" y="88"/>
                  </a:cubicBezTo>
                  <a:cubicBezTo>
                    <a:pt x="64" y="89"/>
                    <a:pt x="61" y="90"/>
                    <a:pt x="58" y="91"/>
                  </a:cubicBezTo>
                  <a:cubicBezTo>
                    <a:pt x="55" y="92"/>
                    <a:pt x="51" y="92"/>
                    <a:pt x="48" y="92"/>
                  </a:cubicBezTo>
                  <a:cubicBezTo>
                    <a:pt x="38" y="92"/>
                    <a:pt x="30" y="89"/>
                    <a:pt x="24" y="82"/>
                  </a:cubicBezTo>
                  <a:cubicBezTo>
                    <a:pt x="18" y="74"/>
                    <a:pt x="15" y="65"/>
                    <a:pt x="15" y="52"/>
                  </a:cubicBezTo>
                  <a:cubicBezTo>
                    <a:pt x="15" y="40"/>
                    <a:pt x="18" y="31"/>
                    <a:pt x="25" y="23"/>
                  </a:cubicBezTo>
                  <a:cubicBezTo>
                    <a:pt x="31" y="16"/>
                    <a:pt x="39" y="13"/>
                    <a:pt x="48" y="13"/>
                  </a:cubicBezTo>
                  <a:cubicBezTo>
                    <a:pt x="51" y="13"/>
                    <a:pt x="54" y="13"/>
                    <a:pt x="57" y="14"/>
                  </a:cubicBezTo>
                  <a:cubicBezTo>
                    <a:pt x="60" y="14"/>
                    <a:pt x="62" y="15"/>
                    <a:pt x="64" y="16"/>
                  </a:cubicBezTo>
                  <a:cubicBezTo>
                    <a:pt x="66" y="17"/>
                    <a:pt x="67" y="18"/>
                    <a:pt x="69" y="19"/>
                  </a:cubicBezTo>
                  <a:cubicBezTo>
                    <a:pt x="71" y="21"/>
                    <a:pt x="72" y="22"/>
                    <a:pt x="73" y="23"/>
                  </a:cubicBezTo>
                  <a:cubicBezTo>
                    <a:pt x="74" y="24"/>
                    <a:pt x="74" y="25"/>
                    <a:pt x="75" y="26"/>
                  </a:cubicBezTo>
                  <a:cubicBezTo>
                    <a:pt x="76" y="27"/>
                    <a:pt x="76" y="27"/>
                    <a:pt x="76" y="27"/>
                  </a:cubicBezTo>
                  <a:cubicBezTo>
                    <a:pt x="86" y="18"/>
                    <a:pt x="86" y="18"/>
                    <a:pt x="86" y="18"/>
                  </a:cubicBezTo>
                  <a:cubicBezTo>
                    <a:pt x="77" y="6"/>
                    <a:pt x="64" y="0"/>
                    <a:pt x="48" y="0"/>
                  </a:cubicBezTo>
                  <a:cubicBezTo>
                    <a:pt x="35" y="0"/>
                    <a:pt x="23" y="4"/>
                    <a:pt x="14" y="14"/>
                  </a:cubicBezTo>
                  <a:cubicBezTo>
                    <a:pt x="4" y="24"/>
                    <a:pt x="0" y="36"/>
                    <a:pt x="0" y="52"/>
                  </a:cubicBezTo>
                  <a:cubicBezTo>
                    <a:pt x="0" y="69"/>
                    <a:pt x="4" y="82"/>
                    <a:pt x="13" y="91"/>
                  </a:cubicBezTo>
                  <a:cubicBezTo>
                    <a:pt x="21" y="101"/>
                    <a:pt x="32" y="106"/>
                    <a:pt x="45" y="106"/>
                  </a:cubicBezTo>
                  <a:cubicBezTo>
                    <a:pt x="50" y="106"/>
                    <a:pt x="54" y="105"/>
                    <a:pt x="57" y="104"/>
                  </a:cubicBezTo>
                  <a:cubicBezTo>
                    <a:pt x="61" y="103"/>
                    <a:pt x="64" y="102"/>
                    <a:pt x="66" y="101"/>
                  </a:cubicBezTo>
                  <a:cubicBezTo>
                    <a:pt x="69" y="100"/>
                    <a:pt x="71" y="99"/>
                    <a:pt x="73" y="97"/>
                  </a:cubicBezTo>
                  <a:cubicBezTo>
                    <a:pt x="75" y="95"/>
                    <a:pt x="76" y="94"/>
                    <a:pt x="76" y="94"/>
                  </a:cubicBezTo>
                  <a:cubicBezTo>
                    <a:pt x="77" y="93"/>
                    <a:pt x="77" y="93"/>
                    <a:pt x="78" y="92"/>
                  </a:cubicBezTo>
                  <a:cubicBezTo>
                    <a:pt x="79" y="104"/>
                    <a:pt x="79" y="104"/>
                    <a:pt x="79" y="104"/>
                  </a:cubicBezTo>
                  <a:cubicBezTo>
                    <a:pt x="89" y="104"/>
                    <a:pt x="89" y="104"/>
                    <a:pt x="89" y="104"/>
                  </a:cubicBezTo>
                  <a:cubicBezTo>
                    <a:pt x="89" y="51"/>
                    <a:pt x="89" y="51"/>
                    <a:pt x="89" y="51"/>
                  </a:cubicBezTo>
                  <a:cubicBezTo>
                    <a:pt x="50" y="51"/>
                    <a:pt x="50" y="51"/>
                    <a:pt x="50" y="51"/>
                  </a:cubicBezTo>
                  <a:lnTo>
                    <a:pt x="50"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1" name="Freeform 7">
              <a:extLst>
                <a:ext uri="{FF2B5EF4-FFF2-40B4-BE49-F238E27FC236}">
                  <a16:creationId xmlns:a16="http://schemas.microsoft.com/office/drawing/2014/main" id="{5E276722-5197-B412-82F4-CAE376DBBFED}"/>
                </a:ext>
              </a:extLst>
            </p:cNvPr>
            <p:cNvSpPr>
              <a:spLocks/>
            </p:cNvSpPr>
            <p:nvPr/>
          </p:nvSpPr>
          <p:spPr bwMode="auto">
            <a:xfrm>
              <a:off x="1246188" y="436563"/>
              <a:ext cx="34925" cy="63500"/>
            </a:xfrm>
            <a:custGeom>
              <a:avLst/>
              <a:gdLst>
                <a:gd name="T0" fmla="*/ 23 w 43"/>
                <a:gd name="T1" fmla="*/ 5 h 77"/>
                <a:gd name="T2" fmla="*/ 14 w 43"/>
                <a:gd name="T3" fmla="*/ 17 h 77"/>
                <a:gd name="T4" fmla="*/ 13 w 43"/>
                <a:gd name="T5" fmla="*/ 2 h 77"/>
                <a:gd name="T6" fmla="*/ 0 w 43"/>
                <a:gd name="T7" fmla="*/ 2 h 77"/>
                <a:gd name="T8" fmla="*/ 0 w 43"/>
                <a:gd name="T9" fmla="*/ 77 h 77"/>
                <a:gd name="T10" fmla="*/ 14 w 43"/>
                <a:gd name="T11" fmla="*/ 77 h 77"/>
                <a:gd name="T12" fmla="*/ 14 w 43"/>
                <a:gd name="T13" fmla="*/ 35 h 77"/>
                <a:gd name="T14" fmla="*/ 24 w 43"/>
                <a:gd name="T15" fmla="*/ 18 h 77"/>
                <a:gd name="T16" fmla="*/ 35 w 43"/>
                <a:gd name="T17" fmla="*/ 14 h 77"/>
                <a:gd name="T18" fmla="*/ 41 w 43"/>
                <a:gd name="T19" fmla="*/ 15 h 77"/>
                <a:gd name="T20" fmla="*/ 43 w 43"/>
                <a:gd name="T21" fmla="*/ 1 h 77"/>
                <a:gd name="T22" fmla="*/ 37 w 43"/>
                <a:gd name="T23" fmla="*/ 0 h 77"/>
                <a:gd name="T24" fmla="*/ 23 w 43"/>
                <a:gd name="T25" fmla="*/ 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77">
                  <a:moveTo>
                    <a:pt x="23" y="5"/>
                  </a:moveTo>
                  <a:cubicBezTo>
                    <a:pt x="19" y="8"/>
                    <a:pt x="16" y="12"/>
                    <a:pt x="14" y="17"/>
                  </a:cubicBezTo>
                  <a:cubicBezTo>
                    <a:pt x="13" y="2"/>
                    <a:pt x="13" y="2"/>
                    <a:pt x="13" y="2"/>
                  </a:cubicBezTo>
                  <a:cubicBezTo>
                    <a:pt x="0" y="2"/>
                    <a:pt x="0" y="2"/>
                    <a:pt x="0" y="2"/>
                  </a:cubicBezTo>
                  <a:cubicBezTo>
                    <a:pt x="0" y="77"/>
                    <a:pt x="0" y="77"/>
                    <a:pt x="0" y="77"/>
                  </a:cubicBezTo>
                  <a:cubicBezTo>
                    <a:pt x="14" y="77"/>
                    <a:pt x="14" y="77"/>
                    <a:pt x="14" y="77"/>
                  </a:cubicBezTo>
                  <a:cubicBezTo>
                    <a:pt x="14" y="35"/>
                    <a:pt x="14" y="35"/>
                    <a:pt x="14" y="35"/>
                  </a:cubicBezTo>
                  <a:cubicBezTo>
                    <a:pt x="15" y="27"/>
                    <a:pt x="19" y="22"/>
                    <a:pt x="24" y="18"/>
                  </a:cubicBezTo>
                  <a:cubicBezTo>
                    <a:pt x="28" y="16"/>
                    <a:pt x="31" y="14"/>
                    <a:pt x="35" y="14"/>
                  </a:cubicBezTo>
                  <a:cubicBezTo>
                    <a:pt x="37" y="14"/>
                    <a:pt x="39" y="15"/>
                    <a:pt x="41" y="15"/>
                  </a:cubicBezTo>
                  <a:cubicBezTo>
                    <a:pt x="43" y="1"/>
                    <a:pt x="43" y="1"/>
                    <a:pt x="43" y="1"/>
                  </a:cubicBezTo>
                  <a:cubicBezTo>
                    <a:pt x="37" y="0"/>
                    <a:pt x="37" y="0"/>
                    <a:pt x="37" y="0"/>
                  </a:cubicBezTo>
                  <a:cubicBezTo>
                    <a:pt x="32" y="0"/>
                    <a:pt x="27" y="2"/>
                    <a:pt x="23"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2" name="Freeform 8">
              <a:extLst>
                <a:ext uri="{FF2B5EF4-FFF2-40B4-BE49-F238E27FC236}">
                  <a16:creationId xmlns:a16="http://schemas.microsoft.com/office/drawing/2014/main" id="{030C0CC0-0956-B1B0-70A8-800FA865F98A}"/>
                </a:ext>
              </a:extLst>
            </p:cNvPr>
            <p:cNvSpPr>
              <a:spLocks noEditPoints="1"/>
            </p:cNvSpPr>
            <p:nvPr/>
          </p:nvSpPr>
          <p:spPr bwMode="auto">
            <a:xfrm>
              <a:off x="1284288" y="438150"/>
              <a:ext cx="60325" cy="63500"/>
            </a:xfrm>
            <a:custGeom>
              <a:avLst/>
              <a:gdLst>
                <a:gd name="T0" fmla="*/ 36 w 72"/>
                <a:gd name="T1" fmla="*/ 0 h 78"/>
                <a:gd name="T2" fmla="*/ 10 w 72"/>
                <a:gd name="T3" fmla="*/ 10 h 78"/>
                <a:gd name="T4" fmla="*/ 0 w 72"/>
                <a:gd name="T5" fmla="*/ 39 h 78"/>
                <a:gd name="T6" fmla="*/ 10 w 72"/>
                <a:gd name="T7" fmla="*/ 67 h 78"/>
                <a:gd name="T8" fmla="*/ 36 w 72"/>
                <a:gd name="T9" fmla="*/ 78 h 78"/>
                <a:gd name="T10" fmla="*/ 62 w 72"/>
                <a:gd name="T11" fmla="*/ 67 h 78"/>
                <a:gd name="T12" fmla="*/ 72 w 72"/>
                <a:gd name="T13" fmla="*/ 39 h 78"/>
                <a:gd name="T14" fmla="*/ 62 w 72"/>
                <a:gd name="T15" fmla="*/ 10 h 78"/>
                <a:gd name="T16" fmla="*/ 36 w 72"/>
                <a:gd name="T17" fmla="*/ 0 h 78"/>
                <a:gd name="T18" fmla="*/ 52 w 72"/>
                <a:gd name="T19" fmla="*/ 59 h 78"/>
                <a:gd name="T20" fmla="*/ 36 w 72"/>
                <a:gd name="T21" fmla="*/ 66 h 78"/>
                <a:gd name="T22" fmla="*/ 20 w 72"/>
                <a:gd name="T23" fmla="*/ 59 h 78"/>
                <a:gd name="T24" fmla="*/ 15 w 72"/>
                <a:gd name="T25" fmla="*/ 39 h 78"/>
                <a:gd name="T26" fmla="*/ 20 w 72"/>
                <a:gd name="T27" fmla="*/ 19 h 78"/>
                <a:gd name="T28" fmla="*/ 36 w 72"/>
                <a:gd name="T29" fmla="*/ 11 h 78"/>
                <a:gd name="T30" fmla="*/ 52 w 72"/>
                <a:gd name="T31" fmla="*/ 19 h 78"/>
                <a:gd name="T32" fmla="*/ 57 w 72"/>
                <a:gd name="T33" fmla="*/ 39 h 78"/>
                <a:gd name="T34" fmla="*/ 52 w 72"/>
                <a:gd name="T35" fmla="*/ 5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2" h="78">
                  <a:moveTo>
                    <a:pt x="36" y="0"/>
                  </a:moveTo>
                  <a:cubicBezTo>
                    <a:pt x="25" y="0"/>
                    <a:pt x="16" y="3"/>
                    <a:pt x="10" y="10"/>
                  </a:cubicBezTo>
                  <a:cubicBezTo>
                    <a:pt x="3" y="17"/>
                    <a:pt x="0" y="27"/>
                    <a:pt x="0" y="39"/>
                  </a:cubicBezTo>
                  <a:cubicBezTo>
                    <a:pt x="0" y="51"/>
                    <a:pt x="3" y="60"/>
                    <a:pt x="10" y="67"/>
                  </a:cubicBezTo>
                  <a:cubicBezTo>
                    <a:pt x="16" y="74"/>
                    <a:pt x="25" y="78"/>
                    <a:pt x="36" y="78"/>
                  </a:cubicBezTo>
                  <a:cubicBezTo>
                    <a:pt x="47" y="78"/>
                    <a:pt x="56" y="74"/>
                    <a:pt x="62" y="67"/>
                  </a:cubicBezTo>
                  <a:cubicBezTo>
                    <a:pt x="69" y="60"/>
                    <a:pt x="72" y="51"/>
                    <a:pt x="72" y="39"/>
                  </a:cubicBezTo>
                  <a:cubicBezTo>
                    <a:pt x="72" y="27"/>
                    <a:pt x="69" y="17"/>
                    <a:pt x="62" y="10"/>
                  </a:cubicBezTo>
                  <a:cubicBezTo>
                    <a:pt x="56" y="3"/>
                    <a:pt x="47" y="0"/>
                    <a:pt x="36" y="0"/>
                  </a:cubicBezTo>
                  <a:close/>
                  <a:moveTo>
                    <a:pt x="52" y="59"/>
                  </a:moveTo>
                  <a:cubicBezTo>
                    <a:pt x="48" y="64"/>
                    <a:pt x="43" y="66"/>
                    <a:pt x="36" y="66"/>
                  </a:cubicBezTo>
                  <a:cubicBezTo>
                    <a:pt x="29" y="66"/>
                    <a:pt x="24" y="64"/>
                    <a:pt x="20" y="59"/>
                  </a:cubicBezTo>
                  <a:cubicBezTo>
                    <a:pt x="17" y="54"/>
                    <a:pt x="15" y="47"/>
                    <a:pt x="15" y="39"/>
                  </a:cubicBezTo>
                  <a:cubicBezTo>
                    <a:pt x="15" y="30"/>
                    <a:pt x="17" y="24"/>
                    <a:pt x="20" y="19"/>
                  </a:cubicBezTo>
                  <a:cubicBezTo>
                    <a:pt x="24" y="14"/>
                    <a:pt x="29" y="11"/>
                    <a:pt x="36" y="11"/>
                  </a:cubicBezTo>
                  <a:cubicBezTo>
                    <a:pt x="43" y="11"/>
                    <a:pt x="48" y="14"/>
                    <a:pt x="52" y="19"/>
                  </a:cubicBezTo>
                  <a:cubicBezTo>
                    <a:pt x="56" y="24"/>
                    <a:pt x="57" y="30"/>
                    <a:pt x="57" y="39"/>
                  </a:cubicBezTo>
                  <a:cubicBezTo>
                    <a:pt x="57" y="47"/>
                    <a:pt x="56" y="54"/>
                    <a:pt x="52"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3" name="Freeform 9">
              <a:extLst>
                <a:ext uri="{FF2B5EF4-FFF2-40B4-BE49-F238E27FC236}">
                  <a16:creationId xmlns:a16="http://schemas.microsoft.com/office/drawing/2014/main" id="{88BAE485-97CC-07B4-6CBC-75F7EB1F86CD}"/>
                </a:ext>
              </a:extLst>
            </p:cNvPr>
            <p:cNvSpPr>
              <a:spLocks/>
            </p:cNvSpPr>
            <p:nvPr/>
          </p:nvSpPr>
          <p:spPr bwMode="auto">
            <a:xfrm>
              <a:off x="1350963" y="438150"/>
              <a:ext cx="90488" cy="61913"/>
            </a:xfrm>
            <a:custGeom>
              <a:avLst/>
              <a:gdLst>
                <a:gd name="T0" fmla="*/ 41 w 57"/>
                <a:gd name="T1" fmla="*/ 31 h 39"/>
                <a:gd name="T2" fmla="*/ 32 w 57"/>
                <a:gd name="T3" fmla="*/ 0 h 39"/>
                <a:gd name="T4" fmla="*/ 24 w 57"/>
                <a:gd name="T5" fmla="*/ 0 h 39"/>
                <a:gd name="T6" fmla="*/ 16 w 57"/>
                <a:gd name="T7" fmla="*/ 31 h 39"/>
                <a:gd name="T8" fmla="*/ 8 w 57"/>
                <a:gd name="T9" fmla="*/ 0 h 39"/>
                <a:gd name="T10" fmla="*/ 0 w 57"/>
                <a:gd name="T11" fmla="*/ 0 h 39"/>
                <a:gd name="T12" fmla="*/ 12 w 57"/>
                <a:gd name="T13" fmla="*/ 39 h 39"/>
                <a:gd name="T14" fmla="*/ 20 w 57"/>
                <a:gd name="T15" fmla="*/ 39 h 39"/>
                <a:gd name="T16" fmla="*/ 28 w 57"/>
                <a:gd name="T17" fmla="*/ 9 h 39"/>
                <a:gd name="T18" fmla="*/ 37 w 57"/>
                <a:gd name="T19" fmla="*/ 39 h 39"/>
                <a:gd name="T20" fmla="*/ 45 w 57"/>
                <a:gd name="T21" fmla="*/ 39 h 39"/>
                <a:gd name="T22" fmla="*/ 57 w 57"/>
                <a:gd name="T23" fmla="*/ 0 h 39"/>
                <a:gd name="T24" fmla="*/ 49 w 57"/>
                <a:gd name="T25" fmla="*/ 0 h 39"/>
                <a:gd name="T26" fmla="*/ 41 w 57"/>
                <a:gd name="T27" fmla="*/ 3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7" h="39">
                  <a:moveTo>
                    <a:pt x="41" y="31"/>
                  </a:moveTo>
                  <a:lnTo>
                    <a:pt x="32" y="0"/>
                  </a:lnTo>
                  <a:lnTo>
                    <a:pt x="24" y="0"/>
                  </a:lnTo>
                  <a:lnTo>
                    <a:pt x="16" y="31"/>
                  </a:lnTo>
                  <a:lnTo>
                    <a:pt x="8" y="0"/>
                  </a:lnTo>
                  <a:lnTo>
                    <a:pt x="0" y="0"/>
                  </a:lnTo>
                  <a:lnTo>
                    <a:pt x="12" y="39"/>
                  </a:lnTo>
                  <a:lnTo>
                    <a:pt x="20" y="39"/>
                  </a:lnTo>
                  <a:lnTo>
                    <a:pt x="28" y="9"/>
                  </a:lnTo>
                  <a:lnTo>
                    <a:pt x="37" y="39"/>
                  </a:lnTo>
                  <a:lnTo>
                    <a:pt x="45" y="39"/>
                  </a:lnTo>
                  <a:lnTo>
                    <a:pt x="57" y="0"/>
                  </a:lnTo>
                  <a:lnTo>
                    <a:pt x="49" y="0"/>
                  </a:lnTo>
                  <a:lnTo>
                    <a:pt x="41"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4" name="Freeform 10">
              <a:extLst>
                <a:ext uri="{FF2B5EF4-FFF2-40B4-BE49-F238E27FC236}">
                  <a16:creationId xmlns:a16="http://schemas.microsoft.com/office/drawing/2014/main" id="{E0EE8424-6820-BE0B-2C64-487E7DD59BC7}"/>
                </a:ext>
              </a:extLst>
            </p:cNvPr>
            <p:cNvSpPr>
              <a:spLocks/>
            </p:cNvSpPr>
            <p:nvPr/>
          </p:nvSpPr>
          <p:spPr bwMode="auto">
            <a:xfrm>
              <a:off x="1446213" y="422275"/>
              <a:ext cx="38100" cy="79375"/>
            </a:xfrm>
            <a:custGeom>
              <a:avLst/>
              <a:gdLst>
                <a:gd name="T0" fmla="*/ 26 w 46"/>
                <a:gd name="T1" fmla="*/ 0 h 97"/>
                <a:gd name="T2" fmla="*/ 13 w 46"/>
                <a:gd name="T3" fmla="*/ 0 h 97"/>
                <a:gd name="T4" fmla="*/ 11 w 46"/>
                <a:gd name="T5" fmla="*/ 20 h 97"/>
                <a:gd name="T6" fmla="*/ 0 w 46"/>
                <a:gd name="T7" fmla="*/ 20 h 97"/>
                <a:gd name="T8" fmla="*/ 0 w 46"/>
                <a:gd name="T9" fmla="*/ 31 h 97"/>
                <a:gd name="T10" fmla="*/ 11 w 46"/>
                <a:gd name="T11" fmla="*/ 31 h 97"/>
                <a:gd name="T12" fmla="*/ 11 w 46"/>
                <a:gd name="T13" fmla="*/ 72 h 97"/>
                <a:gd name="T14" fmla="*/ 16 w 46"/>
                <a:gd name="T15" fmla="*/ 91 h 97"/>
                <a:gd name="T16" fmla="*/ 32 w 46"/>
                <a:gd name="T17" fmla="*/ 97 h 97"/>
                <a:gd name="T18" fmla="*/ 46 w 46"/>
                <a:gd name="T19" fmla="*/ 95 h 97"/>
                <a:gd name="T20" fmla="*/ 44 w 46"/>
                <a:gd name="T21" fmla="*/ 84 h 97"/>
                <a:gd name="T22" fmla="*/ 36 w 46"/>
                <a:gd name="T23" fmla="*/ 85 h 97"/>
                <a:gd name="T24" fmla="*/ 28 w 46"/>
                <a:gd name="T25" fmla="*/ 82 h 97"/>
                <a:gd name="T26" fmla="*/ 26 w 46"/>
                <a:gd name="T27" fmla="*/ 70 h 97"/>
                <a:gd name="T28" fmla="*/ 26 w 46"/>
                <a:gd name="T29" fmla="*/ 31 h 97"/>
                <a:gd name="T30" fmla="*/ 46 w 46"/>
                <a:gd name="T31" fmla="*/ 31 h 97"/>
                <a:gd name="T32" fmla="*/ 46 w 46"/>
                <a:gd name="T33" fmla="*/ 20 h 97"/>
                <a:gd name="T34" fmla="*/ 26 w 46"/>
                <a:gd name="T35" fmla="*/ 20 h 97"/>
                <a:gd name="T36" fmla="*/ 26 w 46"/>
                <a:gd name="T3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6" h="97">
                  <a:moveTo>
                    <a:pt x="26" y="0"/>
                  </a:moveTo>
                  <a:cubicBezTo>
                    <a:pt x="13" y="0"/>
                    <a:pt x="13" y="0"/>
                    <a:pt x="13" y="0"/>
                  </a:cubicBezTo>
                  <a:cubicBezTo>
                    <a:pt x="11" y="20"/>
                    <a:pt x="11" y="20"/>
                    <a:pt x="11" y="20"/>
                  </a:cubicBezTo>
                  <a:cubicBezTo>
                    <a:pt x="0" y="20"/>
                    <a:pt x="0" y="20"/>
                    <a:pt x="0" y="20"/>
                  </a:cubicBezTo>
                  <a:cubicBezTo>
                    <a:pt x="0" y="31"/>
                    <a:pt x="0" y="31"/>
                    <a:pt x="0" y="31"/>
                  </a:cubicBezTo>
                  <a:cubicBezTo>
                    <a:pt x="11" y="31"/>
                    <a:pt x="11" y="31"/>
                    <a:pt x="11" y="31"/>
                  </a:cubicBezTo>
                  <a:cubicBezTo>
                    <a:pt x="11" y="72"/>
                    <a:pt x="11" y="72"/>
                    <a:pt x="11" y="72"/>
                  </a:cubicBezTo>
                  <a:cubicBezTo>
                    <a:pt x="11" y="81"/>
                    <a:pt x="13" y="88"/>
                    <a:pt x="16" y="91"/>
                  </a:cubicBezTo>
                  <a:cubicBezTo>
                    <a:pt x="20" y="95"/>
                    <a:pt x="25" y="97"/>
                    <a:pt x="32" y="97"/>
                  </a:cubicBezTo>
                  <a:cubicBezTo>
                    <a:pt x="38" y="97"/>
                    <a:pt x="42" y="96"/>
                    <a:pt x="46" y="95"/>
                  </a:cubicBezTo>
                  <a:cubicBezTo>
                    <a:pt x="44" y="84"/>
                    <a:pt x="44" y="84"/>
                    <a:pt x="44" y="84"/>
                  </a:cubicBezTo>
                  <a:cubicBezTo>
                    <a:pt x="42" y="85"/>
                    <a:pt x="39" y="85"/>
                    <a:pt x="36" y="85"/>
                  </a:cubicBezTo>
                  <a:cubicBezTo>
                    <a:pt x="33" y="85"/>
                    <a:pt x="30" y="84"/>
                    <a:pt x="28" y="82"/>
                  </a:cubicBezTo>
                  <a:cubicBezTo>
                    <a:pt x="27" y="80"/>
                    <a:pt x="26" y="76"/>
                    <a:pt x="26" y="70"/>
                  </a:cubicBezTo>
                  <a:cubicBezTo>
                    <a:pt x="26" y="31"/>
                    <a:pt x="26" y="31"/>
                    <a:pt x="26" y="31"/>
                  </a:cubicBezTo>
                  <a:cubicBezTo>
                    <a:pt x="46" y="31"/>
                    <a:pt x="46" y="31"/>
                    <a:pt x="46" y="31"/>
                  </a:cubicBezTo>
                  <a:cubicBezTo>
                    <a:pt x="46" y="20"/>
                    <a:pt x="46" y="20"/>
                    <a:pt x="46" y="20"/>
                  </a:cubicBezTo>
                  <a:cubicBezTo>
                    <a:pt x="26" y="20"/>
                    <a:pt x="26" y="20"/>
                    <a:pt x="26" y="20"/>
                  </a:cubicBezTo>
                  <a:lnTo>
                    <a:pt x="2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5" name="Freeform 11">
              <a:extLst>
                <a:ext uri="{FF2B5EF4-FFF2-40B4-BE49-F238E27FC236}">
                  <a16:creationId xmlns:a16="http://schemas.microsoft.com/office/drawing/2014/main" id="{493BFF13-D216-7236-ADB3-513803D7A451}"/>
                </a:ext>
              </a:extLst>
            </p:cNvPr>
            <p:cNvSpPr>
              <a:spLocks/>
            </p:cNvSpPr>
            <p:nvPr/>
          </p:nvSpPr>
          <p:spPr bwMode="auto">
            <a:xfrm>
              <a:off x="1497013" y="412750"/>
              <a:ext cx="52388" cy="87313"/>
            </a:xfrm>
            <a:custGeom>
              <a:avLst/>
              <a:gdLst>
                <a:gd name="T0" fmla="*/ 39 w 64"/>
                <a:gd name="T1" fmla="*/ 30 h 106"/>
                <a:gd name="T2" fmla="*/ 14 w 64"/>
                <a:gd name="T3" fmla="*/ 45 h 106"/>
                <a:gd name="T4" fmla="*/ 14 w 64"/>
                <a:gd name="T5" fmla="*/ 0 h 106"/>
                <a:gd name="T6" fmla="*/ 0 w 64"/>
                <a:gd name="T7" fmla="*/ 0 h 106"/>
                <a:gd name="T8" fmla="*/ 0 w 64"/>
                <a:gd name="T9" fmla="*/ 106 h 106"/>
                <a:gd name="T10" fmla="*/ 14 w 64"/>
                <a:gd name="T11" fmla="*/ 106 h 106"/>
                <a:gd name="T12" fmla="*/ 14 w 64"/>
                <a:gd name="T13" fmla="*/ 62 h 106"/>
                <a:gd name="T14" fmla="*/ 21 w 64"/>
                <a:gd name="T15" fmla="*/ 49 h 106"/>
                <a:gd name="T16" fmla="*/ 34 w 64"/>
                <a:gd name="T17" fmla="*/ 42 h 106"/>
                <a:gd name="T18" fmla="*/ 46 w 64"/>
                <a:gd name="T19" fmla="*/ 47 h 106"/>
                <a:gd name="T20" fmla="*/ 49 w 64"/>
                <a:gd name="T21" fmla="*/ 62 h 106"/>
                <a:gd name="T22" fmla="*/ 49 w 64"/>
                <a:gd name="T23" fmla="*/ 106 h 106"/>
                <a:gd name="T24" fmla="*/ 64 w 64"/>
                <a:gd name="T25" fmla="*/ 106 h 106"/>
                <a:gd name="T26" fmla="*/ 64 w 64"/>
                <a:gd name="T27" fmla="*/ 58 h 106"/>
                <a:gd name="T28" fmla="*/ 57 w 64"/>
                <a:gd name="T29" fmla="*/ 37 h 106"/>
                <a:gd name="T30" fmla="*/ 39 w 64"/>
                <a:gd name="T31" fmla="*/ 3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4" h="106">
                  <a:moveTo>
                    <a:pt x="39" y="30"/>
                  </a:moveTo>
                  <a:cubicBezTo>
                    <a:pt x="29" y="30"/>
                    <a:pt x="20" y="35"/>
                    <a:pt x="14" y="45"/>
                  </a:cubicBezTo>
                  <a:cubicBezTo>
                    <a:pt x="14" y="0"/>
                    <a:pt x="14" y="0"/>
                    <a:pt x="14" y="0"/>
                  </a:cubicBezTo>
                  <a:cubicBezTo>
                    <a:pt x="0" y="0"/>
                    <a:pt x="0" y="0"/>
                    <a:pt x="0" y="0"/>
                  </a:cubicBezTo>
                  <a:cubicBezTo>
                    <a:pt x="0" y="106"/>
                    <a:pt x="0" y="106"/>
                    <a:pt x="0" y="106"/>
                  </a:cubicBezTo>
                  <a:cubicBezTo>
                    <a:pt x="14" y="106"/>
                    <a:pt x="14" y="106"/>
                    <a:pt x="14" y="106"/>
                  </a:cubicBezTo>
                  <a:cubicBezTo>
                    <a:pt x="14" y="62"/>
                    <a:pt x="14" y="62"/>
                    <a:pt x="14" y="62"/>
                  </a:cubicBezTo>
                  <a:cubicBezTo>
                    <a:pt x="15" y="57"/>
                    <a:pt x="17" y="53"/>
                    <a:pt x="21" y="49"/>
                  </a:cubicBezTo>
                  <a:cubicBezTo>
                    <a:pt x="25" y="44"/>
                    <a:pt x="29" y="42"/>
                    <a:pt x="34" y="42"/>
                  </a:cubicBezTo>
                  <a:cubicBezTo>
                    <a:pt x="40" y="42"/>
                    <a:pt x="44" y="44"/>
                    <a:pt x="46" y="47"/>
                  </a:cubicBezTo>
                  <a:cubicBezTo>
                    <a:pt x="48" y="50"/>
                    <a:pt x="49" y="55"/>
                    <a:pt x="49" y="62"/>
                  </a:cubicBezTo>
                  <a:cubicBezTo>
                    <a:pt x="49" y="106"/>
                    <a:pt x="49" y="106"/>
                    <a:pt x="49" y="106"/>
                  </a:cubicBezTo>
                  <a:cubicBezTo>
                    <a:pt x="64" y="106"/>
                    <a:pt x="64" y="106"/>
                    <a:pt x="64" y="106"/>
                  </a:cubicBezTo>
                  <a:cubicBezTo>
                    <a:pt x="64" y="58"/>
                    <a:pt x="64" y="58"/>
                    <a:pt x="64" y="58"/>
                  </a:cubicBezTo>
                  <a:cubicBezTo>
                    <a:pt x="64" y="48"/>
                    <a:pt x="62" y="41"/>
                    <a:pt x="57" y="37"/>
                  </a:cubicBezTo>
                  <a:cubicBezTo>
                    <a:pt x="53" y="32"/>
                    <a:pt x="47" y="30"/>
                    <a:pt x="39"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6" name="Freeform 12">
              <a:extLst>
                <a:ext uri="{FF2B5EF4-FFF2-40B4-BE49-F238E27FC236}">
                  <a16:creationId xmlns:a16="http://schemas.microsoft.com/office/drawing/2014/main" id="{A2FBFC85-5630-8BC3-A583-1DEC58BBCCA5}"/>
                </a:ext>
              </a:extLst>
            </p:cNvPr>
            <p:cNvSpPr>
              <a:spLocks noEditPoints="1"/>
            </p:cNvSpPr>
            <p:nvPr/>
          </p:nvSpPr>
          <p:spPr bwMode="auto">
            <a:xfrm>
              <a:off x="1581151" y="415925"/>
              <a:ext cx="77788" cy="84138"/>
            </a:xfrm>
            <a:custGeom>
              <a:avLst/>
              <a:gdLst>
                <a:gd name="T0" fmla="*/ 20 w 49"/>
                <a:gd name="T1" fmla="*/ 0 h 53"/>
                <a:gd name="T2" fmla="*/ 0 w 49"/>
                <a:gd name="T3" fmla="*/ 53 h 53"/>
                <a:gd name="T4" fmla="*/ 8 w 49"/>
                <a:gd name="T5" fmla="*/ 53 h 53"/>
                <a:gd name="T6" fmla="*/ 13 w 49"/>
                <a:gd name="T7" fmla="*/ 40 h 53"/>
                <a:gd name="T8" fmla="*/ 36 w 49"/>
                <a:gd name="T9" fmla="*/ 40 h 53"/>
                <a:gd name="T10" fmla="*/ 40 w 49"/>
                <a:gd name="T11" fmla="*/ 53 h 53"/>
                <a:gd name="T12" fmla="*/ 49 w 49"/>
                <a:gd name="T13" fmla="*/ 53 h 53"/>
                <a:gd name="T14" fmla="*/ 29 w 49"/>
                <a:gd name="T15" fmla="*/ 0 h 53"/>
                <a:gd name="T16" fmla="*/ 20 w 49"/>
                <a:gd name="T17" fmla="*/ 0 h 53"/>
                <a:gd name="T18" fmla="*/ 15 w 49"/>
                <a:gd name="T19" fmla="*/ 34 h 53"/>
                <a:gd name="T20" fmla="*/ 24 w 49"/>
                <a:gd name="T21" fmla="*/ 7 h 53"/>
                <a:gd name="T22" fmla="*/ 34 w 49"/>
                <a:gd name="T23" fmla="*/ 34 h 53"/>
                <a:gd name="T24" fmla="*/ 15 w 49"/>
                <a:gd name="T25" fmla="*/ 34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 h="53">
                  <a:moveTo>
                    <a:pt x="20" y="0"/>
                  </a:moveTo>
                  <a:lnTo>
                    <a:pt x="0" y="53"/>
                  </a:lnTo>
                  <a:lnTo>
                    <a:pt x="8" y="53"/>
                  </a:lnTo>
                  <a:lnTo>
                    <a:pt x="13" y="40"/>
                  </a:lnTo>
                  <a:lnTo>
                    <a:pt x="36" y="40"/>
                  </a:lnTo>
                  <a:lnTo>
                    <a:pt x="40" y="53"/>
                  </a:lnTo>
                  <a:lnTo>
                    <a:pt x="49" y="53"/>
                  </a:lnTo>
                  <a:lnTo>
                    <a:pt x="29" y="0"/>
                  </a:lnTo>
                  <a:lnTo>
                    <a:pt x="20" y="0"/>
                  </a:lnTo>
                  <a:close/>
                  <a:moveTo>
                    <a:pt x="15" y="34"/>
                  </a:moveTo>
                  <a:lnTo>
                    <a:pt x="24" y="7"/>
                  </a:lnTo>
                  <a:lnTo>
                    <a:pt x="34" y="34"/>
                  </a:lnTo>
                  <a:lnTo>
                    <a:pt x="15"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7" name="Freeform 14">
              <a:extLst>
                <a:ext uri="{FF2B5EF4-FFF2-40B4-BE49-F238E27FC236}">
                  <a16:creationId xmlns:a16="http://schemas.microsoft.com/office/drawing/2014/main" id="{FF83A1F9-4D22-902B-230C-EA48637DF2D8}"/>
                </a:ext>
              </a:extLst>
            </p:cNvPr>
            <p:cNvSpPr>
              <a:spLocks noEditPoints="1"/>
            </p:cNvSpPr>
            <p:nvPr/>
          </p:nvSpPr>
          <p:spPr bwMode="auto">
            <a:xfrm>
              <a:off x="1663701" y="412750"/>
              <a:ext cx="58738" cy="88900"/>
            </a:xfrm>
            <a:custGeom>
              <a:avLst/>
              <a:gdLst>
                <a:gd name="T0" fmla="*/ 57 w 71"/>
                <a:gd name="T1" fmla="*/ 43 h 108"/>
                <a:gd name="T2" fmla="*/ 55 w 71"/>
                <a:gd name="T3" fmla="*/ 40 h 108"/>
                <a:gd name="T4" fmla="*/ 51 w 71"/>
                <a:gd name="T5" fmla="*/ 36 h 108"/>
                <a:gd name="T6" fmla="*/ 43 w 71"/>
                <a:gd name="T7" fmla="*/ 31 h 108"/>
                <a:gd name="T8" fmla="*/ 33 w 71"/>
                <a:gd name="T9" fmla="*/ 30 h 108"/>
                <a:gd name="T10" fmla="*/ 9 w 71"/>
                <a:gd name="T11" fmla="*/ 41 h 108"/>
                <a:gd name="T12" fmla="*/ 0 w 71"/>
                <a:gd name="T13" fmla="*/ 69 h 108"/>
                <a:gd name="T14" fmla="*/ 8 w 71"/>
                <a:gd name="T15" fmla="*/ 97 h 108"/>
                <a:gd name="T16" fmla="*/ 32 w 71"/>
                <a:gd name="T17" fmla="*/ 108 h 108"/>
                <a:gd name="T18" fmla="*/ 37 w 71"/>
                <a:gd name="T19" fmla="*/ 107 h 108"/>
                <a:gd name="T20" fmla="*/ 42 w 71"/>
                <a:gd name="T21" fmla="*/ 106 h 108"/>
                <a:gd name="T22" fmla="*/ 46 w 71"/>
                <a:gd name="T23" fmla="*/ 104 h 108"/>
                <a:gd name="T24" fmla="*/ 49 w 71"/>
                <a:gd name="T25" fmla="*/ 103 h 108"/>
                <a:gd name="T26" fmla="*/ 52 w 71"/>
                <a:gd name="T27" fmla="*/ 100 h 108"/>
                <a:gd name="T28" fmla="*/ 54 w 71"/>
                <a:gd name="T29" fmla="*/ 98 h 108"/>
                <a:gd name="T30" fmla="*/ 55 w 71"/>
                <a:gd name="T31" fmla="*/ 97 h 108"/>
                <a:gd name="T32" fmla="*/ 56 w 71"/>
                <a:gd name="T33" fmla="*/ 95 h 108"/>
                <a:gd name="T34" fmla="*/ 57 w 71"/>
                <a:gd name="T35" fmla="*/ 95 h 108"/>
                <a:gd name="T36" fmla="*/ 59 w 71"/>
                <a:gd name="T37" fmla="*/ 106 h 108"/>
                <a:gd name="T38" fmla="*/ 71 w 71"/>
                <a:gd name="T39" fmla="*/ 106 h 108"/>
                <a:gd name="T40" fmla="*/ 71 w 71"/>
                <a:gd name="T41" fmla="*/ 0 h 108"/>
                <a:gd name="T42" fmla="*/ 57 w 71"/>
                <a:gd name="T43" fmla="*/ 0 h 108"/>
                <a:gd name="T44" fmla="*/ 57 w 71"/>
                <a:gd name="T45" fmla="*/ 43 h 108"/>
                <a:gd name="T46" fmla="*/ 51 w 71"/>
                <a:gd name="T47" fmla="*/ 88 h 108"/>
                <a:gd name="T48" fmla="*/ 36 w 71"/>
                <a:gd name="T49" fmla="*/ 96 h 108"/>
                <a:gd name="T50" fmla="*/ 20 w 71"/>
                <a:gd name="T51" fmla="*/ 88 h 108"/>
                <a:gd name="T52" fmla="*/ 15 w 71"/>
                <a:gd name="T53" fmla="*/ 68 h 108"/>
                <a:gd name="T54" fmla="*/ 21 w 71"/>
                <a:gd name="T55" fmla="*/ 49 h 108"/>
                <a:gd name="T56" fmla="*/ 36 w 71"/>
                <a:gd name="T57" fmla="*/ 41 h 108"/>
                <a:gd name="T58" fmla="*/ 51 w 71"/>
                <a:gd name="T59" fmla="*/ 49 h 108"/>
                <a:gd name="T60" fmla="*/ 57 w 71"/>
                <a:gd name="T61" fmla="*/ 68 h 108"/>
                <a:gd name="T62" fmla="*/ 51 w 71"/>
                <a:gd name="T63" fmla="*/ 8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1" h="108">
                  <a:moveTo>
                    <a:pt x="57" y="43"/>
                  </a:moveTo>
                  <a:cubicBezTo>
                    <a:pt x="56" y="42"/>
                    <a:pt x="56" y="41"/>
                    <a:pt x="55" y="40"/>
                  </a:cubicBezTo>
                  <a:cubicBezTo>
                    <a:pt x="54" y="39"/>
                    <a:pt x="53" y="38"/>
                    <a:pt x="51" y="36"/>
                  </a:cubicBezTo>
                  <a:cubicBezTo>
                    <a:pt x="49" y="34"/>
                    <a:pt x="46" y="33"/>
                    <a:pt x="43" y="31"/>
                  </a:cubicBezTo>
                  <a:cubicBezTo>
                    <a:pt x="40" y="30"/>
                    <a:pt x="37" y="30"/>
                    <a:pt x="33" y="30"/>
                  </a:cubicBezTo>
                  <a:cubicBezTo>
                    <a:pt x="23" y="30"/>
                    <a:pt x="15" y="33"/>
                    <a:pt x="9" y="41"/>
                  </a:cubicBezTo>
                  <a:cubicBezTo>
                    <a:pt x="3" y="48"/>
                    <a:pt x="0" y="57"/>
                    <a:pt x="0" y="69"/>
                  </a:cubicBezTo>
                  <a:cubicBezTo>
                    <a:pt x="0" y="80"/>
                    <a:pt x="3" y="90"/>
                    <a:pt x="8" y="97"/>
                  </a:cubicBezTo>
                  <a:cubicBezTo>
                    <a:pt x="14" y="104"/>
                    <a:pt x="22" y="108"/>
                    <a:pt x="32" y="108"/>
                  </a:cubicBezTo>
                  <a:cubicBezTo>
                    <a:pt x="34" y="108"/>
                    <a:pt x="35" y="108"/>
                    <a:pt x="37" y="107"/>
                  </a:cubicBezTo>
                  <a:cubicBezTo>
                    <a:pt x="39" y="107"/>
                    <a:pt x="41" y="107"/>
                    <a:pt x="42" y="106"/>
                  </a:cubicBezTo>
                  <a:cubicBezTo>
                    <a:pt x="43" y="106"/>
                    <a:pt x="45" y="105"/>
                    <a:pt x="46" y="104"/>
                  </a:cubicBezTo>
                  <a:cubicBezTo>
                    <a:pt x="47" y="104"/>
                    <a:pt x="48" y="103"/>
                    <a:pt x="49" y="103"/>
                  </a:cubicBezTo>
                  <a:cubicBezTo>
                    <a:pt x="50" y="102"/>
                    <a:pt x="51" y="101"/>
                    <a:pt x="52" y="100"/>
                  </a:cubicBezTo>
                  <a:cubicBezTo>
                    <a:pt x="53" y="100"/>
                    <a:pt x="53" y="99"/>
                    <a:pt x="54" y="98"/>
                  </a:cubicBezTo>
                  <a:cubicBezTo>
                    <a:pt x="54" y="98"/>
                    <a:pt x="55" y="97"/>
                    <a:pt x="55" y="97"/>
                  </a:cubicBezTo>
                  <a:cubicBezTo>
                    <a:pt x="56" y="96"/>
                    <a:pt x="56" y="96"/>
                    <a:pt x="56" y="95"/>
                  </a:cubicBezTo>
                  <a:cubicBezTo>
                    <a:pt x="57" y="95"/>
                    <a:pt x="57" y="95"/>
                    <a:pt x="57" y="95"/>
                  </a:cubicBezTo>
                  <a:cubicBezTo>
                    <a:pt x="59" y="106"/>
                    <a:pt x="59" y="106"/>
                    <a:pt x="59" y="106"/>
                  </a:cubicBezTo>
                  <a:cubicBezTo>
                    <a:pt x="71" y="106"/>
                    <a:pt x="71" y="106"/>
                    <a:pt x="71" y="106"/>
                  </a:cubicBezTo>
                  <a:cubicBezTo>
                    <a:pt x="71" y="0"/>
                    <a:pt x="71" y="0"/>
                    <a:pt x="71" y="0"/>
                  </a:cubicBezTo>
                  <a:cubicBezTo>
                    <a:pt x="57" y="0"/>
                    <a:pt x="57" y="0"/>
                    <a:pt x="57" y="0"/>
                  </a:cubicBezTo>
                  <a:lnTo>
                    <a:pt x="57" y="43"/>
                  </a:lnTo>
                  <a:close/>
                  <a:moveTo>
                    <a:pt x="51" y="88"/>
                  </a:moveTo>
                  <a:cubicBezTo>
                    <a:pt x="47" y="93"/>
                    <a:pt x="42" y="96"/>
                    <a:pt x="36" y="96"/>
                  </a:cubicBezTo>
                  <a:cubicBezTo>
                    <a:pt x="29" y="96"/>
                    <a:pt x="24" y="93"/>
                    <a:pt x="20" y="88"/>
                  </a:cubicBezTo>
                  <a:cubicBezTo>
                    <a:pt x="17" y="83"/>
                    <a:pt x="15" y="76"/>
                    <a:pt x="15" y="68"/>
                  </a:cubicBezTo>
                  <a:cubicBezTo>
                    <a:pt x="15" y="61"/>
                    <a:pt x="17" y="54"/>
                    <a:pt x="21" y="49"/>
                  </a:cubicBezTo>
                  <a:cubicBezTo>
                    <a:pt x="25" y="44"/>
                    <a:pt x="30" y="41"/>
                    <a:pt x="36" y="41"/>
                  </a:cubicBezTo>
                  <a:cubicBezTo>
                    <a:pt x="43" y="41"/>
                    <a:pt x="48" y="44"/>
                    <a:pt x="51" y="49"/>
                  </a:cubicBezTo>
                  <a:cubicBezTo>
                    <a:pt x="55" y="54"/>
                    <a:pt x="57" y="61"/>
                    <a:pt x="57" y="68"/>
                  </a:cubicBezTo>
                  <a:cubicBezTo>
                    <a:pt x="57" y="76"/>
                    <a:pt x="55" y="83"/>
                    <a:pt x="51" y="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8" name="Freeform 15">
              <a:extLst>
                <a:ext uri="{FF2B5EF4-FFF2-40B4-BE49-F238E27FC236}">
                  <a16:creationId xmlns:a16="http://schemas.microsoft.com/office/drawing/2014/main" id="{B67964F5-8081-A3D8-089C-A081B2E521A9}"/>
                </a:ext>
              </a:extLst>
            </p:cNvPr>
            <p:cNvSpPr>
              <a:spLocks/>
            </p:cNvSpPr>
            <p:nvPr/>
          </p:nvSpPr>
          <p:spPr bwMode="auto">
            <a:xfrm>
              <a:off x="1733551" y="438150"/>
              <a:ext cx="60325" cy="61913"/>
            </a:xfrm>
            <a:custGeom>
              <a:avLst/>
              <a:gdLst>
                <a:gd name="T0" fmla="*/ 18 w 38"/>
                <a:gd name="T1" fmla="*/ 32 h 39"/>
                <a:gd name="T2" fmla="*/ 8 w 38"/>
                <a:gd name="T3" fmla="*/ 0 h 39"/>
                <a:gd name="T4" fmla="*/ 0 w 38"/>
                <a:gd name="T5" fmla="*/ 0 h 39"/>
                <a:gd name="T6" fmla="*/ 15 w 38"/>
                <a:gd name="T7" fmla="*/ 39 h 39"/>
                <a:gd name="T8" fmla="*/ 23 w 38"/>
                <a:gd name="T9" fmla="*/ 39 h 39"/>
                <a:gd name="T10" fmla="*/ 38 w 38"/>
                <a:gd name="T11" fmla="*/ 0 h 39"/>
                <a:gd name="T12" fmla="*/ 29 w 38"/>
                <a:gd name="T13" fmla="*/ 0 h 39"/>
                <a:gd name="T14" fmla="*/ 18 w 38"/>
                <a:gd name="T15" fmla="*/ 32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39">
                  <a:moveTo>
                    <a:pt x="18" y="32"/>
                  </a:moveTo>
                  <a:lnTo>
                    <a:pt x="8" y="0"/>
                  </a:lnTo>
                  <a:lnTo>
                    <a:pt x="0" y="0"/>
                  </a:lnTo>
                  <a:lnTo>
                    <a:pt x="15" y="39"/>
                  </a:lnTo>
                  <a:lnTo>
                    <a:pt x="23" y="39"/>
                  </a:lnTo>
                  <a:lnTo>
                    <a:pt x="38" y="0"/>
                  </a:lnTo>
                  <a:lnTo>
                    <a:pt x="29" y="0"/>
                  </a:lnTo>
                  <a:lnTo>
                    <a:pt x="18"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9" name="Freeform 16">
              <a:extLst>
                <a:ext uri="{FF2B5EF4-FFF2-40B4-BE49-F238E27FC236}">
                  <a16:creationId xmlns:a16="http://schemas.microsoft.com/office/drawing/2014/main" id="{C73E25E4-139B-A180-CBFD-59414A4BD238}"/>
                </a:ext>
              </a:extLst>
            </p:cNvPr>
            <p:cNvSpPr>
              <a:spLocks/>
            </p:cNvSpPr>
            <p:nvPr/>
          </p:nvSpPr>
          <p:spPr bwMode="auto">
            <a:xfrm>
              <a:off x="1801813" y="411163"/>
              <a:ext cx="15875" cy="14288"/>
            </a:xfrm>
            <a:custGeom>
              <a:avLst/>
              <a:gdLst>
                <a:gd name="T0" fmla="*/ 10 w 19"/>
                <a:gd name="T1" fmla="*/ 0 h 18"/>
                <a:gd name="T2" fmla="*/ 3 w 19"/>
                <a:gd name="T3" fmla="*/ 2 h 18"/>
                <a:gd name="T4" fmla="*/ 0 w 19"/>
                <a:gd name="T5" fmla="*/ 9 h 18"/>
                <a:gd name="T6" fmla="*/ 3 w 19"/>
                <a:gd name="T7" fmla="*/ 16 h 18"/>
                <a:gd name="T8" fmla="*/ 10 w 19"/>
                <a:gd name="T9" fmla="*/ 18 h 18"/>
                <a:gd name="T10" fmla="*/ 17 w 19"/>
                <a:gd name="T11" fmla="*/ 16 h 18"/>
                <a:gd name="T12" fmla="*/ 19 w 19"/>
                <a:gd name="T13" fmla="*/ 9 h 18"/>
                <a:gd name="T14" fmla="*/ 17 w 19"/>
                <a:gd name="T15" fmla="*/ 2 h 18"/>
                <a:gd name="T16" fmla="*/ 10 w 19"/>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8">
                  <a:moveTo>
                    <a:pt x="10" y="0"/>
                  </a:moveTo>
                  <a:cubicBezTo>
                    <a:pt x="7" y="0"/>
                    <a:pt x="5" y="1"/>
                    <a:pt x="3" y="2"/>
                  </a:cubicBezTo>
                  <a:cubicBezTo>
                    <a:pt x="1" y="4"/>
                    <a:pt x="0" y="7"/>
                    <a:pt x="0" y="9"/>
                  </a:cubicBezTo>
                  <a:cubicBezTo>
                    <a:pt x="0" y="12"/>
                    <a:pt x="1" y="14"/>
                    <a:pt x="3" y="16"/>
                  </a:cubicBezTo>
                  <a:cubicBezTo>
                    <a:pt x="5" y="17"/>
                    <a:pt x="7" y="18"/>
                    <a:pt x="10" y="18"/>
                  </a:cubicBezTo>
                  <a:cubicBezTo>
                    <a:pt x="13" y="18"/>
                    <a:pt x="15" y="17"/>
                    <a:pt x="17" y="16"/>
                  </a:cubicBezTo>
                  <a:cubicBezTo>
                    <a:pt x="18" y="14"/>
                    <a:pt x="19" y="12"/>
                    <a:pt x="19" y="9"/>
                  </a:cubicBezTo>
                  <a:cubicBezTo>
                    <a:pt x="19" y="6"/>
                    <a:pt x="18" y="4"/>
                    <a:pt x="17" y="2"/>
                  </a:cubicBezTo>
                  <a:cubicBezTo>
                    <a:pt x="15" y="1"/>
                    <a:pt x="12" y="0"/>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0" name="Rectangle 17">
              <a:extLst>
                <a:ext uri="{FF2B5EF4-FFF2-40B4-BE49-F238E27FC236}">
                  <a16:creationId xmlns:a16="http://schemas.microsoft.com/office/drawing/2014/main" id="{7B6F8562-C3CB-5305-FB0B-63FF8D97092D}"/>
                </a:ext>
              </a:extLst>
            </p:cNvPr>
            <p:cNvSpPr>
              <a:spLocks noChangeArrowheads="1"/>
            </p:cNvSpPr>
            <p:nvPr/>
          </p:nvSpPr>
          <p:spPr bwMode="auto">
            <a:xfrm>
              <a:off x="1804988" y="438150"/>
              <a:ext cx="11113" cy="619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1" name="Freeform 18">
              <a:extLst>
                <a:ext uri="{FF2B5EF4-FFF2-40B4-BE49-F238E27FC236}">
                  <a16:creationId xmlns:a16="http://schemas.microsoft.com/office/drawing/2014/main" id="{AAAB2CA3-ACC4-BAB9-7B09-8D2F882AE852}"/>
                </a:ext>
              </a:extLst>
            </p:cNvPr>
            <p:cNvSpPr>
              <a:spLocks/>
            </p:cNvSpPr>
            <p:nvPr/>
          </p:nvSpPr>
          <p:spPr bwMode="auto">
            <a:xfrm>
              <a:off x="1828801" y="436563"/>
              <a:ext cx="47625" cy="65088"/>
            </a:xfrm>
            <a:custGeom>
              <a:avLst/>
              <a:gdLst>
                <a:gd name="T0" fmla="*/ 44 w 59"/>
                <a:gd name="T1" fmla="*/ 36 h 79"/>
                <a:gd name="T2" fmla="*/ 37 w 59"/>
                <a:gd name="T3" fmla="*/ 34 h 79"/>
                <a:gd name="T4" fmla="*/ 30 w 59"/>
                <a:gd name="T5" fmla="*/ 31 h 79"/>
                <a:gd name="T6" fmla="*/ 24 w 59"/>
                <a:gd name="T7" fmla="*/ 29 h 79"/>
                <a:gd name="T8" fmla="*/ 20 w 59"/>
                <a:gd name="T9" fmla="*/ 26 h 79"/>
                <a:gd name="T10" fmla="*/ 18 w 59"/>
                <a:gd name="T11" fmla="*/ 21 h 79"/>
                <a:gd name="T12" fmla="*/ 22 w 59"/>
                <a:gd name="T13" fmla="*/ 14 h 79"/>
                <a:gd name="T14" fmla="*/ 32 w 59"/>
                <a:gd name="T15" fmla="*/ 12 h 79"/>
                <a:gd name="T16" fmla="*/ 52 w 59"/>
                <a:gd name="T17" fmla="*/ 20 h 79"/>
                <a:gd name="T18" fmla="*/ 58 w 59"/>
                <a:gd name="T19" fmla="*/ 10 h 79"/>
                <a:gd name="T20" fmla="*/ 55 w 59"/>
                <a:gd name="T21" fmla="*/ 8 h 79"/>
                <a:gd name="T22" fmla="*/ 46 w 59"/>
                <a:gd name="T23" fmla="*/ 3 h 79"/>
                <a:gd name="T24" fmla="*/ 32 w 59"/>
                <a:gd name="T25" fmla="*/ 0 h 79"/>
                <a:gd name="T26" fmla="*/ 12 w 59"/>
                <a:gd name="T27" fmla="*/ 7 h 79"/>
                <a:gd name="T28" fmla="*/ 4 w 59"/>
                <a:gd name="T29" fmla="*/ 23 h 79"/>
                <a:gd name="T30" fmla="*/ 6 w 59"/>
                <a:gd name="T31" fmla="*/ 31 h 79"/>
                <a:gd name="T32" fmla="*/ 11 w 59"/>
                <a:gd name="T33" fmla="*/ 37 h 79"/>
                <a:gd name="T34" fmla="*/ 15 w 59"/>
                <a:gd name="T35" fmla="*/ 40 h 79"/>
                <a:gd name="T36" fmla="*/ 19 w 59"/>
                <a:gd name="T37" fmla="*/ 42 h 79"/>
                <a:gd name="T38" fmla="*/ 23 w 59"/>
                <a:gd name="T39" fmla="*/ 44 h 79"/>
                <a:gd name="T40" fmla="*/ 29 w 59"/>
                <a:gd name="T41" fmla="*/ 45 h 79"/>
                <a:gd name="T42" fmla="*/ 33 w 59"/>
                <a:gd name="T43" fmla="*/ 47 h 79"/>
                <a:gd name="T44" fmla="*/ 38 w 59"/>
                <a:gd name="T45" fmla="*/ 49 h 79"/>
                <a:gd name="T46" fmla="*/ 42 w 59"/>
                <a:gd name="T47" fmla="*/ 52 h 79"/>
                <a:gd name="T48" fmla="*/ 45 w 59"/>
                <a:gd name="T49" fmla="*/ 57 h 79"/>
                <a:gd name="T50" fmla="*/ 41 w 59"/>
                <a:gd name="T51" fmla="*/ 65 h 79"/>
                <a:gd name="T52" fmla="*/ 30 w 59"/>
                <a:gd name="T53" fmla="*/ 67 h 79"/>
                <a:gd name="T54" fmla="*/ 18 w 59"/>
                <a:gd name="T55" fmla="*/ 64 h 79"/>
                <a:gd name="T56" fmla="*/ 8 w 59"/>
                <a:gd name="T57" fmla="*/ 57 h 79"/>
                <a:gd name="T58" fmla="*/ 0 w 59"/>
                <a:gd name="T59" fmla="*/ 66 h 79"/>
                <a:gd name="T60" fmla="*/ 12 w 59"/>
                <a:gd name="T61" fmla="*/ 74 h 79"/>
                <a:gd name="T62" fmla="*/ 30 w 59"/>
                <a:gd name="T63" fmla="*/ 79 h 79"/>
                <a:gd name="T64" fmla="*/ 52 w 59"/>
                <a:gd name="T65" fmla="*/ 72 h 79"/>
                <a:gd name="T66" fmla="*/ 59 w 59"/>
                <a:gd name="T67" fmla="*/ 55 h 79"/>
                <a:gd name="T68" fmla="*/ 44 w 59"/>
                <a:gd name="T69" fmla="*/ 36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9" h="79">
                  <a:moveTo>
                    <a:pt x="44" y="36"/>
                  </a:moveTo>
                  <a:cubicBezTo>
                    <a:pt x="43" y="36"/>
                    <a:pt x="41" y="35"/>
                    <a:pt x="37" y="34"/>
                  </a:cubicBezTo>
                  <a:cubicBezTo>
                    <a:pt x="34" y="33"/>
                    <a:pt x="31" y="32"/>
                    <a:pt x="30" y="31"/>
                  </a:cubicBezTo>
                  <a:cubicBezTo>
                    <a:pt x="27" y="30"/>
                    <a:pt x="25" y="30"/>
                    <a:pt x="24" y="29"/>
                  </a:cubicBezTo>
                  <a:cubicBezTo>
                    <a:pt x="23" y="29"/>
                    <a:pt x="22" y="28"/>
                    <a:pt x="20" y="26"/>
                  </a:cubicBezTo>
                  <a:cubicBezTo>
                    <a:pt x="19" y="25"/>
                    <a:pt x="18" y="23"/>
                    <a:pt x="18" y="21"/>
                  </a:cubicBezTo>
                  <a:cubicBezTo>
                    <a:pt x="18" y="18"/>
                    <a:pt x="19" y="15"/>
                    <a:pt x="22" y="14"/>
                  </a:cubicBezTo>
                  <a:cubicBezTo>
                    <a:pt x="24" y="12"/>
                    <a:pt x="28" y="12"/>
                    <a:pt x="32" y="12"/>
                  </a:cubicBezTo>
                  <a:cubicBezTo>
                    <a:pt x="39" y="12"/>
                    <a:pt x="46" y="14"/>
                    <a:pt x="52" y="20"/>
                  </a:cubicBezTo>
                  <a:cubicBezTo>
                    <a:pt x="58" y="10"/>
                    <a:pt x="58" y="10"/>
                    <a:pt x="58" y="10"/>
                  </a:cubicBezTo>
                  <a:cubicBezTo>
                    <a:pt x="58" y="10"/>
                    <a:pt x="57" y="9"/>
                    <a:pt x="55" y="8"/>
                  </a:cubicBezTo>
                  <a:cubicBezTo>
                    <a:pt x="53" y="6"/>
                    <a:pt x="50" y="5"/>
                    <a:pt x="46" y="3"/>
                  </a:cubicBezTo>
                  <a:cubicBezTo>
                    <a:pt x="41" y="1"/>
                    <a:pt x="37" y="0"/>
                    <a:pt x="32" y="0"/>
                  </a:cubicBezTo>
                  <a:cubicBezTo>
                    <a:pt x="23" y="0"/>
                    <a:pt x="17" y="3"/>
                    <a:pt x="12" y="7"/>
                  </a:cubicBezTo>
                  <a:cubicBezTo>
                    <a:pt x="7" y="11"/>
                    <a:pt x="4" y="16"/>
                    <a:pt x="4" y="23"/>
                  </a:cubicBezTo>
                  <a:cubicBezTo>
                    <a:pt x="4" y="26"/>
                    <a:pt x="5" y="29"/>
                    <a:pt x="6" y="31"/>
                  </a:cubicBezTo>
                  <a:cubicBezTo>
                    <a:pt x="7" y="33"/>
                    <a:pt x="8" y="35"/>
                    <a:pt x="11" y="37"/>
                  </a:cubicBezTo>
                  <a:cubicBezTo>
                    <a:pt x="13" y="39"/>
                    <a:pt x="14" y="40"/>
                    <a:pt x="15" y="40"/>
                  </a:cubicBezTo>
                  <a:cubicBezTo>
                    <a:pt x="16" y="41"/>
                    <a:pt x="18" y="41"/>
                    <a:pt x="19" y="42"/>
                  </a:cubicBezTo>
                  <a:cubicBezTo>
                    <a:pt x="20" y="43"/>
                    <a:pt x="22" y="43"/>
                    <a:pt x="23" y="44"/>
                  </a:cubicBezTo>
                  <a:cubicBezTo>
                    <a:pt x="25" y="44"/>
                    <a:pt x="27" y="45"/>
                    <a:pt x="29" y="45"/>
                  </a:cubicBezTo>
                  <a:cubicBezTo>
                    <a:pt x="31" y="46"/>
                    <a:pt x="32" y="47"/>
                    <a:pt x="33" y="47"/>
                  </a:cubicBezTo>
                  <a:cubicBezTo>
                    <a:pt x="35" y="48"/>
                    <a:pt x="37" y="48"/>
                    <a:pt x="38" y="49"/>
                  </a:cubicBezTo>
                  <a:cubicBezTo>
                    <a:pt x="39" y="49"/>
                    <a:pt x="41" y="50"/>
                    <a:pt x="42" y="52"/>
                  </a:cubicBezTo>
                  <a:cubicBezTo>
                    <a:pt x="44" y="53"/>
                    <a:pt x="45" y="55"/>
                    <a:pt x="45" y="57"/>
                  </a:cubicBezTo>
                  <a:cubicBezTo>
                    <a:pt x="45" y="61"/>
                    <a:pt x="44" y="63"/>
                    <a:pt x="41" y="65"/>
                  </a:cubicBezTo>
                  <a:cubicBezTo>
                    <a:pt x="38" y="66"/>
                    <a:pt x="35" y="67"/>
                    <a:pt x="30" y="67"/>
                  </a:cubicBezTo>
                  <a:cubicBezTo>
                    <a:pt x="26" y="67"/>
                    <a:pt x="22" y="66"/>
                    <a:pt x="18" y="64"/>
                  </a:cubicBezTo>
                  <a:cubicBezTo>
                    <a:pt x="14" y="62"/>
                    <a:pt x="10" y="59"/>
                    <a:pt x="8" y="57"/>
                  </a:cubicBezTo>
                  <a:cubicBezTo>
                    <a:pt x="0" y="66"/>
                    <a:pt x="0" y="66"/>
                    <a:pt x="0" y="66"/>
                  </a:cubicBezTo>
                  <a:cubicBezTo>
                    <a:pt x="3" y="69"/>
                    <a:pt x="7" y="71"/>
                    <a:pt x="12" y="74"/>
                  </a:cubicBezTo>
                  <a:cubicBezTo>
                    <a:pt x="17" y="77"/>
                    <a:pt x="23" y="79"/>
                    <a:pt x="30" y="79"/>
                  </a:cubicBezTo>
                  <a:cubicBezTo>
                    <a:pt x="39" y="79"/>
                    <a:pt x="47" y="76"/>
                    <a:pt x="52" y="72"/>
                  </a:cubicBezTo>
                  <a:cubicBezTo>
                    <a:pt x="57" y="67"/>
                    <a:pt x="59" y="62"/>
                    <a:pt x="59" y="55"/>
                  </a:cubicBezTo>
                  <a:cubicBezTo>
                    <a:pt x="59" y="47"/>
                    <a:pt x="54" y="40"/>
                    <a:pt x="44"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2" name="Freeform 19">
              <a:extLst>
                <a:ext uri="{FF2B5EF4-FFF2-40B4-BE49-F238E27FC236}">
                  <a16:creationId xmlns:a16="http://schemas.microsoft.com/office/drawing/2014/main" id="{995386EE-0219-9B59-3015-DA98004633E3}"/>
                </a:ext>
              </a:extLst>
            </p:cNvPr>
            <p:cNvSpPr>
              <a:spLocks/>
            </p:cNvSpPr>
            <p:nvPr/>
          </p:nvSpPr>
          <p:spPr bwMode="auto">
            <a:xfrm>
              <a:off x="1960563" y="436563"/>
              <a:ext cx="36513" cy="63500"/>
            </a:xfrm>
            <a:custGeom>
              <a:avLst/>
              <a:gdLst>
                <a:gd name="T0" fmla="*/ 24 w 43"/>
                <a:gd name="T1" fmla="*/ 5 h 77"/>
                <a:gd name="T2" fmla="*/ 15 w 43"/>
                <a:gd name="T3" fmla="*/ 17 h 77"/>
                <a:gd name="T4" fmla="*/ 14 w 43"/>
                <a:gd name="T5" fmla="*/ 2 h 77"/>
                <a:gd name="T6" fmla="*/ 0 w 43"/>
                <a:gd name="T7" fmla="*/ 2 h 77"/>
                <a:gd name="T8" fmla="*/ 0 w 43"/>
                <a:gd name="T9" fmla="*/ 77 h 77"/>
                <a:gd name="T10" fmla="*/ 15 w 43"/>
                <a:gd name="T11" fmla="*/ 77 h 77"/>
                <a:gd name="T12" fmla="*/ 15 w 43"/>
                <a:gd name="T13" fmla="*/ 35 h 77"/>
                <a:gd name="T14" fmla="*/ 25 w 43"/>
                <a:gd name="T15" fmla="*/ 18 h 77"/>
                <a:gd name="T16" fmla="*/ 35 w 43"/>
                <a:gd name="T17" fmla="*/ 14 h 77"/>
                <a:gd name="T18" fmla="*/ 41 w 43"/>
                <a:gd name="T19" fmla="*/ 15 h 77"/>
                <a:gd name="T20" fmla="*/ 43 w 43"/>
                <a:gd name="T21" fmla="*/ 1 h 77"/>
                <a:gd name="T22" fmla="*/ 37 w 43"/>
                <a:gd name="T23" fmla="*/ 0 h 77"/>
                <a:gd name="T24" fmla="*/ 24 w 43"/>
                <a:gd name="T25" fmla="*/ 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77">
                  <a:moveTo>
                    <a:pt x="24" y="5"/>
                  </a:moveTo>
                  <a:cubicBezTo>
                    <a:pt x="20" y="8"/>
                    <a:pt x="17" y="12"/>
                    <a:pt x="15" y="17"/>
                  </a:cubicBezTo>
                  <a:cubicBezTo>
                    <a:pt x="14" y="2"/>
                    <a:pt x="14" y="2"/>
                    <a:pt x="14" y="2"/>
                  </a:cubicBezTo>
                  <a:cubicBezTo>
                    <a:pt x="0" y="2"/>
                    <a:pt x="0" y="2"/>
                    <a:pt x="0" y="2"/>
                  </a:cubicBezTo>
                  <a:cubicBezTo>
                    <a:pt x="0" y="77"/>
                    <a:pt x="0" y="77"/>
                    <a:pt x="0" y="77"/>
                  </a:cubicBezTo>
                  <a:cubicBezTo>
                    <a:pt x="15" y="77"/>
                    <a:pt x="15" y="77"/>
                    <a:pt x="15" y="77"/>
                  </a:cubicBezTo>
                  <a:cubicBezTo>
                    <a:pt x="15" y="35"/>
                    <a:pt x="15" y="35"/>
                    <a:pt x="15" y="35"/>
                  </a:cubicBezTo>
                  <a:cubicBezTo>
                    <a:pt x="16" y="27"/>
                    <a:pt x="19" y="22"/>
                    <a:pt x="25" y="18"/>
                  </a:cubicBezTo>
                  <a:cubicBezTo>
                    <a:pt x="28" y="16"/>
                    <a:pt x="32" y="14"/>
                    <a:pt x="35" y="14"/>
                  </a:cubicBezTo>
                  <a:cubicBezTo>
                    <a:pt x="38" y="14"/>
                    <a:pt x="40" y="15"/>
                    <a:pt x="41" y="15"/>
                  </a:cubicBezTo>
                  <a:cubicBezTo>
                    <a:pt x="43" y="1"/>
                    <a:pt x="43" y="1"/>
                    <a:pt x="43" y="1"/>
                  </a:cubicBezTo>
                  <a:cubicBezTo>
                    <a:pt x="37" y="0"/>
                    <a:pt x="37" y="0"/>
                    <a:pt x="37" y="0"/>
                  </a:cubicBezTo>
                  <a:cubicBezTo>
                    <a:pt x="32" y="0"/>
                    <a:pt x="28" y="2"/>
                    <a:pt x="24"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3" name="Freeform 20">
              <a:extLst>
                <a:ext uri="{FF2B5EF4-FFF2-40B4-BE49-F238E27FC236}">
                  <a16:creationId xmlns:a16="http://schemas.microsoft.com/office/drawing/2014/main" id="{2960E1C6-F590-264A-344E-7EF84C9D9013}"/>
                </a:ext>
              </a:extLst>
            </p:cNvPr>
            <p:cNvSpPr>
              <a:spLocks/>
            </p:cNvSpPr>
            <p:nvPr/>
          </p:nvSpPr>
          <p:spPr bwMode="auto">
            <a:xfrm>
              <a:off x="2000251" y="438150"/>
              <a:ext cx="58738" cy="85725"/>
            </a:xfrm>
            <a:custGeom>
              <a:avLst/>
              <a:gdLst>
                <a:gd name="T0" fmla="*/ 57 w 72"/>
                <a:gd name="T1" fmla="*/ 0 h 103"/>
                <a:gd name="T2" fmla="*/ 36 w 72"/>
                <a:gd name="T3" fmla="*/ 61 h 103"/>
                <a:gd name="T4" fmla="*/ 15 w 72"/>
                <a:gd name="T5" fmla="*/ 0 h 103"/>
                <a:gd name="T6" fmla="*/ 0 w 72"/>
                <a:gd name="T7" fmla="*/ 0 h 103"/>
                <a:gd name="T8" fmla="*/ 28 w 72"/>
                <a:gd name="T9" fmla="*/ 74 h 103"/>
                <a:gd name="T10" fmla="*/ 25 w 72"/>
                <a:gd name="T11" fmla="*/ 83 h 103"/>
                <a:gd name="T12" fmla="*/ 21 w 72"/>
                <a:gd name="T13" fmla="*/ 90 h 103"/>
                <a:gd name="T14" fmla="*/ 16 w 72"/>
                <a:gd name="T15" fmla="*/ 91 h 103"/>
                <a:gd name="T16" fmla="*/ 8 w 72"/>
                <a:gd name="T17" fmla="*/ 89 h 103"/>
                <a:gd name="T18" fmla="*/ 5 w 72"/>
                <a:gd name="T19" fmla="*/ 100 h 103"/>
                <a:gd name="T20" fmla="*/ 6 w 72"/>
                <a:gd name="T21" fmla="*/ 101 h 103"/>
                <a:gd name="T22" fmla="*/ 12 w 72"/>
                <a:gd name="T23" fmla="*/ 103 h 103"/>
                <a:gd name="T24" fmla="*/ 19 w 72"/>
                <a:gd name="T25" fmla="*/ 103 h 103"/>
                <a:gd name="T26" fmla="*/ 31 w 72"/>
                <a:gd name="T27" fmla="*/ 100 h 103"/>
                <a:gd name="T28" fmla="*/ 39 w 72"/>
                <a:gd name="T29" fmla="*/ 87 h 103"/>
                <a:gd name="T30" fmla="*/ 72 w 72"/>
                <a:gd name="T31" fmla="*/ 0 h 103"/>
                <a:gd name="T32" fmla="*/ 57 w 72"/>
                <a:gd name="T33"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 h="103">
                  <a:moveTo>
                    <a:pt x="57" y="0"/>
                  </a:moveTo>
                  <a:cubicBezTo>
                    <a:pt x="36" y="61"/>
                    <a:pt x="36" y="61"/>
                    <a:pt x="36" y="61"/>
                  </a:cubicBezTo>
                  <a:cubicBezTo>
                    <a:pt x="15" y="0"/>
                    <a:pt x="15" y="0"/>
                    <a:pt x="15" y="0"/>
                  </a:cubicBezTo>
                  <a:cubicBezTo>
                    <a:pt x="0" y="0"/>
                    <a:pt x="0" y="0"/>
                    <a:pt x="0" y="0"/>
                  </a:cubicBezTo>
                  <a:cubicBezTo>
                    <a:pt x="28" y="74"/>
                    <a:pt x="28" y="74"/>
                    <a:pt x="28" y="74"/>
                  </a:cubicBezTo>
                  <a:cubicBezTo>
                    <a:pt x="25" y="83"/>
                    <a:pt x="25" y="83"/>
                    <a:pt x="25" y="83"/>
                  </a:cubicBezTo>
                  <a:cubicBezTo>
                    <a:pt x="24" y="87"/>
                    <a:pt x="22" y="89"/>
                    <a:pt x="21" y="90"/>
                  </a:cubicBezTo>
                  <a:cubicBezTo>
                    <a:pt x="20" y="91"/>
                    <a:pt x="18" y="91"/>
                    <a:pt x="16" y="91"/>
                  </a:cubicBezTo>
                  <a:cubicBezTo>
                    <a:pt x="14" y="91"/>
                    <a:pt x="11" y="91"/>
                    <a:pt x="8" y="89"/>
                  </a:cubicBezTo>
                  <a:cubicBezTo>
                    <a:pt x="5" y="100"/>
                    <a:pt x="5" y="100"/>
                    <a:pt x="5" y="100"/>
                  </a:cubicBezTo>
                  <a:cubicBezTo>
                    <a:pt x="6" y="101"/>
                    <a:pt x="6" y="101"/>
                    <a:pt x="6" y="101"/>
                  </a:cubicBezTo>
                  <a:cubicBezTo>
                    <a:pt x="7" y="102"/>
                    <a:pt x="9" y="102"/>
                    <a:pt x="12" y="103"/>
                  </a:cubicBezTo>
                  <a:cubicBezTo>
                    <a:pt x="14" y="103"/>
                    <a:pt x="17" y="103"/>
                    <a:pt x="19" y="103"/>
                  </a:cubicBezTo>
                  <a:cubicBezTo>
                    <a:pt x="24" y="103"/>
                    <a:pt x="28" y="102"/>
                    <a:pt x="31" y="100"/>
                  </a:cubicBezTo>
                  <a:cubicBezTo>
                    <a:pt x="34" y="97"/>
                    <a:pt x="36" y="93"/>
                    <a:pt x="39" y="87"/>
                  </a:cubicBezTo>
                  <a:cubicBezTo>
                    <a:pt x="72" y="0"/>
                    <a:pt x="72" y="0"/>
                    <a:pt x="72" y="0"/>
                  </a:cubicBezTo>
                  <a:lnTo>
                    <a:pt x="5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4" name="Freeform 21">
              <a:extLst>
                <a:ext uri="{FF2B5EF4-FFF2-40B4-BE49-F238E27FC236}">
                  <a16:creationId xmlns:a16="http://schemas.microsoft.com/office/drawing/2014/main" id="{8279F213-F01D-0BA8-7DEC-BF8F2017D953}"/>
                </a:ext>
              </a:extLst>
            </p:cNvPr>
            <p:cNvSpPr>
              <a:spLocks noEditPoints="1"/>
            </p:cNvSpPr>
            <p:nvPr/>
          </p:nvSpPr>
          <p:spPr bwMode="auto">
            <a:xfrm>
              <a:off x="1547813" y="-96838"/>
              <a:ext cx="352425" cy="422275"/>
            </a:xfrm>
            <a:custGeom>
              <a:avLst/>
              <a:gdLst>
                <a:gd name="T0" fmla="*/ 327 w 425"/>
                <a:gd name="T1" fmla="*/ 247 h 510"/>
                <a:gd name="T2" fmla="*/ 415 w 425"/>
                <a:gd name="T3" fmla="*/ 130 h 510"/>
                <a:gd name="T4" fmla="*/ 268 w 425"/>
                <a:gd name="T5" fmla="*/ 0 h 510"/>
                <a:gd name="T6" fmla="*/ 0 w 425"/>
                <a:gd name="T7" fmla="*/ 0 h 510"/>
                <a:gd name="T8" fmla="*/ 0 w 425"/>
                <a:gd name="T9" fmla="*/ 510 h 510"/>
                <a:gd name="T10" fmla="*/ 277 w 425"/>
                <a:gd name="T11" fmla="*/ 510 h 510"/>
                <a:gd name="T12" fmla="*/ 425 w 425"/>
                <a:gd name="T13" fmla="*/ 373 h 510"/>
                <a:gd name="T14" fmla="*/ 327 w 425"/>
                <a:gd name="T15" fmla="*/ 247 h 510"/>
                <a:gd name="T16" fmla="*/ 109 w 425"/>
                <a:gd name="T17" fmla="*/ 92 h 510"/>
                <a:gd name="T18" fmla="*/ 245 w 425"/>
                <a:gd name="T19" fmla="*/ 92 h 510"/>
                <a:gd name="T20" fmla="*/ 304 w 425"/>
                <a:gd name="T21" fmla="*/ 148 h 510"/>
                <a:gd name="T22" fmla="*/ 245 w 425"/>
                <a:gd name="T23" fmla="*/ 205 h 510"/>
                <a:gd name="T24" fmla="*/ 109 w 425"/>
                <a:gd name="T25" fmla="*/ 205 h 510"/>
                <a:gd name="T26" fmla="*/ 109 w 425"/>
                <a:gd name="T27" fmla="*/ 92 h 510"/>
                <a:gd name="T28" fmla="*/ 249 w 425"/>
                <a:gd name="T29" fmla="*/ 417 h 510"/>
                <a:gd name="T30" fmla="*/ 249 w 425"/>
                <a:gd name="T31" fmla="*/ 418 h 510"/>
                <a:gd name="T32" fmla="*/ 109 w 425"/>
                <a:gd name="T33" fmla="*/ 418 h 510"/>
                <a:gd name="T34" fmla="*/ 109 w 425"/>
                <a:gd name="T35" fmla="*/ 298 h 510"/>
                <a:gd name="T36" fmla="*/ 249 w 425"/>
                <a:gd name="T37" fmla="*/ 298 h 510"/>
                <a:gd name="T38" fmla="*/ 315 w 425"/>
                <a:gd name="T39" fmla="*/ 357 h 510"/>
                <a:gd name="T40" fmla="*/ 249 w 425"/>
                <a:gd name="T41" fmla="*/ 417 h 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25" h="510">
                  <a:moveTo>
                    <a:pt x="327" y="247"/>
                  </a:moveTo>
                  <a:cubicBezTo>
                    <a:pt x="375" y="237"/>
                    <a:pt x="415" y="194"/>
                    <a:pt x="415" y="130"/>
                  </a:cubicBezTo>
                  <a:cubicBezTo>
                    <a:pt x="415" y="62"/>
                    <a:pt x="365" y="0"/>
                    <a:pt x="268" y="0"/>
                  </a:cubicBezTo>
                  <a:cubicBezTo>
                    <a:pt x="0" y="0"/>
                    <a:pt x="0" y="0"/>
                    <a:pt x="0" y="0"/>
                  </a:cubicBezTo>
                  <a:cubicBezTo>
                    <a:pt x="0" y="510"/>
                    <a:pt x="0" y="510"/>
                    <a:pt x="0" y="510"/>
                  </a:cubicBezTo>
                  <a:cubicBezTo>
                    <a:pt x="277" y="510"/>
                    <a:pt x="277" y="510"/>
                    <a:pt x="277" y="510"/>
                  </a:cubicBezTo>
                  <a:cubicBezTo>
                    <a:pt x="374" y="510"/>
                    <a:pt x="425" y="449"/>
                    <a:pt x="425" y="373"/>
                  </a:cubicBezTo>
                  <a:cubicBezTo>
                    <a:pt x="425" y="309"/>
                    <a:pt x="381" y="256"/>
                    <a:pt x="327" y="247"/>
                  </a:cubicBezTo>
                  <a:close/>
                  <a:moveTo>
                    <a:pt x="109" y="92"/>
                  </a:moveTo>
                  <a:cubicBezTo>
                    <a:pt x="245" y="92"/>
                    <a:pt x="245" y="92"/>
                    <a:pt x="245" y="92"/>
                  </a:cubicBezTo>
                  <a:cubicBezTo>
                    <a:pt x="281" y="92"/>
                    <a:pt x="304" y="117"/>
                    <a:pt x="304" y="148"/>
                  </a:cubicBezTo>
                  <a:cubicBezTo>
                    <a:pt x="304" y="181"/>
                    <a:pt x="281" y="205"/>
                    <a:pt x="245" y="205"/>
                  </a:cubicBezTo>
                  <a:cubicBezTo>
                    <a:pt x="109" y="205"/>
                    <a:pt x="109" y="205"/>
                    <a:pt x="109" y="205"/>
                  </a:cubicBezTo>
                  <a:lnTo>
                    <a:pt x="109" y="92"/>
                  </a:lnTo>
                  <a:close/>
                  <a:moveTo>
                    <a:pt x="249" y="417"/>
                  </a:moveTo>
                  <a:cubicBezTo>
                    <a:pt x="249" y="418"/>
                    <a:pt x="249" y="418"/>
                    <a:pt x="249" y="418"/>
                  </a:cubicBezTo>
                  <a:cubicBezTo>
                    <a:pt x="109" y="418"/>
                    <a:pt x="109" y="418"/>
                    <a:pt x="109" y="418"/>
                  </a:cubicBezTo>
                  <a:cubicBezTo>
                    <a:pt x="109" y="298"/>
                    <a:pt x="109" y="298"/>
                    <a:pt x="109" y="298"/>
                  </a:cubicBezTo>
                  <a:cubicBezTo>
                    <a:pt x="249" y="298"/>
                    <a:pt x="249" y="298"/>
                    <a:pt x="249" y="298"/>
                  </a:cubicBezTo>
                  <a:cubicBezTo>
                    <a:pt x="292" y="298"/>
                    <a:pt x="315" y="325"/>
                    <a:pt x="315" y="357"/>
                  </a:cubicBezTo>
                  <a:cubicBezTo>
                    <a:pt x="315" y="394"/>
                    <a:pt x="290" y="417"/>
                    <a:pt x="249" y="4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5" name="Freeform 22">
              <a:extLst>
                <a:ext uri="{FF2B5EF4-FFF2-40B4-BE49-F238E27FC236}">
                  <a16:creationId xmlns:a16="http://schemas.microsoft.com/office/drawing/2014/main" id="{05C0F3AF-1E64-F4C9-5564-207AB298F6B9}"/>
                </a:ext>
              </a:extLst>
            </p:cNvPr>
            <p:cNvSpPr>
              <a:spLocks/>
            </p:cNvSpPr>
            <p:nvPr/>
          </p:nvSpPr>
          <p:spPr bwMode="auto">
            <a:xfrm>
              <a:off x="1139826" y="-103188"/>
              <a:ext cx="347663" cy="436563"/>
            </a:xfrm>
            <a:custGeom>
              <a:avLst/>
              <a:gdLst>
                <a:gd name="T0" fmla="*/ 59 w 420"/>
                <a:gd name="T1" fmla="*/ 363 h 527"/>
                <a:gd name="T2" fmla="*/ 221 w 420"/>
                <a:gd name="T3" fmla="*/ 431 h 527"/>
                <a:gd name="T4" fmla="*/ 310 w 420"/>
                <a:gd name="T5" fmla="*/ 374 h 527"/>
                <a:gd name="T6" fmla="*/ 207 w 420"/>
                <a:gd name="T7" fmla="*/ 309 h 527"/>
                <a:gd name="T8" fmla="*/ 17 w 420"/>
                <a:gd name="T9" fmla="*/ 154 h 527"/>
                <a:gd name="T10" fmla="*/ 210 w 420"/>
                <a:gd name="T11" fmla="*/ 0 h 527"/>
                <a:gd name="T12" fmla="*/ 409 w 420"/>
                <a:gd name="T13" fmla="*/ 71 h 527"/>
                <a:gd name="T14" fmla="*/ 349 w 420"/>
                <a:gd name="T15" fmla="*/ 151 h 527"/>
                <a:gd name="T16" fmla="*/ 203 w 420"/>
                <a:gd name="T17" fmla="*/ 95 h 527"/>
                <a:gd name="T18" fmla="*/ 128 w 420"/>
                <a:gd name="T19" fmla="*/ 147 h 527"/>
                <a:gd name="T20" fmla="*/ 229 w 420"/>
                <a:gd name="T21" fmla="*/ 206 h 527"/>
                <a:gd name="T22" fmla="*/ 420 w 420"/>
                <a:gd name="T23" fmla="*/ 363 h 527"/>
                <a:gd name="T24" fmla="*/ 216 w 420"/>
                <a:gd name="T25" fmla="*/ 527 h 527"/>
                <a:gd name="T26" fmla="*/ 0 w 420"/>
                <a:gd name="T27" fmla="*/ 446 h 527"/>
                <a:gd name="T28" fmla="*/ 59 w 420"/>
                <a:gd name="T29" fmla="*/ 363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20" h="527">
                  <a:moveTo>
                    <a:pt x="59" y="363"/>
                  </a:moveTo>
                  <a:cubicBezTo>
                    <a:pt x="95" y="400"/>
                    <a:pt x="151" y="431"/>
                    <a:pt x="221" y="431"/>
                  </a:cubicBezTo>
                  <a:cubicBezTo>
                    <a:pt x="281" y="431"/>
                    <a:pt x="310" y="403"/>
                    <a:pt x="310" y="374"/>
                  </a:cubicBezTo>
                  <a:cubicBezTo>
                    <a:pt x="310" y="336"/>
                    <a:pt x="266" y="323"/>
                    <a:pt x="207" y="309"/>
                  </a:cubicBezTo>
                  <a:cubicBezTo>
                    <a:pt x="124" y="290"/>
                    <a:pt x="17" y="267"/>
                    <a:pt x="17" y="154"/>
                  </a:cubicBezTo>
                  <a:cubicBezTo>
                    <a:pt x="17" y="69"/>
                    <a:pt x="90" y="0"/>
                    <a:pt x="210" y="0"/>
                  </a:cubicBezTo>
                  <a:cubicBezTo>
                    <a:pt x="291" y="0"/>
                    <a:pt x="359" y="24"/>
                    <a:pt x="409" y="71"/>
                  </a:cubicBezTo>
                  <a:cubicBezTo>
                    <a:pt x="349" y="151"/>
                    <a:pt x="349" y="151"/>
                    <a:pt x="349" y="151"/>
                  </a:cubicBezTo>
                  <a:cubicBezTo>
                    <a:pt x="308" y="113"/>
                    <a:pt x="253" y="95"/>
                    <a:pt x="203" y="95"/>
                  </a:cubicBezTo>
                  <a:cubicBezTo>
                    <a:pt x="154" y="95"/>
                    <a:pt x="128" y="117"/>
                    <a:pt x="128" y="147"/>
                  </a:cubicBezTo>
                  <a:cubicBezTo>
                    <a:pt x="128" y="182"/>
                    <a:pt x="170" y="192"/>
                    <a:pt x="229" y="206"/>
                  </a:cubicBezTo>
                  <a:cubicBezTo>
                    <a:pt x="313" y="225"/>
                    <a:pt x="420" y="250"/>
                    <a:pt x="420" y="363"/>
                  </a:cubicBezTo>
                  <a:cubicBezTo>
                    <a:pt x="420" y="457"/>
                    <a:pt x="353" y="527"/>
                    <a:pt x="216" y="527"/>
                  </a:cubicBezTo>
                  <a:cubicBezTo>
                    <a:pt x="118" y="527"/>
                    <a:pt x="48" y="494"/>
                    <a:pt x="0" y="446"/>
                  </a:cubicBezTo>
                  <a:lnTo>
                    <a:pt x="59" y="3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6" name="Rectangle 23">
              <a:extLst>
                <a:ext uri="{FF2B5EF4-FFF2-40B4-BE49-F238E27FC236}">
                  <a16:creationId xmlns:a16="http://schemas.microsoft.com/office/drawing/2014/main" id="{5308E799-0736-BCF1-CC1A-3F3E2248F93B}"/>
                </a:ext>
              </a:extLst>
            </p:cNvPr>
            <p:cNvSpPr>
              <a:spLocks noChangeArrowheads="1"/>
            </p:cNvSpPr>
            <p:nvPr/>
          </p:nvSpPr>
          <p:spPr bwMode="auto">
            <a:xfrm>
              <a:off x="1968501" y="-96838"/>
              <a:ext cx="88900" cy="422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7" name="Freeform 24">
              <a:extLst>
                <a:ext uri="{FF2B5EF4-FFF2-40B4-BE49-F238E27FC236}">
                  <a16:creationId xmlns:a16="http://schemas.microsoft.com/office/drawing/2014/main" id="{D9308C71-8329-D144-E136-1D34018B4D56}"/>
                </a:ext>
              </a:extLst>
            </p:cNvPr>
            <p:cNvSpPr>
              <a:spLocks noEditPoints="1"/>
            </p:cNvSpPr>
            <p:nvPr/>
          </p:nvSpPr>
          <p:spPr bwMode="auto">
            <a:xfrm>
              <a:off x="2498726" y="-31750"/>
              <a:ext cx="93663" cy="112713"/>
            </a:xfrm>
            <a:custGeom>
              <a:avLst/>
              <a:gdLst>
                <a:gd name="T0" fmla="*/ 92 w 113"/>
                <a:gd name="T1" fmla="*/ 119 h 136"/>
                <a:gd name="T2" fmla="*/ 45 w 113"/>
                <a:gd name="T3" fmla="*/ 136 h 136"/>
                <a:gd name="T4" fmla="*/ 0 w 113"/>
                <a:gd name="T5" fmla="*/ 136 h 136"/>
                <a:gd name="T6" fmla="*/ 0 w 113"/>
                <a:gd name="T7" fmla="*/ 0 h 136"/>
                <a:gd name="T8" fmla="*/ 45 w 113"/>
                <a:gd name="T9" fmla="*/ 0 h 136"/>
                <a:gd name="T10" fmla="*/ 92 w 113"/>
                <a:gd name="T11" fmla="*/ 17 h 136"/>
                <a:gd name="T12" fmla="*/ 113 w 113"/>
                <a:gd name="T13" fmla="*/ 68 h 136"/>
                <a:gd name="T14" fmla="*/ 92 w 113"/>
                <a:gd name="T15" fmla="*/ 119 h 136"/>
                <a:gd name="T16" fmla="*/ 78 w 113"/>
                <a:gd name="T17" fmla="*/ 28 h 136"/>
                <a:gd name="T18" fmla="*/ 45 w 113"/>
                <a:gd name="T19" fmla="*/ 16 h 136"/>
                <a:gd name="T20" fmla="*/ 20 w 113"/>
                <a:gd name="T21" fmla="*/ 16 h 136"/>
                <a:gd name="T22" fmla="*/ 20 w 113"/>
                <a:gd name="T23" fmla="*/ 120 h 136"/>
                <a:gd name="T24" fmla="*/ 45 w 113"/>
                <a:gd name="T25" fmla="*/ 120 h 136"/>
                <a:gd name="T26" fmla="*/ 78 w 113"/>
                <a:gd name="T27" fmla="*/ 107 h 136"/>
                <a:gd name="T28" fmla="*/ 92 w 113"/>
                <a:gd name="T29" fmla="*/ 68 h 136"/>
                <a:gd name="T30" fmla="*/ 78 w 113"/>
                <a:gd name="T31" fmla="*/ 28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 h="136">
                  <a:moveTo>
                    <a:pt x="92" y="119"/>
                  </a:moveTo>
                  <a:cubicBezTo>
                    <a:pt x="81" y="130"/>
                    <a:pt x="66" y="136"/>
                    <a:pt x="45" y="136"/>
                  </a:cubicBezTo>
                  <a:cubicBezTo>
                    <a:pt x="0" y="136"/>
                    <a:pt x="0" y="136"/>
                    <a:pt x="0" y="136"/>
                  </a:cubicBezTo>
                  <a:cubicBezTo>
                    <a:pt x="0" y="0"/>
                    <a:pt x="0" y="0"/>
                    <a:pt x="0" y="0"/>
                  </a:cubicBezTo>
                  <a:cubicBezTo>
                    <a:pt x="45" y="0"/>
                    <a:pt x="45" y="0"/>
                    <a:pt x="45" y="0"/>
                  </a:cubicBezTo>
                  <a:cubicBezTo>
                    <a:pt x="66" y="0"/>
                    <a:pt x="81" y="6"/>
                    <a:pt x="92" y="17"/>
                  </a:cubicBezTo>
                  <a:cubicBezTo>
                    <a:pt x="103" y="28"/>
                    <a:pt x="113" y="44"/>
                    <a:pt x="113" y="68"/>
                  </a:cubicBezTo>
                  <a:cubicBezTo>
                    <a:pt x="113" y="91"/>
                    <a:pt x="104" y="108"/>
                    <a:pt x="92" y="119"/>
                  </a:cubicBezTo>
                  <a:close/>
                  <a:moveTo>
                    <a:pt x="78" y="28"/>
                  </a:moveTo>
                  <a:cubicBezTo>
                    <a:pt x="70" y="20"/>
                    <a:pt x="59" y="16"/>
                    <a:pt x="45" y="16"/>
                  </a:cubicBezTo>
                  <a:cubicBezTo>
                    <a:pt x="20" y="16"/>
                    <a:pt x="20" y="16"/>
                    <a:pt x="20" y="16"/>
                  </a:cubicBezTo>
                  <a:cubicBezTo>
                    <a:pt x="20" y="120"/>
                    <a:pt x="20" y="120"/>
                    <a:pt x="20" y="120"/>
                  </a:cubicBezTo>
                  <a:cubicBezTo>
                    <a:pt x="45" y="120"/>
                    <a:pt x="45" y="120"/>
                    <a:pt x="45" y="120"/>
                  </a:cubicBezTo>
                  <a:cubicBezTo>
                    <a:pt x="58" y="120"/>
                    <a:pt x="69" y="116"/>
                    <a:pt x="78" y="107"/>
                  </a:cubicBezTo>
                  <a:cubicBezTo>
                    <a:pt x="87" y="98"/>
                    <a:pt x="92" y="85"/>
                    <a:pt x="92" y="68"/>
                  </a:cubicBezTo>
                  <a:cubicBezTo>
                    <a:pt x="92" y="51"/>
                    <a:pt x="87" y="37"/>
                    <a:pt x="78"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8" name="Freeform 25">
              <a:extLst>
                <a:ext uri="{FF2B5EF4-FFF2-40B4-BE49-F238E27FC236}">
                  <a16:creationId xmlns:a16="http://schemas.microsoft.com/office/drawing/2014/main" id="{9B065B41-2B00-5183-95B8-2C97D2776E9F}"/>
                </a:ext>
              </a:extLst>
            </p:cNvPr>
            <p:cNvSpPr>
              <a:spLocks/>
            </p:cNvSpPr>
            <p:nvPr/>
          </p:nvSpPr>
          <p:spPr bwMode="auto">
            <a:xfrm>
              <a:off x="2611438" y="-3175"/>
              <a:ext cx="47625" cy="84138"/>
            </a:xfrm>
            <a:custGeom>
              <a:avLst/>
              <a:gdLst>
                <a:gd name="T0" fmla="*/ 54 w 57"/>
                <a:gd name="T1" fmla="*/ 19 h 101"/>
                <a:gd name="T2" fmla="*/ 47 w 57"/>
                <a:gd name="T3" fmla="*/ 18 h 101"/>
                <a:gd name="T4" fmla="*/ 33 w 57"/>
                <a:gd name="T5" fmla="*/ 22 h 101"/>
                <a:gd name="T6" fmla="*/ 19 w 57"/>
                <a:gd name="T7" fmla="*/ 45 h 101"/>
                <a:gd name="T8" fmla="*/ 19 w 57"/>
                <a:gd name="T9" fmla="*/ 101 h 101"/>
                <a:gd name="T10" fmla="*/ 0 w 57"/>
                <a:gd name="T11" fmla="*/ 101 h 101"/>
                <a:gd name="T12" fmla="*/ 0 w 57"/>
                <a:gd name="T13" fmla="*/ 2 h 101"/>
                <a:gd name="T14" fmla="*/ 18 w 57"/>
                <a:gd name="T15" fmla="*/ 2 h 101"/>
                <a:gd name="T16" fmla="*/ 19 w 57"/>
                <a:gd name="T17" fmla="*/ 21 h 101"/>
                <a:gd name="T18" fmla="*/ 49 w 57"/>
                <a:gd name="T19" fmla="*/ 0 h 101"/>
                <a:gd name="T20" fmla="*/ 57 w 57"/>
                <a:gd name="T21" fmla="*/ 1 h 101"/>
                <a:gd name="T22" fmla="*/ 54 w 57"/>
                <a:gd name="T23" fmla="*/ 1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7" h="101">
                  <a:moveTo>
                    <a:pt x="54" y="19"/>
                  </a:moveTo>
                  <a:cubicBezTo>
                    <a:pt x="54" y="19"/>
                    <a:pt x="52" y="18"/>
                    <a:pt x="47" y="18"/>
                  </a:cubicBezTo>
                  <a:cubicBezTo>
                    <a:pt x="42" y="18"/>
                    <a:pt x="38" y="19"/>
                    <a:pt x="33" y="22"/>
                  </a:cubicBezTo>
                  <a:cubicBezTo>
                    <a:pt x="27" y="26"/>
                    <a:pt x="21" y="34"/>
                    <a:pt x="19" y="45"/>
                  </a:cubicBezTo>
                  <a:cubicBezTo>
                    <a:pt x="19" y="101"/>
                    <a:pt x="19" y="101"/>
                    <a:pt x="19" y="101"/>
                  </a:cubicBezTo>
                  <a:cubicBezTo>
                    <a:pt x="0" y="101"/>
                    <a:pt x="0" y="101"/>
                    <a:pt x="0" y="101"/>
                  </a:cubicBezTo>
                  <a:cubicBezTo>
                    <a:pt x="0" y="2"/>
                    <a:pt x="0" y="2"/>
                    <a:pt x="0" y="2"/>
                  </a:cubicBezTo>
                  <a:cubicBezTo>
                    <a:pt x="18" y="2"/>
                    <a:pt x="18" y="2"/>
                    <a:pt x="18" y="2"/>
                  </a:cubicBezTo>
                  <a:cubicBezTo>
                    <a:pt x="19" y="21"/>
                    <a:pt x="19" y="21"/>
                    <a:pt x="19" y="21"/>
                  </a:cubicBezTo>
                  <a:cubicBezTo>
                    <a:pt x="24" y="10"/>
                    <a:pt x="35" y="0"/>
                    <a:pt x="49" y="0"/>
                  </a:cubicBezTo>
                  <a:cubicBezTo>
                    <a:pt x="54" y="0"/>
                    <a:pt x="57" y="1"/>
                    <a:pt x="57" y="1"/>
                  </a:cubicBezTo>
                  <a:lnTo>
                    <a:pt x="54"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9" name="Freeform 26">
              <a:extLst>
                <a:ext uri="{FF2B5EF4-FFF2-40B4-BE49-F238E27FC236}">
                  <a16:creationId xmlns:a16="http://schemas.microsoft.com/office/drawing/2014/main" id="{AEBBA209-4388-44E3-1F5D-110C6416935E}"/>
                </a:ext>
              </a:extLst>
            </p:cNvPr>
            <p:cNvSpPr>
              <a:spLocks noEditPoints="1"/>
            </p:cNvSpPr>
            <p:nvPr/>
          </p:nvSpPr>
          <p:spPr bwMode="auto">
            <a:xfrm>
              <a:off x="2670176" y="-36513"/>
              <a:ext cx="20638" cy="117475"/>
            </a:xfrm>
            <a:custGeom>
              <a:avLst/>
              <a:gdLst>
                <a:gd name="T0" fmla="*/ 13 w 25"/>
                <a:gd name="T1" fmla="*/ 24 h 143"/>
                <a:gd name="T2" fmla="*/ 0 w 25"/>
                <a:gd name="T3" fmla="*/ 12 h 143"/>
                <a:gd name="T4" fmla="*/ 13 w 25"/>
                <a:gd name="T5" fmla="*/ 0 h 143"/>
                <a:gd name="T6" fmla="*/ 25 w 25"/>
                <a:gd name="T7" fmla="*/ 12 h 143"/>
                <a:gd name="T8" fmla="*/ 13 w 25"/>
                <a:gd name="T9" fmla="*/ 24 h 143"/>
                <a:gd name="T10" fmla="*/ 4 w 25"/>
                <a:gd name="T11" fmla="*/ 143 h 143"/>
                <a:gd name="T12" fmla="*/ 4 w 25"/>
                <a:gd name="T13" fmla="*/ 44 h 143"/>
                <a:gd name="T14" fmla="*/ 22 w 25"/>
                <a:gd name="T15" fmla="*/ 44 h 143"/>
                <a:gd name="T16" fmla="*/ 22 w 25"/>
                <a:gd name="T17" fmla="*/ 143 h 143"/>
                <a:gd name="T18" fmla="*/ 4 w 25"/>
                <a:gd name="T19" fmla="*/ 143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143">
                  <a:moveTo>
                    <a:pt x="13" y="24"/>
                  </a:moveTo>
                  <a:cubicBezTo>
                    <a:pt x="6" y="24"/>
                    <a:pt x="0" y="19"/>
                    <a:pt x="0" y="12"/>
                  </a:cubicBezTo>
                  <a:cubicBezTo>
                    <a:pt x="0" y="5"/>
                    <a:pt x="6" y="0"/>
                    <a:pt x="13" y="0"/>
                  </a:cubicBezTo>
                  <a:cubicBezTo>
                    <a:pt x="20" y="0"/>
                    <a:pt x="25" y="5"/>
                    <a:pt x="25" y="12"/>
                  </a:cubicBezTo>
                  <a:cubicBezTo>
                    <a:pt x="25" y="18"/>
                    <a:pt x="20" y="24"/>
                    <a:pt x="13" y="24"/>
                  </a:cubicBezTo>
                  <a:close/>
                  <a:moveTo>
                    <a:pt x="4" y="143"/>
                  </a:moveTo>
                  <a:cubicBezTo>
                    <a:pt x="4" y="44"/>
                    <a:pt x="4" y="44"/>
                    <a:pt x="4" y="44"/>
                  </a:cubicBezTo>
                  <a:cubicBezTo>
                    <a:pt x="22" y="44"/>
                    <a:pt x="22" y="44"/>
                    <a:pt x="22" y="44"/>
                  </a:cubicBezTo>
                  <a:cubicBezTo>
                    <a:pt x="22" y="143"/>
                    <a:pt x="22" y="143"/>
                    <a:pt x="22" y="143"/>
                  </a:cubicBezTo>
                  <a:lnTo>
                    <a:pt x="4" y="1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0" name="Freeform 27">
              <a:extLst>
                <a:ext uri="{FF2B5EF4-FFF2-40B4-BE49-F238E27FC236}">
                  <a16:creationId xmlns:a16="http://schemas.microsoft.com/office/drawing/2014/main" id="{4524D336-2EEE-036C-C9C9-0D5F156C9443}"/>
                </a:ext>
              </a:extLst>
            </p:cNvPr>
            <p:cNvSpPr>
              <a:spLocks/>
            </p:cNvSpPr>
            <p:nvPr/>
          </p:nvSpPr>
          <p:spPr bwMode="auto">
            <a:xfrm>
              <a:off x="2701926" y="-1588"/>
              <a:ext cx="80963" cy="82550"/>
            </a:xfrm>
            <a:custGeom>
              <a:avLst/>
              <a:gdLst>
                <a:gd name="T0" fmla="*/ 31 w 51"/>
                <a:gd name="T1" fmla="*/ 52 h 52"/>
                <a:gd name="T2" fmla="*/ 20 w 51"/>
                <a:gd name="T3" fmla="*/ 52 h 52"/>
                <a:gd name="T4" fmla="*/ 0 w 51"/>
                <a:gd name="T5" fmla="*/ 0 h 52"/>
                <a:gd name="T6" fmla="*/ 11 w 51"/>
                <a:gd name="T7" fmla="*/ 0 h 52"/>
                <a:gd name="T8" fmla="*/ 25 w 51"/>
                <a:gd name="T9" fmla="*/ 42 h 52"/>
                <a:gd name="T10" fmla="*/ 40 w 51"/>
                <a:gd name="T11" fmla="*/ 0 h 52"/>
                <a:gd name="T12" fmla="*/ 51 w 51"/>
                <a:gd name="T13" fmla="*/ 0 h 52"/>
                <a:gd name="T14" fmla="*/ 31 w 51"/>
                <a:gd name="T15" fmla="*/ 52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 h="52">
                  <a:moveTo>
                    <a:pt x="31" y="52"/>
                  </a:moveTo>
                  <a:lnTo>
                    <a:pt x="20" y="52"/>
                  </a:lnTo>
                  <a:lnTo>
                    <a:pt x="0" y="0"/>
                  </a:lnTo>
                  <a:lnTo>
                    <a:pt x="11" y="0"/>
                  </a:lnTo>
                  <a:lnTo>
                    <a:pt x="25" y="42"/>
                  </a:lnTo>
                  <a:lnTo>
                    <a:pt x="40" y="0"/>
                  </a:lnTo>
                  <a:lnTo>
                    <a:pt x="51" y="0"/>
                  </a:lnTo>
                  <a:lnTo>
                    <a:pt x="31"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1" name="Freeform 28">
              <a:extLst>
                <a:ext uri="{FF2B5EF4-FFF2-40B4-BE49-F238E27FC236}">
                  <a16:creationId xmlns:a16="http://schemas.microsoft.com/office/drawing/2014/main" id="{7957D02A-F6AA-E7FB-776F-5DF982079E20}"/>
                </a:ext>
              </a:extLst>
            </p:cNvPr>
            <p:cNvSpPr>
              <a:spLocks noEditPoints="1"/>
            </p:cNvSpPr>
            <p:nvPr/>
          </p:nvSpPr>
          <p:spPr bwMode="auto">
            <a:xfrm>
              <a:off x="2789238" y="-3175"/>
              <a:ext cx="74613" cy="85725"/>
            </a:xfrm>
            <a:custGeom>
              <a:avLst/>
              <a:gdLst>
                <a:gd name="T0" fmla="*/ 20 w 90"/>
                <a:gd name="T1" fmla="*/ 56 h 103"/>
                <a:gd name="T2" fmla="*/ 49 w 90"/>
                <a:gd name="T3" fmla="*/ 88 h 103"/>
                <a:gd name="T4" fmla="*/ 80 w 90"/>
                <a:gd name="T5" fmla="*/ 77 h 103"/>
                <a:gd name="T6" fmla="*/ 87 w 90"/>
                <a:gd name="T7" fmla="*/ 89 h 103"/>
                <a:gd name="T8" fmla="*/ 47 w 90"/>
                <a:gd name="T9" fmla="*/ 103 h 103"/>
                <a:gd name="T10" fmla="*/ 0 w 90"/>
                <a:gd name="T11" fmla="*/ 52 h 103"/>
                <a:gd name="T12" fmla="*/ 47 w 90"/>
                <a:gd name="T13" fmla="*/ 0 h 103"/>
                <a:gd name="T14" fmla="*/ 90 w 90"/>
                <a:gd name="T15" fmla="*/ 49 h 103"/>
                <a:gd name="T16" fmla="*/ 90 w 90"/>
                <a:gd name="T17" fmla="*/ 56 h 103"/>
                <a:gd name="T18" fmla="*/ 20 w 90"/>
                <a:gd name="T19" fmla="*/ 56 h 103"/>
                <a:gd name="T20" fmla="*/ 46 w 90"/>
                <a:gd name="T21" fmla="*/ 15 h 103"/>
                <a:gd name="T22" fmla="*/ 19 w 90"/>
                <a:gd name="T23" fmla="*/ 43 h 103"/>
                <a:gd name="T24" fmla="*/ 71 w 90"/>
                <a:gd name="T25" fmla="*/ 43 h 103"/>
                <a:gd name="T26" fmla="*/ 46 w 90"/>
                <a:gd name="T27" fmla="*/ 15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03">
                  <a:moveTo>
                    <a:pt x="20" y="56"/>
                  </a:moveTo>
                  <a:cubicBezTo>
                    <a:pt x="20" y="76"/>
                    <a:pt x="31" y="88"/>
                    <a:pt x="49" y="88"/>
                  </a:cubicBezTo>
                  <a:cubicBezTo>
                    <a:pt x="68" y="88"/>
                    <a:pt x="79" y="78"/>
                    <a:pt x="80" y="77"/>
                  </a:cubicBezTo>
                  <a:cubicBezTo>
                    <a:pt x="87" y="89"/>
                    <a:pt x="87" y="89"/>
                    <a:pt x="87" y="89"/>
                  </a:cubicBezTo>
                  <a:cubicBezTo>
                    <a:pt x="87" y="89"/>
                    <a:pt x="74" y="103"/>
                    <a:pt x="47" y="103"/>
                  </a:cubicBezTo>
                  <a:cubicBezTo>
                    <a:pt x="20" y="103"/>
                    <a:pt x="0" y="85"/>
                    <a:pt x="0" y="52"/>
                  </a:cubicBezTo>
                  <a:cubicBezTo>
                    <a:pt x="0" y="20"/>
                    <a:pt x="21" y="0"/>
                    <a:pt x="47" y="0"/>
                  </a:cubicBezTo>
                  <a:cubicBezTo>
                    <a:pt x="74" y="0"/>
                    <a:pt x="90" y="20"/>
                    <a:pt x="90" y="49"/>
                  </a:cubicBezTo>
                  <a:cubicBezTo>
                    <a:pt x="90" y="56"/>
                    <a:pt x="90" y="56"/>
                    <a:pt x="90" y="56"/>
                  </a:cubicBezTo>
                  <a:cubicBezTo>
                    <a:pt x="20" y="56"/>
                    <a:pt x="20" y="56"/>
                    <a:pt x="20" y="56"/>
                  </a:cubicBezTo>
                  <a:close/>
                  <a:moveTo>
                    <a:pt x="46" y="15"/>
                  </a:moveTo>
                  <a:cubicBezTo>
                    <a:pt x="28" y="15"/>
                    <a:pt x="20" y="30"/>
                    <a:pt x="19" y="43"/>
                  </a:cubicBezTo>
                  <a:cubicBezTo>
                    <a:pt x="71" y="43"/>
                    <a:pt x="71" y="43"/>
                    <a:pt x="71" y="43"/>
                  </a:cubicBezTo>
                  <a:cubicBezTo>
                    <a:pt x="71" y="28"/>
                    <a:pt x="64" y="15"/>
                    <a:pt x="46"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2" name="Freeform 29">
              <a:extLst>
                <a:ext uri="{FF2B5EF4-FFF2-40B4-BE49-F238E27FC236}">
                  <a16:creationId xmlns:a16="http://schemas.microsoft.com/office/drawing/2014/main" id="{C091E53F-E8FB-D219-1C2C-C8CDF3A477E2}"/>
                </a:ext>
              </a:extLst>
            </p:cNvPr>
            <p:cNvSpPr>
              <a:spLocks/>
            </p:cNvSpPr>
            <p:nvPr/>
          </p:nvSpPr>
          <p:spPr bwMode="auto">
            <a:xfrm>
              <a:off x="2882901" y="-3175"/>
              <a:ext cx="68263" cy="84138"/>
            </a:xfrm>
            <a:custGeom>
              <a:avLst/>
              <a:gdLst>
                <a:gd name="T0" fmla="*/ 65 w 84"/>
                <a:gd name="T1" fmla="*/ 101 h 101"/>
                <a:gd name="T2" fmla="*/ 65 w 84"/>
                <a:gd name="T3" fmla="*/ 42 h 101"/>
                <a:gd name="T4" fmla="*/ 45 w 84"/>
                <a:gd name="T5" fmla="*/ 16 h 101"/>
                <a:gd name="T6" fmla="*/ 18 w 84"/>
                <a:gd name="T7" fmla="*/ 42 h 101"/>
                <a:gd name="T8" fmla="*/ 18 w 84"/>
                <a:gd name="T9" fmla="*/ 101 h 101"/>
                <a:gd name="T10" fmla="*/ 0 w 84"/>
                <a:gd name="T11" fmla="*/ 101 h 101"/>
                <a:gd name="T12" fmla="*/ 0 w 84"/>
                <a:gd name="T13" fmla="*/ 2 h 101"/>
                <a:gd name="T14" fmla="*/ 17 w 84"/>
                <a:gd name="T15" fmla="*/ 2 h 101"/>
                <a:gd name="T16" fmla="*/ 18 w 84"/>
                <a:gd name="T17" fmla="*/ 20 h 101"/>
                <a:gd name="T18" fmla="*/ 51 w 84"/>
                <a:gd name="T19" fmla="*/ 0 h 101"/>
                <a:gd name="T20" fmla="*/ 84 w 84"/>
                <a:gd name="T21" fmla="*/ 37 h 101"/>
                <a:gd name="T22" fmla="*/ 84 w 84"/>
                <a:gd name="T23" fmla="*/ 101 h 101"/>
                <a:gd name="T24" fmla="*/ 65 w 84"/>
                <a:gd name="T25" fmla="*/ 10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101">
                  <a:moveTo>
                    <a:pt x="65" y="101"/>
                  </a:moveTo>
                  <a:cubicBezTo>
                    <a:pt x="65" y="42"/>
                    <a:pt x="65" y="42"/>
                    <a:pt x="65" y="42"/>
                  </a:cubicBezTo>
                  <a:cubicBezTo>
                    <a:pt x="65" y="26"/>
                    <a:pt x="60" y="16"/>
                    <a:pt x="45" y="16"/>
                  </a:cubicBezTo>
                  <a:cubicBezTo>
                    <a:pt x="30" y="16"/>
                    <a:pt x="20" y="32"/>
                    <a:pt x="18" y="42"/>
                  </a:cubicBezTo>
                  <a:cubicBezTo>
                    <a:pt x="18" y="101"/>
                    <a:pt x="18" y="101"/>
                    <a:pt x="18" y="101"/>
                  </a:cubicBezTo>
                  <a:cubicBezTo>
                    <a:pt x="0" y="101"/>
                    <a:pt x="0" y="101"/>
                    <a:pt x="0" y="101"/>
                  </a:cubicBezTo>
                  <a:cubicBezTo>
                    <a:pt x="0" y="2"/>
                    <a:pt x="0" y="2"/>
                    <a:pt x="0" y="2"/>
                  </a:cubicBezTo>
                  <a:cubicBezTo>
                    <a:pt x="17" y="2"/>
                    <a:pt x="17" y="2"/>
                    <a:pt x="17" y="2"/>
                  </a:cubicBezTo>
                  <a:cubicBezTo>
                    <a:pt x="18" y="20"/>
                    <a:pt x="18" y="20"/>
                    <a:pt x="18" y="20"/>
                  </a:cubicBezTo>
                  <a:cubicBezTo>
                    <a:pt x="24" y="10"/>
                    <a:pt x="35" y="0"/>
                    <a:pt x="51" y="0"/>
                  </a:cubicBezTo>
                  <a:cubicBezTo>
                    <a:pt x="71" y="0"/>
                    <a:pt x="84" y="11"/>
                    <a:pt x="84" y="37"/>
                  </a:cubicBezTo>
                  <a:cubicBezTo>
                    <a:pt x="84" y="101"/>
                    <a:pt x="84" y="101"/>
                    <a:pt x="84" y="101"/>
                  </a:cubicBezTo>
                  <a:cubicBezTo>
                    <a:pt x="65" y="101"/>
                    <a:pt x="65" y="101"/>
                    <a:pt x="65"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3" name="Freeform 30">
              <a:extLst>
                <a:ext uri="{FF2B5EF4-FFF2-40B4-BE49-F238E27FC236}">
                  <a16:creationId xmlns:a16="http://schemas.microsoft.com/office/drawing/2014/main" id="{D8C0F936-155F-B9D3-105E-CB4A7E9C8F31}"/>
                </a:ext>
              </a:extLst>
            </p:cNvPr>
            <p:cNvSpPr>
              <a:spLocks noEditPoints="1"/>
            </p:cNvSpPr>
            <p:nvPr/>
          </p:nvSpPr>
          <p:spPr bwMode="auto">
            <a:xfrm>
              <a:off x="3006726" y="-34925"/>
              <a:ext cx="79375" cy="117475"/>
            </a:xfrm>
            <a:custGeom>
              <a:avLst/>
              <a:gdLst>
                <a:gd name="T0" fmla="*/ 50 w 95"/>
                <a:gd name="T1" fmla="*/ 142 h 142"/>
                <a:gd name="T2" fmla="*/ 20 w 95"/>
                <a:gd name="T3" fmla="*/ 125 h 142"/>
                <a:gd name="T4" fmla="*/ 17 w 95"/>
                <a:gd name="T5" fmla="*/ 140 h 142"/>
                <a:gd name="T6" fmla="*/ 0 w 95"/>
                <a:gd name="T7" fmla="*/ 140 h 142"/>
                <a:gd name="T8" fmla="*/ 0 w 95"/>
                <a:gd name="T9" fmla="*/ 0 h 142"/>
                <a:gd name="T10" fmla="*/ 19 w 95"/>
                <a:gd name="T11" fmla="*/ 0 h 142"/>
                <a:gd name="T12" fmla="*/ 19 w 95"/>
                <a:gd name="T13" fmla="*/ 57 h 142"/>
                <a:gd name="T14" fmla="*/ 52 w 95"/>
                <a:gd name="T15" fmla="*/ 39 h 142"/>
                <a:gd name="T16" fmla="*/ 94 w 95"/>
                <a:gd name="T17" fmla="*/ 91 h 142"/>
                <a:gd name="T18" fmla="*/ 50 w 95"/>
                <a:gd name="T19" fmla="*/ 142 h 142"/>
                <a:gd name="T20" fmla="*/ 47 w 95"/>
                <a:gd name="T21" fmla="*/ 55 h 142"/>
                <a:gd name="T22" fmla="*/ 18 w 95"/>
                <a:gd name="T23" fmla="*/ 91 h 142"/>
                <a:gd name="T24" fmla="*/ 46 w 95"/>
                <a:gd name="T25" fmla="*/ 127 h 142"/>
                <a:gd name="T26" fmla="*/ 75 w 95"/>
                <a:gd name="T27" fmla="*/ 91 h 142"/>
                <a:gd name="T28" fmla="*/ 47 w 95"/>
                <a:gd name="T29" fmla="*/ 55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 h="142">
                  <a:moveTo>
                    <a:pt x="50" y="142"/>
                  </a:moveTo>
                  <a:cubicBezTo>
                    <a:pt x="31" y="142"/>
                    <a:pt x="22" y="129"/>
                    <a:pt x="20" y="125"/>
                  </a:cubicBezTo>
                  <a:cubicBezTo>
                    <a:pt x="17" y="140"/>
                    <a:pt x="17" y="140"/>
                    <a:pt x="17" y="140"/>
                  </a:cubicBezTo>
                  <a:cubicBezTo>
                    <a:pt x="0" y="140"/>
                    <a:pt x="0" y="140"/>
                    <a:pt x="0" y="140"/>
                  </a:cubicBezTo>
                  <a:cubicBezTo>
                    <a:pt x="0" y="0"/>
                    <a:pt x="0" y="0"/>
                    <a:pt x="0" y="0"/>
                  </a:cubicBezTo>
                  <a:cubicBezTo>
                    <a:pt x="19" y="0"/>
                    <a:pt x="19" y="0"/>
                    <a:pt x="19" y="0"/>
                  </a:cubicBezTo>
                  <a:cubicBezTo>
                    <a:pt x="19" y="57"/>
                    <a:pt x="19" y="57"/>
                    <a:pt x="19" y="57"/>
                  </a:cubicBezTo>
                  <a:cubicBezTo>
                    <a:pt x="20" y="55"/>
                    <a:pt x="31" y="39"/>
                    <a:pt x="52" y="39"/>
                  </a:cubicBezTo>
                  <a:cubicBezTo>
                    <a:pt x="78" y="39"/>
                    <a:pt x="94" y="61"/>
                    <a:pt x="94" y="91"/>
                  </a:cubicBezTo>
                  <a:cubicBezTo>
                    <a:pt x="95" y="121"/>
                    <a:pt x="77" y="142"/>
                    <a:pt x="50" y="142"/>
                  </a:cubicBezTo>
                  <a:close/>
                  <a:moveTo>
                    <a:pt x="47" y="55"/>
                  </a:moveTo>
                  <a:cubicBezTo>
                    <a:pt x="30" y="55"/>
                    <a:pt x="18" y="71"/>
                    <a:pt x="18" y="91"/>
                  </a:cubicBezTo>
                  <a:cubicBezTo>
                    <a:pt x="18" y="110"/>
                    <a:pt x="29" y="127"/>
                    <a:pt x="46" y="127"/>
                  </a:cubicBezTo>
                  <a:cubicBezTo>
                    <a:pt x="63" y="127"/>
                    <a:pt x="75" y="111"/>
                    <a:pt x="75" y="91"/>
                  </a:cubicBezTo>
                  <a:cubicBezTo>
                    <a:pt x="75" y="71"/>
                    <a:pt x="64" y="55"/>
                    <a:pt x="47"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4" name="Freeform 31">
              <a:extLst>
                <a:ext uri="{FF2B5EF4-FFF2-40B4-BE49-F238E27FC236}">
                  <a16:creationId xmlns:a16="http://schemas.microsoft.com/office/drawing/2014/main" id="{B3C06BAF-2606-07B2-0633-EFEFFAE9986C}"/>
                </a:ext>
              </a:extLst>
            </p:cNvPr>
            <p:cNvSpPr>
              <a:spLocks/>
            </p:cNvSpPr>
            <p:nvPr/>
          </p:nvSpPr>
          <p:spPr bwMode="auto">
            <a:xfrm>
              <a:off x="3094038" y="-1588"/>
              <a:ext cx="79375" cy="114300"/>
            </a:xfrm>
            <a:custGeom>
              <a:avLst/>
              <a:gdLst>
                <a:gd name="T0" fmla="*/ 52 w 96"/>
                <a:gd name="T1" fmla="*/ 113 h 136"/>
                <a:gd name="T2" fmla="*/ 26 w 96"/>
                <a:gd name="T3" fmla="*/ 136 h 136"/>
                <a:gd name="T4" fmla="*/ 7 w 96"/>
                <a:gd name="T5" fmla="*/ 132 h 136"/>
                <a:gd name="T6" fmla="*/ 11 w 96"/>
                <a:gd name="T7" fmla="*/ 117 h 136"/>
                <a:gd name="T8" fmla="*/ 22 w 96"/>
                <a:gd name="T9" fmla="*/ 120 h 136"/>
                <a:gd name="T10" fmla="*/ 33 w 96"/>
                <a:gd name="T11" fmla="*/ 110 h 136"/>
                <a:gd name="T12" fmla="*/ 38 w 96"/>
                <a:gd name="T13" fmla="*/ 98 h 136"/>
                <a:gd name="T14" fmla="*/ 0 w 96"/>
                <a:gd name="T15" fmla="*/ 0 h 136"/>
                <a:gd name="T16" fmla="*/ 20 w 96"/>
                <a:gd name="T17" fmla="*/ 0 h 136"/>
                <a:gd name="T18" fmla="*/ 48 w 96"/>
                <a:gd name="T19" fmla="*/ 81 h 136"/>
                <a:gd name="T20" fmla="*/ 76 w 96"/>
                <a:gd name="T21" fmla="*/ 0 h 136"/>
                <a:gd name="T22" fmla="*/ 96 w 96"/>
                <a:gd name="T23" fmla="*/ 0 h 136"/>
                <a:gd name="T24" fmla="*/ 52 w 96"/>
                <a:gd name="T25" fmla="*/ 113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6" h="136">
                  <a:moveTo>
                    <a:pt x="52" y="113"/>
                  </a:moveTo>
                  <a:cubicBezTo>
                    <a:pt x="45" y="129"/>
                    <a:pt x="38" y="136"/>
                    <a:pt x="26" y="136"/>
                  </a:cubicBezTo>
                  <a:cubicBezTo>
                    <a:pt x="13" y="136"/>
                    <a:pt x="7" y="132"/>
                    <a:pt x="7" y="132"/>
                  </a:cubicBezTo>
                  <a:cubicBezTo>
                    <a:pt x="11" y="117"/>
                    <a:pt x="11" y="117"/>
                    <a:pt x="11" y="117"/>
                  </a:cubicBezTo>
                  <a:cubicBezTo>
                    <a:pt x="11" y="117"/>
                    <a:pt x="17" y="120"/>
                    <a:pt x="22" y="120"/>
                  </a:cubicBezTo>
                  <a:cubicBezTo>
                    <a:pt x="27" y="120"/>
                    <a:pt x="30" y="118"/>
                    <a:pt x="33" y="110"/>
                  </a:cubicBezTo>
                  <a:cubicBezTo>
                    <a:pt x="38" y="98"/>
                    <a:pt x="38" y="98"/>
                    <a:pt x="38" y="98"/>
                  </a:cubicBezTo>
                  <a:cubicBezTo>
                    <a:pt x="0" y="0"/>
                    <a:pt x="0" y="0"/>
                    <a:pt x="0" y="0"/>
                  </a:cubicBezTo>
                  <a:cubicBezTo>
                    <a:pt x="20" y="0"/>
                    <a:pt x="20" y="0"/>
                    <a:pt x="20" y="0"/>
                  </a:cubicBezTo>
                  <a:cubicBezTo>
                    <a:pt x="48" y="81"/>
                    <a:pt x="48" y="81"/>
                    <a:pt x="48" y="81"/>
                  </a:cubicBezTo>
                  <a:cubicBezTo>
                    <a:pt x="76" y="0"/>
                    <a:pt x="76" y="0"/>
                    <a:pt x="76" y="0"/>
                  </a:cubicBezTo>
                  <a:cubicBezTo>
                    <a:pt x="96" y="0"/>
                    <a:pt x="96" y="0"/>
                    <a:pt x="96" y="0"/>
                  </a:cubicBezTo>
                  <a:lnTo>
                    <a:pt x="52" y="1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5" name="Rectangle 32">
              <a:extLst>
                <a:ext uri="{FF2B5EF4-FFF2-40B4-BE49-F238E27FC236}">
                  <a16:creationId xmlns:a16="http://schemas.microsoft.com/office/drawing/2014/main" id="{28E831E1-5403-0391-CFF1-44334240480E}"/>
                </a:ext>
              </a:extLst>
            </p:cNvPr>
            <p:cNvSpPr>
              <a:spLocks noChangeArrowheads="1"/>
            </p:cNvSpPr>
            <p:nvPr/>
          </p:nvSpPr>
          <p:spPr bwMode="auto">
            <a:xfrm>
              <a:off x="3219451" y="-31750"/>
              <a:ext cx="17463" cy="1127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6" name="Freeform 33">
              <a:extLst>
                <a:ext uri="{FF2B5EF4-FFF2-40B4-BE49-F238E27FC236}">
                  <a16:creationId xmlns:a16="http://schemas.microsoft.com/office/drawing/2014/main" id="{C26B6476-3E8D-9E7B-540C-E0FEFAD5DB9D}"/>
                </a:ext>
              </a:extLst>
            </p:cNvPr>
            <p:cNvSpPr>
              <a:spLocks/>
            </p:cNvSpPr>
            <p:nvPr/>
          </p:nvSpPr>
          <p:spPr bwMode="auto">
            <a:xfrm>
              <a:off x="3263901" y="-3175"/>
              <a:ext cx="69850" cy="84138"/>
            </a:xfrm>
            <a:custGeom>
              <a:avLst/>
              <a:gdLst>
                <a:gd name="T0" fmla="*/ 65 w 84"/>
                <a:gd name="T1" fmla="*/ 101 h 101"/>
                <a:gd name="T2" fmla="*/ 65 w 84"/>
                <a:gd name="T3" fmla="*/ 42 h 101"/>
                <a:gd name="T4" fmla="*/ 45 w 84"/>
                <a:gd name="T5" fmla="*/ 16 h 101"/>
                <a:gd name="T6" fmla="*/ 19 w 84"/>
                <a:gd name="T7" fmla="*/ 42 h 101"/>
                <a:gd name="T8" fmla="*/ 19 w 84"/>
                <a:gd name="T9" fmla="*/ 101 h 101"/>
                <a:gd name="T10" fmla="*/ 0 w 84"/>
                <a:gd name="T11" fmla="*/ 101 h 101"/>
                <a:gd name="T12" fmla="*/ 0 w 84"/>
                <a:gd name="T13" fmla="*/ 2 h 101"/>
                <a:gd name="T14" fmla="*/ 18 w 84"/>
                <a:gd name="T15" fmla="*/ 2 h 101"/>
                <a:gd name="T16" fmla="*/ 19 w 84"/>
                <a:gd name="T17" fmla="*/ 20 h 101"/>
                <a:gd name="T18" fmla="*/ 51 w 84"/>
                <a:gd name="T19" fmla="*/ 0 h 101"/>
                <a:gd name="T20" fmla="*/ 84 w 84"/>
                <a:gd name="T21" fmla="*/ 37 h 101"/>
                <a:gd name="T22" fmla="*/ 84 w 84"/>
                <a:gd name="T23" fmla="*/ 101 h 101"/>
                <a:gd name="T24" fmla="*/ 65 w 84"/>
                <a:gd name="T25" fmla="*/ 10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101">
                  <a:moveTo>
                    <a:pt x="65" y="101"/>
                  </a:moveTo>
                  <a:cubicBezTo>
                    <a:pt x="65" y="42"/>
                    <a:pt x="65" y="42"/>
                    <a:pt x="65" y="42"/>
                  </a:cubicBezTo>
                  <a:cubicBezTo>
                    <a:pt x="65" y="26"/>
                    <a:pt x="60" y="16"/>
                    <a:pt x="45" y="16"/>
                  </a:cubicBezTo>
                  <a:cubicBezTo>
                    <a:pt x="30" y="16"/>
                    <a:pt x="21" y="32"/>
                    <a:pt x="19" y="42"/>
                  </a:cubicBezTo>
                  <a:cubicBezTo>
                    <a:pt x="19" y="101"/>
                    <a:pt x="19" y="101"/>
                    <a:pt x="19" y="101"/>
                  </a:cubicBezTo>
                  <a:cubicBezTo>
                    <a:pt x="0" y="101"/>
                    <a:pt x="0" y="101"/>
                    <a:pt x="0" y="101"/>
                  </a:cubicBezTo>
                  <a:cubicBezTo>
                    <a:pt x="0" y="2"/>
                    <a:pt x="0" y="2"/>
                    <a:pt x="0" y="2"/>
                  </a:cubicBezTo>
                  <a:cubicBezTo>
                    <a:pt x="18" y="2"/>
                    <a:pt x="18" y="2"/>
                    <a:pt x="18" y="2"/>
                  </a:cubicBezTo>
                  <a:cubicBezTo>
                    <a:pt x="19" y="20"/>
                    <a:pt x="19" y="20"/>
                    <a:pt x="19" y="20"/>
                  </a:cubicBezTo>
                  <a:cubicBezTo>
                    <a:pt x="24" y="10"/>
                    <a:pt x="35" y="0"/>
                    <a:pt x="51" y="0"/>
                  </a:cubicBezTo>
                  <a:cubicBezTo>
                    <a:pt x="71" y="0"/>
                    <a:pt x="84" y="11"/>
                    <a:pt x="84" y="37"/>
                  </a:cubicBezTo>
                  <a:cubicBezTo>
                    <a:pt x="84" y="101"/>
                    <a:pt x="84" y="101"/>
                    <a:pt x="84" y="101"/>
                  </a:cubicBezTo>
                  <a:cubicBezTo>
                    <a:pt x="65" y="101"/>
                    <a:pt x="65" y="101"/>
                    <a:pt x="65"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7" name="Freeform 34">
              <a:extLst>
                <a:ext uri="{FF2B5EF4-FFF2-40B4-BE49-F238E27FC236}">
                  <a16:creationId xmlns:a16="http://schemas.microsoft.com/office/drawing/2014/main" id="{944C5982-3C91-7F73-09A4-D3869163BA38}"/>
                </a:ext>
              </a:extLst>
            </p:cNvPr>
            <p:cNvSpPr>
              <a:spLocks/>
            </p:cNvSpPr>
            <p:nvPr/>
          </p:nvSpPr>
          <p:spPr bwMode="auto">
            <a:xfrm>
              <a:off x="3349626" y="-3175"/>
              <a:ext cx="63500" cy="85725"/>
            </a:xfrm>
            <a:custGeom>
              <a:avLst/>
              <a:gdLst>
                <a:gd name="T0" fmla="*/ 68 w 78"/>
                <a:gd name="T1" fmla="*/ 94 h 103"/>
                <a:gd name="T2" fmla="*/ 39 w 78"/>
                <a:gd name="T3" fmla="*/ 103 h 103"/>
                <a:gd name="T4" fmla="*/ 0 w 78"/>
                <a:gd name="T5" fmla="*/ 86 h 103"/>
                <a:gd name="T6" fmla="*/ 10 w 78"/>
                <a:gd name="T7" fmla="*/ 74 h 103"/>
                <a:gd name="T8" fmla="*/ 39 w 78"/>
                <a:gd name="T9" fmla="*/ 88 h 103"/>
                <a:gd name="T10" fmla="*/ 59 w 78"/>
                <a:gd name="T11" fmla="*/ 75 h 103"/>
                <a:gd name="T12" fmla="*/ 43 w 78"/>
                <a:gd name="T13" fmla="*/ 61 h 103"/>
                <a:gd name="T14" fmla="*/ 25 w 78"/>
                <a:gd name="T15" fmla="*/ 55 h 103"/>
                <a:gd name="T16" fmla="*/ 5 w 78"/>
                <a:gd name="T17" fmla="*/ 29 h 103"/>
                <a:gd name="T18" fmla="*/ 42 w 78"/>
                <a:gd name="T19" fmla="*/ 0 h 103"/>
                <a:gd name="T20" fmla="*/ 77 w 78"/>
                <a:gd name="T21" fmla="*/ 13 h 103"/>
                <a:gd name="T22" fmla="*/ 68 w 78"/>
                <a:gd name="T23" fmla="*/ 26 h 103"/>
                <a:gd name="T24" fmla="*/ 42 w 78"/>
                <a:gd name="T25" fmla="*/ 15 h 103"/>
                <a:gd name="T26" fmla="*/ 23 w 78"/>
                <a:gd name="T27" fmla="*/ 27 h 103"/>
                <a:gd name="T28" fmla="*/ 39 w 78"/>
                <a:gd name="T29" fmla="*/ 41 h 103"/>
                <a:gd name="T30" fmla="*/ 58 w 78"/>
                <a:gd name="T31" fmla="*/ 47 h 103"/>
                <a:gd name="T32" fmla="*/ 78 w 78"/>
                <a:gd name="T33" fmla="*/ 72 h 103"/>
                <a:gd name="T34" fmla="*/ 68 w 78"/>
                <a:gd name="T35" fmla="*/ 9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8" h="103">
                  <a:moveTo>
                    <a:pt x="68" y="94"/>
                  </a:moveTo>
                  <a:cubicBezTo>
                    <a:pt x="62" y="99"/>
                    <a:pt x="54" y="103"/>
                    <a:pt x="39" y="103"/>
                  </a:cubicBezTo>
                  <a:cubicBezTo>
                    <a:pt x="19" y="103"/>
                    <a:pt x="4" y="91"/>
                    <a:pt x="0" y="86"/>
                  </a:cubicBezTo>
                  <a:cubicBezTo>
                    <a:pt x="10" y="74"/>
                    <a:pt x="10" y="74"/>
                    <a:pt x="10" y="74"/>
                  </a:cubicBezTo>
                  <a:cubicBezTo>
                    <a:pt x="16" y="80"/>
                    <a:pt x="28" y="88"/>
                    <a:pt x="39" y="88"/>
                  </a:cubicBezTo>
                  <a:cubicBezTo>
                    <a:pt x="51" y="88"/>
                    <a:pt x="59" y="84"/>
                    <a:pt x="59" y="75"/>
                  </a:cubicBezTo>
                  <a:cubicBezTo>
                    <a:pt x="59" y="66"/>
                    <a:pt x="49" y="63"/>
                    <a:pt x="43" y="61"/>
                  </a:cubicBezTo>
                  <a:cubicBezTo>
                    <a:pt x="37" y="60"/>
                    <a:pt x="30" y="57"/>
                    <a:pt x="25" y="55"/>
                  </a:cubicBezTo>
                  <a:cubicBezTo>
                    <a:pt x="21" y="53"/>
                    <a:pt x="5" y="46"/>
                    <a:pt x="5" y="29"/>
                  </a:cubicBezTo>
                  <a:cubicBezTo>
                    <a:pt x="5" y="11"/>
                    <a:pt x="20" y="0"/>
                    <a:pt x="42" y="0"/>
                  </a:cubicBezTo>
                  <a:cubicBezTo>
                    <a:pt x="63" y="0"/>
                    <a:pt x="76" y="12"/>
                    <a:pt x="77" y="13"/>
                  </a:cubicBezTo>
                  <a:cubicBezTo>
                    <a:pt x="68" y="26"/>
                    <a:pt x="68" y="26"/>
                    <a:pt x="68" y="26"/>
                  </a:cubicBezTo>
                  <a:cubicBezTo>
                    <a:pt x="62" y="20"/>
                    <a:pt x="52" y="15"/>
                    <a:pt x="42" y="15"/>
                  </a:cubicBezTo>
                  <a:cubicBezTo>
                    <a:pt x="31" y="15"/>
                    <a:pt x="23" y="18"/>
                    <a:pt x="23" y="27"/>
                  </a:cubicBezTo>
                  <a:cubicBezTo>
                    <a:pt x="23" y="36"/>
                    <a:pt x="32" y="38"/>
                    <a:pt x="39" y="41"/>
                  </a:cubicBezTo>
                  <a:cubicBezTo>
                    <a:pt x="46" y="43"/>
                    <a:pt x="54" y="45"/>
                    <a:pt x="58" y="47"/>
                  </a:cubicBezTo>
                  <a:cubicBezTo>
                    <a:pt x="62" y="49"/>
                    <a:pt x="78" y="55"/>
                    <a:pt x="78" y="72"/>
                  </a:cubicBezTo>
                  <a:cubicBezTo>
                    <a:pt x="78" y="82"/>
                    <a:pt x="73" y="89"/>
                    <a:pt x="68"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8" name="Freeform 35">
              <a:extLst>
                <a:ext uri="{FF2B5EF4-FFF2-40B4-BE49-F238E27FC236}">
                  <a16:creationId xmlns:a16="http://schemas.microsoft.com/office/drawing/2014/main" id="{948AB8FF-2BA3-9E06-B8CF-1E2C0011DA34}"/>
                </a:ext>
              </a:extLst>
            </p:cNvPr>
            <p:cNvSpPr>
              <a:spLocks noEditPoints="1"/>
            </p:cNvSpPr>
            <p:nvPr/>
          </p:nvSpPr>
          <p:spPr bwMode="auto">
            <a:xfrm>
              <a:off x="3429001" y="-36513"/>
              <a:ext cx="20638" cy="117475"/>
            </a:xfrm>
            <a:custGeom>
              <a:avLst/>
              <a:gdLst>
                <a:gd name="T0" fmla="*/ 13 w 26"/>
                <a:gd name="T1" fmla="*/ 24 h 143"/>
                <a:gd name="T2" fmla="*/ 0 w 26"/>
                <a:gd name="T3" fmla="*/ 12 h 143"/>
                <a:gd name="T4" fmla="*/ 13 w 26"/>
                <a:gd name="T5" fmla="*/ 0 h 143"/>
                <a:gd name="T6" fmla="*/ 26 w 26"/>
                <a:gd name="T7" fmla="*/ 12 h 143"/>
                <a:gd name="T8" fmla="*/ 13 w 26"/>
                <a:gd name="T9" fmla="*/ 24 h 143"/>
                <a:gd name="T10" fmla="*/ 4 w 26"/>
                <a:gd name="T11" fmla="*/ 143 h 143"/>
                <a:gd name="T12" fmla="*/ 4 w 26"/>
                <a:gd name="T13" fmla="*/ 44 h 143"/>
                <a:gd name="T14" fmla="*/ 22 w 26"/>
                <a:gd name="T15" fmla="*/ 44 h 143"/>
                <a:gd name="T16" fmla="*/ 22 w 26"/>
                <a:gd name="T17" fmla="*/ 143 h 143"/>
                <a:gd name="T18" fmla="*/ 4 w 26"/>
                <a:gd name="T19" fmla="*/ 143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143">
                  <a:moveTo>
                    <a:pt x="13" y="24"/>
                  </a:moveTo>
                  <a:cubicBezTo>
                    <a:pt x="6" y="24"/>
                    <a:pt x="0" y="19"/>
                    <a:pt x="0" y="12"/>
                  </a:cubicBezTo>
                  <a:cubicBezTo>
                    <a:pt x="0" y="5"/>
                    <a:pt x="6" y="0"/>
                    <a:pt x="13" y="0"/>
                  </a:cubicBezTo>
                  <a:cubicBezTo>
                    <a:pt x="20" y="0"/>
                    <a:pt x="26" y="5"/>
                    <a:pt x="26" y="12"/>
                  </a:cubicBezTo>
                  <a:cubicBezTo>
                    <a:pt x="26" y="18"/>
                    <a:pt x="20" y="24"/>
                    <a:pt x="13" y="24"/>
                  </a:cubicBezTo>
                  <a:close/>
                  <a:moveTo>
                    <a:pt x="4" y="143"/>
                  </a:moveTo>
                  <a:cubicBezTo>
                    <a:pt x="4" y="44"/>
                    <a:pt x="4" y="44"/>
                    <a:pt x="4" y="44"/>
                  </a:cubicBezTo>
                  <a:cubicBezTo>
                    <a:pt x="22" y="44"/>
                    <a:pt x="22" y="44"/>
                    <a:pt x="22" y="44"/>
                  </a:cubicBezTo>
                  <a:cubicBezTo>
                    <a:pt x="22" y="143"/>
                    <a:pt x="22" y="143"/>
                    <a:pt x="22" y="143"/>
                  </a:cubicBezTo>
                  <a:lnTo>
                    <a:pt x="4" y="1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9" name="Freeform 36">
              <a:extLst>
                <a:ext uri="{FF2B5EF4-FFF2-40B4-BE49-F238E27FC236}">
                  <a16:creationId xmlns:a16="http://schemas.microsoft.com/office/drawing/2014/main" id="{914FBE95-5DCD-B09C-05FA-773F884D73D9}"/>
                </a:ext>
              </a:extLst>
            </p:cNvPr>
            <p:cNvSpPr>
              <a:spLocks noEditPoints="1"/>
            </p:cNvSpPr>
            <p:nvPr/>
          </p:nvSpPr>
          <p:spPr bwMode="auto">
            <a:xfrm>
              <a:off x="3465513" y="-3175"/>
              <a:ext cx="77788" cy="115888"/>
            </a:xfrm>
            <a:custGeom>
              <a:avLst/>
              <a:gdLst>
                <a:gd name="T0" fmla="*/ 84 w 94"/>
                <a:gd name="T1" fmla="*/ 122 h 138"/>
                <a:gd name="T2" fmla="*/ 44 w 94"/>
                <a:gd name="T3" fmla="*/ 138 h 138"/>
                <a:gd name="T4" fmla="*/ 5 w 94"/>
                <a:gd name="T5" fmla="*/ 126 h 138"/>
                <a:gd name="T6" fmla="*/ 12 w 94"/>
                <a:gd name="T7" fmla="*/ 112 h 138"/>
                <a:gd name="T8" fmla="*/ 43 w 94"/>
                <a:gd name="T9" fmla="*/ 122 h 138"/>
                <a:gd name="T10" fmla="*/ 67 w 94"/>
                <a:gd name="T11" fmla="*/ 113 h 138"/>
                <a:gd name="T12" fmla="*/ 74 w 94"/>
                <a:gd name="T13" fmla="*/ 89 h 138"/>
                <a:gd name="T14" fmla="*/ 74 w 94"/>
                <a:gd name="T15" fmla="*/ 80 h 138"/>
                <a:gd name="T16" fmla="*/ 42 w 94"/>
                <a:gd name="T17" fmla="*/ 99 h 138"/>
                <a:gd name="T18" fmla="*/ 0 w 94"/>
                <a:gd name="T19" fmla="*/ 49 h 138"/>
                <a:gd name="T20" fmla="*/ 43 w 94"/>
                <a:gd name="T21" fmla="*/ 0 h 138"/>
                <a:gd name="T22" fmla="*/ 74 w 94"/>
                <a:gd name="T23" fmla="*/ 18 h 138"/>
                <a:gd name="T24" fmla="*/ 76 w 94"/>
                <a:gd name="T25" fmla="*/ 2 h 138"/>
                <a:gd name="T26" fmla="*/ 94 w 94"/>
                <a:gd name="T27" fmla="*/ 2 h 138"/>
                <a:gd name="T28" fmla="*/ 94 w 94"/>
                <a:gd name="T29" fmla="*/ 82 h 138"/>
                <a:gd name="T30" fmla="*/ 84 w 94"/>
                <a:gd name="T31" fmla="*/ 122 h 138"/>
                <a:gd name="T32" fmla="*/ 48 w 94"/>
                <a:gd name="T33" fmla="*/ 15 h 138"/>
                <a:gd name="T34" fmla="*/ 20 w 94"/>
                <a:gd name="T35" fmla="*/ 49 h 138"/>
                <a:gd name="T36" fmla="*/ 47 w 94"/>
                <a:gd name="T37" fmla="*/ 83 h 138"/>
                <a:gd name="T38" fmla="*/ 75 w 94"/>
                <a:gd name="T39" fmla="*/ 49 h 138"/>
                <a:gd name="T40" fmla="*/ 48 w 94"/>
                <a:gd name="T41" fmla="*/ 15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4" h="138">
                  <a:moveTo>
                    <a:pt x="84" y="122"/>
                  </a:moveTo>
                  <a:cubicBezTo>
                    <a:pt x="76" y="130"/>
                    <a:pt x="64" y="138"/>
                    <a:pt x="44" y="138"/>
                  </a:cubicBezTo>
                  <a:cubicBezTo>
                    <a:pt x="23" y="138"/>
                    <a:pt x="8" y="129"/>
                    <a:pt x="5" y="126"/>
                  </a:cubicBezTo>
                  <a:cubicBezTo>
                    <a:pt x="12" y="112"/>
                    <a:pt x="12" y="112"/>
                    <a:pt x="12" y="112"/>
                  </a:cubicBezTo>
                  <a:cubicBezTo>
                    <a:pt x="17" y="116"/>
                    <a:pt x="30" y="122"/>
                    <a:pt x="43" y="122"/>
                  </a:cubicBezTo>
                  <a:cubicBezTo>
                    <a:pt x="55" y="122"/>
                    <a:pt x="63" y="118"/>
                    <a:pt x="67" y="113"/>
                  </a:cubicBezTo>
                  <a:cubicBezTo>
                    <a:pt x="72" y="109"/>
                    <a:pt x="74" y="101"/>
                    <a:pt x="74" y="89"/>
                  </a:cubicBezTo>
                  <a:cubicBezTo>
                    <a:pt x="74" y="80"/>
                    <a:pt x="74" y="80"/>
                    <a:pt x="74" y="80"/>
                  </a:cubicBezTo>
                  <a:cubicBezTo>
                    <a:pt x="73" y="83"/>
                    <a:pt x="64" y="99"/>
                    <a:pt x="42" y="99"/>
                  </a:cubicBezTo>
                  <a:cubicBezTo>
                    <a:pt x="16" y="99"/>
                    <a:pt x="0" y="78"/>
                    <a:pt x="0" y="49"/>
                  </a:cubicBezTo>
                  <a:cubicBezTo>
                    <a:pt x="0" y="20"/>
                    <a:pt x="19" y="0"/>
                    <a:pt x="43" y="0"/>
                  </a:cubicBezTo>
                  <a:cubicBezTo>
                    <a:pt x="65" y="0"/>
                    <a:pt x="73" y="15"/>
                    <a:pt x="74" y="18"/>
                  </a:cubicBezTo>
                  <a:cubicBezTo>
                    <a:pt x="76" y="2"/>
                    <a:pt x="76" y="2"/>
                    <a:pt x="76" y="2"/>
                  </a:cubicBezTo>
                  <a:cubicBezTo>
                    <a:pt x="94" y="2"/>
                    <a:pt x="94" y="2"/>
                    <a:pt x="94" y="2"/>
                  </a:cubicBezTo>
                  <a:cubicBezTo>
                    <a:pt x="94" y="82"/>
                    <a:pt x="94" y="82"/>
                    <a:pt x="94" y="82"/>
                  </a:cubicBezTo>
                  <a:cubicBezTo>
                    <a:pt x="94" y="102"/>
                    <a:pt x="91" y="113"/>
                    <a:pt x="84" y="122"/>
                  </a:cubicBezTo>
                  <a:close/>
                  <a:moveTo>
                    <a:pt x="48" y="15"/>
                  </a:moveTo>
                  <a:cubicBezTo>
                    <a:pt x="31" y="15"/>
                    <a:pt x="20" y="30"/>
                    <a:pt x="20" y="49"/>
                  </a:cubicBezTo>
                  <a:cubicBezTo>
                    <a:pt x="20" y="67"/>
                    <a:pt x="30" y="83"/>
                    <a:pt x="47" y="83"/>
                  </a:cubicBezTo>
                  <a:cubicBezTo>
                    <a:pt x="64" y="83"/>
                    <a:pt x="75" y="67"/>
                    <a:pt x="75" y="49"/>
                  </a:cubicBezTo>
                  <a:cubicBezTo>
                    <a:pt x="75" y="30"/>
                    <a:pt x="65" y="15"/>
                    <a:pt x="48"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0" name="Freeform 37">
              <a:extLst>
                <a:ext uri="{FF2B5EF4-FFF2-40B4-BE49-F238E27FC236}">
                  <a16:creationId xmlns:a16="http://schemas.microsoft.com/office/drawing/2014/main" id="{DCECE63C-3BE4-E3D3-8A34-3F4C88B09AD1}"/>
                </a:ext>
              </a:extLst>
            </p:cNvPr>
            <p:cNvSpPr>
              <a:spLocks/>
            </p:cNvSpPr>
            <p:nvPr/>
          </p:nvSpPr>
          <p:spPr bwMode="auto">
            <a:xfrm>
              <a:off x="3568701" y="-34925"/>
              <a:ext cx="69850" cy="115888"/>
            </a:xfrm>
            <a:custGeom>
              <a:avLst/>
              <a:gdLst>
                <a:gd name="T0" fmla="*/ 66 w 85"/>
                <a:gd name="T1" fmla="*/ 141 h 141"/>
                <a:gd name="T2" fmla="*/ 66 w 85"/>
                <a:gd name="T3" fmla="*/ 82 h 141"/>
                <a:gd name="T4" fmla="*/ 46 w 85"/>
                <a:gd name="T5" fmla="*/ 56 h 141"/>
                <a:gd name="T6" fmla="*/ 19 w 85"/>
                <a:gd name="T7" fmla="*/ 82 h 141"/>
                <a:gd name="T8" fmla="*/ 19 w 85"/>
                <a:gd name="T9" fmla="*/ 141 h 141"/>
                <a:gd name="T10" fmla="*/ 0 w 85"/>
                <a:gd name="T11" fmla="*/ 141 h 141"/>
                <a:gd name="T12" fmla="*/ 0 w 85"/>
                <a:gd name="T13" fmla="*/ 0 h 141"/>
                <a:gd name="T14" fmla="*/ 19 w 85"/>
                <a:gd name="T15" fmla="*/ 0 h 141"/>
                <a:gd name="T16" fmla="*/ 19 w 85"/>
                <a:gd name="T17" fmla="*/ 60 h 141"/>
                <a:gd name="T18" fmla="*/ 52 w 85"/>
                <a:gd name="T19" fmla="*/ 39 h 141"/>
                <a:gd name="T20" fmla="*/ 85 w 85"/>
                <a:gd name="T21" fmla="*/ 77 h 141"/>
                <a:gd name="T22" fmla="*/ 85 w 85"/>
                <a:gd name="T23" fmla="*/ 141 h 141"/>
                <a:gd name="T24" fmla="*/ 66 w 85"/>
                <a:gd name="T25" fmla="*/ 14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141">
                  <a:moveTo>
                    <a:pt x="66" y="141"/>
                  </a:moveTo>
                  <a:cubicBezTo>
                    <a:pt x="66" y="82"/>
                    <a:pt x="66" y="82"/>
                    <a:pt x="66" y="82"/>
                  </a:cubicBezTo>
                  <a:cubicBezTo>
                    <a:pt x="66" y="66"/>
                    <a:pt x="61" y="56"/>
                    <a:pt x="46" y="56"/>
                  </a:cubicBezTo>
                  <a:cubicBezTo>
                    <a:pt x="31" y="56"/>
                    <a:pt x="21" y="72"/>
                    <a:pt x="19" y="82"/>
                  </a:cubicBezTo>
                  <a:cubicBezTo>
                    <a:pt x="19" y="141"/>
                    <a:pt x="19" y="141"/>
                    <a:pt x="19" y="141"/>
                  </a:cubicBezTo>
                  <a:cubicBezTo>
                    <a:pt x="0" y="141"/>
                    <a:pt x="0" y="141"/>
                    <a:pt x="0" y="141"/>
                  </a:cubicBezTo>
                  <a:cubicBezTo>
                    <a:pt x="0" y="0"/>
                    <a:pt x="0" y="0"/>
                    <a:pt x="0" y="0"/>
                  </a:cubicBezTo>
                  <a:cubicBezTo>
                    <a:pt x="19" y="0"/>
                    <a:pt x="19" y="0"/>
                    <a:pt x="19" y="0"/>
                  </a:cubicBezTo>
                  <a:cubicBezTo>
                    <a:pt x="19" y="60"/>
                    <a:pt x="19" y="60"/>
                    <a:pt x="19" y="60"/>
                  </a:cubicBezTo>
                  <a:cubicBezTo>
                    <a:pt x="25" y="50"/>
                    <a:pt x="36" y="39"/>
                    <a:pt x="52" y="39"/>
                  </a:cubicBezTo>
                  <a:cubicBezTo>
                    <a:pt x="72" y="39"/>
                    <a:pt x="85" y="51"/>
                    <a:pt x="85" y="77"/>
                  </a:cubicBezTo>
                  <a:cubicBezTo>
                    <a:pt x="85" y="141"/>
                    <a:pt x="85" y="141"/>
                    <a:pt x="85" y="141"/>
                  </a:cubicBezTo>
                  <a:lnTo>
                    <a:pt x="66" y="1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1" name="Freeform 38">
              <a:extLst>
                <a:ext uri="{FF2B5EF4-FFF2-40B4-BE49-F238E27FC236}">
                  <a16:creationId xmlns:a16="http://schemas.microsoft.com/office/drawing/2014/main" id="{A628084C-CF66-E7E8-A07E-637CE5D6B84C}"/>
                </a:ext>
              </a:extLst>
            </p:cNvPr>
            <p:cNvSpPr>
              <a:spLocks/>
            </p:cNvSpPr>
            <p:nvPr/>
          </p:nvSpPr>
          <p:spPr bwMode="auto">
            <a:xfrm>
              <a:off x="3654426" y="-23813"/>
              <a:ext cx="50800" cy="106363"/>
            </a:xfrm>
            <a:custGeom>
              <a:avLst/>
              <a:gdLst>
                <a:gd name="T0" fmla="*/ 33 w 61"/>
                <a:gd name="T1" fmla="*/ 41 h 128"/>
                <a:gd name="T2" fmla="*/ 33 w 61"/>
                <a:gd name="T3" fmla="*/ 92 h 128"/>
                <a:gd name="T4" fmla="*/ 37 w 61"/>
                <a:gd name="T5" fmla="*/ 109 h 128"/>
                <a:gd name="T6" fmla="*/ 47 w 61"/>
                <a:gd name="T7" fmla="*/ 113 h 128"/>
                <a:gd name="T8" fmla="*/ 58 w 61"/>
                <a:gd name="T9" fmla="*/ 111 h 128"/>
                <a:gd name="T10" fmla="*/ 60 w 61"/>
                <a:gd name="T11" fmla="*/ 125 h 128"/>
                <a:gd name="T12" fmla="*/ 42 w 61"/>
                <a:gd name="T13" fmla="*/ 128 h 128"/>
                <a:gd name="T14" fmla="*/ 21 w 61"/>
                <a:gd name="T15" fmla="*/ 121 h 128"/>
                <a:gd name="T16" fmla="*/ 15 w 61"/>
                <a:gd name="T17" fmla="*/ 95 h 128"/>
                <a:gd name="T18" fmla="*/ 15 w 61"/>
                <a:gd name="T19" fmla="*/ 41 h 128"/>
                <a:gd name="T20" fmla="*/ 0 w 61"/>
                <a:gd name="T21" fmla="*/ 41 h 128"/>
                <a:gd name="T22" fmla="*/ 0 w 61"/>
                <a:gd name="T23" fmla="*/ 27 h 128"/>
                <a:gd name="T24" fmla="*/ 14 w 61"/>
                <a:gd name="T25" fmla="*/ 27 h 128"/>
                <a:gd name="T26" fmla="*/ 16 w 61"/>
                <a:gd name="T27" fmla="*/ 0 h 128"/>
                <a:gd name="T28" fmla="*/ 33 w 61"/>
                <a:gd name="T29" fmla="*/ 0 h 128"/>
                <a:gd name="T30" fmla="*/ 33 w 61"/>
                <a:gd name="T31" fmla="*/ 27 h 128"/>
                <a:gd name="T32" fmla="*/ 61 w 61"/>
                <a:gd name="T33" fmla="*/ 27 h 128"/>
                <a:gd name="T34" fmla="*/ 61 w 61"/>
                <a:gd name="T35" fmla="*/ 41 h 128"/>
                <a:gd name="T36" fmla="*/ 33 w 61"/>
                <a:gd name="T37" fmla="*/ 4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1" h="128">
                  <a:moveTo>
                    <a:pt x="33" y="41"/>
                  </a:moveTo>
                  <a:cubicBezTo>
                    <a:pt x="33" y="92"/>
                    <a:pt x="33" y="92"/>
                    <a:pt x="33" y="92"/>
                  </a:cubicBezTo>
                  <a:cubicBezTo>
                    <a:pt x="33" y="101"/>
                    <a:pt x="34" y="106"/>
                    <a:pt x="37" y="109"/>
                  </a:cubicBezTo>
                  <a:cubicBezTo>
                    <a:pt x="40" y="112"/>
                    <a:pt x="43" y="113"/>
                    <a:pt x="47" y="113"/>
                  </a:cubicBezTo>
                  <a:cubicBezTo>
                    <a:pt x="52" y="113"/>
                    <a:pt x="56" y="112"/>
                    <a:pt x="58" y="111"/>
                  </a:cubicBezTo>
                  <a:cubicBezTo>
                    <a:pt x="60" y="125"/>
                    <a:pt x="60" y="125"/>
                    <a:pt x="60" y="125"/>
                  </a:cubicBezTo>
                  <a:cubicBezTo>
                    <a:pt x="56" y="127"/>
                    <a:pt x="48" y="128"/>
                    <a:pt x="42" y="128"/>
                  </a:cubicBezTo>
                  <a:cubicBezTo>
                    <a:pt x="33" y="128"/>
                    <a:pt x="27" y="126"/>
                    <a:pt x="21" y="121"/>
                  </a:cubicBezTo>
                  <a:cubicBezTo>
                    <a:pt x="16" y="115"/>
                    <a:pt x="15" y="108"/>
                    <a:pt x="15" y="95"/>
                  </a:cubicBezTo>
                  <a:cubicBezTo>
                    <a:pt x="15" y="41"/>
                    <a:pt x="15" y="41"/>
                    <a:pt x="15" y="41"/>
                  </a:cubicBezTo>
                  <a:cubicBezTo>
                    <a:pt x="0" y="41"/>
                    <a:pt x="0" y="41"/>
                    <a:pt x="0" y="41"/>
                  </a:cubicBezTo>
                  <a:cubicBezTo>
                    <a:pt x="0" y="27"/>
                    <a:pt x="0" y="27"/>
                    <a:pt x="0" y="27"/>
                  </a:cubicBezTo>
                  <a:cubicBezTo>
                    <a:pt x="14" y="27"/>
                    <a:pt x="14" y="27"/>
                    <a:pt x="14" y="27"/>
                  </a:cubicBezTo>
                  <a:cubicBezTo>
                    <a:pt x="16" y="0"/>
                    <a:pt x="16" y="0"/>
                    <a:pt x="16" y="0"/>
                  </a:cubicBezTo>
                  <a:cubicBezTo>
                    <a:pt x="33" y="0"/>
                    <a:pt x="33" y="0"/>
                    <a:pt x="33" y="0"/>
                  </a:cubicBezTo>
                  <a:cubicBezTo>
                    <a:pt x="33" y="27"/>
                    <a:pt x="33" y="27"/>
                    <a:pt x="33" y="27"/>
                  </a:cubicBezTo>
                  <a:cubicBezTo>
                    <a:pt x="61" y="27"/>
                    <a:pt x="61" y="27"/>
                    <a:pt x="61" y="27"/>
                  </a:cubicBezTo>
                  <a:cubicBezTo>
                    <a:pt x="61" y="41"/>
                    <a:pt x="61" y="41"/>
                    <a:pt x="61" y="41"/>
                  </a:cubicBezTo>
                  <a:cubicBezTo>
                    <a:pt x="33" y="41"/>
                    <a:pt x="33" y="41"/>
                    <a:pt x="33"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2" name="Freeform 39">
              <a:extLst>
                <a:ext uri="{FF2B5EF4-FFF2-40B4-BE49-F238E27FC236}">
                  <a16:creationId xmlns:a16="http://schemas.microsoft.com/office/drawing/2014/main" id="{644BE14E-EA94-5B64-6A69-FD38062EC86B}"/>
                </a:ext>
              </a:extLst>
            </p:cNvPr>
            <p:cNvSpPr>
              <a:spLocks/>
            </p:cNvSpPr>
            <p:nvPr/>
          </p:nvSpPr>
          <p:spPr bwMode="auto">
            <a:xfrm>
              <a:off x="3711576" y="-3175"/>
              <a:ext cx="63500" cy="85725"/>
            </a:xfrm>
            <a:custGeom>
              <a:avLst/>
              <a:gdLst>
                <a:gd name="T0" fmla="*/ 68 w 78"/>
                <a:gd name="T1" fmla="*/ 94 h 103"/>
                <a:gd name="T2" fmla="*/ 39 w 78"/>
                <a:gd name="T3" fmla="*/ 103 h 103"/>
                <a:gd name="T4" fmla="*/ 0 w 78"/>
                <a:gd name="T5" fmla="*/ 86 h 103"/>
                <a:gd name="T6" fmla="*/ 10 w 78"/>
                <a:gd name="T7" fmla="*/ 74 h 103"/>
                <a:gd name="T8" fmla="*/ 40 w 78"/>
                <a:gd name="T9" fmla="*/ 88 h 103"/>
                <a:gd name="T10" fmla="*/ 59 w 78"/>
                <a:gd name="T11" fmla="*/ 75 h 103"/>
                <a:gd name="T12" fmla="*/ 43 w 78"/>
                <a:gd name="T13" fmla="*/ 61 h 103"/>
                <a:gd name="T14" fmla="*/ 25 w 78"/>
                <a:gd name="T15" fmla="*/ 55 h 103"/>
                <a:gd name="T16" fmla="*/ 5 w 78"/>
                <a:gd name="T17" fmla="*/ 29 h 103"/>
                <a:gd name="T18" fmla="*/ 42 w 78"/>
                <a:gd name="T19" fmla="*/ 0 h 103"/>
                <a:gd name="T20" fmla="*/ 77 w 78"/>
                <a:gd name="T21" fmla="*/ 13 h 103"/>
                <a:gd name="T22" fmla="*/ 68 w 78"/>
                <a:gd name="T23" fmla="*/ 26 h 103"/>
                <a:gd name="T24" fmla="*/ 42 w 78"/>
                <a:gd name="T25" fmla="*/ 15 h 103"/>
                <a:gd name="T26" fmla="*/ 23 w 78"/>
                <a:gd name="T27" fmla="*/ 27 h 103"/>
                <a:gd name="T28" fmla="*/ 39 w 78"/>
                <a:gd name="T29" fmla="*/ 41 h 103"/>
                <a:gd name="T30" fmla="*/ 58 w 78"/>
                <a:gd name="T31" fmla="*/ 47 h 103"/>
                <a:gd name="T32" fmla="*/ 78 w 78"/>
                <a:gd name="T33" fmla="*/ 72 h 103"/>
                <a:gd name="T34" fmla="*/ 68 w 78"/>
                <a:gd name="T35" fmla="*/ 9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8" h="103">
                  <a:moveTo>
                    <a:pt x="68" y="94"/>
                  </a:moveTo>
                  <a:cubicBezTo>
                    <a:pt x="63" y="99"/>
                    <a:pt x="54" y="103"/>
                    <a:pt x="39" y="103"/>
                  </a:cubicBezTo>
                  <a:cubicBezTo>
                    <a:pt x="19" y="103"/>
                    <a:pt x="5" y="91"/>
                    <a:pt x="0" y="86"/>
                  </a:cubicBezTo>
                  <a:cubicBezTo>
                    <a:pt x="10" y="74"/>
                    <a:pt x="10" y="74"/>
                    <a:pt x="10" y="74"/>
                  </a:cubicBezTo>
                  <a:cubicBezTo>
                    <a:pt x="16" y="80"/>
                    <a:pt x="28" y="88"/>
                    <a:pt x="40" y="88"/>
                  </a:cubicBezTo>
                  <a:cubicBezTo>
                    <a:pt x="51" y="88"/>
                    <a:pt x="59" y="84"/>
                    <a:pt x="59" y="75"/>
                  </a:cubicBezTo>
                  <a:cubicBezTo>
                    <a:pt x="59" y="66"/>
                    <a:pt x="49" y="63"/>
                    <a:pt x="43" y="61"/>
                  </a:cubicBezTo>
                  <a:cubicBezTo>
                    <a:pt x="38" y="60"/>
                    <a:pt x="30" y="57"/>
                    <a:pt x="25" y="55"/>
                  </a:cubicBezTo>
                  <a:cubicBezTo>
                    <a:pt x="21" y="53"/>
                    <a:pt x="5" y="46"/>
                    <a:pt x="5" y="29"/>
                  </a:cubicBezTo>
                  <a:cubicBezTo>
                    <a:pt x="5" y="11"/>
                    <a:pt x="20" y="0"/>
                    <a:pt x="42" y="0"/>
                  </a:cubicBezTo>
                  <a:cubicBezTo>
                    <a:pt x="63" y="0"/>
                    <a:pt x="76" y="12"/>
                    <a:pt x="77" y="13"/>
                  </a:cubicBezTo>
                  <a:cubicBezTo>
                    <a:pt x="68" y="26"/>
                    <a:pt x="68" y="26"/>
                    <a:pt x="68" y="26"/>
                  </a:cubicBezTo>
                  <a:cubicBezTo>
                    <a:pt x="62" y="20"/>
                    <a:pt x="52" y="15"/>
                    <a:pt x="42" y="15"/>
                  </a:cubicBezTo>
                  <a:cubicBezTo>
                    <a:pt x="31" y="15"/>
                    <a:pt x="23" y="18"/>
                    <a:pt x="23" y="27"/>
                  </a:cubicBezTo>
                  <a:cubicBezTo>
                    <a:pt x="23" y="36"/>
                    <a:pt x="32" y="38"/>
                    <a:pt x="39" y="41"/>
                  </a:cubicBezTo>
                  <a:cubicBezTo>
                    <a:pt x="46" y="43"/>
                    <a:pt x="54" y="45"/>
                    <a:pt x="58" y="47"/>
                  </a:cubicBezTo>
                  <a:cubicBezTo>
                    <a:pt x="62" y="49"/>
                    <a:pt x="78" y="55"/>
                    <a:pt x="78" y="72"/>
                  </a:cubicBezTo>
                  <a:cubicBezTo>
                    <a:pt x="78" y="82"/>
                    <a:pt x="74" y="89"/>
                    <a:pt x="68"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3" name="Freeform 40">
              <a:extLst>
                <a:ext uri="{FF2B5EF4-FFF2-40B4-BE49-F238E27FC236}">
                  <a16:creationId xmlns:a16="http://schemas.microsoft.com/office/drawing/2014/main" id="{EF137B69-3191-B6FE-C47C-0D807733E2CB}"/>
                </a:ext>
              </a:extLst>
            </p:cNvPr>
            <p:cNvSpPr>
              <a:spLocks noEditPoints="1"/>
            </p:cNvSpPr>
            <p:nvPr/>
          </p:nvSpPr>
          <p:spPr bwMode="auto">
            <a:xfrm>
              <a:off x="2498726" y="157163"/>
              <a:ext cx="93663" cy="112713"/>
            </a:xfrm>
            <a:custGeom>
              <a:avLst/>
              <a:gdLst>
                <a:gd name="T0" fmla="*/ 92 w 113"/>
                <a:gd name="T1" fmla="*/ 119 h 136"/>
                <a:gd name="T2" fmla="*/ 45 w 113"/>
                <a:gd name="T3" fmla="*/ 136 h 136"/>
                <a:gd name="T4" fmla="*/ 0 w 113"/>
                <a:gd name="T5" fmla="*/ 136 h 136"/>
                <a:gd name="T6" fmla="*/ 0 w 113"/>
                <a:gd name="T7" fmla="*/ 0 h 136"/>
                <a:gd name="T8" fmla="*/ 45 w 113"/>
                <a:gd name="T9" fmla="*/ 0 h 136"/>
                <a:gd name="T10" fmla="*/ 92 w 113"/>
                <a:gd name="T11" fmla="*/ 16 h 136"/>
                <a:gd name="T12" fmla="*/ 113 w 113"/>
                <a:gd name="T13" fmla="*/ 68 h 136"/>
                <a:gd name="T14" fmla="*/ 92 w 113"/>
                <a:gd name="T15" fmla="*/ 119 h 136"/>
                <a:gd name="T16" fmla="*/ 78 w 113"/>
                <a:gd name="T17" fmla="*/ 28 h 136"/>
                <a:gd name="T18" fmla="*/ 45 w 113"/>
                <a:gd name="T19" fmla="*/ 15 h 136"/>
                <a:gd name="T20" fmla="*/ 20 w 113"/>
                <a:gd name="T21" fmla="*/ 15 h 136"/>
                <a:gd name="T22" fmla="*/ 20 w 113"/>
                <a:gd name="T23" fmla="*/ 119 h 136"/>
                <a:gd name="T24" fmla="*/ 45 w 113"/>
                <a:gd name="T25" fmla="*/ 119 h 136"/>
                <a:gd name="T26" fmla="*/ 78 w 113"/>
                <a:gd name="T27" fmla="*/ 107 h 136"/>
                <a:gd name="T28" fmla="*/ 92 w 113"/>
                <a:gd name="T29" fmla="*/ 68 h 136"/>
                <a:gd name="T30" fmla="*/ 78 w 113"/>
                <a:gd name="T31" fmla="*/ 28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 h="136">
                  <a:moveTo>
                    <a:pt x="92" y="119"/>
                  </a:moveTo>
                  <a:cubicBezTo>
                    <a:pt x="81" y="130"/>
                    <a:pt x="66" y="136"/>
                    <a:pt x="45" y="136"/>
                  </a:cubicBezTo>
                  <a:cubicBezTo>
                    <a:pt x="0" y="136"/>
                    <a:pt x="0" y="136"/>
                    <a:pt x="0" y="136"/>
                  </a:cubicBezTo>
                  <a:cubicBezTo>
                    <a:pt x="0" y="0"/>
                    <a:pt x="0" y="0"/>
                    <a:pt x="0" y="0"/>
                  </a:cubicBezTo>
                  <a:cubicBezTo>
                    <a:pt x="45" y="0"/>
                    <a:pt x="45" y="0"/>
                    <a:pt x="45" y="0"/>
                  </a:cubicBezTo>
                  <a:cubicBezTo>
                    <a:pt x="66" y="0"/>
                    <a:pt x="81" y="5"/>
                    <a:pt x="92" y="16"/>
                  </a:cubicBezTo>
                  <a:cubicBezTo>
                    <a:pt x="103" y="27"/>
                    <a:pt x="113" y="44"/>
                    <a:pt x="113" y="68"/>
                  </a:cubicBezTo>
                  <a:cubicBezTo>
                    <a:pt x="113" y="91"/>
                    <a:pt x="104" y="108"/>
                    <a:pt x="92" y="119"/>
                  </a:cubicBezTo>
                  <a:close/>
                  <a:moveTo>
                    <a:pt x="78" y="28"/>
                  </a:moveTo>
                  <a:cubicBezTo>
                    <a:pt x="70" y="19"/>
                    <a:pt x="59" y="15"/>
                    <a:pt x="45" y="15"/>
                  </a:cubicBezTo>
                  <a:cubicBezTo>
                    <a:pt x="20" y="15"/>
                    <a:pt x="20" y="15"/>
                    <a:pt x="20" y="15"/>
                  </a:cubicBezTo>
                  <a:cubicBezTo>
                    <a:pt x="20" y="119"/>
                    <a:pt x="20" y="119"/>
                    <a:pt x="20" y="119"/>
                  </a:cubicBezTo>
                  <a:cubicBezTo>
                    <a:pt x="45" y="119"/>
                    <a:pt x="45" y="119"/>
                    <a:pt x="45" y="119"/>
                  </a:cubicBezTo>
                  <a:cubicBezTo>
                    <a:pt x="58" y="119"/>
                    <a:pt x="69" y="116"/>
                    <a:pt x="78" y="107"/>
                  </a:cubicBezTo>
                  <a:cubicBezTo>
                    <a:pt x="87" y="98"/>
                    <a:pt x="92" y="84"/>
                    <a:pt x="92" y="68"/>
                  </a:cubicBezTo>
                  <a:cubicBezTo>
                    <a:pt x="92" y="51"/>
                    <a:pt x="87" y="36"/>
                    <a:pt x="78"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4" name="Freeform 41">
              <a:extLst>
                <a:ext uri="{FF2B5EF4-FFF2-40B4-BE49-F238E27FC236}">
                  <a16:creationId xmlns:a16="http://schemas.microsoft.com/office/drawing/2014/main" id="{821A2D0B-222A-FACB-58E1-95FBC0126991}"/>
                </a:ext>
              </a:extLst>
            </p:cNvPr>
            <p:cNvSpPr>
              <a:spLocks noEditPoints="1"/>
            </p:cNvSpPr>
            <p:nvPr/>
          </p:nvSpPr>
          <p:spPr bwMode="auto">
            <a:xfrm>
              <a:off x="2605088" y="185738"/>
              <a:ext cx="74613" cy="85725"/>
            </a:xfrm>
            <a:custGeom>
              <a:avLst/>
              <a:gdLst>
                <a:gd name="T0" fmla="*/ 20 w 90"/>
                <a:gd name="T1" fmla="*/ 56 h 103"/>
                <a:gd name="T2" fmla="*/ 50 w 90"/>
                <a:gd name="T3" fmla="*/ 88 h 103"/>
                <a:gd name="T4" fmla="*/ 80 w 90"/>
                <a:gd name="T5" fmla="*/ 77 h 103"/>
                <a:gd name="T6" fmla="*/ 88 w 90"/>
                <a:gd name="T7" fmla="*/ 89 h 103"/>
                <a:gd name="T8" fmla="*/ 47 w 90"/>
                <a:gd name="T9" fmla="*/ 103 h 103"/>
                <a:gd name="T10" fmla="*/ 0 w 90"/>
                <a:gd name="T11" fmla="*/ 52 h 103"/>
                <a:gd name="T12" fmla="*/ 47 w 90"/>
                <a:gd name="T13" fmla="*/ 0 h 103"/>
                <a:gd name="T14" fmla="*/ 90 w 90"/>
                <a:gd name="T15" fmla="*/ 48 h 103"/>
                <a:gd name="T16" fmla="*/ 90 w 90"/>
                <a:gd name="T17" fmla="*/ 56 h 103"/>
                <a:gd name="T18" fmla="*/ 20 w 90"/>
                <a:gd name="T19" fmla="*/ 56 h 103"/>
                <a:gd name="T20" fmla="*/ 46 w 90"/>
                <a:gd name="T21" fmla="*/ 14 h 103"/>
                <a:gd name="T22" fmla="*/ 19 w 90"/>
                <a:gd name="T23" fmla="*/ 42 h 103"/>
                <a:gd name="T24" fmla="*/ 71 w 90"/>
                <a:gd name="T25" fmla="*/ 42 h 103"/>
                <a:gd name="T26" fmla="*/ 46 w 90"/>
                <a:gd name="T27"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03">
                  <a:moveTo>
                    <a:pt x="20" y="56"/>
                  </a:moveTo>
                  <a:cubicBezTo>
                    <a:pt x="20" y="75"/>
                    <a:pt x="31" y="88"/>
                    <a:pt x="50" y="88"/>
                  </a:cubicBezTo>
                  <a:cubicBezTo>
                    <a:pt x="68" y="88"/>
                    <a:pt x="79" y="78"/>
                    <a:pt x="80" y="77"/>
                  </a:cubicBezTo>
                  <a:cubicBezTo>
                    <a:pt x="88" y="89"/>
                    <a:pt x="88" y="89"/>
                    <a:pt x="88" y="89"/>
                  </a:cubicBezTo>
                  <a:cubicBezTo>
                    <a:pt x="88" y="89"/>
                    <a:pt x="75" y="103"/>
                    <a:pt x="47" y="103"/>
                  </a:cubicBezTo>
                  <a:cubicBezTo>
                    <a:pt x="20" y="103"/>
                    <a:pt x="0" y="84"/>
                    <a:pt x="0" y="52"/>
                  </a:cubicBezTo>
                  <a:cubicBezTo>
                    <a:pt x="0" y="19"/>
                    <a:pt x="21" y="0"/>
                    <a:pt x="47" y="0"/>
                  </a:cubicBezTo>
                  <a:cubicBezTo>
                    <a:pt x="74" y="0"/>
                    <a:pt x="90" y="20"/>
                    <a:pt x="90" y="48"/>
                  </a:cubicBezTo>
                  <a:cubicBezTo>
                    <a:pt x="90" y="56"/>
                    <a:pt x="90" y="56"/>
                    <a:pt x="90" y="56"/>
                  </a:cubicBezTo>
                  <a:cubicBezTo>
                    <a:pt x="20" y="56"/>
                    <a:pt x="20" y="56"/>
                    <a:pt x="20" y="56"/>
                  </a:cubicBezTo>
                  <a:close/>
                  <a:moveTo>
                    <a:pt x="46" y="14"/>
                  </a:moveTo>
                  <a:cubicBezTo>
                    <a:pt x="29" y="14"/>
                    <a:pt x="20" y="29"/>
                    <a:pt x="19" y="42"/>
                  </a:cubicBezTo>
                  <a:cubicBezTo>
                    <a:pt x="71" y="42"/>
                    <a:pt x="71" y="42"/>
                    <a:pt x="71" y="42"/>
                  </a:cubicBezTo>
                  <a:cubicBezTo>
                    <a:pt x="72" y="28"/>
                    <a:pt x="64" y="14"/>
                    <a:pt x="4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5" name="Rectangle 42">
              <a:extLst>
                <a:ext uri="{FF2B5EF4-FFF2-40B4-BE49-F238E27FC236}">
                  <a16:creationId xmlns:a16="http://schemas.microsoft.com/office/drawing/2014/main" id="{7DEFDA0D-DEC0-C80E-280E-37E6A828C659}"/>
                </a:ext>
              </a:extLst>
            </p:cNvPr>
            <p:cNvSpPr>
              <a:spLocks noChangeArrowheads="1"/>
            </p:cNvSpPr>
            <p:nvPr/>
          </p:nvSpPr>
          <p:spPr bwMode="auto">
            <a:xfrm>
              <a:off x="2697163" y="153988"/>
              <a:ext cx="15875" cy="1158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6" name="Freeform 43">
              <a:extLst>
                <a:ext uri="{FF2B5EF4-FFF2-40B4-BE49-F238E27FC236}">
                  <a16:creationId xmlns:a16="http://schemas.microsoft.com/office/drawing/2014/main" id="{E1B199F1-629A-2B40-F991-6A433992CFCB}"/>
                </a:ext>
              </a:extLst>
            </p:cNvPr>
            <p:cNvSpPr>
              <a:spLocks noEditPoints="1"/>
            </p:cNvSpPr>
            <p:nvPr/>
          </p:nvSpPr>
          <p:spPr bwMode="auto">
            <a:xfrm>
              <a:off x="2736851" y="150813"/>
              <a:ext cx="20638" cy="119063"/>
            </a:xfrm>
            <a:custGeom>
              <a:avLst/>
              <a:gdLst>
                <a:gd name="T0" fmla="*/ 12 w 25"/>
                <a:gd name="T1" fmla="*/ 25 h 144"/>
                <a:gd name="T2" fmla="*/ 0 w 25"/>
                <a:gd name="T3" fmla="*/ 13 h 144"/>
                <a:gd name="T4" fmla="*/ 12 w 25"/>
                <a:gd name="T5" fmla="*/ 0 h 144"/>
                <a:gd name="T6" fmla="*/ 25 w 25"/>
                <a:gd name="T7" fmla="*/ 12 h 144"/>
                <a:gd name="T8" fmla="*/ 12 w 25"/>
                <a:gd name="T9" fmla="*/ 25 h 144"/>
                <a:gd name="T10" fmla="*/ 3 w 25"/>
                <a:gd name="T11" fmla="*/ 144 h 144"/>
                <a:gd name="T12" fmla="*/ 3 w 25"/>
                <a:gd name="T13" fmla="*/ 45 h 144"/>
                <a:gd name="T14" fmla="*/ 22 w 25"/>
                <a:gd name="T15" fmla="*/ 45 h 144"/>
                <a:gd name="T16" fmla="*/ 22 w 25"/>
                <a:gd name="T17" fmla="*/ 144 h 144"/>
                <a:gd name="T18" fmla="*/ 3 w 25"/>
                <a:gd name="T1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144">
                  <a:moveTo>
                    <a:pt x="12" y="25"/>
                  </a:moveTo>
                  <a:cubicBezTo>
                    <a:pt x="5" y="25"/>
                    <a:pt x="0" y="20"/>
                    <a:pt x="0" y="13"/>
                  </a:cubicBezTo>
                  <a:cubicBezTo>
                    <a:pt x="0" y="6"/>
                    <a:pt x="5" y="0"/>
                    <a:pt x="12" y="0"/>
                  </a:cubicBezTo>
                  <a:cubicBezTo>
                    <a:pt x="20" y="0"/>
                    <a:pt x="25" y="6"/>
                    <a:pt x="25" y="12"/>
                  </a:cubicBezTo>
                  <a:cubicBezTo>
                    <a:pt x="25" y="19"/>
                    <a:pt x="20" y="25"/>
                    <a:pt x="12" y="25"/>
                  </a:cubicBezTo>
                  <a:close/>
                  <a:moveTo>
                    <a:pt x="3" y="144"/>
                  </a:moveTo>
                  <a:cubicBezTo>
                    <a:pt x="3" y="45"/>
                    <a:pt x="3" y="45"/>
                    <a:pt x="3" y="45"/>
                  </a:cubicBezTo>
                  <a:cubicBezTo>
                    <a:pt x="22" y="45"/>
                    <a:pt x="22" y="45"/>
                    <a:pt x="22" y="45"/>
                  </a:cubicBezTo>
                  <a:cubicBezTo>
                    <a:pt x="22" y="144"/>
                    <a:pt x="22" y="144"/>
                    <a:pt x="22" y="144"/>
                  </a:cubicBezTo>
                  <a:lnTo>
                    <a:pt x="3"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7" name="Freeform 44">
              <a:extLst>
                <a:ext uri="{FF2B5EF4-FFF2-40B4-BE49-F238E27FC236}">
                  <a16:creationId xmlns:a16="http://schemas.microsoft.com/office/drawing/2014/main" id="{344578C9-CCB4-4F2D-6F97-A69FE48FE92E}"/>
                </a:ext>
              </a:extLst>
            </p:cNvPr>
            <p:cNvSpPr>
              <a:spLocks/>
            </p:cNvSpPr>
            <p:nvPr/>
          </p:nvSpPr>
          <p:spPr bwMode="auto">
            <a:xfrm>
              <a:off x="2768601" y="188913"/>
              <a:ext cx="79375" cy="80963"/>
            </a:xfrm>
            <a:custGeom>
              <a:avLst/>
              <a:gdLst>
                <a:gd name="T0" fmla="*/ 30 w 50"/>
                <a:gd name="T1" fmla="*/ 51 h 51"/>
                <a:gd name="T2" fmla="*/ 19 w 50"/>
                <a:gd name="T3" fmla="*/ 51 h 51"/>
                <a:gd name="T4" fmla="*/ 0 w 50"/>
                <a:gd name="T5" fmla="*/ 0 h 51"/>
                <a:gd name="T6" fmla="*/ 10 w 50"/>
                <a:gd name="T7" fmla="*/ 0 h 51"/>
                <a:gd name="T8" fmla="*/ 25 w 50"/>
                <a:gd name="T9" fmla="*/ 41 h 51"/>
                <a:gd name="T10" fmla="*/ 39 w 50"/>
                <a:gd name="T11" fmla="*/ 0 h 51"/>
                <a:gd name="T12" fmla="*/ 50 w 50"/>
                <a:gd name="T13" fmla="*/ 0 h 51"/>
                <a:gd name="T14" fmla="*/ 30 w 50"/>
                <a:gd name="T15" fmla="*/ 51 h 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51">
                  <a:moveTo>
                    <a:pt x="30" y="51"/>
                  </a:moveTo>
                  <a:lnTo>
                    <a:pt x="19" y="51"/>
                  </a:lnTo>
                  <a:lnTo>
                    <a:pt x="0" y="0"/>
                  </a:lnTo>
                  <a:lnTo>
                    <a:pt x="10" y="0"/>
                  </a:lnTo>
                  <a:lnTo>
                    <a:pt x="25" y="41"/>
                  </a:lnTo>
                  <a:lnTo>
                    <a:pt x="39" y="0"/>
                  </a:lnTo>
                  <a:lnTo>
                    <a:pt x="50" y="0"/>
                  </a:lnTo>
                  <a:lnTo>
                    <a:pt x="30" y="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8" name="Freeform 45">
              <a:extLst>
                <a:ext uri="{FF2B5EF4-FFF2-40B4-BE49-F238E27FC236}">
                  <a16:creationId xmlns:a16="http://schemas.microsoft.com/office/drawing/2014/main" id="{2236A563-D056-2155-A154-64F4FBDBB116}"/>
                </a:ext>
              </a:extLst>
            </p:cNvPr>
            <p:cNvSpPr>
              <a:spLocks noEditPoints="1"/>
            </p:cNvSpPr>
            <p:nvPr/>
          </p:nvSpPr>
          <p:spPr bwMode="auto">
            <a:xfrm>
              <a:off x="2855913" y="185738"/>
              <a:ext cx="74613" cy="85725"/>
            </a:xfrm>
            <a:custGeom>
              <a:avLst/>
              <a:gdLst>
                <a:gd name="T0" fmla="*/ 19 w 90"/>
                <a:gd name="T1" fmla="*/ 56 h 103"/>
                <a:gd name="T2" fmla="*/ 49 w 90"/>
                <a:gd name="T3" fmla="*/ 88 h 103"/>
                <a:gd name="T4" fmla="*/ 79 w 90"/>
                <a:gd name="T5" fmla="*/ 77 h 103"/>
                <a:gd name="T6" fmla="*/ 87 w 90"/>
                <a:gd name="T7" fmla="*/ 89 h 103"/>
                <a:gd name="T8" fmla="*/ 47 w 90"/>
                <a:gd name="T9" fmla="*/ 103 h 103"/>
                <a:gd name="T10" fmla="*/ 0 w 90"/>
                <a:gd name="T11" fmla="*/ 52 h 103"/>
                <a:gd name="T12" fmla="*/ 47 w 90"/>
                <a:gd name="T13" fmla="*/ 0 h 103"/>
                <a:gd name="T14" fmla="*/ 90 w 90"/>
                <a:gd name="T15" fmla="*/ 48 h 103"/>
                <a:gd name="T16" fmla="*/ 90 w 90"/>
                <a:gd name="T17" fmla="*/ 56 h 103"/>
                <a:gd name="T18" fmla="*/ 19 w 90"/>
                <a:gd name="T19" fmla="*/ 56 h 103"/>
                <a:gd name="T20" fmla="*/ 46 w 90"/>
                <a:gd name="T21" fmla="*/ 14 h 103"/>
                <a:gd name="T22" fmla="*/ 18 w 90"/>
                <a:gd name="T23" fmla="*/ 42 h 103"/>
                <a:gd name="T24" fmla="*/ 70 w 90"/>
                <a:gd name="T25" fmla="*/ 42 h 103"/>
                <a:gd name="T26" fmla="*/ 46 w 90"/>
                <a:gd name="T27"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03">
                  <a:moveTo>
                    <a:pt x="19" y="56"/>
                  </a:moveTo>
                  <a:cubicBezTo>
                    <a:pt x="19" y="75"/>
                    <a:pt x="30" y="88"/>
                    <a:pt x="49" y="88"/>
                  </a:cubicBezTo>
                  <a:cubicBezTo>
                    <a:pt x="67" y="88"/>
                    <a:pt x="78" y="78"/>
                    <a:pt x="79" y="77"/>
                  </a:cubicBezTo>
                  <a:cubicBezTo>
                    <a:pt x="87" y="89"/>
                    <a:pt x="87" y="89"/>
                    <a:pt x="87" y="89"/>
                  </a:cubicBezTo>
                  <a:cubicBezTo>
                    <a:pt x="87" y="89"/>
                    <a:pt x="74" y="103"/>
                    <a:pt x="47" y="103"/>
                  </a:cubicBezTo>
                  <a:cubicBezTo>
                    <a:pt x="20" y="103"/>
                    <a:pt x="0" y="84"/>
                    <a:pt x="0" y="52"/>
                  </a:cubicBezTo>
                  <a:cubicBezTo>
                    <a:pt x="0" y="19"/>
                    <a:pt x="20" y="0"/>
                    <a:pt x="47" y="0"/>
                  </a:cubicBezTo>
                  <a:cubicBezTo>
                    <a:pt x="73" y="0"/>
                    <a:pt x="90" y="20"/>
                    <a:pt x="90" y="48"/>
                  </a:cubicBezTo>
                  <a:cubicBezTo>
                    <a:pt x="90" y="56"/>
                    <a:pt x="90" y="56"/>
                    <a:pt x="90" y="56"/>
                  </a:cubicBezTo>
                  <a:cubicBezTo>
                    <a:pt x="19" y="56"/>
                    <a:pt x="19" y="56"/>
                    <a:pt x="19" y="56"/>
                  </a:cubicBezTo>
                  <a:close/>
                  <a:moveTo>
                    <a:pt x="46" y="14"/>
                  </a:moveTo>
                  <a:cubicBezTo>
                    <a:pt x="28" y="14"/>
                    <a:pt x="20" y="29"/>
                    <a:pt x="18" y="42"/>
                  </a:cubicBezTo>
                  <a:cubicBezTo>
                    <a:pt x="70" y="42"/>
                    <a:pt x="70" y="42"/>
                    <a:pt x="70" y="42"/>
                  </a:cubicBezTo>
                  <a:cubicBezTo>
                    <a:pt x="71" y="28"/>
                    <a:pt x="63" y="14"/>
                    <a:pt x="4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9" name="Freeform 46">
              <a:extLst>
                <a:ext uri="{FF2B5EF4-FFF2-40B4-BE49-F238E27FC236}">
                  <a16:creationId xmlns:a16="http://schemas.microsoft.com/office/drawing/2014/main" id="{F4BF70B8-9555-C261-D3C1-88BD30FC33CC}"/>
                </a:ext>
              </a:extLst>
            </p:cNvPr>
            <p:cNvSpPr>
              <a:spLocks/>
            </p:cNvSpPr>
            <p:nvPr/>
          </p:nvSpPr>
          <p:spPr bwMode="auto">
            <a:xfrm>
              <a:off x="2947988" y="185738"/>
              <a:ext cx="47625" cy="84138"/>
            </a:xfrm>
            <a:custGeom>
              <a:avLst/>
              <a:gdLst>
                <a:gd name="T0" fmla="*/ 53 w 56"/>
                <a:gd name="T1" fmla="*/ 19 h 101"/>
                <a:gd name="T2" fmla="*/ 46 w 56"/>
                <a:gd name="T3" fmla="*/ 18 h 101"/>
                <a:gd name="T4" fmla="*/ 32 w 56"/>
                <a:gd name="T5" fmla="*/ 22 h 101"/>
                <a:gd name="T6" fmla="*/ 18 w 56"/>
                <a:gd name="T7" fmla="*/ 45 h 101"/>
                <a:gd name="T8" fmla="*/ 18 w 56"/>
                <a:gd name="T9" fmla="*/ 101 h 101"/>
                <a:gd name="T10" fmla="*/ 0 w 56"/>
                <a:gd name="T11" fmla="*/ 101 h 101"/>
                <a:gd name="T12" fmla="*/ 0 w 56"/>
                <a:gd name="T13" fmla="*/ 2 h 101"/>
                <a:gd name="T14" fmla="*/ 17 w 56"/>
                <a:gd name="T15" fmla="*/ 2 h 101"/>
                <a:gd name="T16" fmla="*/ 18 w 56"/>
                <a:gd name="T17" fmla="*/ 21 h 101"/>
                <a:gd name="T18" fmla="*/ 48 w 56"/>
                <a:gd name="T19" fmla="*/ 0 h 101"/>
                <a:gd name="T20" fmla="*/ 56 w 56"/>
                <a:gd name="T21" fmla="*/ 1 h 101"/>
                <a:gd name="T22" fmla="*/ 53 w 56"/>
                <a:gd name="T23" fmla="*/ 1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 h="101">
                  <a:moveTo>
                    <a:pt x="53" y="19"/>
                  </a:moveTo>
                  <a:cubicBezTo>
                    <a:pt x="53" y="19"/>
                    <a:pt x="51" y="18"/>
                    <a:pt x="46" y="18"/>
                  </a:cubicBezTo>
                  <a:cubicBezTo>
                    <a:pt x="41" y="18"/>
                    <a:pt x="37" y="19"/>
                    <a:pt x="32" y="22"/>
                  </a:cubicBezTo>
                  <a:cubicBezTo>
                    <a:pt x="26" y="26"/>
                    <a:pt x="20" y="34"/>
                    <a:pt x="18" y="45"/>
                  </a:cubicBezTo>
                  <a:cubicBezTo>
                    <a:pt x="18" y="101"/>
                    <a:pt x="18" y="101"/>
                    <a:pt x="18" y="101"/>
                  </a:cubicBezTo>
                  <a:cubicBezTo>
                    <a:pt x="0" y="101"/>
                    <a:pt x="0" y="101"/>
                    <a:pt x="0" y="101"/>
                  </a:cubicBezTo>
                  <a:cubicBezTo>
                    <a:pt x="0" y="2"/>
                    <a:pt x="0" y="2"/>
                    <a:pt x="0" y="2"/>
                  </a:cubicBezTo>
                  <a:cubicBezTo>
                    <a:pt x="17" y="2"/>
                    <a:pt x="17" y="2"/>
                    <a:pt x="17" y="2"/>
                  </a:cubicBezTo>
                  <a:cubicBezTo>
                    <a:pt x="18" y="21"/>
                    <a:pt x="18" y="21"/>
                    <a:pt x="18" y="21"/>
                  </a:cubicBezTo>
                  <a:cubicBezTo>
                    <a:pt x="24" y="10"/>
                    <a:pt x="35" y="0"/>
                    <a:pt x="48" y="0"/>
                  </a:cubicBezTo>
                  <a:cubicBezTo>
                    <a:pt x="53" y="0"/>
                    <a:pt x="56" y="1"/>
                    <a:pt x="56" y="1"/>
                  </a:cubicBezTo>
                  <a:lnTo>
                    <a:pt x="53"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0" name="Freeform 47">
              <a:extLst>
                <a:ext uri="{FF2B5EF4-FFF2-40B4-BE49-F238E27FC236}">
                  <a16:creationId xmlns:a16="http://schemas.microsoft.com/office/drawing/2014/main" id="{2EFAC510-CEEE-DA5A-FAA3-F170FED7622E}"/>
                </a:ext>
              </a:extLst>
            </p:cNvPr>
            <p:cNvSpPr>
              <a:spLocks noEditPoints="1"/>
            </p:cNvSpPr>
            <p:nvPr/>
          </p:nvSpPr>
          <p:spPr bwMode="auto">
            <a:xfrm>
              <a:off x="2998788" y="185738"/>
              <a:ext cx="74613" cy="85725"/>
            </a:xfrm>
            <a:custGeom>
              <a:avLst/>
              <a:gdLst>
                <a:gd name="T0" fmla="*/ 20 w 90"/>
                <a:gd name="T1" fmla="*/ 56 h 103"/>
                <a:gd name="T2" fmla="*/ 49 w 90"/>
                <a:gd name="T3" fmla="*/ 88 h 103"/>
                <a:gd name="T4" fmla="*/ 80 w 90"/>
                <a:gd name="T5" fmla="*/ 77 h 103"/>
                <a:gd name="T6" fmla="*/ 88 w 90"/>
                <a:gd name="T7" fmla="*/ 89 h 103"/>
                <a:gd name="T8" fmla="*/ 47 w 90"/>
                <a:gd name="T9" fmla="*/ 103 h 103"/>
                <a:gd name="T10" fmla="*/ 0 w 90"/>
                <a:gd name="T11" fmla="*/ 52 h 103"/>
                <a:gd name="T12" fmla="*/ 47 w 90"/>
                <a:gd name="T13" fmla="*/ 0 h 103"/>
                <a:gd name="T14" fmla="*/ 90 w 90"/>
                <a:gd name="T15" fmla="*/ 48 h 103"/>
                <a:gd name="T16" fmla="*/ 90 w 90"/>
                <a:gd name="T17" fmla="*/ 56 h 103"/>
                <a:gd name="T18" fmla="*/ 20 w 90"/>
                <a:gd name="T19" fmla="*/ 56 h 103"/>
                <a:gd name="T20" fmla="*/ 46 w 90"/>
                <a:gd name="T21" fmla="*/ 14 h 103"/>
                <a:gd name="T22" fmla="*/ 19 w 90"/>
                <a:gd name="T23" fmla="*/ 42 h 103"/>
                <a:gd name="T24" fmla="*/ 71 w 90"/>
                <a:gd name="T25" fmla="*/ 42 h 103"/>
                <a:gd name="T26" fmla="*/ 46 w 90"/>
                <a:gd name="T27"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03">
                  <a:moveTo>
                    <a:pt x="20" y="56"/>
                  </a:moveTo>
                  <a:cubicBezTo>
                    <a:pt x="20" y="75"/>
                    <a:pt x="31" y="88"/>
                    <a:pt x="49" y="88"/>
                  </a:cubicBezTo>
                  <a:cubicBezTo>
                    <a:pt x="68" y="88"/>
                    <a:pt x="79" y="78"/>
                    <a:pt x="80" y="77"/>
                  </a:cubicBezTo>
                  <a:cubicBezTo>
                    <a:pt x="88" y="89"/>
                    <a:pt x="88" y="89"/>
                    <a:pt x="88" y="89"/>
                  </a:cubicBezTo>
                  <a:cubicBezTo>
                    <a:pt x="88" y="89"/>
                    <a:pt x="74" y="103"/>
                    <a:pt x="47" y="103"/>
                  </a:cubicBezTo>
                  <a:cubicBezTo>
                    <a:pt x="20" y="103"/>
                    <a:pt x="0" y="84"/>
                    <a:pt x="0" y="52"/>
                  </a:cubicBezTo>
                  <a:cubicBezTo>
                    <a:pt x="0" y="19"/>
                    <a:pt x="21" y="0"/>
                    <a:pt x="47" y="0"/>
                  </a:cubicBezTo>
                  <a:cubicBezTo>
                    <a:pt x="74" y="0"/>
                    <a:pt x="90" y="20"/>
                    <a:pt x="90" y="48"/>
                  </a:cubicBezTo>
                  <a:cubicBezTo>
                    <a:pt x="90" y="56"/>
                    <a:pt x="90" y="56"/>
                    <a:pt x="90" y="56"/>
                  </a:cubicBezTo>
                  <a:cubicBezTo>
                    <a:pt x="20" y="56"/>
                    <a:pt x="20" y="56"/>
                    <a:pt x="20" y="56"/>
                  </a:cubicBezTo>
                  <a:close/>
                  <a:moveTo>
                    <a:pt x="46" y="14"/>
                  </a:moveTo>
                  <a:cubicBezTo>
                    <a:pt x="28" y="14"/>
                    <a:pt x="20" y="29"/>
                    <a:pt x="19" y="42"/>
                  </a:cubicBezTo>
                  <a:cubicBezTo>
                    <a:pt x="71" y="42"/>
                    <a:pt x="71" y="42"/>
                    <a:pt x="71" y="42"/>
                  </a:cubicBezTo>
                  <a:cubicBezTo>
                    <a:pt x="71" y="28"/>
                    <a:pt x="64" y="14"/>
                    <a:pt x="4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1" name="Freeform 48">
              <a:extLst>
                <a:ext uri="{FF2B5EF4-FFF2-40B4-BE49-F238E27FC236}">
                  <a16:creationId xmlns:a16="http://schemas.microsoft.com/office/drawing/2014/main" id="{9F75901F-04A3-6B7A-4918-99E7F7C4A01F}"/>
                </a:ext>
              </a:extLst>
            </p:cNvPr>
            <p:cNvSpPr>
              <a:spLocks noEditPoints="1"/>
            </p:cNvSpPr>
            <p:nvPr/>
          </p:nvSpPr>
          <p:spPr bwMode="auto">
            <a:xfrm>
              <a:off x="3084513" y="153988"/>
              <a:ext cx="77788" cy="117475"/>
            </a:xfrm>
            <a:custGeom>
              <a:avLst/>
              <a:gdLst>
                <a:gd name="T0" fmla="*/ 78 w 94"/>
                <a:gd name="T1" fmla="*/ 141 h 143"/>
                <a:gd name="T2" fmla="*/ 75 w 94"/>
                <a:gd name="T3" fmla="*/ 125 h 143"/>
                <a:gd name="T4" fmla="*/ 42 w 94"/>
                <a:gd name="T5" fmla="*/ 143 h 143"/>
                <a:gd name="T6" fmla="*/ 0 w 94"/>
                <a:gd name="T7" fmla="*/ 91 h 143"/>
                <a:gd name="T8" fmla="*/ 44 w 94"/>
                <a:gd name="T9" fmla="*/ 40 h 143"/>
                <a:gd name="T10" fmla="*/ 75 w 94"/>
                <a:gd name="T11" fmla="*/ 58 h 143"/>
                <a:gd name="T12" fmla="*/ 75 w 94"/>
                <a:gd name="T13" fmla="*/ 0 h 143"/>
                <a:gd name="T14" fmla="*/ 94 w 94"/>
                <a:gd name="T15" fmla="*/ 0 h 143"/>
                <a:gd name="T16" fmla="*/ 94 w 94"/>
                <a:gd name="T17" fmla="*/ 141 h 143"/>
                <a:gd name="T18" fmla="*/ 78 w 94"/>
                <a:gd name="T19" fmla="*/ 141 h 143"/>
                <a:gd name="T20" fmla="*/ 48 w 94"/>
                <a:gd name="T21" fmla="*/ 54 h 143"/>
                <a:gd name="T22" fmla="*/ 19 w 94"/>
                <a:gd name="T23" fmla="*/ 90 h 143"/>
                <a:gd name="T24" fmla="*/ 47 w 94"/>
                <a:gd name="T25" fmla="*/ 127 h 143"/>
                <a:gd name="T26" fmla="*/ 75 w 94"/>
                <a:gd name="T27" fmla="*/ 90 h 143"/>
                <a:gd name="T28" fmla="*/ 48 w 94"/>
                <a:gd name="T29" fmla="*/ 5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4" h="143">
                  <a:moveTo>
                    <a:pt x="78" y="141"/>
                  </a:moveTo>
                  <a:cubicBezTo>
                    <a:pt x="75" y="125"/>
                    <a:pt x="75" y="125"/>
                    <a:pt x="75" y="125"/>
                  </a:cubicBezTo>
                  <a:cubicBezTo>
                    <a:pt x="74" y="126"/>
                    <a:pt x="65" y="143"/>
                    <a:pt x="42" y="143"/>
                  </a:cubicBezTo>
                  <a:cubicBezTo>
                    <a:pt x="16" y="143"/>
                    <a:pt x="0" y="121"/>
                    <a:pt x="0" y="91"/>
                  </a:cubicBezTo>
                  <a:cubicBezTo>
                    <a:pt x="0" y="62"/>
                    <a:pt x="18" y="40"/>
                    <a:pt x="44" y="40"/>
                  </a:cubicBezTo>
                  <a:cubicBezTo>
                    <a:pt x="65" y="40"/>
                    <a:pt x="74" y="56"/>
                    <a:pt x="75" y="58"/>
                  </a:cubicBezTo>
                  <a:cubicBezTo>
                    <a:pt x="75" y="0"/>
                    <a:pt x="75" y="0"/>
                    <a:pt x="75" y="0"/>
                  </a:cubicBezTo>
                  <a:cubicBezTo>
                    <a:pt x="94" y="0"/>
                    <a:pt x="94" y="0"/>
                    <a:pt x="94" y="0"/>
                  </a:cubicBezTo>
                  <a:cubicBezTo>
                    <a:pt x="94" y="141"/>
                    <a:pt x="94" y="141"/>
                    <a:pt x="94" y="141"/>
                  </a:cubicBezTo>
                  <a:cubicBezTo>
                    <a:pt x="78" y="141"/>
                    <a:pt x="78" y="141"/>
                    <a:pt x="78" y="141"/>
                  </a:cubicBezTo>
                  <a:close/>
                  <a:moveTo>
                    <a:pt x="48" y="54"/>
                  </a:moveTo>
                  <a:cubicBezTo>
                    <a:pt x="30" y="54"/>
                    <a:pt x="19" y="71"/>
                    <a:pt x="19" y="90"/>
                  </a:cubicBezTo>
                  <a:cubicBezTo>
                    <a:pt x="19" y="110"/>
                    <a:pt x="29" y="127"/>
                    <a:pt x="47" y="127"/>
                  </a:cubicBezTo>
                  <a:cubicBezTo>
                    <a:pt x="64" y="127"/>
                    <a:pt x="75" y="110"/>
                    <a:pt x="75" y="90"/>
                  </a:cubicBezTo>
                  <a:cubicBezTo>
                    <a:pt x="76" y="71"/>
                    <a:pt x="66" y="54"/>
                    <a:pt x="48"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2" name="Freeform 49">
              <a:extLst>
                <a:ext uri="{FF2B5EF4-FFF2-40B4-BE49-F238E27FC236}">
                  <a16:creationId xmlns:a16="http://schemas.microsoft.com/office/drawing/2014/main" id="{746411D7-FE52-9D4A-5F9C-E781E2B0A65A}"/>
                </a:ext>
              </a:extLst>
            </p:cNvPr>
            <p:cNvSpPr>
              <a:spLocks/>
            </p:cNvSpPr>
            <p:nvPr/>
          </p:nvSpPr>
          <p:spPr bwMode="auto">
            <a:xfrm>
              <a:off x="3209926" y="152400"/>
              <a:ext cx="53975" cy="117475"/>
            </a:xfrm>
            <a:custGeom>
              <a:avLst/>
              <a:gdLst>
                <a:gd name="T0" fmla="*/ 61 w 64"/>
                <a:gd name="T1" fmla="*/ 18 h 142"/>
                <a:gd name="T2" fmla="*/ 49 w 64"/>
                <a:gd name="T3" fmla="*/ 15 h 142"/>
                <a:gd name="T4" fmla="*/ 36 w 64"/>
                <a:gd name="T5" fmla="*/ 21 h 142"/>
                <a:gd name="T6" fmla="*/ 34 w 64"/>
                <a:gd name="T7" fmla="*/ 35 h 142"/>
                <a:gd name="T8" fmla="*/ 34 w 64"/>
                <a:gd name="T9" fmla="*/ 43 h 142"/>
                <a:gd name="T10" fmla="*/ 59 w 64"/>
                <a:gd name="T11" fmla="*/ 43 h 142"/>
                <a:gd name="T12" fmla="*/ 59 w 64"/>
                <a:gd name="T13" fmla="*/ 57 h 142"/>
                <a:gd name="T14" fmla="*/ 34 w 64"/>
                <a:gd name="T15" fmla="*/ 57 h 142"/>
                <a:gd name="T16" fmla="*/ 34 w 64"/>
                <a:gd name="T17" fmla="*/ 142 h 142"/>
                <a:gd name="T18" fmla="*/ 15 w 64"/>
                <a:gd name="T19" fmla="*/ 142 h 142"/>
                <a:gd name="T20" fmla="*/ 15 w 64"/>
                <a:gd name="T21" fmla="*/ 57 h 142"/>
                <a:gd name="T22" fmla="*/ 0 w 64"/>
                <a:gd name="T23" fmla="*/ 57 h 142"/>
                <a:gd name="T24" fmla="*/ 0 w 64"/>
                <a:gd name="T25" fmla="*/ 43 h 142"/>
                <a:gd name="T26" fmla="*/ 15 w 64"/>
                <a:gd name="T27" fmla="*/ 43 h 142"/>
                <a:gd name="T28" fmla="*/ 15 w 64"/>
                <a:gd name="T29" fmla="*/ 32 h 142"/>
                <a:gd name="T30" fmla="*/ 22 w 64"/>
                <a:gd name="T31" fmla="*/ 9 h 142"/>
                <a:gd name="T32" fmla="*/ 45 w 64"/>
                <a:gd name="T33" fmla="*/ 0 h 142"/>
                <a:gd name="T34" fmla="*/ 64 w 64"/>
                <a:gd name="T35" fmla="*/ 4 h 142"/>
                <a:gd name="T36" fmla="*/ 61 w 64"/>
                <a:gd name="T37" fmla="*/ 18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142">
                  <a:moveTo>
                    <a:pt x="61" y="18"/>
                  </a:moveTo>
                  <a:cubicBezTo>
                    <a:pt x="61" y="18"/>
                    <a:pt x="55" y="15"/>
                    <a:pt x="49" y="15"/>
                  </a:cubicBezTo>
                  <a:cubicBezTo>
                    <a:pt x="43" y="15"/>
                    <a:pt x="39" y="17"/>
                    <a:pt x="36" y="21"/>
                  </a:cubicBezTo>
                  <a:cubicBezTo>
                    <a:pt x="34" y="24"/>
                    <a:pt x="34" y="29"/>
                    <a:pt x="34" y="35"/>
                  </a:cubicBezTo>
                  <a:cubicBezTo>
                    <a:pt x="34" y="43"/>
                    <a:pt x="34" y="43"/>
                    <a:pt x="34" y="43"/>
                  </a:cubicBezTo>
                  <a:cubicBezTo>
                    <a:pt x="59" y="43"/>
                    <a:pt x="59" y="43"/>
                    <a:pt x="59" y="43"/>
                  </a:cubicBezTo>
                  <a:cubicBezTo>
                    <a:pt x="59" y="57"/>
                    <a:pt x="59" y="57"/>
                    <a:pt x="59" y="57"/>
                  </a:cubicBezTo>
                  <a:cubicBezTo>
                    <a:pt x="34" y="57"/>
                    <a:pt x="34" y="57"/>
                    <a:pt x="34" y="57"/>
                  </a:cubicBezTo>
                  <a:cubicBezTo>
                    <a:pt x="34" y="142"/>
                    <a:pt x="34" y="142"/>
                    <a:pt x="34" y="142"/>
                  </a:cubicBezTo>
                  <a:cubicBezTo>
                    <a:pt x="15" y="142"/>
                    <a:pt x="15" y="142"/>
                    <a:pt x="15" y="142"/>
                  </a:cubicBezTo>
                  <a:cubicBezTo>
                    <a:pt x="15" y="57"/>
                    <a:pt x="15" y="57"/>
                    <a:pt x="15" y="57"/>
                  </a:cubicBezTo>
                  <a:cubicBezTo>
                    <a:pt x="0" y="57"/>
                    <a:pt x="0" y="57"/>
                    <a:pt x="0" y="57"/>
                  </a:cubicBezTo>
                  <a:cubicBezTo>
                    <a:pt x="0" y="43"/>
                    <a:pt x="0" y="43"/>
                    <a:pt x="0" y="43"/>
                  </a:cubicBezTo>
                  <a:cubicBezTo>
                    <a:pt x="15" y="43"/>
                    <a:pt x="15" y="43"/>
                    <a:pt x="15" y="43"/>
                  </a:cubicBezTo>
                  <a:cubicBezTo>
                    <a:pt x="15" y="32"/>
                    <a:pt x="15" y="32"/>
                    <a:pt x="15" y="32"/>
                  </a:cubicBezTo>
                  <a:cubicBezTo>
                    <a:pt x="15" y="21"/>
                    <a:pt x="18" y="14"/>
                    <a:pt x="22" y="9"/>
                  </a:cubicBezTo>
                  <a:cubicBezTo>
                    <a:pt x="27" y="4"/>
                    <a:pt x="34" y="0"/>
                    <a:pt x="45" y="0"/>
                  </a:cubicBezTo>
                  <a:cubicBezTo>
                    <a:pt x="55" y="0"/>
                    <a:pt x="62" y="3"/>
                    <a:pt x="64" y="4"/>
                  </a:cubicBezTo>
                  <a:lnTo>
                    <a:pt x="61"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3" name="Freeform 50">
              <a:extLst>
                <a:ext uri="{FF2B5EF4-FFF2-40B4-BE49-F238E27FC236}">
                  <a16:creationId xmlns:a16="http://schemas.microsoft.com/office/drawing/2014/main" id="{71C2BF5D-0F27-5DC4-E839-53363129AF20}"/>
                </a:ext>
              </a:extLst>
            </p:cNvPr>
            <p:cNvSpPr>
              <a:spLocks/>
            </p:cNvSpPr>
            <p:nvPr/>
          </p:nvSpPr>
          <p:spPr bwMode="auto">
            <a:xfrm>
              <a:off x="3270251" y="185738"/>
              <a:ext cx="46038" cy="84138"/>
            </a:xfrm>
            <a:custGeom>
              <a:avLst/>
              <a:gdLst>
                <a:gd name="T0" fmla="*/ 53 w 56"/>
                <a:gd name="T1" fmla="*/ 19 h 101"/>
                <a:gd name="T2" fmla="*/ 46 w 56"/>
                <a:gd name="T3" fmla="*/ 18 h 101"/>
                <a:gd name="T4" fmla="*/ 32 w 56"/>
                <a:gd name="T5" fmla="*/ 22 h 101"/>
                <a:gd name="T6" fmla="*/ 18 w 56"/>
                <a:gd name="T7" fmla="*/ 45 h 101"/>
                <a:gd name="T8" fmla="*/ 18 w 56"/>
                <a:gd name="T9" fmla="*/ 101 h 101"/>
                <a:gd name="T10" fmla="*/ 0 w 56"/>
                <a:gd name="T11" fmla="*/ 101 h 101"/>
                <a:gd name="T12" fmla="*/ 0 w 56"/>
                <a:gd name="T13" fmla="*/ 2 h 101"/>
                <a:gd name="T14" fmla="*/ 17 w 56"/>
                <a:gd name="T15" fmla="*/ 2 h 101"/>
                <a:gd name="T16" fmla="*/ 18 w 56"/>
                <a:gd name="T17" fmla="*/ 21 h 101"/>
                <a:gd name="T18" fmla="*/ 48 w 56"/>
                <a:gd name="T19" fmla="*/ 0 h 101"/>
                <a:gd name="T20" fmla="*/ 56 w 56"/>
                <a:gd name="T21" fmla="*/ 1 h 101"/>
                <a:gd name="T22" fmla="*/ 53 w 56"/>
                <a:gd name="T23" fmla="*/ 1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 h="101">
                  <a:moveTo>
                    <a:pt x="53" y="19"/>
                  </a:moveTo>
                  <a:cubicBezTo>
                    <a:pt x="53" y="19"/>
                    <a:pt x="51" y="18"/>
                    <a:pt x="46" y="18"/>
                  </a:cubicBezTo>
                  <a:cubicBezTo>
                    <a:pt x="41" y="18"/>
                    <a:pt x="37" y="19"/>
                    <a:pt x="32" y="22"/>
                  </a:cubicBezTo>
                  <a:cubicBezTo>
                    <a:pt x="26" y="26"/>
                    <a:pt x="20" y="34"/>
                    <a:pt x="18" y="45"/>
                  </a:cubicBezTo>
                  <a:cubicBezTo>
                    <a:pt x="18" y="101"/>
                    <a:pt x="18" y="101"/>
                    <a:pt x="18" y="101"/>
                  </a:cubicBezTo>
                  <a:cubicBezTo>
                    <a:pt x="0" y="101"/>
                    <a:pt x="0" y="101"/>
                    <a:pt x="0" y="101"/>
                  </a:cubicBezTo>
                  <a:cubicBezTo>
                    <a:pt x="0" y="2"/>
                    <a:pt x="0" y="2"/>
                    <a:pt x="0" y="2"/>
                  </a:cubicBezTo>
                  <a:cubicBezTo>
                    <a:pt x="17" y="2"/>
                    <a:pt x="17" y="2"/>
                    <a:pt x="17" y="2"/>
                  </a:cubicBezTo>
                  <a:cubicBezTo>
                    <a:pt x="18" y="21"/>
                    <a:pt x="18" y="21"/>
                    <a:pt x="18" y="21"/>
                  </a:cubicBezTo>
                  <a:cubicBezTo>
                    <a:pt x="24" y="10"/>
                    <a:pt x="35" y="0"/>
                    <a:pt x="48" y="0"/>
                  </a:cubicBezTo>
                  <a:cubicBezTo>
                    <a:pt x="53" y="0"/>
                    <a:pt x="56" y="1"/>
                    <a:pt x="56" y="1"/>
                  </a:cubicBezTo>
                  <a:lnTo>
                    <a:pt x="53"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4" name="Freeform 51">
              <a:extLst>
                <a:ext uri="{FF2B5EF4-FFF2-40B4-BE49-F238E27FC236}">
                  <a16:creationId xmlns:a16="http://schemas.microsoft.com/office/drawing/2014/main" id="{6AAE8FD2-F294-9C4A-F94A-068B4B7ABCFB}"/>
                </a:ext>
              </a:extLst>
            </p:cNvPr>
            <p:cNvSpPr>
              <a:spLocks noEditPoints="1"/>
            </p:cNvSpPr>
            <p:nvPr/>
          </p:nvSpPr>
          <p:spPr bwMode="auto">
            <a:xfrm>
              <a:off x="3321051" y="185738"/>
              <a:ext cx="79375" cy="85725"/>
            </a:xfrm>
            <a:custGeom>
              <a:avLst/>
              <a:gdLst>
                <a:gd name="T0" fmla="*/ 48 w 96"/>
                <a:gd name="T1" fmla="*/ 102 h 102"/>
                <a:gd name="T2" fmla="*/ 0 w 96"/>
                <a:gd name="T3" fmla="*/ 51 h 102"/>
                <a:gd name="T4" fmla="*/ 48 w 96"/>
                <a:gd name="T5" fmla="*/ 0 h 102"/>
                <a:gd name="T6" fmla="*/ 96 w 96"/>
                <a:gd name="T7" fmla="*/ 51 h 102"/>
                <a:gd name="T8" fmla="*/ 48 w 96"/>
                <a:gd name="T9" fmla="*/ 102 h 102"/>
                <a:gd name="T10" fmla="*/ 48 w 96"/>
                <a:gd name="T11" fmla="*/ 14 h 102"/>
                <a:gd name="T12" fmla="*/ 20 w 96"/>
                <a:gd name="T13" fmla="*/ 51 h 102"/>
                <a:gd name="T14" fmla="*/ 48 w 96"/>
                <a:gd name="T15" fmla="*/ 88 h 102"/>
                <a:gd name="T16" fmla="*/ 77 w 96"/>
                <a:gd name="T17" fmla="*/ 51 h 102"/>
                <a:gd name="T18" fmla="*/ 48 w 96"/>
                <a:gd name="T19" fmla="*/ 14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102">
                  <a:moveTo>
                    <a:pt x="48" y="102"/>
                  </a:moveTo>
                  <a:cubicBezTo>
                    <a:pt x="20" y="102"/>
                    <a:pt x="0" y="82"/>
                    <a:pt x="0" y="51"/>
                  </a:cubicBezTo>
                  <a:cubicBezTo>
                    <a:pt x="0" y="20"/>
                    <a:pt x="20" y="0"/>
                    <a:pt x="48" y="0"/>
                  </a:cubicBezTo>
                  <a:cubicBezTo>
                    <a:pt x="77" y="0"/>
                    <a:pt x="96" y="20"/>
                    <a:pt x="96" y="51"/>
                  </a:cubicBezTo>
                  <a:cubicBezTo>
                    <a:pt x="96" y="82"/>
                    <a:pt x="77" y="102"/>
                    <a:pt x="48" y="102"/>
                  </a:cubicBezTo>
                  <a:close/>
                  <a:moveTo>
                    <a:pt x="48" y="14"/>
                  </a:moveTo>
                  <a:cubicBezTo>
                    <a:pt x="30" y="14"/>
                    <a:pt x="20" y="29"/>
                    <a:pt x="20" y="51"/>
                  </a:cubicBezTo>
                  <a:cubicBezTo>
                    <a:pt x="20" y="72"/>
                    <a:pt x="30" y="88"/>
                    <a:pt x="48" y="88"/>
                  </a:cubicBezTo>
                  <a:cubicBezTo>
                    <a:pt x="67" y="88"/>
                    <a:pt x="77" y="72"/>
                    <a:pt x="77" y="51"/>
                  </a:cubicBezTo>
                  <a:cubicBezTo>
                    <a:pt x="77" y="29"/>
                    <a:pt x="67" y="14"/>
                    <a:pt x="48"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5" name="Freeform 52">
              <a:extLst>
                <a:ext uri="{FF2B5EF4-FFF2-40B4-BE49-F238E27FC236}">
                  <a16:creationId xmlns:a16="http://schemas.microsoft.com/office/drawing/2014/main" id="{C590DB0F-DC19-CD6D-2F4D-61479185D8A5}"/>
                </a:ext>
              </a:extLst>
            </p:cNvPr>
            <p:cNvSpPr>
              <a:spLocks/>
            </p:cNvSpPr>
            <p:nvPr/>
          </p:nvSpPr>
          <p:spPr bwMode="auto">
            <a:xfrm>
              <a:off x="3419476" y="185738"/>
              <a:ext cx="117475" cy="84138"/>
            </a:xfrm>
            <a:custGeom>
              <a:avLst/>
              <a:gdLst>
                <a:gd name="T0" fmla="*/ 123 w 142"/>
                <a:gd name="T1" fmla="*/ 101 h 101"/>
                <a:gd name="T2" fmla="*/ 123 w 142"/>
                <a:gd name="T3" fmla="*/ 39 h 101"/>
                <a:gd name="T4" fmla="*/ 106 w 142"/>
                <a:gd name="T5" fmla="*/ 16 h 101"/>
                <a:gd name="T6" fmla="*/ 80 w 142"/>
                <a:gd name="T7" fmla="*/ 41 h 101"/>
                <a:gd name="T8" fmla="*/ 80 w 142"/>
                <a:gd name="T9" fmla="*/ 101 h 101"/>
                <a:gd name="T10" fmla="*/ 62 w 142"/>
                <a:gd name="T11" fmla="*/ 101 h 101"/>
                <a:gd name="T12" fmla="*/ 62 w 142"/>
                <a:gd name="T13" fmla="*/ 39 h 101"/>
                <a:gd name="T14" fmla="*/ 44 w 142"/>
                <a:gd name="T15" fmla="*/ 16 h 101"/>
                <a:gd name="T16" fmla="*/ 19 w 142"/>
                <a:gd name="T17" fmla="*/ 41 h 101"/>
                <a:gd name="T18" fmla="*/ 19 w 142"/>
                <a:gd name="T19" fmla="*/ 101 h 101"/>
                <a:gd name="T20" fmla="*/ 0 w 142"/>
                <a:gd name="T21" fmla="*/ 101 h 101"/>
                <a:gd name="T22" fmla="*/ 0 w 142"/>
                <a:gd name="T23" fmla="*/ 2 h 101"/>
                <a:gd name="T24" fmla="*/ 18 w 142"/>
                <a:gd name="T25" fmla="*/ 2 h 101"/>
                <a:gd name="T26" fmla="*/ 19 w 142"/>
                <a:gd name="T27" fmla="*/ 20 h 101"/>
                <a:gd name="T28" fmla="*/ 51 w 142"/>
                <a:gd name="T29" fmla="*/ 0 h 101"/>
                <a:gd name="T30" fmla="*/ 79 w 142"/>
                <a:gd name="T31" fmla="*/ 21 h 101"/>
                <a:gd name="T32" fmla="*/ 112 w 142"/>
                <a:gd name="T33" fmla="*/ 0 h 101"/>
                <a:gd name="T34" fmla="*/ 142 w 142"/>
                <a:gd name="T35" fmla="*/ 34 h 101"/>
                <a:gd name="T36" fmla="*/ 142 w 142"/>
                <a:gd name="T37" fmla="*/ 101 h 101"/>
                <a:gd name="T38" fmla="*/ 123 w 142"/>
                <a:gd name="T39" fmla="*/ 10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2" h="101">
                  <a:moveTo>
                    <a:pt x="123" y="101"/>
                  </a:moveTo>
                  <a:cubicBezTo>
                    <a:pt x="123" y="39"/>
                    <a:pt x="123" y="39"/>
                    <a:pt x="123" y="39"/>
                  </a:cubicBezTo>
                  <a:cubicBezTo>
                    <a:pt x="123" y="26"/>
                    <a:pt x="120" y="16"/>
                    <a:pt x="106" y="16"/>
                  </a:cubicBezTo>
                  <a:cubicBezTo>
                    <a:pt x="91" y="16"/>
                    <a:pt x="81" y="34"/>
                    <a:pt x="80" y="41"/>
                  </a:cubicBezTo>
                  <a:cubicBezTo>
                    <a:pt x="80" y="101"/>
                    <a:pt x="80" y="101"/>
                    <a:pt x="80" y="101"/>
                  </a:cubicBezTo>
                  <a:cubicBezTo>
                    <a:pt x="62" y="101"/>
                    <a:pt x="62" y="101"/>
                    <a:pt x="62" y="101"/>
                  </a:cubicBezTo>
                  <a:cubicBezTo>
                    <a:pt x="62" y="39"/>
                    <a:pt x="62" y="39"/>
                    <a:pt x="62" y="39"/>
                  </a:cubicBezTo>
                  <a:cubicBezTo>
                    <a:pt x="62" y="26"/>
                    <a:pt x="59" y="16"/>
                    <a:pt x="44" y="16"/>
                  </a:cubicBezTo>
                  <a:cubicBezTo>
                    <a:pt x="30" y="16"/>
                    <a:pt x="20" y="34"/>
                    <a:pt x="19" y="41"/>
                  </a:cubicBezTo>
                  <a:cubicBezTo>
                    <a:pt x="19" y="101"/>
                    <a:pt x="19" y="101"/>
                    <a:pt x="19" y="101"/>
                  </a:cubicBezTo>
                  <a:cubicBezTo>
                    <a:pt x="0" y="101"/>
                    <a:pt x="0" y="101"/>
                    <a:pt x="0" y="101"/>
                  </a:cubicBezTo>
                  <a:cubicBezTo>
                    <a:pt x="0" y="2"/>
                    <a:pt x="0" y="2"/>
                    <a:pt x="0" y="2"/>
                  </a:cubicBezTo>
                  <a:cubicBezTo>
                    <a:pt x="18" y="2"/>
                    <a:pt x="18" y="2"/>
                    <a:pt x="18" y="2"/>
                  </a:cubicBezTo>
                  <a:cubicBezTo>
                    <a:pt x="19" y="20"/>
                    <a:pt x="19" y="20"/>
                    <a:pt x="19" y="20"/>
                  </a:cubicBezTo>
                  <a:cubicBezTo>
                    <a:pt x="25" y="9"/>
                    <a:pt x="37" y="0"/>
                    <a:pt x="51" y="0"/>
                  </a:cubicBezTo>
                  <a:cubicBezTo>
                    <a:pt x="64" y="0"/>
                    <a:pt x="75" y="6"/>
                    <a:pt x="79" y="21"/>
                  </a:cubicBezTo>
                  <a:cubicBezTo>
                    <a:pt x="86" y="9"/>
                    <a:pt x="98" y="0"/>
                    <a:pt x="112" y="0"/>
                  </a:cubicBezTo>
                  <a:cubicBezTo>
                    <a:pt x="128" y="0"/>
                    <a:pt x="142" y="9"/>
                    <a:pt x="142" y="34"/>
                  </a:cubicBezTo>
                  <a:cubicBezTo>
                    <a:pt x="142" y="101"/>
                    <a:pt x="142" y="101"/>
                    <a:pt x="142" y="101"/>
                  </a:cubicBezTo>
                  <a:cubicBezTo>
                    <a:pt x="123" y="101"/>
                    <a:pt x="123" y="101"/>
                    <a:pt x="123"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6" name="Freeform 53">
              <a:extLst>
                <a:ext uri="{FF2B5EF4-FFF2-40B4-BE49-F238E27FC236}">
                  <a16:creationId xmlns:a16="http://schemas.microsoft.com/office/drawing/2014/main" id="{975A0B57-FD60-D7A6-C45A-346EA17AEAA2}"/>
                </a:ext>
              </a:extLst>
            </p:cNvPr>
            <p:cNvSpPr>
              <a:spLocks/>
            </p:cNvSpPr>
            <p:nvPr/>
          </p:nvSpPr>
          <p:spPr bwMode="auto">
            <a:xfrm>
              <a:off x="3594101" y="157163"/>
              <a:ext cx="69850" cy="112713"/>
            </a:xfrm>
            <a:custGeom>
              <a:avLst/>
              <a:gdLst>
                <a:gd name="T0" fmla="*/ 0 w 44"/>
                <a:gd name="T1" fmla="*/ 71 h 71"/>
                <a:gd name="T2" fmla="*/ 0 w 44"/>
                <a:gd name="T3" fmla="*/ 0 h 71"/>
                <a:gd name="T4" fmla="*/ 43 w 44"/>
                <a:gd name="T5" fmla="*/ 0 h 71"/>
                <a:gd name="T6" fmla="*/ 43 w 44"/>
                <a:gd name="T7" fmla="*/ 8 h 71"/>
                <a:gd name="T8" fmla="*/ 10 w 44"/>
                <a:gd name="T9" fmla="*/ 8 h 71"/>
                <a:gd name="T10" fmla="*/ 10 w 44"/>
                <a:gd name="T11" fmla="*/ 29 h 71"/>
                <a:gd name="T12" fmla="*/ 41 w 44"/>
                <a:gd name="T13" fmla="*/ 29 h 71"/>
                <a:gd name="T14" fmla="*/ 41 w 44"/>
                <a:gd name="T15" fmla="*/ 38 h 71"/>
                <a:gd name="T16" fmla="*/ 10 w 44"/>
                <a:gd name="T17" fmla="*/ 38 h 71"/>
                <a:gd name="T18" fmla="*/ 10 w 44"/>
                <a:gd name="T19" fmla="*/ 62 h 71"/>
                <a:gd name="T20" fmla="*/ 44 w 44"/>
                <a:gd name="T21" fmla="*/ 62 h 71"/>
                <a:gd name="T22" fmla="*/ 44 w 44"/>
                <a:gd name="T23" fmla="*/ 71 h 71"/>
                <a:gd name="T24" fmla="*/ 0 w 44"/>
                <a:gd name="T25" fmla="*/ 71 h 71"/>
                <a:gd name="T26" fmla="*/ 0 w 44"/>
                <a:gd name="T27" fmla="*/ 7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 h="71">
                  <a:moveTo>
                    <a:pt x="0" y="71"/>
                  </a:moveTo>
                  <a:lnTo>
                    <a:pt x="0" y="0"/>
                  </a:lnTo>
                  <a:lnTo>
                    <a:pt x="43" y="0"/>
                  </a:lnTo>
                  <a:lnTo>
                    <a:pt x="43" y="8"/>
                  </a:lnTo>
                  <a:lnTo>
                    <a:pt x="10" y="8"/>
                  </a:lnTo>
                  <a:lnTo>
                    <a:pt x="10" y="29"/>
                  </a:lnTo>
                  <a:lnTo>
                    <a:pt x="41" y="29"/>
                  </a:lnTo>
                  <a:lnTo>
                    <a:pt x="41" y="38"/>
                  </a:lnTo>
                  <a:lnTo>
                    <a:pt x="10" y="38"/>
                  </a:lnTo>
                  <a:lnTo>
                    <a:pt x="10" y="62"/>
                  </a:lnTo>
                  <a:lnTo>
                    <a:pt x="44" y="62"/>
                  </a:lnTo>
                  <a:lnTo>
                    <a:pt x="44" y="71"/>
                  </a:lnTo>
                  <a:lnTo>
                    <a:pt x="0" y="71"/>
                  </a:lnTo>
                  <a:lnTo>
                    <a:pt x="0" y="7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7" name="Freeform 54">
              <a:extLst>
                <a:ext uri="{FF2B5EF4-FFF2-40B4-BE49-F238E27FC236}">
                  <a16:creationId xmlns:a16="http://schemas.microsoft.com/office/drawing/2014/main" id="{E8018739-B110-09C4-D3DE-76CFD23BB4E9}"/>
                </a:ext>
              </a:extLst>
            </p:cNvPr>
            <p:cNvSpPr>
              <a:spLocks/>
            </p:cNvSpPr>
            <p:nvPr/>
          </p:nvSpPr>
          <p:spPr bwMode="auto">
            <a:xfrm>
              <a:off x="3671888" y="188913"/>
              <a:ext cx="77788" cy="80963"/>
            </a:xfrm>
            <a:custGeom>
              <a:avLst/>
              <a:gdLst>
                <a:gd name="T0" fmla="*/ 38 w 49"/>
                <a:gd name="T1" fmla="*/ 51 h 51"/>
                <a:gd name="T2" fmla="*/ 24 w 49"/>
                <a:gd name="T3" fmla="*/ 30 h 51"/>
                <a:gd name="T4" fmla="*/ 11 w 49"/>
                <a:gd name="T5" fmla="*/ 51 h 51"/>
                <a:gd name="T6" fmla="*/ 0 w 49"/>
                <a:gd name="T7" fmla="*/ 51 h 51"/>
                <a:gd name="T8" fmla="*/ 18 w 49"/>
                <a:gd name="T9" fmla="*/ 25 h 51"/>
                <a:gd name="T10" fmla="*/ 1 w 49"/>
                <a:gd name="T11" fmla="*/ 0 h 51"/>
                <a:gd name="T12" fmla="*/ 12 w 49"/>
                <a:gd name="T13" fmla="*/ 0 h 51"/>
                <a:gd name="T14" fmla="*/ 25 w 49"/>
                <a:gd name="T15" fmla="*/ 19 h 51"/>
                <a:gd name="T16" fmla="*/ 37 w 49"/>
                <a:gd name="T17" fmla="*/ 0 h 51"/>
                <a:gd name="T18" fmla="*/ 48 w 49"/>
                <a:gd name="T19" fmla="*/ 0 h 51"/>
                <a:gd name="T20" fmla="*/ 30 w 49"/>
                <a:gd name="T21" fmla="*/ 25 h 51"/>
                <a:gd name="T22" fmla="*/ 49 w 49"/>
                <a:gd name="T23" fmla="*/ 51 h 51"/>
                <a:gd name="T24" fmla="*/ 38 w 49"/>
                <a:gd name="T25"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 h="51">
                  <a:moveTo>
                    <a:pt x="38" y="51"/>
                  </a:moveTo>
                  <a:lnTo>
                    <a:pt x="24" y="30"/>
                  </a:lnTo>
                  <a:lnTo>
                    <a:pt x="11" y="51"/>
                  </a:lnTo>
                  <a:lnTo>
                    <a:pt x="0" y="51"/>
                  </a:lnTo>
                  <a:lnTo>
                    <a:pt x="18" y="25"/>
                  </a:lnTo>
                  <a:lnTo>
                    <a:pt x="1" y="0"/>
                  </a:lnTo>
                  <a:lnTo>
                    <a:pt x="12" y="0"/>
                  </a:lnTo>
                  <a:lnTo>
                    <a:pt x="25" y="19"/>
                  </a:lnTo>
                  <a:lnTo>
                    <a:pt x="37" y="0"/>
                  </a:lnTo>
                  <a:lnTo>
                    <a:pt x="48" y="0"/>
                  </a:lnTo>
                  <a:lnTo>
                    <a:pt x="30" y="25"/>
                  </a:lnTo>
                  <a:lnTo>
                    <a:pt x="49" y="51"/>
                  </a:lnTo>
                  <a:lnTo>
                    <a:pt x="38" y="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8" name="Freeform 55">
              <a:extLst>
                <a:ext uri="{FF2B5EF4-FFF2-40B4-BE49-F238E27FC236}">
                  <a16:creationId xmlns:a16="http://schemas.microsoft.com/office/drawing/2014/main" id="{6262A5DA-588E-44E3-D3E5-B27EFDFBA451}"/>
                </a:ext>
              </a:extLst>
            </p:cNvPr>
            <p:cNvSpPr>
              <a:spLocks noEditPoints="1"/>
            </p:cNvSpPr>
            <p:nvPr/>
          </p:nvSpPr>
          <p:spPr bwMode="auto">
            <a:xfrm>
              <a:off x="3763963" y="185738"/>
              <a:ext cx="77788" cy="114300"/>
            </a:xfrm>
            <a:custGeom>
              <a:avLst/>
              <a:gdLst>
                <a:gd name="T0" fmla="*/ 49 w 94"/>
                <a:gd name="T1" fmla="*/ 102 h 136"/>
                <a:gd name="T2" fmla="*/ 18 w 94"/>
                <a:gd name="T3" fmla="*/ 85 h 136"/>
                <a:gd name="T4" fmla="*/ 18 w 94"/>
                <a:gd name="T5" fmla="*/ 136 h 136"/>
                <a:gd name="T6" fmla="*/ 0 w 94"/>
                <a:gd name="T7" fmla="*/ 136 h 136"/>
                <a:gd name="T8" fmla="*/ 0 w 94"/>
                <a:gd name="T9" fmla="*/ 1 h 136"/>
                <a:gd name="T10" fmla="*/ 17 w 94"/>
                <a:gd name="T11" fmla="*/ 1 h 136"/>
                <a:gd name="T12" fmla="*/ 18 w 94"/>
                <a:gd name="T13" fmla="*/ 17 h 136"/>
                <a:gd name="T14" fmla="*/ 51 w 94"/>
                <a:gd name="T15" fmla="*/ 0 h 136"/>
                <a:gd name="T16" fmla="*/ 94 w 94"/>
                <a:gd name="T17" fmla="*/ 51 h 136"/>
                <a:gd name="T18" fmla="*/ 49 w 94"/>
                <a:gd name="T19" fmla="*/ 102 h 136"/>
                <a:gd name="T20" fmla="*/ 46 w 94"/>
                <a:gd name="T21" fmla="*/ 14 h 136"/>
                <a:gd name="T22" fmla="*/ 17 w 94"/>
                <a:gd name="T23" fmla="*/ 50 h 136"/>
                <a:gd name="T24" fmla="*/ 45 w 94"/>
                <a:gd name="T25" fmla="*/ 87 h 136"/>
                <a:gd name="T26" fmla="*/ 74 w 94"/>
                <a:gd name="T27" fmla="*/ 50 h 136"/>
                <a:gd name="T28" fmla="*/ 46 w 94"/>
                <a:gd name="T29" fmla="*/ 1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4" h="136">
                  <a:moveTo>
                    <a:pt x="49" y="102"/>
                  </a:moveTo>
                  <a:cubicBezTo>
                    <a:pt x="29" y="102"/>
                    <a:pt x="21" y="89"/>
                    <a:pt x="18" y="85"/>
                  </a:cubicBezTo>
                  <a:cubicBezTo>
                    <a:pt x="18" y="136"/>
                    <a:pt x="18" y="136"/>
                    <a:pt x="18" y="136"/>
                  </a:cubicBezTo>
                  <a:cubicBezTo>
                    <a:pt x="0" y="136"/>
                    <a:pt x="0" y="136"/>
                    <a:pt x="0" y="136"/>
                  </a:cubicBezTo>
                  <a:cubicBezTo>
                    <a:pt x="0" y="1"/>
                    <a:pt x="0" y="1"/>
                    <a:pt x="0" y="1"/>
                  </a:cubicBezTo>
                  <a:cubicBezTo>
                    <a:pt x="17" y="1"/>
                    <a:pt x="17" y="1"/>
                    <a:pt x="17" y="1"/>
                  </a:cubicBezTo>
                  <a:cubicBezTo>
                    <a:pt x="18" y="17"/>
                    <a:pt x="18" y="17"/>
                    <a:pt x="18" y="17"/>
                  </a:cubicBezTo>
                  <a:cubicBezTo>
                    <a:pt x="20" y="15"/>
                    <a:pt x="30" y="0"/>
                    <a:pt x="51" y="0"/>
                  </a:cubicBezTo>
                  <a:cubicBezTo>
                    <a:pt x="78" y="0"/>
                    <a:pt x="94" y="21"/>
                    <a:pt x="94" y="51"/>
                  </a:cubicBezTo>
                  <a:cubicBezTo>
                    <a:pt x="93" y="81"/>
                    <a:pt x="75" y="102"/>
                    <a:pt x="49" y="102"/>
                  </a:cubicBezTo>
                  <a:close/>
                  <a:moveTo>
                    <a:pt x="46" y="14"/>
                  </a:moveTo>
                  <a:cubicBezTo>
                    <a:pt x="29" y="14"/>
                    <a:pt x="17" y="31"/>
                    <a:pt x="17" y="50"/>
                  </a:cubicBezTo>
                  <a:cubicBezTo>
                    <a:pt x="17" y="70"/>
                    <a:pt x="28" y="87"/>
                    <a:pt x="45" y="87"/>
                  </a:cubicBezTo>
                  <a:cubicBezTo>
                    <a:pt x="62" y="87"/>
                    <a:pt x="74" y="70"/>
                    <a:pt x="74" y="50"/>
                  </a:cubicBezTo>
                  <a:cubicBezTo>
                    <a:pt x="74" y="31"/>
                    <a:pt x="63" y="14"/>
                    <a:pt x="4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9" name="Freeform 56">
              <a:extLst>
                <a:ext uri="{FF2B5EF4-FFF2-40B4-BE49-F238E27FC236}">
                  <a16:creationId xmlns:a16="http://schemas.microsoft.com/office/drawing/2014/main" id="{35512E43-0E79-8BBC-F997-A442D44277DD}"/>
                </a:ext>
              </a:extLst>
            </p:cNvPr>
            <p:cNvSpPr>
              <a:spLocks noEditPoints="1"/>
            </p:cNvSpPr>
            <p:nvPr/>
          </p:nvSpPr>
          <p:spPr bwMode="auto">
            <a:xfrm>
              <a:off x="3852863" y="185738"/>
              <a:ext cx="74613" cy="85725"/>
            </a:xfrm>
            <a:custGeom>
              <a:avLst/>
              <a:gdLst>
                <a:gd name="T0" fmla="*/ 20 w 90"/>
                <a:gd name="T1" fmla="*/ 56 h 103"/>
                <a:gd name="T2" fmla="*/ 50 w 90"/>
                <a:gd name="T3" fmla="*/ 88 h 103"/>
                <a:gd name="T4" fmla="*/ 80 w 90"/>
                <a:gd name="T5" fmla="*/ 77 h 103"/>
                <a:gd name="T6" fmla="*/ 88 w 90"/>
                <a:gd name="T7" fmla="*/ 89 h 103"/>
                <a:gd name="T8" fmla="*/ 47 w 90"/>
                <a:gd name="T9" fmla="*/ 103 h 103"/>
                <a:gd name="T10" fmla="*/ 0 w 90"/>
                <a:gd name="T11" fmla="*/ 52 h 103"/>
                <a:gd name="T12" fmla="*/ 47 w 90"/>
                <a:gd name="T13" fmla="*/ 0 h 103"/>
                <a:gd name="T14" fmla="*/ 90 w 90"/>
                <a:gd name="T15" fmla="*/ 48 h 103"/>
                <a:gd name="T16" fmla="*/ 90 w 90"/>
                <a:gd name="T17" fmla="*/ 56 h 103"/>
                <a:gd name="T18" fmla="*/ 20 w 90"/>
                <a:gd name="T19" fmla="*/ 56 h 103"/>
                <a:gd name="T20" fmla="*/ 46 w 90"/>
                <a:gd name="T21" fmla="*/ 14 h 103"/>
                <a:gd name="T22" fmla="*/ 19 w 90"/>
                <a:gd name="T23" fmla="*/ 42 h 103"/>
                <a:gd name="T24" fmla="*/ 71 w 90"/>
                <a:gd name="T25" fmla="*/ 42 h 103"/>
                <a:gd name="T26" fmla="*/ 46 w 90"/>
                <a:gd name="T27"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03">
                  <a:moveTo>
                    <a:pt x="20" y="56"/>
                  </a:moveTo>
                  <a:cubicBezTo>
                    <a:pt x="20" y="75"/>
                    <a:pt x="31" y="88"/>
                    <a:pt x="50" y="88"/>
                  </a:cubicBezTo>
                  <a:cubicBezTo>
                    <a:pt x="68" y="88"/>
                    <a:pt x="79" y="78"/>
                    <a:pt x="80" y="77"/>
                  </a:cubicBezTo>
                  <a:cubicBezTo>
                    <a:pt x="88" y="89"/>
                    <a:pt x="88" y="89"/>
                    <a:pt x="88" y="89"/>
                  </a:cubicBezTo>
                  <a:cubicBezTo>
                    <a:pt x="88" y="89"/>
                    <a:pt x="75" y="103"/>
                    <a:pt x="47" y="103"/>
                  </a:cubicBezTo>
                  <a:cubicBezTo>
                    <a:pt x="20" y="103"/>
                    <a:pt x="0" y="84"/>
                    <a:pt x="0" y="52"/>
                  </a:cubicBezTo>
                  <a:cubicBezTo>
                    <a:pt x="0" y="19"/>
                    <a:pt x="21" y="0"/>
                    <a:pt x="47" y="0"/>
                  </a:cubicBezTo>
                  <a:cubicBezTo>
                    <a:pt x="74" y="0"/>
                    <a:pt x="90" y="20"/>
                    <a:pt x="90" y="48"/>
                  </a:cubicBezTo>
                  <a:cubicBezTo>
                    <a:pt x="90" y="56"/>
                    <a:pt x="90" y="56"/>
                    <a:pt x="90" y="56"/>
                  </a:cubicBezTo>
                  <a:cubicBezTo>
                    <a:pt x="20" y="56"/>
                    <a:pt x="20" y="56"/>
                    <a:pt x="20" y="56"/>
                  </a:cubicBezTo>
                  <a:close/>
                  <a:moveTo>
                    <a:pt x="46" y="14"/>
                  </a:moveTo>
                  <a:cubicBezTo>
                    <a:pt x="29" y="14"/>
                    <a:pt x="20" y="29"/>
                    <a:pt x="19" y="42"/>
                  </a:cubicBezTo>
                  <a:cubicBezTo>
                    <a:pt x="71" y="42"/>
                    <a:pt x="71" y="42"/>
                    <a:pt x="71" y="42"/>
                  </a:cubicBezTo>
                  <a:cubicBezTo>
                    <a:pt x="72" y="28"/>
                    <a:pt x="65" y="14"/>
                    <a:pt x="4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0" name="Freeform 57">
              <a:extLst>
                <a:ext uri="{FF2B5EF4-FFF2-40B4-BE49-F238E27FC236}">
                  <a16:creationId xmlns:a16="http://schemas.microsoft.com/office/drawing/2014/main" id="{FEF6EF1B-2A95-0FAE-281F-3A8B2AACAC0B}"/>
                </a:ext>
              </a:extLst>
            </p:cNvPr>
            <p:cNvSpPr>
              <a:spLocks/>
            </p:cNvSpPr>
            <p:nvPr/>
          </p:nvSpPr>
          <p:spPr bwMode="auto">
            <a:xfrm>
              <a:off x="3946526" y="185738"/>
              <a:ext cx="47625" cy="84138"/>
            </a:xfrm>
            <a:custGeom>
              <a:avLst/>
              <a:gdLst>
                <a:gd name="T0" fmla="*/ 54 w 57"/>
                <a:gd name="T1" fmla="*/ 19 h 101"/>
                <a:gd name="T2" fmla="*/ 47 w 57"/>
                <a:gd name="T3" fmla="*/ 18 h 101"/>
                <a:gd name="T4" fmla="*/ 33 w 57"/>
                <a:gd name="T5" fmla="*/ 22 h 101"/>
                <a:gd name="T6" fmla="*/ 19 w 57"/>
                <a:gd name="T7" fmla="*/ 45 h 101"/>
                <a:gd name="T8" fmla="*/ 19 w 57"/>
                <a:gd name="T9" fmla="*/ 101 h 101"/>
                <a:gd name="T10" fmla="*/ 0 w 57"/>
                <a:gd name="T11" fmla="*/ 101 h 101"/>
                <a:gd name="T12" fmla="*/ 0 w 57"/>
                <a:gd name="T13" fmla="*/ 2 h 101"/>
                <a:gd name="T14" fmla="*/ 18 w 57"/>
                <a:gd name="T15" fmla="*/ 2 h 101"/>
                <a:gd name="T16" fmla="*/ 19 w 57"/>
                <a:gd name="T17" fmla="*/ 21 h 101"/>
                <a:gd name="T18" fmla="*/ 49 w 57"/>
                <a:gd name="T19" fmla="*/ 0 h 101"/>
                <a:gd name="T20" fmla="*/ 57 w 57"/>
                <a:gd name="T21" fmla="*/ 1 h 101"/>
                <a:gd name="T22" fmla="*/ 54 w 57"/>
                <a:gd name="T23" fmla="*/ 1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7" h="101">
                  <a:moveTo>
                    <a:pt x="54" y="19"/>
                  </a:moveTo>
                  <a:cubicBezTo>
                    <a:pt x="54" y="19"/>
                    <a:pt x="52" y="18"/>
                    <a:pt x="47" y="18"/>
                  </a:cubicBezTo>
                  <a:cubicBezTo>
                    <a:pt x="42" y="18"/>
                    <a:pt x="38" y="19"/>
                    <a:pt x="33" y="22"/>
                  </a:cubicBezTo>
                  <a:cubicBezTo>
                    <a:pt x="27" y="26"/>
                    <a:pt x="21" y="34"/>
                    <a:pt x="19" y="45"/>
                  </a:cubicBezTo>
                  <a:cubicBezTo>
                    <a:pt x="19" y="101"/>
                    <a:pt x="19" y="101"/>
                    <a:pt x="19" y="101"/>
                  </a:cubicBezTo>
                  <a:cubicBezTo>
                    <a:pt x="0" y="101"/>
                    <a:pt x="0" y="101"/>
                    <a:pt x="0" y="101"/>
                  </a:cubicBezTo>
                  <a:cubicBezTo>
                    <a:pt x="0" y="2"/>
                    <a:pt x="0" y="2"/>
                    <a:pt x="0" y="2"/>
                  </a:cubicBezTo>
                  <a:cubicBezTo>
                    <a:pt x="18" y="2"/>
                    <a:pt x="18" y="2"/>
                    <a:pt x="18" y="2"/>
                  </a:cubicBezTo>
                  <a:cubicBezTo>
                    <a:pt x="19" y="21"/>
                    <a:pt x="19" y="21"/>
                    <a:pt x="19" y="21"/>
                  </a:cubicBezTo>
                  <a:cubicBezTo>
                    <a:pt x="24" y="10"/>
                    <a:pt x="35" y="0"/>
                    <a:pt x="49" y="0"/>
                  </a:cubicBezTo>
                  <a:cubicBezTo>
                    <a:pt x="54" y="0"/>
                    <a:pt x="57" y="1"/>
                    <a:pt x="57" y="1"/>
                  </a:cubicBezTo>
                  <a:lnTo>
                    <a:pt x="54"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1" name="Freeform 58">
              <a:extLst>
                <a:ext uri="{FF2B5EF4-FFF2-40B4-BE49-F238E27FC236}">
                  <a16:creationId xmlns:a16="http://schemas.microsoft.com/office/drawing/2014/main" id="{AF31A35E-7433-891D-44E8-BEA36D454EE3}"/>
                </a:ext>
              </a:extLst>
            </p:cNvPr>
            <p:cNvSpPr>
              <a:spLocks noEditPoints="1"/>
            </p:cNvSpPr>
            <p:nvPr/>
          </p:nvSpPr>
          <p:spPr bwMode="auto">
            <a:xfrm>
              <a:off x="4005263" y="150813"/>
              <a:ext cx="20638" cy="119063"/>
            </a:xfrm>
            <a:custGeom>
              <a:avLst/>
              <a:gdLst>
                <a:gd name="T0" fmla="*/ 13 w 26"/>
                <a:gd name="T1" fmla="*/ 25 h 144"/>
                <a:gd name="T2" fmla="*/ 0 w 26"/>
                <a:gd name="T3" fmla="*/ 13 h 144"/>
                <a:gd name="T4" fmla="*/ 13 w 26"/>
                <a:gd name="T5" fmla="*/ 0 h 144"/>
                <a:gd name="T6" fmla="*/ 26 w 26"/>
                <a:gd name="T7" fmla="*/ 12 h 144"/>
                <a:gd name="T8" fmla="*/ 13 w 26"/>
                <a:gd name="T9" fmla="*/ 25 h 144"/>
                <a:gd name="T10" fmla="*/ 3 w 26"/>
                <a:gd name="T11" fmla="*/ 144 h 144"/>
                <a:gd name="T12" fmla="*/ 3 w 26"/>
                <a:gd name="T13" fmla="*/ 45 h 144"/>
                <a:gd name="T14" fmla="*/ 22 w 26"/>
                <a:gd name="T15" fmla="*/ 45 h 144"/>
                <a:gd name="T16" fmla="*/ 22 w 26"/>
                <a:gd name="T17" fmla="*/ 144 h 144"/>
                <a:gd name="T18" fmla="*/ 3 w 26"/>
                <a:gd name="T19"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144">
                  <a:moveTo>
                    <a:pt x="13" y="25"/>
                  </a:moveTo>
                  <a:cubicBezTo>
                    <a:pt x="6" y="25"/>
                    <a:pt x="0" y="20"/>
                    <a:pt x="0" y="13"/>
                  </a:cubicBezTo>
                  <a:cubicBezTo>
                    <a:pt x="0" y="6"/>
                    <a:pt x="6" y="0"/>
                    <a:pt x="13" y="0"/>
                  </a:cubicBezTo>
                  <a:cubicBezTo>
                    <a:pt x="20" y="0"/>
                    <a:pt x="26" y="6"/>
                    <a:pt x="26" y="12"/>
                  </a:cubicBezTo>
                  <a:cubicBezTo>
                    <a:pt x="26" y="19"/>
                    <a:pt x="20" y="25"/>
                    <a:pt x="13" y="25"/>
                  </a:cubicBezTo>
                  <a:close/>
                  <a:moveTo>
                    <a:pt x="3" y="144"/>
                  </a:moveTo>
                  <a:cubicBezTo>
                    <a:pt x="3" y="45"/>
                    <a:pt x="3" y="45"/>
                    <a:pt x="3" y="45"/>
                  </a:cubicBezTo>
                  <a:cubicBezTo>
                    <a:pt x="22" y="45"/>
                    <a:pt x="22" y="45"/>
                    <a:pt x="22" y="45"/>
                  </a:cubicBezTo>
                  <a:cubicBezTo>
                    <a:pt x="22" y="144"/>
                    <a:pt x="22" y="144"/>
                    <a:pt x="22" y="144"/>
                  </a:cubicBezTo>
                  <a:lnTo>
                    <a:pt x="3"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2" name="Freeform 59">
              <a:extLst>
                <a:ext uri="{FF2B5EF4-FFF2-40B4-BE49-F238E27FC236}">
                  <a16:creationId xmlns:a16="http://schemas.microsoft.com/office/drawing/2014/main" id="{011AEB08-8C96-F19B-82E4-848E1AED67AD}"/>
                </a:ext>
              </a:extLst>
            </p:cNvPr>
            <p:cNvSpPr>
              <a:spLocks noEditPoints="1"/>
            </p:cNvSpPr>
            <p:nvPr/>
          </p:nvSpPr>
          <p:spPr bwMode="auto">
            <a:xfrm>
              <a:off x="4041776" y="185738"/>
              <a:ext cx="74613" cy="85725"/>
            </a:xfrm>
            <a:custGeom>
              <a:avLst/>
              <a:gdLst>
                <a:gd name="T0" fmla="*/ 20 w 90"/>
                <a:gd name="T1" fmla="*/ 56 h 103"/>
                <a:gd name="T2" fmla="*/ 50 w 90"/>
                <a:gd name="T3" fmla="*/ 88 h 103"/>
                <a:gd name="T4" fmla="*/ 80 w 90"/>
                <a:gd name="T5" fmla="*/ 77 h 103"/>
                <a:gd name="T6" fmla="*/ 88 w 90"/>
                <a:gd name="T7" fmla="*/ 89 h 103"/>
                <a:gd name="T8" fmla="*/ 47 w 90"/>
                <a:gd name="T9" fmla="*/ 103 h 103"/>
                <a:gd name="T10" fmla="*/ 0 w 90"/>
                <a:gd name="T11" fmla="*/ 52 h 103"/>
                <a:gd name="T12" fmla="*/ 47 w 90"/>
                <a:gd name="T13" fmla="*/ 0 h 103"/>
                <a:gd name="T14" fmla="*/ 90 w 90"/>
                <a:gd name="T15" fmla="*/ 48 h 103"/>
                <a:gd name="T16" fmla="*/ 90 w 90"/>
                <a:gd name="T17" fmla="*/ 56 h 103"/>
                <a:gd name="T18" fmla="*/ 20 w 90"/>
                <a:gd name="T19" fmla="*/ 56 h 103"/>
                <a:gd name="T20" fmla="*/ 46 w 90"/>
                <a:gd name="T21" fmla="*/ 14 h 103"/>
                <a:gd name="T22" fmla="*/ 19 w 90"/>
                <a:gd name="T23" fmla="*/ 42 h 103"/>
                <a:gd name="T24" fmla="*/ 71 w 90"/>
                <a:gd name="T25" fmla="*/ 42 h 103"/>
                <a:gd name="T26" fmla="*/ 46 w 90"/>
                <a:gd name="T27"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03">
                  <a:moveTo>
                    <a:pt x="20" y="56"/>
                  </a:moveTo>
                  <a:cubicBezTo>
                    <a:pt x="20" y="75"/>
                    <a:pt x="31" y="88"/>
                    <a:pt x="50" y="88"/>
                  </a:cubicBezTo>
                  <a:cubicBezTo>
                    <a:pt x="68" y="88"/>
                    <a:pt x="79" y="78"/>
                    <a:pt x="80" y="77"/>
                  </a:cubicBezTo>
                  <a:cubicBezTo>
                    <a:pt x="88" y="89"/>
                    <a:pt x="88" y="89"/>
                    <a:pt x="88" y="89"/>
                  </a:cubicBezTo>
                  <a:cubicBezTo>
                    <a:pt x="88" y="89"/>
                    <a:pt x="75" y="103"/>
                    <a:pt x="47" y="103"/>
                  </a:cubicBezTo>
                  <a:cubicBezTo>
                    <a:pt x="20" y="103"/>
                    <a:pt x="0" y="84"/>
                    <a:pt x="0" y="52"/>
                  </a:cubicBezTo>
                  <a:cubicBezTo>
                    <a:pt x="0" y="19"/>
                    <a:pt x="21" y="0"/>
                    <a:pt x="47" y="0"/>
                  </a:cubicBezTo>
                  <a:cubicBezTo>
                    <a:pt x="74" y="0"/>
                    <a:pt x="90" y="20"/>
                    <a:pt x="90" y="48"/>
                  </a:cubicBezTo>
                  <a:cubicBezTo>
                    <a:pt x="90" y="56"/>
                    <a:pt x="90" y="56"/>
                    <a:pt x="90" y="56"/>
                  </a:cubicBezTo>
                  <a:cubicBezTo>
                    <a:pt x="20" y="56"/>
                    <a:pt x="20" y="56"/>
                    <a:pt x="20" y="56"/>
                  </a:cubicBezTo>
                  <a:close/>
                  <a:moveTo>
                    <a:pt x="46" y="14"/>
                  </a:moveTo>
                  <a:cubicBezTo>
                    <a:pt x="29" y="14"/>
                    <a:pt x="20" y="29"/>
                    <a:pt x="19" y="42"/>
                  </a:cubicBezTo>
                  <a:cubicBezTo>
                    <a:pt x="71" y="42"/>
                    <a:pt x="71" y="42"/>
                    <a:pt x="71" y="42"/>
                  </a:cubicBezTo>
                  <a:cubicBezTo>
                    <a:pt x="72" y="28"/>
                    <a:pt x="64" y="14"/>
                    <a:pt x="4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3" name="Freeform 60">
              <a:extLst>
                <a:ext uri="{FF2B5EF4-FFF2-40B4-BE49-F238E27FC236}">
                  <a16:creationId xmlns:a16="http://schemas.microsoft.com/office/drawing/2014/main" id="{131EA098-7609-E572-FDAB-89536CA9855D}"/>
                </a:ext>
              </a:extLst>
            </p:cNvPr>
            <p:cNvSpPr>
              <a:spLocks/>
            </p:cNvSpPr>
            <p:nvPr/>
          </p:nvSpPr>
          <p:spPr bwMode="auto">
            <a:xfrm>
              <a:off x="4135438" y="185738"/>
              <a:ext cx="69850" cy="84138"/>
            </a:xfrm>
            <a:custGeom>
              <a:avLst/>
              <a:gdLst>
                <a:gd name="T0" fmla="*/ 65 w 84"/>
                <a:gd name="T1" fmla="*/ 101 h 101"/>
                <a:gd name="T2" fmla="*/ 65 w 84"/>
                <a:gd name="T3" fmla="*/ 41 h 101"/>
                <a:gd name="T4" fmla="*/ 45 w 84"/>
                <a:gd name="T5" fmla="*/ 16 h 101"/>
                <a:gd name="T6" fmla="*/ 19 w 84"/>
                <a:gd name="T7" fmla="*/ 41 h 101"/>
                <a:gd name="T8" fmla="*/ 19 w 84"/>
                <a:gd name="T9" fmla="*/ 101 h 101"/>
                <a:gd name="T10" fmla="*/ 0 w 84"/>
                <a:gd name="T11" fmla="*/ 101 h 101"/>
                <a:gd name="T12" fmla="*/ 0 w 84"/>
                <a:gd name="T13" fmla="*/ 2 h 101"/>
                <a:gd name="T14" fmla="*/ 18 w 84"/>
                <a:gd name="T15" fmla="*/ 2 h 101"/>
                <a:gd name="T16" fmla="*/ 19 w 84"/>
                <a:gd name="T17" fmla="*/ 20 h 101"/>
                <a:gd name="T18" fmla="*/ 52 w 84"/>
                <a:gd name="T19" fmla="*/ 0 h 101"/>
                <a:gd name="T20" fmla="*/ 84 w 84"/>
                <a:gd name="T21" fmla="*/ 37 h 101"/>
                <a:gd name="T22" fmla="*/ 84 w 84"/>
                <a:gd name="T23" fmla="*/ 101 h 101"/>
                <a:gd name="T24" fmla="*/ 65 w 84"/>
                <a:gd name="T25" fmla="*/ 10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101">
                  <a:moveTo>
                    <a:pt x="65" y="101"/>
                  </a:moveTo>
                  <a:cubicBezTo>
                    <a:pt x="65" y="41"/>
                    <a:pt x="65" y="41"/>
                    <a:pt x="65" y="41"/>
                  </a:cubicBezTo>
                  <a:cubicBezTo>
                    <a:pt x="65" y="26"/>
                    <a:pt x="60" y="16"/>
                    <a:pt x="45" y="16"/>
                  </a:cubicBezTo>
                  <a:cubicBezTo>
                    <a:pt x="30" y="16"/>
                    <a:pt x="21" y="32"/>
                    <a:pt x="19" y="41"/>
                  </a:cubicBezTo>
                  <a:cubicBezTo>
                    <a:pt x="19" y="101"/>
                    <a:pt x="19" y="101"/>
                    <a:pt x="19" y="101"/>
                  </a:cubicBezTo>
                  <a:cubicBezTo>
                    <a:pt x="0" y="101"/>
                    <a:pt x="0" y="101"/>
                    <a:pt x="0" y="101"/>
                  </a:cubicBezTo>
                  <a:cubicBezTo>
                    <a:pt x="0" y="2"/>
                    <a:pt x="0" y="2"/>
                    <a:pt x="0" y="2"/>
                  </a:cubicBezTo>
                  <a:cubicBezTo>
                    <a:pt x="18" y="2"/>
                    <a:pt x="18" y="2"/>
                    <a:pt x="18" y="2"/>
                  </a:cubicBezTo>
                  <a:cubicBezTo>
                    <a:pt x="19" y="20"/>
                    <a:pt x="19" y="20"/>
                    <a:pt x="19" y="20"/>
                  </a:cubicBezTo>
                  <a:cubicBezTo>
                    <a:pt x="24" y="10"/>
                    <a:pt x="35" y="0"/>
                    <a:pt x="52" y="0"/>
                  </a:cubicBezTo>
                  <a:cubicBezTo>
                    <a:pt x="71" y="0"/>
                    <a:pt x="84" y="11"/>
                    <a:pt x="84" y="37"/>
                  </a:cubicBezTo>
                  <a:cubicBezTo>
                    <a:pt x="84" y="101"/>
                    <a:pt x="84" y="101"/>
                    <a:pt x="84" y="101"/>
                  </a:cubicBezTo>
                  <a:cubicBezTo>
                    <a:pt x="65" y="101"/>
                    <a:pt x="65" y="101"/>
                    <a:pt x="65"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4" name="Freeform 61">
              <a:extLst>
                <a:ext uri="{FF2B5EF4-FFF2-40B4-BE49-F238E27FC236}">
                  <a16:creationId xmlns:a16="http://schemas.microsoft.com/office/drawing/2014/main" id="{8CB86734-E125-A2B2-51F8-7EC52DBF269F}"/>
                </a:ext>
              </a:extLst>
            </p:cNvPr>
            <p:cNvSpPr>
              <a:spLocks/>
            </p:cNvSpPr>
            <p:nvPr/>
          </p:nvSpPr>
          <p:spPr bwMode="auto">
            <a:xfrm>
              <a:off x="4221163" y="185738"/>
              <a:ext cx="71438" cy="85725"/>
            </a:xfrm>
            <a:custGeom>
              <a:avLst/>
              <a:gdLst>
                <a:gd name="T0" fmla="*/ 76 w 86"/>
                <a:gd name="T1" fmla="*/ 28 h 103"/>
                <a:gd name="T2" fmla="*/ 51 w 86"/>
                <a:gd name="T3" fmla="*/ 15 h 103"/>
                <a:gd name="T4" fmla="*/ 20 w 86"/>
                <a:gd name="T5" fmla="*/ 51 h 103"/>
                <a:gd name="T6" fmla="*/ 50 w 86"/>
                <a:gd name="T7" fmla="*/ 86 h 103"/>
                <a:gd name="T8" fmla="*/ 76 w 86"/>
                <a:gd name="T9" fmla="*/ 73 h 103"/>
                <a:gd name="T10" fmla="*/ 86 w 86"/>
                <a:gd name="T11" fmla="*/ 85 h 103"/>
                <a:gd name="T12" fmla="*/ 47 w 86"/>
                <a:gd name="T13" fmla="*/ 103 h 103"/>
                <a:gd name="T14" fmla="*/ 0 w 86"/>
                <a:gd name="T15" fmla="*/ 51 h 103"/>
                <a:gd name="T16" fmla="*/ 48 w 86"/>
                <a:gd name="T17" fmla="*/ 0 h 103"/>
                <a:gd name="T18" fmla="*/ 85 w 86"/>
                <a:gd name="T19" fmla="*/ 17 h 103"/>
                <a:gd name="T20" fmla="*/ 76 w 86"/>
                <a:gd name="T21" fmla="*/ 28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6" h="103">
                  <a:moveTo>
                    <a:pt x="76" y="28"/>
                  </a:moveTo>
                  <a:cubicBezTo>
                    <a:pt x="76" y="28"/>
                    <a:pt x="67" y="15"/>
                    <a:pt x="51" y="15"/>
                  </a:cubicBezTo>
                  <a:cubicBezTo>
                    <a:pt x="34" y="15"/>
                    <a:pt x="20" y="27"/>
                    <a:pt x="20" y="51"/>
                  </a:cubicBezTo>
                  <a:cubicBezTo>
                    <a:pt x="20" y="75"/>
                    <a:pt x="34" y="86"/>
                    <a:pt x="50" y="86"/>
                  </a:cubicBezTo>
                  <a:cubicBezTo>
                    <a:pt x="66" y="86"/>
                    <a:pt x="76" y="74"/>
                    <a:pt x="76" y="73"/>
                  </a:cubicBezTo>
                  <a:cubicBezTo>
                    <a:pt x="86" y="85"/>
                    <a:pt x="86" y="85"/>
                    <a:pt x="86" y="85"/>
                  </a:cubicBezTo>
                  <a:cubicBezTo>
                    <a:pt x="85" y="86"/>
                    <a:pt x="74" y="103"/>
                    <a:pt x="47" y="103"/>
                  </a:cubicBezTo>
                  <a:cubicBezTo>
                    <a:pt x="21" y="103"/>
                    <a:pt x="0" y="83"/>
                    <a:pt x="0" y="51"/>
                  </a:cubicBezTo>
                  <a:cubicBezTo>
                    <a:pt x="0" y="19"/>
                    <a:pt x="22" y="0"/>
                    <a:pt x="48" y="0"/>
                  </a:cubicBezTo>
                  <a:cubicBezTo>
                    <a:pt x="74" y="0"/>
                    <a:pt x="84" y="16"/>
                    <a:pt x="85" y="17"/>
                  </a:cubicBezTo>
                  <a:lnTo>
                    <a:pt x="76"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5" name="Freeform 62">
              <a:extLst>
                <a:ext uri="{FF2B5EF4-FFF2-40B4-BE49-F238E27FC236}">
                  <a16:creationId xmlns:a16="http://schemas.microsoft.com/office/drawing/2014/main" id="{E2BA6FAC-BC0B-955C-76C2-7569276E7C26}"/>
                </a:ext>
              </a:extLst>
            </p:cNvPr>
            <p:cNvSpPr>
              <a:spLocks noEditPoints="1"/>
            </p:cNvSpPr>
            <p:nvPr/>
          </p:nvSpPr>
          <p:spPr bwMode="auto">
            <a:xfrm>
              <a:off x="4303713" y="185738"/>
              <a:ext cx="74613" cy="85725"/>
            </a:xfrm>
            <a:custGeom>
              <a:avLst/>
              <a:gdLst>
                <a:gd name="T0" fmla="*/ 19 w 90"/>
                <a:gd name="T1" fmla="*/ 56 h 103"/>
                <a:gd name="T2" fmla="*/ 49 w 90"/>
                <a:gd name="T3" fmla="*/ 88 h 103"/>
                <a:gd name="T4" fmla="*/ 79 w 90"/>
                <a:gd name="T5" fmla="*/ 77 h 103"/>
                <a:gd name="T6" fmla="*/ 87 w 90"/>
                <a:gd name="T7" fmla="*/ 89 h 103"/>
                <a:gd name="T8" fmla="*/ 47 w 90"/>
                <a:gd name="T9" fmla="*/ 103 h 103"/>
                <a:gd name="T10" fmla="*/ 0 w 90"/>
                <a:gd name="T11" fmla="*/ 52 h 103"/>
                <a:gd name="T12" fmla="*/ 47 w 90"/>
                <a:gd name="T13" fmla="*/ 0 h 103"/>
                <a:gd name="T14" fmla="*/ 90 w 90"/>
                <a:gd name="T15" fmla="*/ 48 h 103"/>
                <a:gd name="T16" fmla="*/ 90 w 90"/>
                <a:gd name="T17" fmla="*/ 56 h 103"/>
                <a:gd name="T18" fmla="*/ 19 w 90"/>
                <a:gd name="T19" fmla="*/ 56 h 103"/>
                <a:gd name="T20" fmla="*/ 46 w 90"/>
                <a:gd name="T21" fmla="*/ 14 h 103"/>
                <a:gd name="T22" fmla="*/ 18 w 90"/>
                <a:gd name="T23" fmla="*/ 42 h 103"/>
                <a:gd name="T24" fmla="*/ 70 w 90"/>
                <a:gd name="T25" fmla="*/ 42 h 103"/>
                <a:gd name="T26" fmla="*/ 46 w 90"/>
                <a:gd name="T27"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103">
                  <a:moveTo>
                    <a:pt x="19" y="56"/>
                  </a:moveTo>
                  <a:cubicBezTo>
                    <a:pt x="19" y="75"/>
                    <a:pt x="31" y="88"/>
                    <a:pt x="49" y="88"/>
                  </a:cubicBezTo>
                  <a:cubicBezTo>
                    <a:pt x="67" y="88"/>
                    <a:pt x="78" y="78"/>
                    <a:pt x="79" y="77"/>
                  </a:cubicBezTo>
                  <a:cubicBezTo>
                    <a:pt x="87" y="89"/>
                    <a:pt x="87" y="89"/>
                    <a:pt x="87" y="89"/>
                  </a:cubicBezTo>
                  <a:cubicBezTo>
                    <a:pt x="87" y="89"/>
                    <a:pt x="74" y="103"/>
                    <a:pt x="47" y="103"/>
                  </a:cubicBezTo>
                  <a:cubicBezTo>
                    <a:pt x="20" y="103"/>
                    <a:pt x="0" y="84"/>
                    <a:pt x="0" y="52"/>
                  </a:cubicBezTo>
                  <a:cubicBezTo>
                    <a:pt x="0" y="19"/>
                    <a:pt x="20" y="0"/>
                    <a:pt x="47" y="0"/>
                  </a:cubicBezTo>
                  <a:cubicBezTo>
                    <a:pt x="73" y="0"/>
                    <a:pt x="90" y="20"/>
                    <a:pt x="90" y="48"/>
                  </a:cubicBezTo>
                  <a:cubicBezTo>
                    <a:pt x="90" y="56"/>
                    <a:pt x="90" y="56"/>
                    <a:pt x="90" y="56"/>
                  </a:cubicBezTo>
                  <a:cubicBezTo>
                    <a:pt x="19" y="56"/>
                    <a:pt x="19" y="56"/>
                    <a:pt x="19" y="56"/>
                  </a:cubicBezTo>
                  <a:close/>
                  <a:moveTo>
                    <a:pt x="46" y="14"/>
                  </a:moveTo>
                  <a:cubicBezTo>
                    <a:pt x="28" y="14"/>
                    <a:pt x="20" y="29"/>
                    <a:pt x="18" y="42"/>
                  </a:cubicBezTo>
                  <a:cubicBezTo>
                    <a:pt x="70" y="42"/>
                    <a:pt x="70" y="42"/>
                    <a:pt x="70" y="42"/>
                  </a:cubicBezTo>
                  <a:cubicBezTo>
                    <a:pt x="71" y="28"/>
                    <a:pt x="63" y="14"/>
                    <a:pt x="46"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6" name="Rectangle 63">
              <a:extLst>
                <a:ext uri="{FF2B5EF4-FFF2-40B4-BE49-F238E27FC236}">
                  <a16:creationId xmlns:a16="http://schemas.microsoft.com/office/drawing/2014/main" id="{8B1668FC-ED11-4E5F-5CD7-B8AECBE72E88}"/>
                </a:ext>
              </a:extLst>
            </p:cNvPr>
            <p:cNvSpPr>
              <a:spLocks noChangeArrowheads="1"/>
            </p:cNvSpPr>
            <p:nvPr/>
          </p:nvSpPr>
          <p:spPr bwMode="auto">
            <a:xfrm>
              <a:off x="2271713" y="-269875"/>
              <a:ext cx="12700" cy="7731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7" name="Oval 64">
              <a:extLst>
                <a:ext uri="{FF2B5EF4-FFF2-40B4-BE49-F238E27FC236}">
                  <a16:creationId xmlns:a16="http://schemas.microsoft.com/office/drawing/2014/main" id="{E764F59C-9348-969F-DC4C-91400D94748F}"/>
                </a:ext>
              </a:extLst>
            </p:cNvPr>
            <p:cNvSpPr>
              <a:spLocks noChangeArrowheads="1"/>
            </p:cNvSpPr>
            <p:nvPr/>
          </p:nvSpPr>
          <p:spPr bwMode="auto">
            <a:xfrm>
              <a:off x="911226" y="-279400"/>
              <a:ext cx="119063" cy="1206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8" name="Oval 65">
              <a:extLst>
                <a:ext uri="{FF2B5EF4-FFF2-40B4-BE49-F238E27FC236}">
                  <a16:creationId xmlns:a16="http://schemas.microsoft.com/office/drawing/2014/main" id="{0C6CC64C-557B-7855-41F2-B4CCE30CCF03}"/>
                </a:ext>
              </a:extLst>
            </p:cNvPr>
            <p:cNvSpPr>
              <a:spLocks noChangeArrowheads="1"/>
            </p:cNvSpPr>
            <p:nvPr/>
          </p:nvSpPr>
          <p:spPr bwMode="auto">
            <a:xfrm>
              <a:off x="752476" y="-269875"/>
              <a:ext cx="101600" cy="1016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9" name="Oval 66">
              <a:extLst>
                <a:ext uri="{FF2B5EF4-FFF2-40B4-BE49-F238E27FC236}">
                  <a16:creationId xmlns:a16="http://schemas.microsoft.com/office/drawing/2014/main" id="{6F43F3D1-B8CB-54F6-36F7-16314257D69B}"/>
                </a:ext>
              </a:extLst>
            </p:cNvPr>
            <p:cNvSpPr>
              <a:spLocks noChangeArrowheads="1"/>
            </p:cNvSpPr>
            <p:nvPr/>
          </p:nvSpPr>
          <p:spPr bwMode="auto">
            <a:xfrm>
              <a:off x="919163" y="-103188"/>
              <a:ext cx="101600" cy="1016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0" name="Oval 67">
              <a:extLst>
                <a:ext uri="{FF2B5EF4-FFF2-40B4-BE49-F238E27FC236}">
                  <a16:creationId xmlns:a16="http://schemas.microsoft.com/office/drawing/2014/main" id="{92E571BB-D352-2156-6D4A-C44BE8B1DEC3}"/>
                </a:ext>
              </a:extLst>
            </p:cNvPr>
            <p:cNvSpPr>
              <a:spLocks noChangeArrowheads="1"/>
            </p:cNvSpPr>
            <p:nvPr/>
          </p:nvSpPr>
          <p:spPr bwMode="auto">
            <a:xfrm>
              <a:off x="927101" y="53975"/>
              <a:ext cx="85725" cy="873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1" name="Oval 68">
              <a:extLst>
                <a:ext uri="{FF2B5EF4-FFF2-40B4-BE49-F238E27FC236}">
                  <a16:creationId xmlns:a16="http://schemas.microsoft.com/office/drawing/2014/main" id="{7A8957F8-68A4-3EE6-C67A-79E4C3B0E740}"/>
                </a:ext>
              </a:extLst>
            </p:cNvPr>
            <p:cNvSpPr>
              <a:spLocks noChangeArrowheads="1"/>
            </p:cNvSpPr>
            <p:nvPr/>
          </p:nvSpPr>
          <p:spPr bwMode="auto">
            <a:xfrm>
              <a:off x="760413" y="-95250"/>
              <a:ext cx="87313" cy="873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2" name="Oval 69">
              <a:extLst>
                <a:ext uri="{FF2B5EF4-FFF2-40B4-BE49-F238E27FC236}">
                  <a16:creationId xmlns:a16="http://schemas.microsoft.com/office/drawing/2014/main" id="{E37C8ED8-118C-127C-C8D8-93DB49103625}"/>
                </a:ext>
              </a:extLst>
            </p:cNvPr>
            <p:cNvSpPr>
              <a:spLocks noChangeArrowheads="1"/>
            </p:cNvSpPr>
            <p:nvPr/>
          </p:nvSpPr>
          <p:spPr bwMode="auto">
            <a:xfrm>
              <a:off x="611188" y="-261938"/>
              <a:ext cx="85725" cy="873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 name="TextBox 2">
            <a:extLst>
              <a:ext uri="{FF2B5EF4-FFF2-40B4-BE49-F238E27FC236}">
                <a16:creationId xmlns:a16="http://schemas.microsoft.com/office/drawing/2014/main" id="{BFFC5C2C-B337-3578-4DEF-5FA5EAEA706D}"/>
              </a:ext>
            </a:extLst>
          </p:cNvPr>
          <p:cNvSpPr txBox="1"/>
          <p:nvPr/>
        </p:nvSpPr>
        <p:spPr>
          <a:xfrm>
            <a:off x="1516830" y="6334188"/>
            <a:ext cx="5719046" cy="153888"/>
          </a:xfrm>
          <a:prstGeom prst="rect">
            <a:avLst/>
          </a:prstGeom>
          <a:noFill/>
        </p:spPr>
        <p:txBody>
          <a:bodyPr wrap="square" lIns="0" tIns="0" rIns="0" bIns="0" rtlCol="0">
            <a:spAutoFit/>
          </a:bodyPr>
          <a:lstStyle/>
          <a:p>
            <a:pPr algn="ctr"/>
            <a:r>
              <a:rPr lang="en-US" sz="1000" dirty="0">
                <a:solidFill>
                  <a:schemeClr val="bg1"/>
                </a:solidFill>
                <a:latin typeface="Avenir Next LT Pro" panose="020B0504020202020204" pitchFamily="34" charset="77"/>
              </a:rPr>
              <a:t>Includes content supplied by Sales Benchmark Index; Copyright © Sales Benchmark Index, 2024</a:t>
            </a:r>
          </a:p>
        </p:txBody>
      </p:sp>
    </p:spTree>
    <p:extLst>
      <p:ext uri="{BB962C8B-B14F-4D97-AF65-F5344CB8AC3E}">
        <p14:creationId xmlns:p14="http://schemas.microsoft.com/office/powerpoint/2010/main" val="357967656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cSld name="One panel no bkg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2BF90FA9-C732-154F-7C41-F42B7E5840D0}"/>
              </a:ext>
            </a:extLst>
          </p:cNvPr>
          <p:cNvGraphicFramePr>
            <a:graphicFrameLocks noChangeAspect="1"/>
          </p:cNvGraphicFramePr>
          <p:nvPr>
            <p:custDataLst>
              <p:tags r:id="rId1"/>
            </p:custDataLst>
            <p:extLst>
              <p:ext uri="{D42A27DB-BD31-4B8C-83A1-F6EECF244321}">
                <p14:modId xmlns:p14="http://schemas.microsoft.com/office/powerpoint/2010/main" val="33877158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0" imgH="409" progId="TCLayout.ActiveDocument.1">
                  <p:embed/>
                </p:oleObj>
              </mc:Choice>
              <mc:Fallback>
                <p:oleObj name="think-cell Slide" r:id="rId3" imgW="410" imgH="409" progId="TCLayout.ActiveDocument.1">
                  <p:embed/>
                  <p:pic>
                    <p:nvPicPr>
                      <p:cNvPr id="5" name="Object 4" hidden="1">
                        <a:extLst>
                          <a:ext uri="{FF2B5EF4-FFF2-40B4-BE49-F238E27FC236}">
                            <a16:creationId xmlns:a16="http://schemas.microsoft.com/office/drawing/2014/main" id="{2BF90FA9-C732-154F-7C41-F42B7E5840D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57136956-7C03-F843-83D0-7C532C736A5E}"/>
              </a:ext>
            </a:extLst>
          </p:cNvPr>
          <p:cNvSpPr>
            <a:spLocks noGrp="1"/>
          </p:cNvSpPr>
          <p:nvPr>
            <p:ph type="title"/>
          </p:nvPr>
        </p:nvSpPr>
        <p:spPr/>
        <p:txBody>
          <a:bodyPr vert="horz"/>
          <a:lstStyle/>
          <a:p>
            <a:r>
              <a:rPr lang="en-US"/>
              <a:t>Click to edit Master title style</a:t>
            </a:r>
          </a:p>
        </p:txBody>
      </p:sp>
      <p:sp>
        <p:nvSpPr>
          <p:cNvPr id="3" name="Footer Placeholder 2">
            <a:extLst>
              <a:ext uri="{FF2B5EF4-FFF2-40B4-BE49-F238E27FC236}">
                <a16:creationId xmlns:a16="http://schemas.microsoft.com/office/drawing/2014/main" id="{EDE45AA0-8D59-C76C-1411-2A3A210F2CC8}"/>
              </a:ext>
            </a:extLst>
          </p:cNvPr>
          <p:cNvSpPr>
            <a:spLocks noGrp="1"/>
          </p:cNvSpPr>
          <p:nvPr>
            <p:ph type="ftr" sz="quarter" idx="10"/>
          </p:nvPr>
        </p:nvSpPr>
        <p:spPr/>
        <p:txBody>
          <a:bodyPr/>
          <a:lstStyle/>
          <a:p>
            <a:r>
              <a:rPr lang="en-US" dirty="0"/>
              <a:t>Source:</a:t>
            </a:r>
          </a:p>
          <a:p>
            <a:r>
              <a:rPr lang="en-US" dirty="0"/>
              <a:t>Notes:</a:t>
            </a:r>
          </a:p>
        </p:txBody>
      </p:sp>
      <p:sp>
        <p:nvSpPr>
          <p:cNvPr id="6" name="Content Placeholder 2">
            <a:extLst>
              <a:ext uri="{FF2B5EF4-FFF2-40B4-BE49-F238E27FC236}">
                <a16:creationId xmlns:a16="http://schemas.microsoft.com/office/drawing/2014/main" id="{44069DB7-BD92-42FC-963A-F010D7F460C6}"/>
              </a:ext>
            </a:extLst>
          </p:cNvPr>
          <p:cNvSpPr>
            <a:spLocks noGrp="1"/>
          </p:cNvSpPr>
          <p:nvPr>
            <p:ph idx="1"/>
          </p:nvPr>
        </p:nvSpPr>
        <p:spPr>
          <a:xfrm>
            <a:off x="609600" y="1608083"/>
            <a:ext cx="10962290" cy="4564117"/>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1791149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cSld name="Title Only">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2BF90FA9-C732-154F-7C41-F42B7E5840D0}"/>
              </a:ext>
            </a:extLst>
          </p:cNvPr>
          <p:cNvGraphicFramePr>
            <a:graphicFrameLocks noChangeAspect="1"/>
          </p:cNvGraphicFramePr>
          <p:nvPr>
            <p:custDataLst>
              <p:tags r:id="rId1"/>
            </p:custDataLst>
            <p:extLst>
              <p:ext uri="{D42A27DB-BD31-4B8C-83A1-F6EECF244321}">
                <p14:modId xmlns:p14="http://schemas.microsoft.com/office/powerpoint/2010/main" val="33877158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0" imgH="409" progId="TCLayout.ActiveDocument.1">
                  <p:embed/>
                </p:oleObj>
              </mc:Choice>
              <mc:Fallback>
                <p:oleObj name="think-cell Slide" r:id="rId3" imgW="410" imgH="409" progId="TCLayout.ActiveDocument.1">
                  <p:embed/>
                  <p:pic>
                    <p:nvPicPr>
                      <p:cNvPr id="5" name="Object 4" hidden="1">
                        <a:extLst>
                          <a:ext uri="{FF2B5EF4-FFF2-40B4-BE49-F238E27FC236}">
                            <a16:creationId xmlns:a16="http://schemas.microsoft.com/office/drawing/2014/main" id="{2BF90FA9-C732-154F-7C41-F42B7E5840D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57136956-7C03-F843-83D0-7C532C736A5E}"/>
              </a:ext>
            </a:extLst>
          </p:cNvPr>
          <p:cNvSpPr>
            <a:spLocks noGrp="1"/>
          </p:cNvSpPr>
          <p:nvPr>
            <p:ph type="title"/>
          </p:nvPr>
        </p:nvSpPr>
        <p:spPr/>
        <p:txBody>
          <a:bodyPr vert="horz"/>
          <a:lstStyle/>
          <a:p>
            <a:r>
              <a:rPr lang="en-US"/>
              <a:t>Click to edit Master title style</a:t>
            </a:r>
            <a:endParaRPr lang="en-US" dirty="0"/>
          </a:p>
        </p:txBody>
      </p:sp>
      <p:sp>
        <p:nvSpPr>
          <p:cNvPr id="3" name="Footer Placeholder 2">
            <a:extLst>
              <a:ext uri="{FF2B5EF4-FFF2-40B4-BE49-F238E27FC236}">
                <a16:creationId xmlns:a16="http://schemas.microsoft.com/office/drawing/2014/main" id="{EDE45AA0-8D59-C76C-1411-2A3A210F2CC8}"/>
              </a:ext>
            </a:extLst>
          </p:cNvPr>
          <p:cNvSpPr>
            <a:spLocks noGrp="1"/>
          </p:cNvSpPr>
          <p:nvPr>
            <p:ph type="ftr" sz="quarter" idx="10"/>
          </p:nvPr>
        </p:nvSpPr>
        <p:spPr/>
        <p:txBody>
          <a:bodyPr/>
          <a:lstStyle/>
          <a:p>
            <a:endParaRPr lang="en-US"/>
          </a:p>
        </p:txBody>
      </p:sp>
    </p:spTree>
    <p:extLst>
      <p:ext uri="{BB962C8B-B14F-4D97-AF65-F5344CB8AC3E}">
        <p14:creationId xmlns:p14="http://schemas.microsoft.com/office/powerpoint/2010/main" val="2782526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oleObject" Target="../embeddings/oleObject1.bin"/><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ags" Target="../tags/tag2.xml"/><Relationship Id="rId30"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18" Type="http://schemas.openxmlformats.org/officeDocument/2006/relationships/theme" Target="../theme/theme2.xml"/><Relationship Id="rId3" Type="http://schemas.openxmlformats.org/officeDocument/2006/relationships/slideLayout" Target="../slideLayouts/slideLayout28.xml"/><Relationship Id="rId21" Type="http://schemas.openxmlformats.org/officeDocument/2006/relationships/image" Target="../media/image11.emf"/><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slideLayout" Target="../slideLayouts/slideLayout42.xml"/><Relationship Id="rId2" Type="http://schemas.openxmlformats.org/officeDocument/2006/relationships/slideLayout" Target="../slideLayouts/slideLayout27.xml"/><Relationship Id="rId16" Type="http://schemas.openxmlformats.org/officeDocument/2006/relationships/slideLayout" Target="../slideLayouts/slideLayout41.xml"/><Relationship Id="rId20" Type="http://schemas.openxmlformats.org/officeDocument/2006/relationships/oleObject" Target="../embeddings/oleObject27.bin"/><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10" Type="http://schemas.openxmlformats.org/officeDocument/2006/relationships/slideLayout" Target="../slideLayouts/slideLayout35.xml"/><Relationship Id="rId19" Type="http://schemas.openxmlformats.org/officeDocument/2006/relationships/tags" Target="../tags/tag28.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 Id="rId22" Type="http://schemas.openxmlformats.org/officeDocument/2006/relationships/image" Target="../media/image1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B38E2F1A-B34E-D69C-A57E-330971B04075}"/>
              </a:ext>
            </a:extLst>
          </p:cNvPr>
          <p:cNvGraphicFramePr>
            <a:graphicFrameLocks noChangeAspect="1"/>
          </p:cNvGraphicFramePr>
          <p:nvPr>
            <p:custDataLst>
              <p:tags r:id="rId27"/>
            </p:custDataLst>
            <p:extLst>
              <p:ext uri="{D42A27DB-BD31-4B8C-83A1-F6EECF244321}">
                <p14:modId xmlns:p14="http://schemas.microsoft.com/office/powerpoint/2010/main" val="218310946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8" imgW="410" imgH="409" progId="TCLayout.ActiveDocument.1">
                  <p:embed/>
                </p:oleObj>
              </mc:Choice>
              <mc:Fallback>
                <p:oleObj name="think-cell Slide" r:id="rId28" imgW="410" imgH="409" progId="TCLayout.ActiveDocument.1">
                  <p:embed/>
                  <p:pic>
                    <p:nvPicPr>
                      <p:cNvPr id="9" name="Object 8" hidden="1">
                        <a:extLst>
                          <a:ext uri="{FF2B5EF4-FFF2-40B4-BE49-F238E27FC236}">
                            <a16:creationId xmlns:a16="http://schemas.microsoft.com/office/drawing/2014/main" id="{B38E2F1A-B34E-D69C-A57E-330971B04075}"/>
                          </a:ext>
                        </a:extLst>
                      </p:cNvPr>
                      <p:cNvPicPr/>
                      <p:nvPr/>
                    </p:nvPicPr>
                    <p:blipFill>
                      <a:blip r:embed="rId29"/>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A89C0743-AA73-0840-B62D-0DD1135607D8}"/>
              </a:ext>
            </a:extLst>
          </p:cNvPr>
          <p:cNvSpPr>
            <a:spLocks noGrp="1"/>
          </p:cNvSpPr>
          <p:nvPr>
            <p:ph type="title"/>
          </p:nvPr>
        </p:nvSpPr>
        <p:spPr>
          <a:xfrm>
            <a:off x="609600" y="37589"/>
            <a:ext cx="10962290" cy="767853"/>
          </a:xfrm>
          <a:prstGeom prst="rect">
            <a:avLst/>
          </a:prstGeom>
        </p:spPr>
        <p:txBody>
          <a:bodyPr vert="horz" lIns="91440" tIns="0" rIns="91440" bIns="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7B93CF6-2309-4345-AA1D-B104C260F806}"/>
              </a:ext>
            </a:extLst>
          </p:cNvPr>
          <p:cNvSpPr>
            <a:spLocks noGrp="1"/>
          </p:cNvSpPr>
          <p:nvPr>
            <p:ph type="body" idx="1"/>
          </p:nvPr>
        </p:nvSpPr>
        <p:spPr>
          <a:xfrm>
            <a:off x="609600" y="1608083"/>
            <a:ext cx="10962290" cy="45641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2" name="Straight Connector 11">
            <a:extLst>
              <a:ext uri="{FF2B5EF4-FFF2-40B4-BE49-F238E27FC236}">
                <a16:creationId xmlns:a16="http://schemas.microsoft.com/office/drawing/2014/main" id="{528CDE71-B946-DC7D-EEDB-2B57293F9294}"/>
              </a:ext>
            </a:extLst>
          </p:cNvPr>
          <p:cNvCxnSpPr>
            <a:cxnSpLocks/>
          </p:cNvCxnSpPr>
          <p:nvPr/>
        </p:nvCxnSpPr>
        <p:spPr>
          <a:xfrm>
            <a:off x="576393" y="-1905"/>
            <a:ext cx="0" cy="846841"/>
          </a:xfrm>
          <a:prstGeom prst="line">
            <a:avLst/>
          </a:prstGeom>
          <a:ln w="63500" cap="flat" cmpd="sng" algn="ctr">
            <a:solidFill>
              <a:schemeClr val="accent3"/>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25AB39C8-5319-0E6E-2410-4700706DC186}"/>
              </a:ext>
            </a:extLst>
          </p:cNvPr>
          <p:cNvSpPr txBox="1"/>
          <p:nvPr/>
        </p:nvSpPr>
        <p:spPr>
          <a:xfrm>
            <a:off x="11267590" y="6447560"/>
            <a:ext cx="304300" cy="169277"/>
          </a:xfrm>
          <a:prstGeom prst="rect">
            <a:avLst/>
          </a:prstGeom>
          <a:noFill/>
        </p:spPr>
        <p:txBody>
          <a:bodyPr wrap="square" lIns="0" tIns="0" rIns="0" bIns="0" rtlCol="0" anchor="ctr">
            <a:spAutoFit/>
          </a:bodyPr>
          <a:lstStyle/>
          <a:p>
            <a:pPr algn="r"/>
            <a:fld id="{DA4F3246-57E6-4D23-B4C0-B33CEEC38083}" type="slidenum">
              <a:rPr lang="en-US" sz="1100" smtClean="0">
                <a:solidFill>
                  <a:schemeClr val="tx1"/>
                </a:solidFill>
              </a:rPr>
              <a:pPr algn="r"/>
              <a:t>‹#›</a:t>
            </a:fld>
            <a:endParaRPr lang="en-US" sz="1100" dirty="0">
              <a:solidFill>
                <a:schemeClr val="tx1"/>
              </a:solidFill>
            </a:endParaRPr>
          </a:p>
        </p:txBody>
      </p:sp>
      <p:pic>
        <p:nvPicPr>
          <p:cNvPr id="33" name="Picture 32" descr="Logo&#10;&#10;Description automatically generated">
            <a:extLst>
              <a:ext uri="{FF2B5EF4-FFF2-40B4-BE49-F238E27FC236}">
                <a16:creationId xmlns:a16="http://schemas.microsoft.com/office/drawing/2014/main" id="{413FB830-EF07-2827-2E9A-C62AEEB66DF9}"/>
              </a:ext>
            </a:extLst>
          </p:cNvPr>
          <p:cNvPicPr>
            <a:picLocks noChangeAspect="1"/>
          </p:cNvPicPr>
          <p:nvPr/>
        </p:nvPicPr>
        <p:blipFill>
          <a:blip r:embed="rId30" cstate="email">
            <a:extLst>
              <a:ext uri="{28A0092B-C50C-407E-A947-70E740481C1C}">
                <a14:useLocalDpi xmlns:a14="http://schemas.microsoft.com/office/drawing/2010/main"/>
              </a:ext>
            </a:extLst>
          </a:blip>
          <a:stretch>
            <a:fillRect/>
          </a:stretch>
        </p:blipFill>
        <p:spPr>
          <a:xfrm>
            <a:off x="620110" y="6400942"/>
            <a:ext cx="620111" cy="262514"/>
          </a:xfrm>
          <a:prstGeom prst="rect">
            <a:avLst/>
          </a:prstGeom>
        </p:spPr>
      </p:pic>
      <p:sp>
        <p:nvSpPr>
          <p:cNvPr id="4" name="Footer Placeholder 3">
            <a:extLst>
              <a:ext uri="{FF2B5EF4-FFF2-40B4-BE49-F238E27FC236}">
                <a16:creationId xmlns:a16="http://schemas.microsoft.com/office/drawing/2014/main" id="{00E893C4-3B90-E1F1-32DC-B0057DB39E54}"/>
              </a:ext>
            </a:extLst>
          </p:cNvPr>
          <p:cNvSpPr>
            <a:spLocks noGrp="1"/>
          </p:cNvSpPr>
          <p:nvPr>
            <p:ph type="ftr" sz="quarter" idx="3"/>
          </p:nvPr>
        </p:nvSpPr>
        <p:spPr>
          <a:xfrm>
            <a:off x="1526308" y="6349636"/>
            <a:ext cx="6398491" cy="365125"/>
          </a:xfrm>
          <a:prstGeom prst="rect">
            <a:avLst/>
          </a:prstGeom>
        </p:spPr>
        <p:txBody>
          <a:bodyPr vert="horz" lIns="91440" tIns="45720" rIns="91440" bIns="45720" rtlCol="0" anchor="ctr"/>
          <a:lstStyle>
            <a:lvl1pPr algn="l">
              <a:defRPr sz="800" i="1">
                <a:solidFill>
                  <a:schemeClr val="tx1"/>
                </a:solidFill>
                <a:latin typeface="+mj-lt"/>
              </a:defRPr>
            </a:lvl1pPr>
          </a:lstStyle>
          <a:p>
            <a:r>
              <a:rPr lang="en-US" dirty="0"/>
              <a:t>Source:</a:t>
            </a:r>
          </a:p>
          <a:p>
            <a:r>
              <a:rPr lang="en-US" dirty="0"/>
              <a:t>Notes:</a:t>
            </a:r>
          </a:p>
        </p:txBody>
      </p:sp>
      <p:sp>
        <p:nvSpPr>
          <p:cNvPr id="5" name="TextBox 4">
            <a:extLst>
              <a:ext uri="{FF2B5EF4-FFF2-40B4-BE49-F238E27FC236}">
                <a16:creationId xmlns:a16="http://schemas.microsoft.com/office/drawing/2014/main" id="{D2F644A6-12F2-3B17-6083-EE09484EBFF5}"/>
              </a:ext>
            </a:extLst>
          </p:cNvPr>
          <p:cNvSpPr txBox="1"/>
          <p:nvPr/>
        </p:nvSpPr>
        <p:spPr>
          <a:xfrm>
            <a:off x="6856733" y="6697300"/>
            <a:ext cx="4715158" cy="92333"/>
          </a:xfrm>
          <a:prstGeom prst="rect">
            <a:avLst/>
          </a:prstGeom>
          <a:noFill/>
        </p:spPr>
        <p:txBody>
          <a:bodyPr wrap="square" lIns="0" tIns="0" rIns="0" bIns="0" rtlCol="0">
            <a:spAutoFit/>
          </a:bodyPr>
          <a:lstStyle/>
          <a:p>
            <a:pPr algn="r"/>
            <a:r>
              <a:rPr lang="en-US" sz="600" dirty="0">
                <a:solidFill>
                  <a:srgbClr val="A0A0A0"/>
                </a:solidFill>
              </a:rPr>
              <a:t>Includes content supplied by Sales Benchmark Index; Copyright © Sales Benchmark Index, 2024</a:t>
            </a:r>
          </a:p>
        </p:txBody>
      </p:sp>
    </p:spTree>
    <p:extLst>
      <p:ext uri="{BB962C8B-B14F-4D97-AF65-F5344CB8AC3E}">
        <p14:creationId xmlns:p14="http://schemas.microsoft.com/office/powerpoint/2010/main" val="3939428535"/>
      </p:ext>
    </p:extLst>
  </p:cSld>
  <p:clrMap bg1="lt1" tx1="dk1" bg2="lt2" tx2="dk2" accent1="accent1" accent2="accent2" accent3="accent3" accent4="accent4" accent5="accent5" accent6="accent6" hlink="hlink" folHlink="folHlink"/>
  <p:sldLayoutIdLst>
    <p:sldLayoutId id="2147483688" r:id="rId1"/>
    <p:sldLayoutId id="2147483717" r:id="rId2"/>
    <p:sldLayoutId id="2147483718" r:id="rId3"/>
    <p:sldLayoutId id="2147483691" r:id="rId4"/>
    <p:sldLayoutId id="2147483692" r:id="rId5"/>
    <p:sldLayoutId id="2147483716" r:id="rId6"/>
    <p:sldLayoutId id="2147483660" r:id="rId7"/>
    <p:sldLayoutId id="2147483675" r:id="rId8"/>
    <p:sldLayoutId id="2147483681" r:id="rId9"/>
    <p:sldLayoutId id="2147483726" r:id="rId10"/>
    <p:sldLayoutId id="2147483727" r:id="rId11"/>
    <p:sldLayoutId id="2147483723" r:id="rId12"/>
    <p:sldLayoutId id="2147483724" r:id="rId13"/>
    <p:sldLayoutId id="2147483725" r:id="rId14"/>
    <p:sldLayoutId id="2147483721" r:id="rId15"/>
    <p:sldLayoutId id="2147483722" r:id="rId16"/>
    <p:sldLayoutId id="2147483720" r:id="rId17"/>
    <p:sldLayoutId id="2147483683" r:id="rId18"/>
    <p:sldLayoutId id="2147483685" r:id="rId19"/>
    <p:sldLayoutId id="2147483684" r:id="rId20"/>
    <p:sldLayoutId id="2147483686" r:id="rId21"/>
    <p:sldLayoutId id="2147483714" r:id="rId22"/>
    <p:sldLayoutId id="2147483687" r:id="rId23"/>
    <p:sldLayoutId id="2147483715" r:id="rId24"/>
    <p:sldLayoutId id="2147483690" r:id="rId25"/>
  </p:sldLayoutIdLst>
  <p:hf sldNum="0" hdr="0" ftr="0" dt="0"/>
  <p:txStyles>
    <p:titleStyle>
      <a:lvl1pPr algn="l" defTabSz="914400" rtl="0" eaLnBrk="1" latinLnBrk="0" hangingPunct="1">
        <a:lnSpc>
          <a:spcPct val="90000"/>
        </a:lnSpc>
        <a:spcBef>
          <a:spcPct val="0"/>
        </a:spcBef>
        <a:buNone/>
        <a:defRPr sz="2400" b="1"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7296">
          <p15:clr>
            <a:srgbClr val="F26B43"/>
          </p15:clr>
        </p15:guide>
        <p15:guide id="4" pos="384">
          <p15:clr>
            <a:srgbClr val="F26B43"/>
          </p15:clr>
        </p15:guide>
        <p15:guide id="5" orient="horz" pos="3888">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0453EDCD-453F-6A10-B650-E86CB8634D4F}"/>
              </a:ext>
            </a:extLst>
          </p:cNvPr>
          <p:cNvGraphicFramePr>
            <a:graphicFrameLocks noChangeAspect="1"/>
          </p:cNvGraphicFramePr>
          <p:nvPr userDrawn="1">
            <p:custDataLst>
              <p:tags r:id="rId19"/>
            </p:custDataLst>
            <p:extLst>
              <p:ext uri="{D42A27DB-BD31-4B8C-83A1-F6EECF244321}">
                <p14:modId xmlns:p14="http://schemas.microsoft.com/office/powerpoint/2010/main" val="265309618"/>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20" imgW="7772400" imgH="10058400" progId="TCLayout.ActiveDocument.1">
                  <p:embed/>
                </p:oleObj>
              </mc:Choice>
              <mc:Fallback>
                <p:oleObj name="think-cell Slide" r:id="rId20" imgW="7772400" imgH="10058400" progId="TCLayout.ActiveDocument.1">
                  <p:embed/>
                  <p:pic>
                    <p:nvPicPr>
                      <p:cNvPr id="2" name="think-cell data - do not delete" hidden="1">
                        <a:extLst>
                          <a:ext uri="{FF2B5EF4-FFF2-40B4-BE49-F238E27FC236}">
                            <a16:creationId xmlns:a16="http://schemas.microsoft.com/office/drawing/2014/main" id="{0453EDCD-453F-6A10-B650-E86CB8634D4F}"/>
                          </a:ext>
                        </a:extLst>
                      </p:cNvPr>
                      <p:cNvPicPr/>
                      <p:nvPr/>
                    </p:nvPicPr>
                    <p:blipFill>
                      <a:blip r:embed="rId21"/>
                      <a:stretch>
                        <a:fillRect/>
                      </a:stretch>
                    </p:blipFill>
                    <p:spPr>
                      <a:xfrm>
                        <a:off x="1588" y="1588"/>
                        <a:ext cx="1227" cy="1588"/>
                      </a:xfrm>
                      <a:prstGeom prst="rect">
                        <a:avLst/>
                      </a:prstGeom>
                    </p:spPr>
                  </p:pic>
                </p:oleObj>
              </mc:Fallback>
            </mc:AlternateContent>
          </a:graphicData>
        </a:graphic>
      </p:graphicFrame>
      <p:sp>
        <p:nvSpPr>
          <p:cNvPr id="10" name="Google Shape;10;p4"/>
          <p:cNvSpPr txBox="1">
            <a:spLocks noGrp="1"/>
          </p:cNvSpPr>
          <p:nvPr>
            <p:ph type="title"/>
          </p:nvPr>
        </p:nvSpPr>
        <p:spPr>
          <a:xfrm>
            <a:off x="609600" y="37589"/>
            <a:ext cx="10962290" cy="767853"/>
          </a:xfrm>
          <a:prstGeom prst="rect">
            <a:avLst/>
          </a:prstGeom>
          <a:noFill/>
          <a:ln>
            <a:noFill/>
          </a:ln>
        </p:spPr>
        <p:txBody>
          <a:bodyPr spcFirstLastPara="1" wrap="square" lIns="91425" tIns="0" rIns="91425" bIns="0" anchor="b" anchorCtr="0">
            <a:normAutofit/>
          </a:bodyPr>
          <a:lstStyle>
            <a:lvl1pPr marR="0" lvl="0" algn="l" rtl="0">
              <a:lnSpc>
                <a:spcPct val="90000"/>
              </a:lnSpc>
              <a:spcBef>
                <a:spcPts val="0"/>
              </a:spcBef>
              <a:spcAft>
                <a:spcPts val="0"/>
              </a:spcAft>
              <a:buClr>
                <a:schemeClr val="dk1"/>
              </a:buClr>
              <a:buSzPts val="2400"/>
              <a:buFont typeface="Avenir"/>
              <a:buNone/>
              <a:defRPr sz="2400" b="1" i="0" u="none" strike="noStrike" cap="none">
                <a:solidFill>
                  <a:schemeClr val="dk1"/>
                </a:solidFill>
                <a:latin typeface="Avenir"/>
                <a:ea typeface="Avenir"/>
                <a:cs typeface="Avenir"/>
                <a:sym typeface="Avenir"/>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4"/>
          <p:cNvSpPr txBox="1">
            <a:spLocks noGrp="1"/>
          </p:cNvSpPr>
          <p:nvPr>
            <p:ph type="body" idx="1"/>
          </p:nvPr>
        </p:nvSpPr>
        <p:spPr>
          <a:xfrm>
            <a:off x="609600" y="1608083"/>
            <a:ext cx="10962290" cy="4564117"/>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chemeClr val="dk1"/>
              </a:buClr>
              <a:buSzPts val="1600"/>
              <a:buFont typeface="Arial"/>
              <a:buNone/>
              <a:defRPr sz="1600" b="0" i="0" u="none" strike="noStrike" cap="none">
                <a:solidFill>
                  <a:schemeClr val="dk1"/>
                </a:solidFill>
                <a:latin typeface="Avenir"/>
                <a:ea typeface="Avenir"/>
                <a:cs typeface="Avenir"/>
                <a:sym typeface="Avenir"/>
              </a:defRPr>
            </a:lvl1pPr>
            <a:lvl2pPr marL="914400" marR="0" lvl="1" indent="-317500" algn="l" rtl="0">
              <a:lnSpc>
                <a:spcPct val="90000"/>
              </a:lnSpc>
              <a:spcBef>
                <a:spcPts val="500"/>
              </a:spcBef>
              <a:spcAft>
                <a:spcPts val="0"/>
              </a:spcAft>
              <a:buClr>
                <a:schemeClr val="dk1"/>
              </a:buClr>
              <a:buSzPts val="1400"/>
              <a:buFont typeface="Arial"/>
              <a:buChar char="•"/>
              <a:defRPr sz="1400" b="0" i="0" u="none" strike="noStrike" cap="none">
                <a:solidFill>
                  <a:schemeClr val="dk1"/>
                </a:solidFill>
                <a:latin typeface="Avenir"/>
                <a:ea typeface="Avenir"/>
                <a:cs typeface="Avenir"/>
                <a:sym typeface="Avenir"/>
              </a:defRPr>
            </a:lvl2pPr>
            <a:lvl3pPr marL="1371600" marR="0" lvl="2" indent="-304800" algn="l" rtl="0">
              <a:lnSpc>
                <a:spcPct val="90000"/>
              </a:lnSpc>
              <a:spcBef>
                <a:spcPts val="500"/>
              </a:spcBef>
              <a:spcAft>
                <a:spcPts val="0"/>
              </a:spcAft>
              <a:buClr>
                <a:schemeClr val="dk1"/>
              </a:buClr>
              <a:buSzPts val="1200"/>
              <a:buFont typeface="Courier New"/>
              <a:buChar char="o"/>
              <a:defRPr sz="1200" b="0" i="0" u="none" strike="noStrike" cap="none">
                <a:solidFill>
                  <a:schemeClr val="dk1"/>
                </a:solidFill>
                <a:latin typeface="Avenir"/>
                <a:ea typeface="Avenir"/>
                <a:cs typeface="Avenir"/>
                <a:sym typeface="Avenir"/>
              </a:defRPr>
            </a:lvl3pPr>
            <a:lvl4pPr marL="1828800" marR="0" lvl="3" indent="-298450" algn="l" rtl="0">
              <a:lnSpc>
                <a:spcPct val="90000"/>
              </a:lnSpc>
              <a:spcBef>
                <a:spcPts val="500"/>
              </a:spcBef>
              <a:spcAft>
                <a:spcPts val="0"/>
              </a:spcAft>
              <a:buClr>
                <a:schemeClr val="dk1"/>
              </a:buClr>
              <a:buSzPts val="1100"/>
              <a:buFont typeface="Avenir"/>
              <a:buChar char="−"/>
              <a:defRPr sz="1100" b="0" i="0" u="none" strike="noStrike" cap="none">
                <a:solidFill>
                  <a:schemeClr val="dk1"/>
                </a:solidFill>
                <a:latin typeface="Avenir"/>
                <a:ea typeface="Avenir"/>
                <a:cs typeface="Avenir"/>
                <a:sym typeface="Avenir"/>
              </a:defRPr>
            </a:lvl4pPr>
            <a:lvl5pPr marL="2286000" marR="0" lvl="4" indent="-298450" algn="l" rtl="0">
              <a:lnSpc>
                <a:spcPct val="90000"/>
              </a:lnSpc>
              <a:spcBef>
                <a:spcPts val="500"/>
              </a:spcBef>
              <a:spcAft>
                <a:spcPts val="0"/>
              </a:spcAft>
              <a:buClr>
                <a:schemeClr val="dk1"/>
              </a:buClr>
              <a:buSzPts val="1100"/>
              <a:buFont typeface="Arial"/>
              <a:buChar char="•"/>
              <a:defRPr sz="1100" b="0" i="0" u="none" strike="noStrike" cap="none">
                <a:solidFill>
                  <a:schemeClr val="dk1"/>
                </a:solidFill>
                <a:latin typeface="Avenir"/>
                <a:ea typeface="Avenir"/>
                <a:cs typeface="Avenir"/>
                <a:sym typeface="Avenir"/>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9pPr>
          </a:lstStyle>
          <a:p>
            <a:endParaRPr/>
          </a:p>
        </p:txBody>
      </p:sp>
      <p:cxnSp>
        <p:nvCxnSpPr>
          <p:cNvPr id="12" name="Google Shape;12;p4"/>
          <p:cNvCxnSpPr/>
          <p:nvPr/>
        </p:nvCxnSpPr>
        <p:spPr>
          <a:xfrm>
            <a:off x="576393" y="-1905"/>
            <a:ext cx="0" cy="846841"/>
          </a:xfrm>
          <a:prstGeom prst="straightConnector1">
            <a:avLst/>
          </a:prstGeom>
          <a:noFill/>
          <a:ln w="63500" cap="flat" cmpd="sng">
            <a:solidFill>
              <a:schemeClr val="accent3"/>
            </a:solidFill>
            <a:prstDash val="solid"/>
            <a:miter lim="800000"/>
            <a:headEnd type="none" w="sm" len="sm"/>
            <a:tailEnd type="none" w="sm" len="sm"/>
          </a:ln>
        </p:spPr>
      </p:cxnSp>
      <p:sp>
        <p:nvSpPr>
          <p:cNvPr id="13" name="Google Shape;13;p4"/>
          <p:cNvSpPr txBox="1"/>
          <p:nvPr/>
        </p:nvSpPr>
        <p:spPr>
          <a:xfrm>
            <a:off x="11267590" y="6447560"/>
            <a:ext cx="304300" cy="169277"/>
          </a:xfrm>
          <a:prstGeom prst="rect">
            <a:avLst/>
          </a:prstGeom>
          <a:noFill/>
          <a:ln>
            <a:noFill/>
          </a:ln>
        </p:spPr>
        <p:txBody>
          <a:bodyPr spcFirstLastPara="1" wrap="square" lIns="0" tIns="0" rIns="0" bIns="0" anchor="ctr" anchorCtr="0">
            <a:spAutoFit/>
          </a:bodyPr>
          <a:lstStyle/>
          <a:p>
            <a:pPr marL="0" marR="0" lvl="0" indent="0" algn="r" rtl="0">
              <a:spcBef>
                <a:spcPts val="0"/>
              </a:spcBef>
              <a:spcAft>
                <a:spcPts val="0"/>
              </a:spcAft>
              <a:buNone/>
            </a:pPr>
            <a:fld id="{00000000-1234-1234-1234-123412341234}" type="slidenum">
              <a:rPr lang="en-US" sz="1100" b="0" i="0" u="none" strike="noStrike" cap="none">
                <a:solidFill>
                  <a:schemeClr val="dk1"/>
                </a:solidFill>
                <a:latin typeface="Avenir"/>
                <a:ea typeface="Avenir"/>
                <a:cs typeface="Avenir"/>
                <a:sym typeface="Avenir"/>
              </a:rPr>
              <a:t>‹#›</a:t>
            </a:fld>
            <a:endParaRPr sz="1100" b="0" i="0" u="none" strike="noStrike" cap="none">
              <a:solidFill>
                <a:schemeClr val="dk1"/>
              </a:solidFill>
              <a:latin typeface="Avenir"/>
              <a:ea typeface="Avenir"/>
              <a:cs typeface="Avenir"/>
              <a:sym typeface="Avenir"/>
            </a:endParaRPr>
          </a:p>
        </p:txBody>
      </p:sp>
      <p:pic>
        <p:nvPicPr>
          <p:cNvPr id="14" name="Google Shape;14;p4" descr="Logo&#10;&#10;Description automatically generated"/>
          <p:cNvPicPr preferRelativeResize="0"/>
          <p:nvPr/>
        </p:nvPicPr>
        <p:blipFill rotWithShape="1">
          <a:blip r:embed="rId22">
            <a:alphaModFix/>
          </a:blip>
          <a:srcRect/>
          <a:stretch/>
        </p:blipFill>
        <p:spPr>
          <a:xfrm>
            <a:off x="620110" y="6400942"/>
            <a:ext cx="620111" cy="262514"/>
          </a:xfrm>
          <a:prstGeom prst="rect">
            <a:avLst/>
          </a:prstGeom>
          <a:noFill/>
          <a:ln>
            <a:noFill/>
          </a:ln>
        </p:spPr>
      </p:pic>
      <p:sp>
        <p:nvSpPr>
          <p:cNvPr id="15" name="Google Shape;15;p4"/>
          <p:cNvSpPr txBox="1">
            <a:spLocks noGrp="1"/>
          </p:cNvSpPr>
          <p:nvPr>
            <p:ph type="ftr" idx="11"/>
          </p:nvPr>
        </p:nvSpPr>
        <p:spPr>
          <a:xfrm>
            <a:off x="1526308" y="6349636"/>
            <a:ext cx="6398491"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800" b="0" i="1" u="none" strike="noStrike" cap="none">
                <a:solidFill>
                  <a:schemeClr val="dk1"/>
                </a:solidFill>
                <a:latin typeface="Avenir"/>
                <a:ea typeface="Avenir"/>
                <a:cs typeface="Avenir"/>
                <a:sym typeface="Avenir"/>
              </a:defRPr>
            </a:lvl1pPr>
            <a:lvl2pPr marR="0" lvl="1" algn="l" rtl="0">
              <a:spcBef>
                <a:spcPts val="0"/>
              </a:spcBef>
              <a:spcAft>
                <a:spcPts val="0"/>
              </a:spcAft>
              <a:buSzPts val="1400"/>
              <a:buNone/>
              <a:defRPr sz="1800" b="0" i="0" u="none" strike="noStrike" cap="none">
                <a:solidFill>
                  <a:schemeClr val="dk1"/>
                </a:solidFill>
                <a:latin typeface="Avenir"/>
                <a:ea typeface="Avenir"/>
                <a:cs typeface="Avenir"/>
                <a:sym typeface="Avenir"/>
              </a:defRPr>
            </a:lvl2pPr>
            <a:lvl3pPr marR="0" lvl="2" algn="l" rtl="0">
              <a:spcBef>
                <a:spcPts val="0"/>
              </a:spcBef>
              <a:spcAft>
                <a:spcPts val="0"/>
              </a:spcAft>
              <a:buSzPts val="1400"/>
              <a:buNone/>
              <a:defRPr sz="1800" b="0" i="0" u="none" strike="noStrike" cap="none">
                <a:solidFill>
                  <a:schemeClr val="dk1"/>
                </a:solidFill>
                <a:latin typeface="Avenir"/>
                <a:ea typeface="Avenir"/>
                <a:cs typeface="Avenir"/>
                <a:sym typeface="Avenir"/>
              </a:defRPr>
            </a:lvl3pPr>
            <a:lvl4pPr marR="0" lvl="3" algn="l" rtl="0">
              <a:spcBef>
                <a:spcPts val="0"/>
              </a:spcBef>
              <a:spcAft>
                <a:spcPts val="0"/>
              </a:spcAft>
              <a:buSzPts val="1400"/>
              <a:buNone/>
              <a:defRPr sz="1800" b="0" i="0" u="none" strike="noStrike" cap="none">
                <a:solidFill>
                  <a:schemeClr val="dk1"/>
                </a:solidFill>
                <a:latin typeface="Avenir"/>
                <a:ea typeface="Avenir"/>
                <a:cs typeface="Avenir"/>
                <a:sym typeface="Avenir"/>
              </a:defRPr>
            </a:lvl4pPr>
            <a:lvl5pPr marR="0" lvl="4" algn="l" rtl="0">
              <a:spcBef>
                <a:spcPts val="0"/>
              </a:spcBef>
              <a:spcAft>
                <a:spcPts val="0"/>
              </a:spcAft>
              <a:buSzPts val="1400"/>
              <a:buNone/>
              <a:defRPr sz="1800" b="0" i="0" u="none" strike="noStrike" cap="none">
                <a:solidFill>
                  <a:schemeClr val="dk1"/>
                </a:solidFill>
                <a:latin typeface="Avenir"/>
                <a:ea typeface="Avenir"/>
                <a:cs typeface="Avenir"/>
                <a:sym typeface="Avenir"/>
              </a:defRPr>
            </a:lvl5pPr>
            <a:lvl6pPr marR="0" lvl="5" algn="l" rtl="0">
              <a:spcBef>
                <a:spcPts val="0"/>
              </a:spcBef>
              <a:spcAft>
                <a:spcPts val="0"/>
              </a:spcAft>
              <a:buSzPts val="1400"/>
              <a:buNone/>
              <a:defRPr sz="1800" b="0" i="0" u="none" strike="noStrike" cap="none">
                <a:solidFill>
                  <a:schemeClr val="dk1"/>
                </a:solidFill>
                <a:latin typeface="Avenir"/>
                <a:ea typeface="Avenir"/>
                <a:cs typeface="Avenir"/>
                <a:sym typeface="Avenir"/>
              </a:defRPr>
            </a:lvl6pPr>
            <a:lvl7pPr marR="0" lvl="6" algn="l" rtl="0">
              <a:spcBef>
                <a:spcPts val="0"/>
              </a:spcBef>
              <a:spcAft>
                <a:spcPts val="0"/>
              </a:spcAft>
              <a:buSzPts val="1400"/>
              <a:buNone/>
              <a:defRPr sz="1800" b="0" i="0" u="none" strike="noStrike" cap="none">
                <a:solidFill>
                  <a:schemeClr val="dk1"/>
                </a:solidFill>
                <a:latin typeface="Avenir"/>
                <a:ea typeface="Avenir"/>
                <a:cs typeface="Avenir"/>
                <a:sym typeface="Avenir"/>
              </a:defRPr>
            </a:lvl7pPr>
            <a:lvl8pPr marR="0" lvl="7" algn="l" rtl="0">
              <a:spcBef>
                <a:spcPts val="0"/>
              </a:spcBef>
              <a:spcAft>
                <a:spcPts val="0"/>
              </a:spcAft>
              <a:buSzPts val="1400"/>
              <a:buNone/>
              <a:defRPr sz="1800" b="0" i="0" u="none" strike="noStrike" cap="none">
                <a:solidFill>
                  <a:schemeClr val="dk1"/>
                </a:solidFill>
                <a:latin typeface="Avenir"/>
                <a:ea typeface="Avenir"/>
                <a:cs typeface="Avenir"/>
                <a:sym typeface="Avenir"/>
              </a:defRPr>
            </a:lvl8pPr>
            <a:lvl9pPr marR="0" lvl="8" algn="l" rtl="0">
              <a:spcBef>
                <a:spcPts val="0"/>
              </a:spcBef>
              <a:spcAft>
                <a:spcPts val="0"/>
              </a:spcAft>
              <a:buSzPts val="1400"/>
              <a:buNone/>
              <a:defRPr sz="1800" b="0" i="0" u="none" strike="noStrike" cap="none">
                <a:solidFill>
                  <a:schemeClr val="dk1"/>
                </a:solidFill>
                <a:latin typeface="Avenir"/>
                <a:ea typeface="Avenir"/>
                <a:cs typeface="Avenir"/>
                <a:sym typeface="Avenir"/>
              </a:defRPr>
            </a:lvl9pPr>
          </a:lstStyle>
          <a:p>
            <a:endParaRPr/>
          </a:p>
        </p:txBody>
      </p:sp>
      <p:sp>
        <p:nvSpPr>
          <p:cNvPr id="16" name="Google Shape;16;p4"/>
          <p:cNvSpPr txBox="1"/>
          <p:nvPr/>
        </p:nvSpPr>
        <p:spPr>
          <a:xfrm>
            <a:off x="6856733" y="6697300"/>
            <a:ext cx="4715158" cy="92333"/>
          </a:xfrm>
          <a:prstGeom prst="rect">
            <a:avLst/>
          </a:prstGeom>
          <a:noFill/>
          <a:ln>
            <a:noFill/>
          </a:ln>
        </p:spPr>
        <p:txBody>
          <a:bodyPr spcFirstLastPara="1" wrap="square" lIns="0" tIns="0" rIns="0" bIns="0" anchor="t" anchorCtr="0">
            <a:spAutoFit/>
          </a:bodyPr>
          <a:lstStyle/>
          <a:p>
            <a:pPr marL="0" marR="0" lvl="0" indent="0" algn="r" rtl="0">
              <a:spcBef>
                <a:spcPts val="0"/>
              </a:spcBef>
              <a:spcAft>
                <a:spcPts val="0"/>
              </a:spcAft>
              <a:buNone/>
            </a:pPr>
            <a:r>
              <a:rPr lang="en-US" sz="600" b="0" i="0" u="none" strike="noStrike" cap="none" dirty="0">
                <a:solidFill>
                  <a:srgbClr val="A0A0A0"/>
                </a:solidFill>
                <a:latin typeface="Avenir"/>
                <a:ea typeface="Avenir"/>
                <a:cs typeface="Avenir"/>
                <a:sym typeface="Avenir"/>
              </a:rPr>
              <a:t>Includes content supplied by Sales Benchmark Index; Copyright © Sales Benchmark Index, 2024</a:t>
            </a:r>
            <a:endParaRPr dirty="0"/>
          </a:p>
        </p:txBody>
      </p:sp>
    </p:spTree>
    <p:extLst>
      <p:ext uri="{BB962C8B-B14F-4D97-AF65-F5344CB8AC3E}">
        <p14:creationId xmlns:p14="http://schemas.microsoft.com/office/powerpoint/2010/main" val="3730993469"/>
      </p:ext>
    </p:extLst>
  </p:cSld>
  <p:clrMap bg1="lt1" tx1="dk1" bg2="dk2" tx2="lt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 id="2147483742" r:id="rId14"/>
    <p:sldLayoutId id="2147483743" r:id="rId15"/>
    <p:sldLayoutId id="2147483744" r:id="rId16"/>
    <p:sldLayoutId id="2147483745" r:id="rId17"/>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7296">
          <p15:clr>
            <a:srgbClr val="F26B43"/>
          </p15:clr>
        </p15:guide>
        <p15:guide id="4" pos="384">
          <p15:clr>
            <a:srgbClr val="F26B43"/>
          </p15:clr>
        </p15:guide>
        <p15:guide id="5" orient="horz" pos="3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slideLayout" Target="../slideLayouts/slideLayout8.xml"/><Relationship Id="rId1" Type="http://schemas.openxmlformats.org/officeDocument/2006/relationships/tags" Target="../tags/tag32.xml"/><Relationship Id="rId4" Type="http://schemas.openxmlformats.org/officeDocument/2006/relationships/image" Target="../media/image13.emf"/></Relationships>
</file>

<file path=ppt/slides/_rels/slide2.xml.rels><?xml version="1.0" encoding="UTF-8" standalone="yes"?>
<Relationships xmlns="http://schemas.openxmlformats.org/package/2006/relationships"><Relationship Id="rId13" Type="http://schemas.openxmlformats.org/officeDocument/2006/relationships/tags" Target="../tags/tag45.xml"/><Relationship Id="rId18" Type="http://schemas.openxmlformats.org/officeDocument/2006/relationships/tags" Target="../tags/tag50.xml"/><Relationship Id="rId26" Type="http://schemas.openxmlformats.org/officeDocument/2006/relationships/tags" Target="../tags/tag58.xml"/><Relationship Id="rId21" Type="http://schemas.openxmlformats.org/officeDocument/2006/relationships/tags" Target="../tags/tag53.xml"/><Relationship Id="rId34" Type="http://schemas.openxmlformats.org/officeDocument/2006/relationships/chart" Target="../charts/chart1.xml"/><Relationship Id="rId7" Type="http://schemas.openxmlformats.org/officeDocument/2006/relationships/tags" Target="../tags/tag39.xml"/><Relationship Id="rId12" Type="http://schemas.openxmlformats.org/officeDocument/2006/relationships/tags" Target="../tags/tag44.xml"/><Relationship Id="rId17" Type="http://schemas.openxmlformats.org/officeDocument/2006/relationships/tags" Target="../tags/tag49.xml"/><Relationship Id="rId25" Type="http://schemas.openxmlformats.org/officeDocument/2006/relationships/tags" Target="../tags/tag57.xml"/><Relationship Id="rId33" Type="http://schemas.openxmlformats.org/officeDocument/2006/relationships/slide" Target="slide18.xml"/><Relationship Id="rId2" Type="http://schemas.openxmlformats.org/officeDocument/2006/relationships/tags" Target="../tags/tag34.xml"/><Relationship Id="rId16" Type="http://schemas.openxmlformats.org/officeDocument/2006/relationships/tags" Target="../tags/tag48.xml"/><Relationship Id="rId20" Type="http://schemas.openxmlformats.org/officeDocument/2006/relationships/tags" Target="../tags/tag52.xml"/><Relationship Id="rId29" Type="http://schemas.openxmlformats.org/officeDocument/2006/relationships/image" Target="../media/image14.emf"/><Relationship Id="rId1" Type="http://schemas.openxmlformats.org/officeDocument/2006/relationships/tags" Target="../tags/tag33.xml"/><Relationship Id="rId6" Type="http://schemas.openxmlformats.org/officeDocument/2006/relationships/tags" Target="../tags/tag38.xml"/><Relationship Id="rId11" Type="http://schemas.openxmlformats.org/officeDocument/2006/relationships/tags" Target="../tags/tag43.xml"/><Relationship Id="rId24" Type="http://schemas.openxmlformats.org/officeDocument/2006/relationships/tags" Target="../tags/tag56.xml"/><Relationship Id="rId32" Type="http://schemas.openxmlformats.org/officeDocument/2006/relationships/slide" Target="slide15.xml"/><Relationship Id="rId37" Type="http://schemas.openxmlformats.org/officeDocument/2006/relationships/chart" Target="../charts/chart4.xml"/><Relationship Id="rId5" Type="http://schemas.openxmlformats.org/officeDocument/2006/relationships/tags" Target="../tags/tag37.xml"/><Relationship Id="rId15" Type="http://schemas.openxmlformats.org/officeDocument/2006/relationships/tags" Target="../tags/tag47.xml"/><Relationship Id="rId23" Type="http://schemas.openxmlformats.org/officeDocument/2006/relationships/tags" Target="../tags/tag55.xml"/><Relationship Id="rId28" Type="http://schemas.openxmlformats.org/officeDocument/2006/relationships/oleObject" Target="../embeddings/oleObject32.bin"/><Relationship Id="rId36" Type="http://schemas.openxmlformats.org/officeDocument/2006/relationships/chart" Target="../charts/chart3.xml"/><Relationship Id="rId10" Type="http://schemas.openxmlformats.org/officeDocument/2006/relationships/tags" Target="../tags/tag42.xml"/><Relationship Id="rId19" Type="http://schemas.openxmlformats.org/officeDocument/2006/relationships/tags" Target="../tags/tag51.xml"/><Relationship Id="rId31" Type="http://schemas.openxmlformats.org/officeDocument/2006/relationships/slide" Target="slide8.xml"/><Relationship Id="rId4" Type="http://schemas.openxmlformats.org/officeDocument/2006/relationships/tags" Target="../tags/tag36.xml"/><Relationship Id="rId9" Type="http://schemas.openxmlformats.org/officeDocument/2006/relationships/tags" Target="../tags/tag41.xml"/><Relationship Id="rId14" Type="http://schemas.openxmlformats.org/officeDocument/2006/relationships/tags" Target="../tags/tag46.xml"/><Relationship Id="rId22" Type="http://schemas.openxmlformats.org/officeDocument/2006/relationships/tags" Target="../tags/tag54.xml"/><Relationship Id="rId27" Type="http://schemas.openxmlformats.org/officeDocument/2006/relationships/slideLayout" Target="../slideLayouts/slideLayout2.xml"/><Relationship Id="rId30" Type="http://schemas.openxmlformats.org/officeDocument/2006/relationships/slide" Target="slide3.xml"/><Relationship Id="rId35" Type="http://schemas.openxmlformats.org/officeDocument/2006/relationships/chart" Target="../charts/chart2.xml"/><Relationship Id="rId8" Type="http://schemas.openxmlformats.org/officeDocument/2006/relationships/tags" Target="../tags/tag40.xml"/><Relationship Id="rId3" Type="http://schemas.openxmlformats.org/officeDocument/2006/relationships/tags" Target="../tags/tag35.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3.xml"/><Relationship Id="rId1" Type="http://schemas.openxmlformats.org/officeDocument/2006/relationships/tags" Target="../tags/tag59.xml"/><Relationship Id="rId5" Type="http://schemas.openxmlformats.org/officeDocument/2006/relationships/image" Target="../media/image15.emf"/><Relationship Id="rId4" Type="http://schemas.openxmlformats.org/officeDocument/2006/relationships/oleObject" Target="../embeddings/oleObject33.bin"/></Relationships>
</file>

<file path=ppt/slides/_rels/slide4.xml.rels><?xml version="1.0" encoding="UTF-8" standalone="yes"?>
<Relationships xmlns="http://schemas.openxmlformats.org/package/2006/relationships"><Relationship Id="rId8" Type="http://schemas.openxmlformats.org/officeDocument/2006/relationships/image" Target="../media/image14.emf"/><Relationship Id="rId3" Type="http://schemas.openxmlformats.org/officeDocument/2006/relationships/tags" Target="../tags/tag62.xml"/><Relationship Id="rId7" Type="http://schemas.openxmlformats.org/officeDocument/2006/relationships/oleObject" Target="../embeddings/oleObject34.bin"/><Relationship Id="rId2" Type="http://schemas.openxmlformats.org/officeDocument/2006/relationships/tags" Target="../tags/tag61.xml"/><Relationship Id="rId1" Type="http://schemas.openxmlformats.org/officeDocument/2006/relationships/tags" Target="../tags/tag60.xml"/><Relationship Id="rId6" Type="http://schemas.openxmlformats.org/officeDocument/2006/relationships/slideLayout" Target="../slideLayouts/slideLayout1.xml"/><Relationship Id="rId5" Type="http://schemas.openxmlformats.org/officeDocument/2006/relationships/tags" Target="../tags/tag64.xml"/><Relationship Id="rId4" Type="http://schemas.openxmlformats.org/officeDocument/2006/relationships/tags" Target="../tags/tag63.xml"/><Relationship Id="rId9" Type="http://schemas.openxmlformats.org/officeDocument/2006/relationships/chart" Target="../charts/chart5.xml"/></Relationships>
</file>

<file path=ppt/slides/_rels/slide5.xml.rels><?xml version="1.0" encoding="UTF-8" standalone="yes"?>
<Relationships xmlns="http://schemas.openxmlformats.org/package/2006/relationships"><Relationship Id="rId8" Type="http://schemas.openxmlformats.org/officeDocument/2006/relationships/tags" Target="../tags/tag72.xml"/><Relationship Id="rId13" Type="http://schemas.openxmlformats.org/officeDocument/2006/relationships/slideLayout" Target="../slideLayouts/slideLayout2.xml"/><Relationship Id="rId3" Type="http://schemas.openxmlformats.org/officeDocument/2006/relationships/tags" Target="../tags/tag67.xml"/><Relationship Id="rId7" Type="http://schemas.openxmlformats.org/officeDocument/2006/relationships/tags" Target="../tags/tag71.xml"/><Relationship Id="rId12" Type="http://schemas.openxmlformats.org/officeDocument/2006/relationships/tags" Target="../tags/tag76.xml"/><Relationship Id="rId2" Type="http://schemas.openxmlformats.org/officeDocument/2006/relationships/tags" Target="../tags/tag66.xml"/><Relationship Id="rId16" Type="http://schemas.openxmlformats.org/officeDocument/2006/relationships/chart" Target="../charts/chart6.xml"/><Relationship Id="rId1" Type="http://schemas.openxmlformats.org/officeDocument/2006/relationships/tags" Target="../tags/tag65.xml"/><Relationship Id="rId6" Type="http://schemas.openxmlformats.org/officeDocument/2006/relationships/tags" Target="../tags/tag70.xml"/><Relationship Id="rId11" Type="http://schemas.openxmlformats.org/officeDocument/2006/relationships/tags" Target="../tags/tag75.xml"/><Relationship Id="rId5" Type="http://schemas.openxmlformats.org/officeDocument/2006/relationships/tags" Target="../tags/tag69.xml"/><Relationship Id="rId15" Type="http://schemas.openxmlformats.org/officeDocument/2006/relationships/image" Target="../media/image16.emf"/><Relationship Id="rId10" Type="http://schemas.openxmlformats.org/officeDocument/2006/relationships/tags" Target="../tags/tag74.xml"/><Relationship Id="rId4" Type="http://schemas.openxmlformats.org/officeDocument/2006/relationships/tags" Target="../tags/tag68.xml"/><Relationship Id="rId9" Type="http://schemas.openxmlformats.org/officeDocument/2006/relationships/tags" Target="../tags/tag73.xml"/><Relationship Id="rId14" Type="http://schemas.openxmlformats.org/officeDocument/2006/relationships/oleObject" Target="../embeddings/oleObject35.bin"/></Relationships>
</file>

<file path=ppt/slides/_rels/slide6.xml.rels><?xml version="1.0" encoding="UTF-8" standalone="yes"?>
<Relationships xmlns="http://schemas.openxmlformats.org/package/2006/relationships"><Relationship Id="rId8" Type="http://schemas.openxmlformats.org/officeDocument/2006/relationships/tags" Target="../tags/tag84.xml"/><Relationship Id="rId13" Type="http://schemas.openxmlformats.org/officeDocument/2006/relationships/tags" Target="../tags/tag89.xml"/><Relationship Id="rId18" Type="http://schemas.openxmlformats.org/officeDocument/2006/relationships/chart" Target="../charts/chart7.xml"/><Relationship Id="rId3" Type="http://schemas.openxmlformats.org/officeDocument/2006/relationships/tags" Target="../tags/tag79.xml"/><Relationship Id="rId7" Type="http://schemas.openxmlformats.org/officeDocument/2006/relationships/tags" Target="../tags/tag83.xml"/><Relationship Id="rId12" Type="http://schemas.openxmlformats.org/officeDocument/2006/relationships/tags" Target="../tags/tag88.xml"/><Relationship Id="rId17" Type="http://schemas.openxmlformats.org/officeDocument/2006/relationships/image" Target="../media/image14.emf"/><Relationship Id="rId2" Type="http://schemas.openxmlformats.org/officeDocument/2006/relationships/tags" Target="../tags/tag78.xml"/><Relationship Id="rId16" Type="http://schemas.openxmlformats.org/officeDocument/2006/relationships/oleObject" Target="../embeddings/oleObject36.bin"/><Relationship Id="rId1" Type="http://schemas.openxmlformats.org/officeDocument/2006/relationships/tags" Target="../tags/tag77.xml"/><Relationship Id="rId6" Type="http://schemas.openxmlformats.org/officeDocument/2006/relationships/tags" Target="../tags/tag82.xml"/><Relationship Id="rId11" Type="http://schemas.openxmlformats.org/officeDocument/2006/relationships/tags" Target="../tags/tag87.xml"/><Relationship Id="rId5" Type="http://schemas.openxmlformats.org/officeDocument/2006/relationships/tags" Target="../tags/tag81.xml"/><Relationship Id="rId15" Type="http://schemas.openxmlformats.org/officeDocument/2006/relationships/slideLayout" Target="../slideLayouts/slideLayout1.xml"/><Relationship Id="rId10" Type="http://schemas.openxmlformats.org/officeDocument/2006/relationships/tags" Target="../tags/tag86.xml"/><Relationship Id="rId4" Type="http://schemas.openxmlformats.org/officeDocument/2006/relationships/tags" Target="../tags/tag80.xml"/><Relationship Id="rId9" Type="http://schemas.openxmlformats.org/officeDocument/2006/relationships/tags" Target="../tags/tag85.xml"/><Relationship Id="rId14" Type="http://schemas.openxmlformats.org/officeDocument/2006/relationships/tags" Target="../tags/tag90.xml"/></Relationships>
</file>

<file path=ppt/slides/_rels/slide7.xml.rels><?xml version="1.0" encoding="UTF-8" standalone="yes"?>
<Relationships xmlns="http://schemas.openxmlformats.org/package/2006/relationships"><Relationship Id="rId8" Type="http://schemas.openxmlformats.org/officeDocument/2006/relationships/tags" Target="../tags/tag98.xml"/><Relationship Id="rId13" Type="http://schemas.openxmlformats.org/officeDocument/2006/relationships/slideLayout" Target="../slideLayouts/slideLayout1.xml"/><Relationship Id="rId3" Type="http://schemas.openxmlformats.org/officeDocument/2006/relationships/tags" Target="../tags/tag93.xml"/><Relationship Id="rId7" Type="http://schemas.openxmlformats.org/officeDocument/2006/relationships/tags" Target="../tags/tag97.xml"/><Relationship Id="rId12" Type="http://schemas.openxmlformats.org/officeDocument/2006/relationships/tags" Target="../tags/tag102.xml"/><Relationship Id="rId17" Type="http://schemas.openxmlformats.org/officeDocument/2006/relationships/image" Target="../media/image17.emf"/><Relationship Id="rId2" Type="http://schemas.openxmlformats.org/officeDocument/2006/relationships/tags" Target="../tags/tag92.xml"/><Relationship Id="rId16" Type="http://schemas.openxmlformats.org/officeDocument/2006/relationships/chart" Target="../charts/chart8.xml"/><Relationship Id="rId1" Type="http://schemas.openxmlformats.org/officeDocument/2006/relationships/tags" Target="../tags/tag91.xml"/><Relationship Id="rId6" Type="http://schemas.openxmlformats.org/officeDocument/2006/relationships/tags" Target="../tags/tag96.xml"/><Relationship Id="rId11" Type="http://schemas.openxmlformats.org/officeDocument/2006/relationships/tags" Target="../tags/tag101.xml"/><Relationship Id="rId5" Type="http://schemas.openxmlformats.org/officeDocument/2006/relationships/tags" Target="../tags/tag95.xml"/><Relationship Id="rId15" Type="http://schemas.openxmlformats.org/officeDocument/2006/relationships/image" Target="../media/image14.emf"/><Relationship Id="rId10" Type="http://schemas.openxmlformats.org/officeDocument/2006/relationships/tags" Target="../tags/tag100.xml"/><Relationship Id="rId4" Type="http://schemas.openxmlformats.org/officeDocument/2006/relationships/tags" Target="../tags/tag94.xml"/><Relationship Id="rId9" Type="http://schemas.openxmlformats.org/officeDocument/2006/relationships/tags" Target="../tags/tag99.xml"/><Relationship Id="rId14" Type="http://schemas.openxmlformats.org/officeDocument/2006/relationships/oleObject" Target="../embeddings/oleObject37.bin"/></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3.xml"/><Relationship Id="rId1" Type="http://schemas.openxmlformats.org/officeDocument/2006/relationships/tags" Target="../tags/tag103.xml"/><Relationship Id="rId5" Type="http://schemas.openxmlformats.org/officeDocument/2006/relationships/image" Target="../media/image15.emf"/><Relationship Id="rId4" Type="http://schemas.openxmlformats.org/officeDocument/2006/relationships/oleObject" Target="../embeddings/oleObject38.bin"/></Relationships>
</file>

<file path=ppt/slides/_rels/slide9.xml.rels><?xml version="1.0" encoding="UTF-8" standalone="yes"?>
<Relationships xmlns="http://schemas.openxmlformats.org/package/2006/relationships"><Relationship Id="rId8" Type="http://schemas.openxmlformats.org/officeDocument/2006/relationships/tags" Target="../tags/tag111.xml"/><Relationship Id="rId13" Type="http://schemas.openxmlformats.org/officeDocument/2006/relationships/tags" Target="../tags/tag116.xml"/><Relationship Id="rId18" Type="http://schemas.openxmlformats.org/officeDocument/2006/relationships/tags" Target="../tags/tag121.xml"/><Relationship Id="rId26" Type="http://schemas.openxmlformats.org/officeDocument/2006/relationships/chart" Target="../charts/chart10.xml"/><Relationship Id="rId3" Type="http://schemas.openxmlformats.org/officeDocument/2006/relationships/tags" Target="../tags/tag106.xml"/><Relationship Id="rId21" Type="http://schemas.openxmlformats.org/officeDocument/2006/relationships/tags" Target="../tags/tag124.xml"/><Relationship Id="rId7" Type="http://schemas.openxmlformats.org/officeDocument/2006/relationships/tags" Target="../tags/tag110.xml"/><Relationship Id="rId12" Type="http://schemas.openxmlformats.org/officeDocument/2006/relationships/tags" Target="../tags/tag115.xml"/><Relationship Id="rId17" Type="http://schemas.openxmlformats.org/officeDocument/2006/relationships/tags" Target="../tags/tag120.xml"/><Relationship Id="rId25" Type="http://schemas.openxmlformats.org/officeDocument/2006/relationships/chart" Target="../charts/chart9.xml"/><Relationship Id="rId2" Type="http://schemas.openxmlformats.org/officeDocument/2006/relationships/tags" Target="../tags/tag105.xml"/><Relationship Id="rId16" Type="http://schemas.openxmlformats.org/officeDocument/2006/relationships/tags" Target="../tags/tag119.xml"/><Relationship Id="rId20" Type="http://schemas.openxmlformats.org/officeDocument/2006/relationships/tags" Target="../tags/tag123.xml"/><Relationship Id="rId1" Type="http://schemas.openxmlformats.org/officeDocument/2006/relationships/tags" Target="../tags/tag104.xml"/><Relationship Id="rId6" Type="http://schemas.openxmlformats.org/officeDocument/2006/relationships/tags" Target="../tags/tag109.xml"/><Relationship Id="rId11" Type="http://schemas.openxmlformats.org/officeDocument/2006/relationships/tags" Target="../tags/tag114.xml"/><Relationship Id="rId24" Type="http://schemas.openxmlformats.org/officeDocument/2006/relationships/image" Target="../media/image18.emf"/><Relationship Id="rId5" Type="http://schemas.openxmlformats.org/officeDocument/2006/relationships/tags" Target="../tags/tag108.xml"/><Relationship Id="rId15" Type="http://schemas.openxmlformats.org/officeDocument/2006/relationships/tags" Target="../tags/tag118.xml"/><Relationship Id="rId23" Type="http://schemas.openxmlformats.org/officeDocument/2006/relationships/oleObject" Target="../embeddings/oleObject39.bin"/><Relationship Id="rId10" Type="http://schemas.openxmlformats.org/officeDocument/2006/relationships/tags" Target="../tags/tag113.xml"/><Relationship Id="rId19" Type="http://schemas.openxmlformats.org/officeDocument/2006/relationships/tags" Target="../tags/tag122.xml"/><Relationship Id="rId4" Type="http://schemas.openxmlformats.org/officeDocument/2006/relationships/tags" Target="../tags/tag107.xml"/><Relationship Id="rId9" Type="http://schemas.openxmlformats.org/officeDocument/2006/relationships/tags" Target="../tags/tag112.xml"/><Relationship Id="rId14" Type="http://schemas.openxmlformats.org/officeDocument/2006/relationships/tags" Target="../tags/tag117.xml"/><Relationship Id="rId22" Type="http://schemas.openxmlformats.org/officeDocument/2006/relationships/slideLayout" Target="../slideLayouts/slideLayout41.xml"/></Relationships>
</file>

<file path=ppt/slides/_rels/slide10.xml.rels><?xml version="1.0" encoding="UTF-8" standalone="yes"?>
<Relationships xmlns="http://schemas.openxmlformats.org/package/2006/relationships"><Relationship Id="rId13" Type="http://schemas.openxmlformats.org/officeDocument/2006/relationships/tags" Target="../tags/tag137.xml"/><Relationship Id="rId18" Type="http://schemas.openxmlformats.org/officeDocument/2006/relationships/tags" Target="../tags/tag142.xml"/><Relationship Id="rId26" Type="http://schemas.openxmlformats.org/officeDocument/2006/relationships/tags" Target="../tags/tag150.xml"/><Relationship Id="rId39" Type="http://schemas.openxmlformats.org/officeDocument/2006/relationships/tags" Target="../tags/tag163.xml"/><Relationship Id="rId21" Type="http://schemas.openxmlformats.org/officeDocument/2006/relationships/tags" Target="../tags/tag145.xml"/><Relationship Id="rId34" Type="http://schemas.openxmlformats.org/officeDocument/2006/relationships/tags" Target="../tags/tag158.xml"/><Relationship Id="rId42" Type="http://schemas.openxmlformats.org/officeDocument/2006/relationships/oleObject" Target="../embeddings/oleObject40.bin"/><Relationship Id="rId7" Type="http://schemas.openxmlformats.org/officeDocument/2006/relationships/tags" Target="../tags/tag131.xml"/><Relationship Id="rId2" Type="http://schemas.openxmlformats.org/officeDocument/2006/relationships/tags" Target="../tags/tag126.xml"/><Relationship Id="rId16" Type="http://schemas.openxmlformats.org/officeDocument/2006/relationships/tags" Target="../tags/tag140.xml"/><Relationship Id="rId20" Type="http://schemas.openxmlformats.org/officeDocument/2006/relationships/tags" Target="../tags/tag144.xml"/><Relationship Id="rId29" Type="http://schemas.openxmlformats.org/officeDocument/2006/relationships/tags" Target="../tags/tag153.xml"/><Relationship Id="rId41" Type="http://schemas.openxmlformats.org/officeDocument/2006/relationships/slideLayout" Target="../slideLayouts/slideLayout2.xml"/><Relationship Id="rId1" Type="http://schemas.openxmlformats.org/officeDocument/2006/relationships/tags" Target="../tags/tag125.xml"/><Relationship Id="rId6" Type="http://schemas.openxmlformats.org/officeDocument/2006/relationships/tags" Target="../tags/tag130.xml"/><Relationship Id="rId11" Type="http://schemas.openxmlformats.org/officeDocument/2006/relationships/tags" Target="../tags/tag135.xml"/><Relationship Id="rId24" Type="http://schemas.openxmlformats.org/officeDocument/2006/relationships/tags" Target="../tags/tag148.xml"/><Relationship Id="rId32" Type="http://schemas.openxmlformats.org/officeDocument/2006/relationships/tags" Target="../tags/tag156.xml"/><Relationship Id="rId37" Type="http://schemas.openxmlformats.org/officeDocument/2006/relationships/tags" Target="../tags/tag161.xml"/><Relationship Id="rId40" Type="http://schemas.openxmlformats.org/officeDocument/2006/relationships/tags" Target="../tags/tag164.xml"/><Relationship Id="rId5" Type="http://schemas.openxmlformats.org/officeDocument/2006/relationships/tags" Target="../tags/tag129.xml"/><Relationship Id="rId15" Type="http://schemas.openxmlformats.org/officeDocument/2006/relationships/tags" Target="../tags/tag139.xml"/><Relationship Id="rId23" Type="http://schemas.openxmlformats.org/officeDocument/2006/relationships/tags" Target="../tags/tag147.xml"/><Relationship Id="rId28" Type="http://schemas.openxmlformats.org/officeDocument/2006/relationships/tags" Target="../tags/tag152.xml"/><Relationship Id="rId36" Type="http://schemas.openxmlformats.org/officeDocument/2006/relationships/tags" Target="../tags/tag160.xml"/><Relationship Id="rId10" Type="http://schemas.openxmlformats.org/officeDocument/2006/relationships/tags" Target="../tags/tag134.xml"/><Relationship Id="rId19" Type="http://schemas.openxmlformats.org/officeDocument/2006/relationships/tags" Target="../tags/tag143.xml"/><Relationship Id="rId31" Type="http://schemas.openxmlformats.org/officeDocument/2006/relationships/tags" Target="../tags/tag155.xml"/><Relationship Id="rId44" Type="http://schemas.openxmlformats.org/officeDocument/2006/relationships/chart" Target="../charts/chart11.xml"/><Relationship Id="rId4" Type="http://schemas.openxmlformats.org/officeDocument/2006/relationships/tags" Target="../tags/tag128.xml"/><Relationship Id="rId9" Type="http://schemas.openxmlformats.org/officeDocument/2006/relationships/tags" Target="../tags/tag133.xml"/><Relationship Id="rId14" Type="http://schemas.openxmlformats.org/officeDocument/2006/relationships/tags" Target="../tags/tag138.xml"/><Relationship Id="rId22" Type="http://schemas.openxmlformats.org/officeDocument/2006/relationships/tags" Target="../tags/tag146.xml"/><Relationship Id="rId27" Type="http://schemas.openxmlformats.org/officeDocument/2006/relationships/tags" Target="../tags/tag151.xml"/><Relationship Id="rId30" Type="http://schemas.openxmlformats.org/officeDocument/2006/relationships/tags" Target="../tags/tag154.xml"/><Relationship Id="rId35" Type="http://schemas.openxmlformats.org/officeDocument/2006/relationships/tags" Target="../tags/tag159.xml"/><Relationship Id="rId43" Type="http://schemas.openxmlformats.org/officeDocument/2006/relationships/image" Target="../media/image19.emf"/><Relationship Id="rId8" Type="http://schemas.openxmlformats.org/officeDocument/2006/relationships/tags" Target="../tags/tag132.xml"/><Relationship Id="rId3" Type="http://schemas.openxmlformats.org/officeDocument/2006/relationships/tags" Target="../tags/tag127.xml"/><Relationship Id="rId12" Type="http://schemas.openxmlformats.org/officeDocument/2006/relationships/tags" Target="../tags/tag136.xml"/><Relationship Id="rId17" Type="http://schemas.openxmlformats.org/officeDocument/2006/relationships/tags" Target="../tags/tag141.xml"/><Relationship Id="rId25" Type="http://schemas.openxmlformats.org/officeDocument/2006/relationships/tags" Target="../tags/tag149.xml"/><Relationship Id="rId33" Type="http://schemas.openxmlformats.org/officeDocument/2006/relationships/tags" Target="../tags/tag157.xml"/><Relationship Id="rId38" Type="http://schemas.openxmlformats.org/officeDocument/2006/relationships/tags" Target="../tags/tag162.xml"/></Relationships>
</file>

<file path=ppt/slides/_rels/slide11.xml.rels><?xml version="1.0" encoding="UTF-8" standalone="yes"?>
<Relationships xmlns="http://schemas.openxmlformats.org/package/2006/relationships"><Relationship Id="rId8" Type="http://schemas.openxmlformats.org/officeDocument/2006/relationships/tags" Target="../tags/tag172.xml"/><Relationship Id="rId13" Type="http://schemas.openxmlformats.org/officeDocument/2006/relationships/image" Target="../media/image20.emf"/><Relationship Id="rId3" Type="http://schemas.openxmlformats.org/officeDocument/2006/relationships/tags" Target="../tags/tag167.xml"/><Relationship Id="rId7" Type="http://schemas.openxmlformats.org/officeDocument/2006/relationships/tags" Target="../tags/tag171.xml"/><Relationship Id="rId12" Type="http://schemas.openxmlformats.org/officeDocument/2006/relationships/oleObject" Target="../embeddings/oleObject41.bin"/><Relationship Id="rId2" Type="http://schemas.openxmlformats.org/officeDocument/2006/relationships/tags" Target="../tags/tag166.xml"/><Relationship Id="rId1" Type="http://schemas.openxmlformats.org/officeDocument/2006/relationships/tags" Target="../tags/tag165.xml"/><Relationship Id="rId6" Type="http://schemas.openxmlformats.org/officeDocument/2006/relationships/tags" Target="../tags/tag170.xml"/><Relationship Id="rId11" Type="http://schemas.openxmlformats.org/officeDocument/2006/relationships/slideLayout" Target="../slideLayouts/slideLayout2.xml"/><Relationship Id="rId5" Type="http://schemas.openxmlformats.org/officeDocument/2006/relationships/tags" Target="../tags/tag169.xml"/><Relationship Id="rId10" Type="http://schemas.openxmlformats.org/officeDocument/2006/relationships/tags" Target="../tags/tag174.xml"/><Relationship Id="rId4" Type="http://schemas.openxmlformats.org/officeDocument/2006/relationships/tags" Target="../tags/tag168.xml"/><Relationship Id="rId9" Type="http://schemas.openxmlformats.org/officeDocument/2006/relationships/tags" Target="../tags/tag173.xml"/><Relationship Id="rId14" Type="http://schemas.openxmlformats.org/officeDocument/2006/relationships/chart" Target="../charts/chart12.xml"/></Relationships>
</file>

<file path=ppt/slides/_rels/slide12.xml.rels><?xml version="1.0" encoding="UTF-8" standalone="yes"?>
<Relationships xmlns="http://schemas.openxmlformats.org/package/2006/relationships"><Relationship Id="rId8" Type="http://schemas.openxmlformats.org/officeDocument/2006/relationships/tags" Target="../tags/tag182.xml"/><Relationship Id="rId13" Type="http://schemas.openxmlformats.org/officeDocument/2006/relationships/tags" Target="../tags/tag187.xml"/><Relationship Id="rId3" Type="http://schemas.openxmlformats.org/officeDocument/2006/relationships/tags" Target="../tags/tag177.xml"/><Relationship Id="rId7" Type="http://schemas.openxmlformats.org/officeDocument/2006/relationships/tags" Target="../tags/tag181.xml"/><Relationship Id="rId12" Type="http://schemas.openxmlformats.org/officeDocument/2006/relationships/tags" Target="../tags/tag186.xml"/><Relationship Id="rId17" Type="http://schemas.openxmlformats.org/officeDocument/2006/relationships/chart" Target="../charts/chart13.xml"/><Relationship Id="rId2" Type="http://schemas.openxmlformats.org/officeDocument/2006/relationships/tags" Target="../tags/tag176.xml"/><Relationship Id="rId16" Type="http://schemas.openxmlformats.org/officeDocument/2006/relationships/image" Target="../media/image14.emf"/><Relationship Id="rId1" Type="http://schemas.openxmlformats.org/officeDocument/2006/relationships/tags" Target="../tags/tag175.xml"/><Relationship Id="rId6" Type="http://schemas.openxmlformats.org/officeDocument/2006/relationships/tags" Target="../tags/tag180.xml"/><Relationship Id="rId11" Type="http://schemas.openxmlformats.org/officeDocument/2006/relationships/tags" Target="../tags/tag185.xml"/><Relationship Id="rId5" Type="http://schemas.openxmlformats.org/officeDocument/2006/relationships/tags" Target="../tags/tag179.xml"/><Relationship Id="rId15" Type="http://schemas.openxmlformats.org/officeDocument/2006/relationships/oleObject" Target="../embeddings/oleObject42.bin"/><Relationship Id="rId10" Type="http://schemas.openxmlformats.org/officeDocument/2006/relationships/tags" Target="../tags/tag184.xml"/><Relationship Id="rId4" Type="http://schemas.openxmlformats.org/officeDocument/2006/relationships/tags" Target="../tags/tag178.xml"/><Relationship Id="rId9" Type="http://schemas.openxmlformats.org/officeDocument/2006/relationships/tags" Target="../tags/tag183.xml"/><Relationship Id="rId14"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8" Type="http://schemas.openxmlformats.org/officeDocument/2006/relationships/chart" Target="../charts/chart14.xml"/><Relationship Id="rId3" Type="http://schemas.openxmlformats.org/officeDocument/2006/relationships/tags" Target="../tags/tag190.xml"/><Relationship Id="rId7" Type="http://schemas.openxmlformats.org/officeDocument/2006/relationships/image" Target="../media/image21.emf"/><Relationship Id="rId2" Type="http://schemas.openxmlformats.org/officeDocument/2006/relationships/tags" Target="../tags/tag189.xml"/><Relationship Id="rId1" Type="http://schemas.openxmlformats.org/officeDocument/2006/relationships/tags" Target="../tags/tag188.xml"/><Relationship Id="rId6" Type="http://schemas.openxmlformats.org/officeDocument/2006/relationships/oleObject" Target="../embeddings/oleObject43.bin"/><Relationship Id="rId5" Type="http://schemas.openxmlformats.org/officeDocument/2006/relationships/slideLayout" Target="../slideLayouts/slideLayout2.xml"/><Relationship Id="rId4" Type="http://schemas.openxmlformats.org/officeDocument/2006/relationships/tags" Target="../tags/tag191.xml"/></Relationships>
</file>

<file path=ppt/slides/_rels/slide14.xml.rels><?xml version="1.0" encoding="UTF-8" standalone="yes"?>
<Relationships xmlns="http://schemas.openxmlformats.org/package/2006/relationships"><Relationship Id="rId8" Type="http://schemas.openxmlformats.org/officeDocument/2006/relationships/tags" Target="../tags/tag199.xml"/><Relationship Id="rId13" Type="http://schemas.openxmlformats.org/officeDocument/2006/relationships/tags" Target="../tags/tag204.xml"/><Relationship Id="rId18" Type="http://schemas.openxmlformats.org/officeDocument/2006/relationships/chart" Target="../charts/chart15.xml"/><Relationship Id="rId3" Type="http://schemas.openxmlformats.org/officeDocument/2006/relationships/tags" Target="../tags/tag194.xml"/><Relationship Id="rId7" Type="http://schemas.openxmlformats.org/officeDocument/2006/relationships/tags" Target="../tags/tag198.xml"/><Relationship Id="rId12" Type="http://schemas.openxmlformats.org/officeDocument/2006/relationships/tags" Target="../tags/tag203.xml"/><Relationship Id="rId17" Type="http://schemas.openxmlformats.org/officeDocument/2006/relationships/image" Target="../media/image20.emf"/><Relationship Id="rId2" Type="http://schemas.openxmlformats.org/officeDocument/2006/relationships/tags" Target="../tags/tag193.xml"/><Relationship Id="rId16" Type="http://schemas.openxmlformats.org/officeDocument/2006/relationships/oleObject" Target="../embeddings/oleObject44.bin"/><Relationship Id="rId1" Type="http://schemas.openxmlformats.org/officeDocument/2006/relationships/tags" Target="../tags/tag192.xml"/><Relationship Id="rId6" Type="http://schemas.openxmlformats.org/officeDocument/2006/relationships/tags" Target="../tags/tag197.xml"/><Relationship Id="rId11" Type="http://schemas.openxmlformats.org/officeDocument/2006/relationships/tags" Target="../tags/tag202.xml"/><Relationship Id="rId5" Type="http://schemas.openxmlformats.org/officeDocument/2006/relationships/tags" Target="../tags/tag196.xml"/><Relationship Id="rId15" Type="http://schemas.openxmlformats.org/officeDocument/2006/relationships/slideLayout" Target="../slideLayouts/slideLayout2.xml"/><Relationship Id="rId10" Type="http://schemas.openxmlformats.org/officeDocument/2006/relationships/tags" Target="../tags/tag201.xml"/><Relationship Id="rId4" Type="http://schemas.openxmlformats.org/officeDocument/2006/relationships/tags" Target="../tags/tag195.xml"/><Relationship Id="rId9" Type="http://schemas.openxmlformats.org/officeDocument/2006/relationships/tags" Target="../tags/tag200.xml"/><Relationship Id="rId14" Type="http://schemas.openxmlformats.org/officeDocument/2006/relationships/tags" Target="../tags/tag205.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3.xml"/><Relationship Id="rId1" Type="http://schemas.openxmlformats.org/officeDocument/2006/relationships/tags" Target="../tags/tag206.xml"/><Relationship Id="rId5" Type="http://schemas.openxmlformats.org/officeDocument/2006/relationships/image" Target="../media/image15.emf"/><Relationship Id="rId4" Type="http://schemas.openxmlformats.org/officeDocument/2006/relationships/oleObject" Target="../embeddings/oleObject45.bin"/></Relationships>
</file>

<file path=ppt/slides/_rels/slide16.xml.rels><?xml version="1.0" encoding="UTF-8" standalone="yes"?>
<Relationships xmlns="http://schemas.openxmlformats.org/package/2006/relationships"><Relationship Id="rId13" Type="http://schemas.openxmlformats.org/officeDocument/2006/relationships/tags" Target="../tags/tag219.xml"/><Relationship Id="rId18" Type="http://schemas.openxmlformats.org/officeDocument/2006/relationships/tags" Target="../tags/tag224.xml"/><Relationship Id="rId26" Type="http://schemas.openxmlformats.org/officeDocument/2006/relationships/tags" Target="../tags/tag232.xml"/><Relationship Id="rId39" Type="http://schemas.openxmlformats.org/officeDocument/2006/relationships/image" Target="../media/image14.emf"/><Relationship Id="rId21" Type="http://schemas.openxmlformats.org/officeDocument/2006/relationships/tags" Target="../tags/tag227.xml"/><Relationship Id="rId34" Type="http://schemas.openxmlformats.org/officeDocument/2006/relationships/tags" Target="../tags/tag240.xml"/><Relationship Id="rId7" Type="http://schemas.openxmlformats.org/officeDocument/2006/relationships/tags" Target="../tags/tag213.xml"/><Relationship Id="rId12" Type="http://schemas.openxmlformats.org/officeDocument/2006/relationships/tags" Target="../tags/tag218.xml"/><Relationship Id="rId17" Type="http://schemas.openxmlformats.org/officeDocument/2006/relationships/tags" Target="../tags/tag223.xml"/><Relationship Id="rId25" Type="http://schemas.openxmlformats.org/officeDocument/2006/relationships/tags" Target="../tags/tag231.xml"/><Relationship Id="rId33" Type="http://schemas.openxmlformats.org/officeDocument/2006/relationships/tags" Target="../tags/tag239.xml"/><Relationship Id="rId38" Type="http://schemas.openxmlformats.org/officeDocument/2006/relationships/oleObject" Target="../embeddings/oleObject46.bin"/><Relationship Id="rId2" Type="http://schemas.openxmlformats.org/officeDocument/2006/relationships/tags" Target="../tags/tag208.xml"/><Relationship Id="rId16" Type="http://schemas.openxmlformats.org/officeDocument/2006/relationships/tags" Target="../tags/tag222.xml"/><Relationship Id="rId20" Type="http://schemas.openxmlformats.org/officeDocument/2006/relationships/tags" Target="../tags/tag226.xml"/><Relationship Id="rId29" Type="http://schemas.openxmlformats.org/officeDocument/2006/relationships/tags" Target="../tags/tag235.xml"/><Relationship Id="rId1" Type="http://schemas.openxmlformats.org/officeDocument/2006/relationships/tags" Target="../tags/tag207.xml"/><Relationship Id="rId6" Type="http://schemas.openxmlformats.org/officeDocument/2006/relationships/tags" Target="../tags/tag212.xml"/><Relationship Id="rId11" Type="http://schemas.openxmlformats.org/officeDocument/2006/relationships/tags" Target="../tags/tag217.xml"/><Relationship Id="rId24" Type="http://schemas.openxmlformats.org/officeDocument/2006/relationships/tags" Target="../tags/tag230.xml"/><Relationship Id="rId32" Type="http://schemas.openxmlformats.org/officeDocument/2006/relationships/tags" Target="../tags/tag238.xml"/><Relationship Id="rId37" Type="http://schemas.openxmlformats.org/officeDocument/2006/relationships/slideLayout" Target="../slideLayouts/slideLayout1.xml"/><Relationship Id="rId40" Type="http://schemas.openxmlformats.org/officeDocument/2006/relationships/chart" Target="../charts/chart16.xml"/><Relationship Id="rId5" Type="http://schemas.openxmlformats.org/officeDocument/2006/relationships/tags" Target="../tags/tag211.xml"/><Relationship Id="rId15" Type="http://schemas.openxmlformats.org/officeDocument/2006/relationships/tags" Target="../tags/tag221.xml"/><Relationship Id="rId23" Type="http://schemas.openxmlformats.org/officeDocument/2006/relationships/tags" Target="../tags/tag229.xml"/><Relationship Id="rId28" Type="http://schemas.openxmlformats.org/officeDocument/2006/relationships/tags" Target="../tags/tag234.xml"/><Relationship Id="rId36" Type="http://schemas.openxmlformats.org/officeDocument/2006/relationships/tags" Target="../tags/tag242.xml"/><Relationship Id="rId10" Type="http://schemas.openxmlformats.org/officeDocument/2006/relationships/tags" Target="../tags/tag216.xml"/><Relationship Id="rId19" Type="http://schemas.openxmlformats.org/officeDocument/2006/relationships/tags" Target="../tags/tag225.xml"/><Relationship Id="rId31" Type="http://schemas.openxmlformats.org/officeDocument/2006/relationships/tags" Target="../tags/tag237.xml"/><Relationship Id="rId4" Type="http://schemas.openxmlformats.org/officeDocument/2006/relationships/tags" Target="../tags/tag210.xml"/><Relationship Id="rId9" Type="http://schemas.openxmlformats.org/officeDocument/2006/relationships/tags" Target="../tags/tag215.xml"/><Relationship Id="rId14" Type="http://schemas.openxmlformats.org/officeDocument/2006/relationships/tags" Target="../tags/tag220.xml"/><Relationship Id="rId22" Type="http://schemas.openxmlformats.org/officeDocument/2006/relationships/tags" Target="../tags/tag228.xml"/><Relationship Id="rId27" Type="http://schemas.openxmlformats.org/officeDocument/2006/relationships/tags" Target="../tags/tag233.xml"/><Relationship Id="rId30" Type="http://schemas.openxmlformats.org/officeDocument/2006/relationships/tags" Target="../tags/tag236.xml"/><Relationship Id="rId35" Type="http://schemas.openxmlformats.org/officeDocument/2006/relationships/tags" Target="../tags/tag241.xml"/><Relationship Id="rId8" Type="http://schemas.openxmlformats.org/officeDocument/2006/relationships/tags" Target="../tags/tag214.xml"/><Relationship Id="rId3" Type="http://schemas.openxmlformats.org/officeDocument/2006/relationships/tags" Target="../tags/tag209.xml"/></Relationships>
</file>

<file path=ppt/slides/_rels/slide17.xml.rels><?xml version="1.0" encoding="UTF-8" standalone="yes"?>
<Relationships xmlns="http://schemas.openxmlformats.org/package/2006/relationships"><Relationship Id="rId8" Type="http://schemas.openxmlformats.org/officeDocument/2006/relationships/slideLayout" Target="../slideLayouts/slideLayout2.xml"/><Relationship Id="rId3" Type="http://schemas.openxmlformats.org/officeDocument/2006/relationships/tags" Target="../tags/tag245.xml"/><Relationship Id="rId7" Type="http://schemas.openxmlformats.org/officeDocument/2006/relationships/tags" Target="../tags/tag249.xml"/><Relationship Id="rId12" Type="http://schemas.openxmlformats.org/officeDocument/2006/relationships/chart" Target="../charts/chart18.xml"/><Relationship Id="rId2" Type="http://schemas.openxmlformats.org/officeDocument/2006/relationships/tags" Target="../tags/tag244.xml"/><Relationship Id="rId1" Type="http://schemas.openxmlformats.org/officeDocument/2006/relationships/tags" Target="../tags/tag243.xml"/><Relationship Id="rId6" Type="http://schemas.openxmlformats.org/officeDocument/2006/relationships/tags" Target="../tags/tag248.xml"/><Relationship Id="rId11" Type="http://schemas.openxmlformats.org/officeDocument/2006/relationships/chart" Target="../charts/chart17.xml"/><Relationship Id="rId5" Type="http://schemas.openxmlformats.org/officeDocument/2006/relationships/tags" Target="../tags/tag247.xml"/><Relationship Id="rId10" Type="http://schemas.openxmlformats.org/officeDocument/2006/relationships/image" Target="../media/image21.emf"/><Relationship Id="rId4" Type="http://schemas.openxmlformats.org/officeDocument/2006/relationships/tags" Target="../tags/tag246.xml"/><Relationship Id="rId9" Type="http://schemas.openxmlformats.org/officeDocument/2006/relationships/oleObject" Target="../embeddings/oleObject47.bin"/></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3.xml"/><Relationship Id="rId1" Type="http://schemas.openxmlformats.org/officeDocument/2006/relationships/tags" Target="../tags/tag250.xml"/><Relationship Id="rId5" Type="http://schemas.openxmlformats.org/officeDocument/2006/relationships/image" Target="../media/image15.emf"/><Relationship Id="rId4" Type="http://schemas.openxmlformats.org/officeDocument/2006/relationships/oleObject" Target="../embeddings/oleObject48.bin"/></Relationships>
</file>

<file path=ppt/slides/_rels/slide19.xml.rels><?xml version="1.0" encoding="UTF-8" standalone="yes"?>
<Relationships xmlns="http://schemas.openxmlformats.org/package/2006/relationships"><Relationship Id="rId8" Type="http://schemas.openxmlformats.org/officeDocument/2006/relationships/oleObject" Target="../embeddings/oleObject49.bin"/><Relationship Id="rId3" Type="http://schemas.openxmlformats.org/officeDocument/2006/relationships/tags" Target="../tags/tag253.xml"/><Relationship Id="rId7" Type="http://schemas.openxmlformats.org/officeDocument/2006/relationships/slideLayout" Target="../slideLayouts/slideLayout2.xml"/><Relationship Id="rId2" Type="http://schemas.openxmlformats.org/officeDocument/2006/relationships/tags" Target="../tags/tag252.xml"/><Relationship Id="rId1" Type="http://schemas.openxmlformats.org/officeDocument/2006/relationships/tags" Target="../tags/tag251.xml"/><Relationship Id="rId6" Type="http://schemas.openxmlformats.org/officeDocument/2006/relationships/tags" Target="../tags/tag256.xml"/><Relationship Id="rId5" Type="http://schemas.openxmlformats.org/officeDocument/2006/relationships/tags" Target="../tags/tag255.xml"/><Relationship Id="rId10" Type="http://schemas.openxmlformats.org/officeDocument/2006/relationships/chart" Target="../charts/chart19.xml"/><Relationship Id="rId4" Type="http://schemas.openxmlformats.org/officeDocument/2006/relationships/tags" Target="../tags/tag254.xml"/><Relationship Id="rId9" Type="http://schemas.openxmlformats.org/officeDocument/2006/relationships/image" Target="../media/image22.emf"/></Relationships>
</file>

<file path=ppt/slides/_rels/slide20.xml.rels><?xml version="1.0" encoding="UTF-8" standalone="yes"?>
<Relationships xmlns="http://schemas.openxmlformats.org/package/2006/relationships"><Relationship Id="rId13" Type="http://schemas.openxmlformats.org/officeDocument/2006/relationships/tags" Target="../tags/tag269.xml"/><Relationship Id="rId18" Type="http://schemas.openxmlformats.org/officeDocument/2006/relationships/tags" Target="../tags/tag274.xml"/><Relationship Id="rId26" Type="http://schemas.openxmlformats.org/officeDocument/2006/relationships/tags" Target="../tags/tag282.xml"/><Relationship Id="rId39" Type="http://schemas.openxmlformats.org/officeDocument/2006/relationships/tags" Target="../tags/tag295.xml"/><Relationship Id="rId21" Type="http://schemas.openxmlformats.org/officeDocument/2006/relationships/tags" Target="../tags/tag277.xml"/><Relationship Id="rId34" Type="http://schemas.openxmlformats.org/officeDocument/2006/relationships/tags" Target="../tags/tag290.xml"/><Relationship Id="rId42" Type="http://schemas.openxmlformats.org/officeDocument/2006/relationships/oleObject" Target="../embeddings/oleObject50.bin"/><Relationship Id="rId7" Type="http://schemas.openxmlformats.org/officeDocument/2006/relationships/tags" Target="../tags/tag263.xml"/><Relationship Id="rId2" Type="http://schemas.openxmlformats.org/officeDocument/2006/relationships/tags" Target="../tags/tag258.xml"/><Relationship Id="rId16" Type="http://schemas.openxmlformats.org/officeDocument/2006/relationships/tags" Target="../tags/tag272.xml"/><Relationship Id="rId20" Type="http://schemas.openxmlformats.org/officeDocument/2006/relationships/tags" Target="../tags/tag276.xml"/><Relationship Id="rId29" Type="http://schemas.openxmlformats.org/officeDocument/2006/relationships/tags" Target="../tags/tag285.xml"/><Relationship Id="rId41" Type="http://schemas.openxmlformats.org/officeDocument/2006/relationships/slideLayout" Target="../slideLayouts/slideLayout2.xml"/><Relationship Id="rId1" Type="http://schemas.openxmlformats.org/officeDocument/2006/relationships/tags" Target="../tags/tag257.xml"/><Relationship Id="rId6" Type="http://schemas.openxmlformats.org/officeDocument/2006/relationships/tags" Target="../tags/tag262.xml"/><Relationship Id="rId11" Type="http://schemas.openxmlformats.org/officeDocument/2006/relationships/tags" Target="../tags/tag267.xml"/><Relationship Id="rId24" Type="http://schemas.openxmlformats.org/officeDocument/2006/relationships/tags" Target="../tags/tag280.xml"/><Relationship Id="rId32" Type="http://schemas.openxmlformats.org/officeDocument/2006/relationships/tags" Target="../tags/tag288.xml"/><Relationship Id="rId37" Type="http://schemas.openxmlformats.org/officeDocument/2006/relationships/tags" Target="../tags/tag293.xml"/><Relationship Id="rId40" Type="http://schemas.openxmlformats.org/officeDocument/2006/relationships/tags" Target="../tags/tag296.xml"/><Relationship Id="rId5" Type="http://schemas.openxmlformats.org/officeDocument/2006/relationships/tags" Target="../tags/tag261.xml"/><Relationship Id="rId15" Type="http://schemas.openxmlformats.org/officeDocument/2006/relationships/tags" Target="../tags/tag271.xml"/><Relationship Id="rId23" Type="http://schemas.openxmlformats.org/officeDocument/2006/relationships/tags" Target="../tags/tag279.xml"/><Relationship Id="rId28" Type="http://schemas.openxmlformats.org/officeDocument/2006/relationships/tags" Target="../tags/tag284.xml"/><Relationship Id="rId36" Type="http://schemas.openxmlformats.org/officeDocument/2006/relationships/tags" Target="../tags/tag292.xml"/><Relationship Id="rId10" Type="http://schemas.openxmlformats.org/officeDocument/2006/relationships/tags" Target="../tags/tag266.xml"/><Relationship Id="rId19" Type="http://schemas.openxmlformats.org/officeDocument/2006/relationships/tags" Target="../tags/tag275.xml"/><Relationship Id="rId31" Type="http://schemas.openxmlformats.org/officeDocument/2006/relationships/tags" Target="../tags/tag287.xml"/><Relationship Id="rId44" Type="http://schemas.openxmlformats.org/officeDocument/2006/relationships/chart" Target="../charts/chart20.xml"/><Relationship Id="rId4" Type="http://schemas.openxmlformats.org/officeDocument/2006/relationships/tags" Target="../tags/tag260.xml"/><Relationship Id="rId9" Type="http://schemas.openxmlformats.org/officeDocument/2006/relationships/tags" Target="../tags/tag265.xml"/><Relationship Id="rId14" Type="http://schemas.openxmlformats.org/officeDocument/2006/relationships/tags" Target="../tags/tag270.xml"/><Relationship Id="rId22" Type="http://schemas.openxmlformats.org/officeDocument/2006/relationships/tags" Target="../tags/tag278.xml"/><Relationship Id="rId27" Type="http://schemas.openxmlformats.org/officeDocument/2006/relationships/tags" Target="../tags/tag283.xml"/><Relationship Id="rId30" Type="http://schemas.openxmlformats.org/officeDocument/2006/relationships/tags" Target="../tags/tag286.xml"/><Relationship Id="rId35" Type="http://schemas.openxmlformats.org/officeDocument/2006/relationships/tags" Target="../tags/tag291.xml"/><Relationship Id="rId43" Type="http://schemas.openxmlformats.org/officeDocument/2006/relationships/image" Target="../media/image19.emf"/><Relationship Id="rId8" Type="http://schemas.openxmlformats.org/officeDocument/2006/relationships/tags" Target="../tags/tag264.xml"/><Relationship Id="rId3" Type="http://schemas.openxmlformats.org/officeDocument/2006/relationships/tags" Target="../tags/tag259.xml"/><Relationship Id="rId12" Type="http://schemas.openxmlformats.org/officeDocument/2006/relationships/tags" Target="../tags/tag268.xml"/><Relationship Id="rId17" Type="http://schemas.openxmlformats.org/officeDocument/2006/relationships/tags" Target="../tags/tag273.xml"/><Relationship Id="rId25" Type="http://schemas.openxmlformats.org/officeDocument/2006/relationships/tags" Target="../tags/tag281.xml"/><Relationship Id="rId33" Type="http://schemas.openxmlformats.org/officeDocument/2006/relationships/tags" Target="../tags/tag289.xml"/><Relationship Id="rId38" Type="http://schemas.openxmlformats.org/officeDocument/2006/relationships/tags" Target="../tags/tag294.xml"/></Relationships>
</file>

<file path=ppt/slides/_rels/slide21.xml.rels><?xml version="1.0" encoding="UTF-8" standalone="yes"?>
<Relationships xmlns="http://schemas.openxmlformats.org/package/2006/relationships"><Relationship Id="rId8" Type="http://schemas.openxmlformats.org/officeDocument/2006/relationships/tags" Target="../tags/tag304.xml"/><Relationship Id="rId13" Type="http://schemas.openxmlformats.org/officeDocument/2006/relationships/tags" Target="../tags/tag309.xml"/><Relationship Id="rId3" Type="http://schemas.openxmlformats.org/officeDocument/2006/relationships/tags" Target="../tags/tag299.xml"/><Relationship Id="rId7" Type="http://schemas.openxmlformats.org/officeDocument/2006/relationships/tags" Target="../tags/tag303.xml"/><Relationship Id="rId12" Type="http://schemas.openxmlformats.org/officeDocument/2006/relationships/tags" Target="../tags/tag308.xml"/><Relationship Id="rId17" Type="http://schemas.openxmlformats.org/officeDocument/2006/relationships/chart" Target="../charts/chart21.xml"/><Relationship Id="rId2" Type="http://schemas.openxmlformats.org/officeDocument/2006/relationships/tags" Target="../tags/tag298.xml"/><Relationship Id="rId16" Type="http://schemas.openxmlformats.org/officeDocument/2006/relationships/image" Target="../media/image14.emf"/><Relationship Id="rId1" Type="http://schemas.openxmlformats.org/officeDocument/2006/relationships/tags" Target="../tags/tag297.xml"/><Relationship Id="rId6" Type="http://schemas.openxmlformats.org/officeDocument/2006/relationships/tags" Target="../tags/tag302.xml"/><Relationship Id="rId11" Type="http://schemas.openxmlformats.org/officeDocument/2006/relationships/tags" Target="../tags/tag307.xml"/><Relationship Id="rId5" Type="http://schemas.openxmlformats.org/officeDocument/2006/relationships/tags" Target="../tags/tag301.xml"/><Relationship Id="rId15" Type="http://schemas.openxmlformats.org/officeDocument/2006/relationships/oleObject" Target="../embeddings/oleObject51.bin"/><Relationship Id="rId10" Type="http://schemas.openxmlformats.org/officeDocument/2006/relationships/tags" Target="../tags/tag306.xml"/><Relationship Id="rId4" Type="http://schemas.openxmlformats.org/officeDocument/2006/relationships/tags" Target="../tags/tag300.xml"/><Relationship Id="rId9" Type="http://schemas.openxmlformats.org/officeDocument/2006/relationships/tags" Target="../tags/tag305.xml"/><Relationship Id="rId14"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6" Type="http://schemas.openxmlformats.org/officeDocument/2006/relationships/tags" Target="../tags/tag335.xml"/><Relationship Id="rId21" Type="http://schemas.openxmlformats.org/officeDocument/2006/relationships/tags" Target="../tags/tag330.xml"/><Relationship Id="rId42" Type="http://schemas.openxmlformats.org/officeDocument/2006/relationships/tags" Target="../tags/tag351.xml"/><Relationship Id="rId47" Type="http://schemas.openxmlformats.org/officeDocument/2006/relationships/tags" Target="../tags/tag356.xml"/><Relationship Id="rId63" Type="http://schemas.openxmlformats.org/officeDocument/2006/relationships/tags" Target="../tags/tag372.xml"/><Relationship Id="rId68" Type="http://schemas.openxmlformats.org/officeDocument/2006/relationships/tags" Target="../tags/tag377.xml"/><Relationship Id="rId84" Type="http://schemas.openxmlformats.org/officeDocument/2006/relationships/chart" Target="../charts/chart22.xml"/><Relationship Id="rId16" Type="http://schemas.openxmlformats.org/officeDocument/2006/relationships/tags" Target="../tags/tag325.xml"/><Relationship Id="rId11" Type="http://schemas.openxmlformats.org/officeDocument/2006/relationships/tags" Target="../tags/tag320.xml"/><Relationship Id="rId32" Type="http://schemas.openxmlformats.org/officeDocument/2006/relationships/tags" Target="../tags/tag341.xml"/><Relationship Id="rId37" Type="http://schemas.openxmlformats.org/officeDocument/2006/relationships/tags" Target="../tags/tag346.xml"/><Relationship Id="rId53" Type="http://schemas.openxmlformats.org/officeDocument/2006/relationships/tags" Target="../tags/tag362.xml"/><Relationship Id="rId58" Type="http://schemas.openxmlformats.org/officeDocument/2006/relationships/tags" Target="../tags/tag367.xml"/><Relationship Id="rId74" Type="http://schemas.openxmlformats.org/officeDocument/2006/relationships/tags" Target="../tags/tag383.xml"/><Relationship Id="rId79" Type="http://schemas.openxmlformats.org/officeDocument/2006/relationships/tags" Target="../tags/tag388.xml"/><Relationship Id="rId5" Type="http://schemas.openxmlformats.org/officeDocument/2006/relationships/tags" Target="../tags/tag314.xml"/><Relationship Id="rId61" Type="http://schemas.openxmlformats.org/officeDocument/2006/relationships/tags" Target="../tags/tag370.xml"/><Relationship Id="rId82" Type="http://schemas.openxmlformats.org/officeDocument/2006/relationships/oleObject" Target="../embeddings/oleObject52.bin"/><Relationship Id="rId19" Type="http://schemas.openxmlformats.org/officeDocument/2006/relationships/tags" Target="../tags/tag328.xml"/><Relationship Id="rId14" Type="http://schemas.openxmlformats.org/officeDocument/2006/relationships/tags" Target="../tags/tag323.xml"/><Relationship Id="rId22" Type="http://schemas.openxmlformats.org/officeDocument/2006/relationships/tags" Target="../tags/tag331.xml"/><Relationship Id="rId27" Type="http://schemas.openxmlformats.org/officeDocument/2006/relationships/tags" Target="../tags/tag336.xml"/><Relationship Id="rId30" Type="http://schemas.openxmlformats.org/officeDocument/2006/relationships/tags" Target="../tags/tag339.xml"/><Relationship Id="rId35" Type="http://schemas.openxmlformats.org/officeDocument/2006/relationships/tags" Target="../tags/tag344.xml"/><Relationship Id="rId43" Type="http://schemas.openxmlformats.org/officeDocument/2006/relationships/tags" Target="../tags/tag352.xml"/><Relationship Id="rId48" Type="http://schemas.openxmlformats.org/officeDocument/2006/relationships/tags" Target="../tags/tag357.xml"/><Relationship Id="rId56" Type="http://schemas.openxmlformats.org/officeDocument/2006/relationships/tags" Target="../tags/tag365.xml"/><Relationship Id="rId64" Type="http://schemas.openxmlformats.org/officeDocument/2006/relationships/tags" Target="../tags/tag373.xml"/><Relationship Id="rId69" Type="http://schemas.openxmlformats.org/officeDocument/2006/relationships/tags" Target="../tags/tag378.xml"/><Relationship Id="rId77" Type="http://schemas.openxmlformats.org/officeDocument/2006/relationships/tags" Target="../tags/tag386.xml"/><Relationship Id="rId8" Type="http://schemas.openxmlformats.org/officeDocument/2006/relationships/tags" Target="../tags/tag317.xml"/><Relationship Id="rId51" Type="http://schemas.openxmlformats.org/officeDocument/2006/relationships/tags" Target="../tags/tag360.xml"/><Relationship Id="rId72" Type="http://schemas.openxmlformats.org/officeDocument/2006/relationships/tags" Target="../tags/tag381.xml"/><Relationship Id="rId80" Type="http://schemas.openxmlformats.org/officeDocument/2006/relationships/tags" Target="../tags/tag389.xml"/><Relationship Id="rId3" Type="http://schemas.openxmlformats.org/officeDocument/2006/relationships/tags" Target="../tags/tag312.xml"/><Relationship Id="rId12" Type="http://schemas.openxmlformats.org/officeDocument/2006/relationships/tags" Target="../tags/tag321.xml"/><Relationship Id="rId17" Type="http://schemas.openxmlformats.org/officeDocument/2006/relationships/tags" Target="../tags/tag326.xml"/><Relationship Id="rId25" Type="http://schemas.openxmlformats.org/officeDocument/2006/relationships/tags" Target="../tags/tag334.xml"/><Relationship Id="rId33" Type="http://schemas.openxmlformats.org/officeDocument/2006/relationships/tags" Target="../tags/tag342.xml"/><Relationship Id="rId38" Type="http://schemas.openxmlformats.org/officeDocument/2006/relationships/tags" Target="../tags/tag347.xml"/><Relationship Id="rId46" Type="http://schemas.openxmlformats.org/officeDocument/2006/relationships/tags" Target="../tags/tag355.xml"/><Relationship Id="rId59" Type="http://schemas.openxmlformats.org/officeDocument/2006/relationships/tags" Target="../tags/tag368.xml"/><Relationship Id="rId67" Type="http://schemas.openxmlformats.org/officeDocument/2006/relationships/tags" Target="../tags/tag376.xml"/><Relationship Id="rId20" Type="http://schemas.openxmlformats.org/officeDocument/2006/relationships/tags" Target="../tags/tag329.xml"/><Relationship Id="rId41" Type="http://schemas.openxmlformats.org/officeDocument/2006/relationships/tags" Target="../tags/tag350.xml"/><Relationship Id="rId54" Type="http://schemas.openxmlformats.org/officeDocument/2006/relationships/tags" Target="../tags/tag363.xml"/><Relationship Id="rId62" Type="http://schemas.openxmlformats.org/officeDocument/2006/relationships/tags" Target="../tags/tag371.xml"/><Relationship Id="rId70" Type="http://schemas.openxmlformats.org/officeDocument/2006/relationships/tags" Target="../tags/tag379.xml"/><Relationship Id="rId75" Type="http://schemas.openxmlformats.org/officeDocument/2006/relationships/tags" Target="../tags/tag384.xml"/><Relationship Id="rId83" Type="http://schemas.openxmlformats.org/officeDocument/2006/relationships/image" Target="../media/image23.emf"/><Relationship Id="rId1" Type="http://schemas.openxmlformats.org/officeDocument/2006/relationships/tags" Target="../tags/tag310.xml"/><Relationship Id="rId6" Type="http://schemas.openxmlformats.org/officeDocument/2006/relationships/tags" Target="../tags/tag315.xml"/><Relationship Id="rId15" Type="http://schemas.openxmlformats.org/officeDocument/2006/relationships/tags" Target="../tags/tag324.xml"/><Relationship Id="rId23" Type="http://schemas.openxmlformats.org/officeDocument/2006/relationships/tags" Target="../tags/tag332.xml"/><Relationship Id="rId28" Type="http://schemas.openxmlformats.org/officeDocument/2006/relationships/tags" Target="../tags/tag337.xml"/><Relationship Id="rId36" Type="http://schemas.openxmlformats.org/officeDocument/2006/relationships/tags" Target="../tags/tag345.xml"/><Relationship Id="rId49" Type="http://schemas.openxmlformats.org/officeDocument/2006/relationships/tags" Target="../tags/tag358.xml"/><Relationship Id="rId57" Type="http://schemas.openxmlformats.org/officeDocument/2006/relationships/tags" Target="../tags/tag366.xml"/><Relationship Id="rId10" Type="http://schemas.openxmlformats.org/officeDocument/2006/relationships/tags" Target="../tags/tag319.xml"/><Relationship Id="rId31" Type="http://schemas.openxmlformats.org/officeDocument/2006/relationships/tags" Target="../tags/tag340.xml"/><Relationship Id="rId44" Type="http://schemas.openxmlformats.org/officeDocument/2006/relationships/tags" Target="../tags/tag353.xml"/><Relationship Id="rId52" Type="http://schemas.openxmlformats.org/officeDocument/2006/relationships/tags" Target="../tags/tag361.xml"/><Relationship Id="rId60" Type="http://schemas.openxmlformats.org/officeDocument/2006/relationships/tags" Target="../tags/tag369.xml"/><Relationship Id="rId65" Type="http://schemas.openxmlformats.org/officeDocument/2006/relationships/tags" Target="../tags/tag374.xml"/><Relationship Id="rId73" Type="http://schemas.openxmlformats.org/officeDocument/2006/relationships/tags" Target="../tags/tag382.xml"/><Relationship Id="rId78" Type="http://schemas.openxmlformats.org/officeDocument/2006/relationships/tags" Target="../tags/tag387.xml"/><Relationship Id="rId81" Type="http://schemas.openxmlformats.org/officeDocument/2006/relationships/slideLayout" Target="../slideLayouts/slideLayout2.xml"/><Relationship Id="rId4" Type="http://schemas.openxmlformats.org/officeDocument/2006/relationships/tags" Target="../tags/tag313.xml"/><Relationship Id="rId9" Type="http://schemas.openxmlformats.org/officeDocument/2006/relationships/tags" Target="../tags/tag318.xml"/><Relationship Id="rId13" Type="http://schemas.openxmlformats.org/officeDocument/2006/relationships/tags" Target="../tags/tag322.xml"/><Relationship Id="rId18" Type="http://schemas.openxmlformats.org/officeDocument/2006/relationships/tags" Target="../tags/tag327.xml"/><Relationship Id="rId39" Type="http://schemas.openxmlformats.org/officeDocument/2006/relationships/tags" Target="../tags/tag348.xml"/><Relationship Id="rId34" Type="http://schemas.openxmlformats.org/officeDocument/2006/relationships/tags" Target="../tags/tag343.xml"/><Relationship Id="rId50" Type="http://schemas.openxmlformats.org/officeDocument/2006/relationships/tags" Target="../tags/tag359.xml"/><Relationship Id="rId55" Type="http://schemas.openxmlformats.org/officeDocument/2006/relationships/tags" Target="../tags/tag364.xml"/><Relationship Id="rId76" Type="http://schemas.openxmlformats.org/officeDocument/2006/relationships/tags" Target="../tags/tag385.xml"/><Relationship Id="rId7" Type="http://schemas.openxmlformats.org/officeDocument/2006/relationships/tags" Target="../tags/tag316.xml"/><Relationship Id="rId71" Type="http://schemas.openxmlformats.org/officeDocument/2006/relationships/tags" Target="../tags/tag380.xml"/><Relationship Id="rId2" Type="http://schemas.openxmlformats.org/officeDocument/2006/relationships/tags" Target="../tags/tag311.xml"/><Relationship Id="rId29" Type="http://schemas.openxmlformats.org/officeDocument/2006/relationships/tags" Target="../tags/tag338.xml"/><Relationship Id="rId24" Type="http://schemas.openxmlformats.org/officeDocument/2006/relationships/tags" Target="../tags/tag333.xml"/><Relationship Id="rId40" Type="http://schemas.openxmlformats.org/officeDocument/2006/relationships/tags" Target="../tags/tag349.xml"/><Relationship Id="rId45" Type="http://schemas.openxmlformats.org/officeDocument/2006/relationships/tags" Target="../tags/tag354.xml"/><Relationship Id="rId66" Type="http://schemas.openxmlformats.org/officeDocument/2006/relationships/tags" Target="../tags/tag37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55256DD1-E803-62C7-701F-43DC4E5ADE2D}"/>
              </a:ext>
            </a:extLst>
          </p:cNvPr>
          <p:cNvGraphicFramePr>
            <a:graphicFrameLocks noChangeAspect="1"/>
          </p:cNvGraphicFramePr>
          <p:nvPr>
            <p:custDataLst>
              <p:tags r:id="rId1"/>
            </p:custDataLst>
            <p:extLst>
              <p:ext uri="{D42A27DB-BD31-4B8C-83A1-F6EECF244321}">
                <p14:modId xmlns:p14="http://schemas.microsoft.com/office/powerpoint/2010/main" val="4062448424"/>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8" name="Object 7" hidden="1">
                        <a:extLst>
                          <a:ext uri="{FF2B5EF4-FFF2-40B4-BE49-F238E27FC236}">
                            <a16:creationId xmlns:a16="http://schemas.microsoft.com/office/drawing/2014/main" id="{55256DD1-E803-62C7-701F-43DC4E5ADE2D}"/>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5" name="Title 4">
            <a:extLst>
              <a:ext uri="{FF2B5EF4-FFF2-40B4-BE49-F238E27FC236}">
                <a16:creationId xmlns:a16="http://schemas.microsoft.com/office/drawing/2014/main" id="{16458F22-03EF-875B-7A8A-7B7D8F8341B6}"/>
              </a:ext>
            </a:extLst>
          </p:cNvPr>
          <p:cNvSpPr>
            <a:spLocks noGrp="1"/>
          </p:cNvSpPr>
          <p:nvPr>
            <p:ph type="ctrTitle"/>
          </p:nvPr>
        </p:nvSpPr>
        <p:spPr>
          <a:xfrm>
            <a:off x="1516830" y="2666976"/>
            <a:ext cx="9400886" cy="664797"/>
          </a:xfrm>
        </p:spPr>
        <p:txBody>
          <a:bodyPr vert="horz"/>
          <a:lstStyle/>
          <a:p>
            <a:r>
              <a:rPr lang="en-US" dirty="0"/>
              <a:t>CEO Value Creation Pulse, Summer 2024 </a:t>
            </a:r>
            <a:br>
              <a:rPr lang="en-US" dirty="0"/>
            </a:br>
            <a:r>
              <a:rPr lang="en-US" sz="2800" b="0" dirty="0"/>
              <a:t>Declining Confidence in the Target, the Plan, and the Go-to-Market Model</a:t>
            </a:r>
          </a:p>
        </p:txBody>
      </p:sp>
    </p:spTree>
    <p:extLst>
      <p:ext uri="{BB962C8B-B14F-4D97-AF65-F5344CB8AC3E}">
        <p14:creationId xmlns:p14="http://schemas.microsoft.com/office/powerpoint/2010/main" val="39308655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B80677D3-A747-97CA-DAF5-87DCDBD0FC60}"/>
              </a:ext>
            </a:extLst>
          </p:cNvPr>
          <p:cNvGraphicFramePr>
            <a:graphicFrameLocks noChangeAspect="1"/>
          </p:cNvGraphicFramePr>
          <p:nvPr>
            <p:custDataLst>
              <p:tags r:id="rId1"/>
            </p:custDataLst>
            <p:extLst>
              <p:ext uri="{D42A27DB-BD31-4B8C-83A1-F6EECF244321}">
                <p14:modId xmlns:p14="http://schemas.microsoft.com/office/powerpoint/2010/main" val="26114757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8" imgW="592" imgH="595" progId="TCLayout.ActiveDocument.1">
                  <p:embed/>
                </p:oleObj>
              </mc:Choice>
              <mc:Fallback>
                <p:oleObj name="think-cell Slide" r:id="rId28" imgW="592" imgH="595" progId="TCLayout.ActiveDocument.1">
                  <p:embed/>
                  <p:pic>
                    <p:nvPicPr>
                      <p:cNvPr id="4" name="Object 3" hidden="1">
                        <a:extLst>
                          <a:ext uri="{FF2B5EF4-FFF2-40B4-BE49-F238E27FC236}">
                            <a16:creationId xmlns:a16="http://schemas.microsoft.com/office/drawing/2014/main" id="{B80677D3-A747-97CA-DAF5-87DCDBD0FC60}"/>
                          </a:ext>
                        </a:extLst>
                      </p:cNvPr>
                      <p:cNvPicPr/>
                      <p:nvPr/>
                    </p:nvPicPr>
                    <p:blipFill>
                      <a:blip r:embed="rId29"/>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50A0F1DC-2BF4-1BEB-34A6-94FD9F0C9BC8}"/>
              </a:ext>
            </a:extLst>
          </p:cNvPr>
          <p:cNvSpPr>
            <a:spLocks noGrp="1"/>
          </p:cNvSpPr>
          <p:nvPr>
            <p:ph type="title"/>
          </p:nvPr>
        </p:nvSpPr>
        <p:spPr/>
        <p:txBody>
          <a:bodyPr vert="horz"/>
          <a:lstStyle/>
          <a:p>
            <a:r>
              <a:rPr lang="en-US" dirty="0"/>
              <a:t>CEO Value Creation Pulse, Summer 2024</a:t>
            </a:r>
          </a:p>
        </p:txBody>
      </p:sp>
      <p:sp>
        <p:nvSpPr>
          <p:cNvPr id="22" name="TextBox 21">
            <a:extLst>
              <a:ext uri="{FF2B5EF4-FFF2-40B4-BE49-F238E27FC236}">
                <a16:creationId xmlns:a16="http://schemas.microsoft.com/office/drawing/2014/main" id="{9A88FAD3-F600-90CA-D943-13DC2CC95E24}"/>
              </a:ext>
            </a:extLst>
          </p:cNvPr>
          <p:cNvSpPr txBox="1"/>
          <p:nvPr/>
        </p:nvSpPr>
        <p:spPr>
          <a:xfrm>
            <a:off x="731837" y="4204250"/>
            <a:ext cx="3392488" cy="276999"/>
          </a:xfrm>
          <a:prstGeom prst="rect">
            <a:avLst/>
          </a:prstGeom>
          <a:noFill/>
        </p:spPr>
        <p:txBody>
          <a:bodyPr wrap="square" rtlCol="0">
            <a:spAutoFit/>
          </a:bodyPr>
          <a:lstStyle/>
          <a:p>
            <a:pPr algn="l"/>
            <a:r>
              <a:rPr lang="en-US" sz="1200" b="1" dirty="0"/>
              <a:t>Respondent Title</a:t>
            </a:r>
          </a:p>
        </p:txBody>
      </p:sp>
      <p:sp>
        <p:nvSpPr>
          <p:cNvPr id="23" name="TextBox 22">
            <a:extLst>
              <a:ext uri="{FF2B5EF4-FFF2-40B4-BE49-F238E27FC236}">
                <a16:creationId xmlns:a16="http://schemas.microsoft.com/office/drawing/2014/main" id="{2AA4D2FE-49DC-BFF3-03E6-C5FAFD42DA59}"/>
              </a:ext>
            </a:extLst>
          </p:cNvPr>
          <p:cNvSpPr txBox="1"/>
          <p:nvPr/>
        </p:nvSpPr>
        <p:spPr>
          <a:xfrm>
            <a:off x="8542671" y="4209092"/>
            <a:ext cx="3392488" cy="276999"/>
          </a:xfrm>
          <a:prstGeom prst="rect">
            <a:avLst/>
          </a:prstGeom>
          <a:noFill/>
        </p:spPr>
        <p:txBody>
          <a:bodyPr wrap="square" rtlCol="0">
            <a:spAutoFit/>
          </a:bodyPr>
          <a:lstStyle/>
          <a:p>
            <a:pPr algn="l"/>
            <a:r>
              <a:rPr lang="en-US" sz="1200" b="1"/>
              <a:t>Company Industry</a:t>
            </a:r>
          </a:p>
        </p:txBody>
      </p:sp>
      <p:sp>
        <p:nvSpPr>
          <p:cNvPr id="36" name="TextBox 35">
            <a:extLst>
              <a:ext uri="{FF2B5EF4-FFF2-40B4-BE49-F238E27FC236}">
                <a16:creationId xmlns:a16="http://schemas.microsoft.com/office/drawing/2014/main" id="{D9EC58D9-2227-BC26-0058-33888E9B8BB4}"/>
              </a:ext>
            </a:extLst>
          </p:cNvPr>
          <p:cNvSpPr txBox="1"/>
          <p:nvPr/>
        </p:nvSpPr>
        <p:spPr>
          <a:xfrm>
            <a:off x="3314473" y="4204250"/>
            <a:ext cx="1982210" cy="276999"/>
          </a:xfrm>
          <a:prstGeom prst="rect">
            <a:avLst/>
          </a:prstGeom>
          <a:noFill/>
        </p:spPr>
        <p:txBody>
          <a:bodyPr wrap="square" rtlCol="0">
            <a:spAutoFit/>
          </a:bodyPr>
          <a:lstStyle/>
          <a:p>
            <a:pPr algn="l"/>
            <a:r>
              <a:rPr lang="en-US" sz="1200" b="1"/>
              <a:t>Ownership Structure</a:t>
            </a:r>
          </a:p>
        </p:txBody>
      </p:sp>
      <p:sp>
        <p:nvSpPr>
          <p:cNvPr id="37" name="TextBox 36">
            <a:extLst>
              <a:ext uri="{FF2B5EF4-FFF2-40B4-BE49-F238E27FC236}">
                <a16:creationId xmlns:a16="http://schemas.microsoft.com/office/drawing/2014/main" id="{40695AE2-FD83-A6F5-4525-DD38D33DFDE1}"/>
              </a:ext>
            </a:extLst>
          </p:cNvPr>
          <p:cNvSpPr txBox="1"/>
          <p:nvPr/>
        </p:nvSpPr>
        <p:spPr>
          <a:xfrm>
            <a:off x="5932487" y="4204940"/>
            <a:ext cx="3392488" cy="276999"/>
          </a:xfrm>
          <a:prstGeom prst="rect">
            <a:avLst/>
          </a:prstGeom>
          <a:noFill/>
        </p:spPr>
        <p:txBody>
          <a:bodyPr wrap="square" rtlCol="0">
            <a:spAutoFit/>
          </a:bodyPr>
          <a:lstStyle/>
          <a:p>
            <a:pPr algn="l"/>
            <a:r>
              <a:rPr lang="en-US" sz="1200" b="1"/>
              <a:t>Annual Revenue</a:t>
            </a:r>
          </a:p>
        </p:txBody>
      </p:sp>
      <p:sp>
        <p:nvSpPr>
          <p:cNvPr id="3" name="TextBox 2">
            <a:extLst>
              <a:ext uri="{FF2B5EF4-FFF2-40B4-BE49-F238E27FC236}">
                <a16:creationId xmlns:a16="http://schemas.microsoft.com/office/drawing/2014/main" id="{E2827E6E-3C80-2A19-777A-90B407D02FB6}"/>
              </a:ext>
            </a:extLst>
          </p:cNvPr>
          <p:cNvSpPr txBox="1"/>
          <p:nvPr/>
        </p:nvSpPr>
        <p:spPr>
          <a:xfrm>
            <a:off x="1257301" y="1245696"/>
            <a:ext cx="9712013" cy="2677656"/>
          </a:xfrm>
          <a:prstGeom prst="rect">
            <a:avLst/>
          </a:prstGeom>
          <a:solidFill>
            <a:schemeClr val="bg1">
              <a:lumMod val="85000"/>
            </a:schemeClr>
          </a:solidFill>
        </p:spPr>
        <p:txBody>
          <a:bodyPr wrap="square" rtlCol="0">
            <a:spAutoFit/>
          </a:bodyPr>
          <a:lstStyle/>
          <a:p>
            <a:pPr algn="l"/>
            <a:r>
              <a:rPr lang="en-US" sz="1400" dirty="0"/>
              <a:t>SBI’s quarterly survey of CEOs and other C-level executives focuses on how they are planning for value creation, and the go-to-market strategies and tactics that will get them there. This report details four findings that should drive executive planning for H2 2024:</a:t>
            </a:r>
          </a:p>
          <a:p>
            <a:pPr algn="l"/>
            <a:endParaRPr lang="en-US" sz="1400" dirty="0"/>
          </a:p>
          <a:p>
            <a:pPr algn="l"/>
            <a:r>
              <a:rPr lang="en-US" sz="1400" b="1" dirty="0"/>
              <a:t>1. Slowing Demand Elevating Concerns Over Growth Plans </a:t>
            </a:r>
            <a:r>
              <a:rPr lang="en-US" sz="1400" dirty="0">
                <a:hlinkClick r:id="rId30" action="ppaction://hlinksldjump"/>
              </a:rPr>
              <a:t>(pages 3 - 7)</a:t>
            </a:r>
            <a:endParaRPr lang="en-US" sz="1400" dirty="0"/>
          </a:p>
          <a:p>
            <a:pPr algn="l"/>
            <a:r>
              <a:rPr lang="en-US" sz="1400" b="1" dirty="0"/>
              <a:t>2. Declining Confidence in the Go-to-Market Model, but Limited Investment to Improve </a:t>
            </a:r>
            <a:r>
              <a:rPr lang="en-US" sz="1400" dirty="0">
                <a:hlinkClick r:id="rId31" action="ppaction://hlinksldjump"/>
              </a:rPr>
              <a:t>(pages 8 – 14)</a:t>
            </a:r>
            <a:endParaRPr lang="en-US" sz="1400" dirty="0"/>
          </a:p>
          <a:p>
            <a:pPr algn="l"/>
            <a:r>
              <a:rPr lang="en-US" sz="1400" b="1" dirty="0"/>
              <a:t>3. Lacking the Fact Base to Build Better Strategies </a:t>
            </a:r>
            <a:r>
              <a:rPr lang="en-US" sz="1400" dirty="0"/>
              <a:t>(</a:t>
            </a:r>
            <a:r>
              <a:rPr lang="en-US" sz="1400" dirty="0">
                <a:hlinkClick r:id="rId32" action="ppaction://hlinksldjump"/>
              </a:rPr>
              <a:t>pages 15 – 17</a:t>
            </a:r>
            <a:r>
              <a:rPr lang="en-US" sz="1400" dirty="0"/>
              <a:t>)</a:t>
            </a:r>
          </a:p>
          <a:p>
            <a:pPr algn="l"/>
            <a:r>
              <a:rPr lang="en-US" sz="1400" b="1" dirty="0"/>
              <a:t>4. Investing in Market Penetration, but Seeing Limited Returns </a:t>
            </a:r>
            <a:r>
              <a:rPr lang="en-US" sz="1400" dirty="0">
                <a:hlinkClick r:id="rId33" action="ppaction://hlinksldjump"/>
              </a:rPr>
              <a:t>(pages 18 - 22)</a:t>
            </a:r>
            <a:endParaRPr lang="en-US" sz="1400" dirty="0"/>
          </a:p>
          <a:p>
            <a:pPr algn="l"/>
            <a:endParaRPr lang="en-US" sz="1400" dirty="0"/>
          </a:p>
          <a:p>
            <a:pPr algn="l"/>
            <a:r>
              <a:rPr lang="en-US" sz="1400" dirty="0"/>
              <a:t>Together these findings serve as alerts to CEOs and their leadership teams of a need to look critically at their go-to-market strategies, and to evaluate both short-term and longer-term initiatives that can better position them to manage unsteady demand.</a:t>
            </a:r>
          </a:p>
        </p:txBody>
      </p:sp>
      <p:sp>
        <p:nvSpPr>
          <p:cNvPr id="5" name="TextBox 4">
            <a:extLst>
              <a:ext uri="{FF2B5EF4-FFF2-40B4-BE49-F238E27FC236}">
                <a16:creationId xmlns:a16="http://schemas.microsoft.com/office/drawing/2014/main" id="{99F171E8-4203-BDCC-7100-D64555DD7337}"/>
              </a:ext>
            </a:extLst>
          </p:cNvPr>
          <p:cNvSpPr txBox="1"/>
          <p:nvPr/>
        </p:nvSpPr>
        <p:spPr>
          <a:xfrm>
            <a:off x="482804" y="6103631"/>
            <a:ext cx="10363200" cy="246221"/>
          </a:xfrm>
          <a:prstGeom prst="rect">
            <a:avLst/>
          </a:prstGeom>
          <a:noFill/>
        </p:spPr>
        <p:txBody>
          <a:bodyPr wrap="square">
            <a:spAutoFit/>
          </a:bodyPr>
          <a:lstStyle/>
          <a:p>
            <a:r>
              <a:rPr lang="en-US" sz="1000" dirty="0"/>
              <a:t>N = 102; Survey fielded in May – June 2024</a:t>
            </a:r>
          </a:p>
        </p:txBody>
      </p:sp>
      <p:graphicFrame>
        <p:nvGraphicFramePr>
          <p:cNvPr id="16" name="Chart 15">
            <a:extLst>
              <a:ext uri="{FF2B5EF4-FFF2-40B4-BE49-F238E27FC236}">
                <a16:creationId xmlns:a16="http://schemas.microsoft.com/office/drawing/2014/main" id="{FC4FF7C4-8F24-6FA9-3A34-93CF7ADA8152}"/>
              </a:ext>
            </a:extLst>
          </p:cNvPr>
          <p:cNvGraphicFramePr/>
          <p:nvPr>
            <p:custDataLst>
              <p:tags r:id="rId2"/>
            </p:custDataLst>
            <p:extLst>
              <p:ext uri="{D42A27DB-BD31-4B8C-83A1-F6EECF244321}">
                <p14:modId xmlns:p14="http://schemas.microsoft.com/office/powerpoint/2010/main" val="1233127957"/>
              </p:ext>
            </p:extLst>
          </p:nvPr>
        </p:nvGraphicFramePr>
        <p:xfrm>
          <a:off x="623888" y="4381500"/>
          <a:ext cx="2292350" cy="1749425"/>
        </p:xfrm>
        <a:graphic>
          <a:graphicData uri="http://schemas.openxmlformats.org/drawingml/2006/chart">
            <c:chart xmlns:c="http://schemas.openxmlformats.org/drawingml/2006/chart" xmlns:r="http://schemas.openxmlformats.org/officeDocument/2006/relationships" r:id="rId34"/>
          </a:graphicData>
        </a:graphic>
      </p:graphicFrame>
      <p:sp>
        <p:nvSpPr>
          <p:cNvPr id="8" name="Text Placeholder 2">
            <a:extLst>
              <a:ext uri="{FF2B5EF4-FFF2-40B4-BE49-F238E27FC236}">
                <a16:creationId xmlns:a16="http://schemas.microsoft.com/office/drawing/2014/main" id="{C500E89E-0E0E-F9F4-97AD-A14F5800A038}"/>
              </a:ext>
            </a:extLst>
          </p:cNvPr>
          <p:cNvSpPr>
            <a:spLocks noGrp="1"/>
          </p:cNvSpPr>
          <p:nvPr>
            <p:custDataLst>
              <p:tags r:id="rId3"/>
            </p:custDataLst>
          </p:nvPr>
        </p:nvSpPr>
        <p:spPr bwMode="auto">
          <a:xfrm>
            <a:off x="2354263" y="5227638"/>
            <a:ext cx="301625" cy="15081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0"/>
              </a:spcBef>
              <a:spcAft>
                <a:spcPct val="0"/>
              </a:spcAft>
            </a:pPr>
            <a:fld id="{4BB43AEB-6C16-4290-86B7-7563774BFB18}" type="datetime'''C''''''''''''''E''''''''''''''''O'''''''''''''''''''''''''''">
              <a:rPr lang="en-US" altLang="en-US" sz="1100" smtClean="0"/>
              <a:pPr/>
              <a:t>CEO</a:t>
            </a:fld>
            <a:endParaRPr lang="en-US" sz="1100" dirty="0"/>
          </a:p>
        </p:txBody>
      </p:sp>
      <p:sp>
        <p:nvSpPr>
          <p:cNvPr id="9" name="Text Placeholder 2">
            <a:extLst>
              <a:ext uri="{FF2B5EF4-FFF2-40B4-BE49-F238E27FC236}">
                <a16:creationId xmlns:a16="http://schemas.microsoft.com/office/drawing/2014/main" id="{DA8F83CE-3F3B-B938-F1AE-14955591609F}"/>
              </a:ext>
            </a:extLst>
          </p:cNvPr>
          <p:cNvSpPr>
            <a:spLocks noGrp="1"/>
          </p:cNvSpPr>
          <p:nvPr>
            <p:custDataLst>
              <p:tags r:id="rId4"/>
            </p:custDataLst>
          </p:nvPr>
        </p:nvSpPr>
        <p:spPr bwMode="auto">
          <a:xfrm>
            <a:off x="274638" y="5118100"/>
            <a:ext cx="887413" cy="15081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spcBef>
                <a:spcPct val="0"/>
              </a:spcBef>
              <a:spcAft>
                <a:spcPct val="0"/>
              </a:spcAft>
            </a:pPr>
            <a:fld id="{80D995F3-D0D0-4042-9D56-8F527D23EC03}" type="datetime'''Ot''h''''''e''''''r ''''''''''''''''''C''''''-Lev''el'''''''">
              <a:rPr lang="en-US" altLang="en-US" sz="1100" smtClean="0"/>
              <a:pPr/>
              <a:t>Other C-Level</a:t>
            </a:fld>
            <a:endParaRPr lang="en-US" sz="1100" dirty="0"/>
          </a:p>
        </p:txBody>
      </p:sp>
      <p:graphicFrame>
        <p:nvGraphicFramePr>
          <p:cNvPr id="39" name="Chart 38">
            <a:extLst>
              <a:ext uri="{FF2B5EF4-FFF2-40B4-BE49-F238E27FC236}">
                <a16:creationId xmlns:a16="http://schemas.microsoft.com/office/drawing/2014/main" id="{CDE4AC03-CD23-E031-6F76-93E8E3D86472}"/>
              </a:ext>
            </a:extLst>
          </p:cNvPr>
          <p:cNvGraphicFramePr/>
          <p:nvPr>
            <p:custDataLst>
              <p:tags r:id="rId5"/>
            </p:custDataLst>
            <p:extLst>
              <p:ext uri="{D42A27DB-BD31-4B8C-83A1-F6EECF244321}">
                <p14:modId xmlns:p14="http://schemas.microsoft.com/office/powerpoint/2010/main" val="105303803"/>
              </p:ext>
            </p:extLst>
          </p:nvPr>
        </p:nvGraphicFramePr>
        <p:xfrm>
          <a:off x="2941638" y="4381500"/>
          <a:ext cx="2292350" cy="1749425"/>
        </p:xfrm>
        <a:graphic>
          <a:graphicData uri="http://schemas.openxmlformats.org/drawingml/2006/chart">
            <c:chart xmlns:c="http://schemas.openxmlformats.org/drawingml/2006/chart" xmlns:r="http://schemas.openxmlformats.org/officeDocument/2006/relationships" r:id="rId35"/>
          </a:graphicData>
        </a:graphic>
      </p:graphicFrame>
      <p:sp>
        <p:nvSpPr>
          <p:cNvPr id="19" name="Text Placeholder 2">
            <a:extLst>
              <a:ext uri="{FF2B5EF4-FFF2-40B4-BE49-F238E27FC236}">
                <a16:creationId xmlns:a16="http://schemas.microsoft.com/office/drawing/2014/main" id="{ECBA3ECB-B9BF-BDB4-89D1-F0547E512996}"/>
              </a:ext>
            </a:extLst>
          </p:cNvPr>
          <p:cNvSpPr>
            <a:spLocks noGrp="1"/>
          </p:cNvSpPr>
          <p:nvPr>
            <p:custDataLst>
              <p:tags r:id="rId6"/>
            </p:custDataLst>
          </p:nvPr>
        </p:nvSpPr>
        <p:spPr bwMode="auto">
          <a:xfrm>
            <a:off x="4678363" y="5338763"/>
            <a:ext cx="900113" cy="3016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0"/>
              </a:spcBef>
              <a:spcAft>
                <a:spcPct val="0"/>
              </a:spcAft>
            </a:pPr>
            <a:fld id="{52E07168-3108-461C-A6C3-56588FAE183E}" type="datetime'P''''rivat''''''e equi''t''y &#10;''''s''''''''po''nso''r''ed'''''">
              <a:rPr lang="en-US" altLang="en-US" sz="1100" smtClean="0"/>
              <a:pPr/>
              <a:t>Private equity 
sponsored</a:t>
            </a:fld>
            <a:endParaRPr lang="en-US" sz="1100" dirty="0"/>
          </a:p>
        </p:txBody>
      </p:sp>
      <p:sp>
        <p:nvSpPr>
          <p:cNvPr id="21" name="Text Placeholder 2">
            <a:extLst>
              <a:ext uri="{FF2B5EF4-FFF2-40B4-BE49-F238E27FC236}">
                <a16:creationId xmlns:a16="http://schemas.microsoft.com/office/drawing/2014/main" id="{A2C96189-960B-7B0E-89C1-A378E3B7A3D2}"/>
              </a:ext>
            </a:extLst>
          </p:cNvPr>
          <p:cNvSpPr>
            <a:spLocks noGrp="1"/>
          </p:cNvSpPr>
          <p:nvPr>
            <p:custDataLst>
              <p:tags r:id="rId7"/>
            </p:custDataLst>
          </p:nvPr>
        </p:nvSpPr>
        <p:spPr bwMode="auto">
          <a:xfrm>
            <a:off x="3116263" y="4975225"/>
            <a:ext cx="390525" cy="15081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spcBef>
                <a:spcPct val="0"/>
              </a:spcBef>
              <a:spcAft>
                <a:spcPct val="0"/>
              </a:spcAft>
            </a:pPr>
            <a:fld id="{044F42D7-02B9-4278-B4D2-834D64AB514E}" type="datetime'''''''''P''''u''''''''''''bl''''''''''''i''''''''''c'''''''''">
              <a:rPr lang="en-US" altLang="en-US" sz="1100" smtClean="0"/>
              <a:pPr/>
              <a:t>Public</a:t>
            </a:fld>
            <a:endParaRPr lang="en-US" sz="1100" dirty="0"/>
          </a:p>
        </p:txBody>
      </p:sp>
      <p:graphicFrame>
        <p:nvGraphicFramePr>
          <p:cNvPr id="83" name="Chart 82">
            <a:extLst>
              <a:ext uri="{FF2B5EF4-FFF2-40B4-BE49-F238E27FC236}">
                <a16:creationId xmlns:a16="http://schemas.microsoft.com/office/drawing/2014/main" id="{3DE6898E-4BEA-D330-61A9-496805A29453}"/>
              </a:ext>
            </a:extLst>
          </p:cNvPr>
          <p:cNvGraphicFramePr/>
          <p:nvPr>
            <p:custDataLst>
              <p:tags r:id="rId8"/>
            </p:custDataLst>
            <p:extLst>
              <p:ext uri="{D42A27DB-BD31-4B8C-83A1-F6EECF244321}">
                <p14:modId xmlns:p14="http://schemas.microsoft.com/office/powerpoint/2010/main" val="1724725183"/>
              </p:ext>
            </p:extLst>
          </p:nvPr>
        </p:nvGraphicFramePr>
        <p:xfrm>
          <a:off x="5537200" y="4381500"/>
          <a:ext cx="2292350" cy="1749425"/>
        </p:xfrm>
        <a:graphic>
          <a:graphicData uri="http://schemas.openxmlformats.org/drawingml/2006/chart">
            <c:chart xmlns:c="http://schemas.openxmlformats.org/drawingml/2006/chart" xmlns:r="http://schemas.openxmlformats.org/officeDocument/2006/relationships" r:id="rId36"/>
          </a:graphicData>
        </a:graphic>
      </p:graphicFrame>
      <p:sp>
        <p:nvSpPr>
          <p:cNvPr id="77" name="Text Placeholder 2">
            <a:extLst>
              <a:ext uri="{FF2B5EF4-FFF2-40B4-BE49-F238E27FC236}">
                <a16:creationId xmlns:a16="http://schemas.microsoft.com/office/drawing/2014/main" id="{257DAF4A-A597-67AD-57B9-B8F7EB614AF8}"/>
              </a:ext>
            </a:extLst>
          </p:cNvPr>
          <p:cNvSpPr txBox="1">
            <a:spLocks/>
          </p:cNvSpPr>
          <p:nvPr>
            <p:custDataLst>
              <p:tags r:id="rId9"/>
            </p:custDataLst>
          </p:nvPr>
        </p:nvSpPr>
        <p:spPr bwMode="gray">
          <a:xfrm>
            <a:off x="6386513" y="4792663"/>
            <a:ext cx="319088" cy="150813"/>
          </a:xfrm>
          <a:prstGeom prst="rect">
            <a:avLst/>
          </a:prstGeom>
          <a:solidFill>
            <a:schemeClr val="accent4"/>
          </a:solidFill>
          <a:ln>
            <a:noFill/>
          </a:ln>
          <a:effectLst/>
        </p:spPr>
        <p:txBody>
          <a:bodyPr vert="horz" wrap="none" lIns="20638" tIns="0" rIns="20638"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7BE3A542-9BC5-4813-B8AE-98DD71725F1D}" type="datetime'''''''''''1''''''''''''''''''0''''''''''%'''''''">
              <a:rPr lang="en-US" altLang="en-US" sz="1100" smtClean="0">
                <a:effectLst/>
              </a:rPr>
              <a:pPr algn="ctr">
                <a:spcBef>
                  <a:spcPct val="0"/>
                </a:spcBef>
                <a:spcAft>
                  <a:spcPct val="0"/>
                </a:spcAft>
              </a:pPr>
              <a:t>10%</a:t>
            </a:fld>
            <a:endParaRPr lang="en-US" sz="1100" dirty="0"/>
          </a:p>
        </p:txBody>
      </p:sp>
      <p:sp>
        <p:nvSpPr>
          <p:cNvPr id="53" name="Rectangle 52">
            <a:extLst>
              <a:ext uri="{FF2B5EF4-FFF2-40B4-BE49-F238E27FC236}">
                <a16:creationId xmlns:a16="http://schemas.microsoft.com/office/drawing/2014/main" id="{0FBD495D-9E6D-ADFF-3580-E4FA55A17310}"/>
              </a:ext>
            </a:extLst>
          </p:cNvPr>
          <p:cNvSpPr/>
          <p:nvPr>
            <p:custDataLst>
              <p:tags r:id="rId10"/>
            </p:custDataLst>
          </p:nvPr>
        </p:nvSpPr>
        <p:spPr bwMode="auto">
          <a:xfrm>
            <a:off x="7237413" y="5070475"/>
            <a:ext cx="160338" cy="120650"/>
          </a:xfrm>
          <a:prstGeom prst="rect">
            <a:avLst/>
          </a:prstGeom>
          <a:solidFill>
            <a:schemeClr val="accent4"/>
          </a:solidFill>
          <a:ln w="9525" cap="flat" cmpd="sng" algn="ctr">
            <a:noFill/>
            <a:prstDash val="solid"/>
            <a:miter lim="800000"/>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B9F1E478-7129-F836-501E-380549956626}"/>
              </a:ext>
            </a:extLst>
          </p:cNvPr>
          <p:cNvSpPr/>
          <p:nvPr>
            <p:custDataLst>
              <p:tags r:id="rId11"/>
            </p:custDataLst>
          </p:nvPr>
        </p:nvSpPr>
        <p:spPr bwMode="auto">
          <a:xfrm>
            <a:off x="7237413" y="4527550"/>
            <a:ext cx="160338" cy="120650"/>
          </a:xfrm>
          <a:prstGeom prst="rect">
            <a:avLst/>
          </a:prstGeom>
          <a:solidFill>
            <a:schemeClr val="accent1"/>
          </a:solidFill>
          <a:ln w="9525" cap="flat" cmpd="sng" algn="ctr">
            <a:noFill/>
            <a:prstDash val="solid"/>
            <a:miter lim="800000"/>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65E655FA-0305-A7AE-C77F-447F22956F55}"/>
              </a:ext>
            </a:extLst>
          </p:cNvPr>
          <p:cNvSpPr/>
          <p:nvPr>
            <p:custDataLst>
              <p:tags r:id="rId12"/>
            </p:custDataLst>
          </p:nvPr>
        </p:nvSpPr>
        <p:spPr bwMode="auto">
          <a:xfrm>
            <a:off x="7237413" y="4889500"/>
            <a:ext cx="160338" cy="120650"/>
          </a:xfrm>
          <a:prstGeom prst="rect">
            <a:avLst/>
          </a:prstGeom>
          <a:solidFill>
            <a:schemeClr val="accent3"/>
          </a:solidFill>
          <a:ln w="9525" cap="flat" cmpd="sng" algn="ctr">
            <a:noFill/>
            <a:prstDash val="solid"/>
            <a:miter lim="800000"/>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A791D297-872C-943A-B078-8B0A0AF58BD1}"/>
              </a:ext>
            </a:extLst>
          </p:cNvPr>
          <p:cNvSpPr/>
          <p:nvPr>
            <p:custDataLst>
              <p:tags r:id="rId13"/>
            </p:custDataLst>
          </p:nvPr>
        </p:nvSpPr>
        <p:spPr bwMode="auto">
          <a:xfrm>
            <a:off x="7237413" y="4708525"/>
            <a:ext cx="160338" cy="120650"/>
          </a:xfrm>
          <a:prstGeom prst="rect">
            <a:avLst/>
          </a:prstGeom>
          <a:solidFill>
            <a:schemeClr val="accent2"/>
          </a:solidFill>
          <a:ln w="9525" cap="flat" cmpd="sng" algn="ctr">
            <a:noFill/>
            <a:prstDash val="solid"/>
            <a:miter lim="800000"/>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Text Placeholder 2">
            <a:extLst>
              <a:ext uri="{FF2B5EF4-FFF2-40B4-BE49-F238E27FC236}">
                <a16:creationId xmlns:a16="http://schemas.microsoft.com/office/drawing/2014/main" id="{43BF52BF-B066-F9C7-B5FD-EEF0F9D8E759}"/>
              </a:ext>
            </a:extLst>
          </p:cNvPr>
          <p:cNvSpPr>
            <a:spLocks noGrp="1"/>
          </p:cNvSpPr>
          <p:nvPr>
            <p:custDataLst>
              <p:tags r:id="rId14"/>
            </p:custDataLst>
          </p:nvPr>
        </p:nvSpPr>
        <p:spPr bwMode="auto">
          <a:xfrm>
            <a:off x="7448550" y="4533900"/>
            <a:ext cx="704850" cy="1238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0"/>
              </a:spcBef>
              <a:spcAft>
                <a:spcPct val="0"/>
              </a:spcAft>
            </a:pPr>
            <a:fld id="{B52713DC-019D-4ADF-97CA-872DB6FEEB60}" type="datetime'&lt;$''''5''0''''''''0''''''''''M'''''''' ''''''U''S''''D'''''''">
              <a:rPr lang="en-US" altLang="en-US" sz="900" smtClean="0"/>
              <a:pPr/>
              <a:t>&lt;$500M USD</a:t>
            </a:fld>
            <a:endParaRPr lang="en-US" sz="900" dirty="0"/>
          </a:p>
        </p:txBody>
      </p:sp>
      <p:sp>
        <p:nvSpPr>
          <p:cNvPr id="59" name="Text Placeholder 2">
            <a:extLst>
              <a:ext uri="{FF2B5EF4-FFF2-40B4-BE49-F238E27FC236}">
                <a16:creationId xmlns:a16="http://schemas.microsoft.com/office/drawing/2014/main" id="{C54AAF2C-E4E9-4B9F-090C-4AA365FA1511}"/>
              </a:ext>
            </a:extLst>
          </p:cNvPr>
          <p:cNvSpPr>
            <a:spLocks noGrp="1"/>
          </p:cNvSpPr>
          <p:nvPr>
            <p:custDataLst>
              <p:tags r:id="rId15"/>
            </p:custDataLst>
          </p:nvPr>
        </p:nvSpPr>
        <p:spPr bwMode="auto">
          <a:xfrm>
            <a:off x="7448550" y="4714875"/>
            <a:ext cx="862013" cy="1238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0"/>
              </a:spcBef>
              <a:spcAft>
                <a:spcPct val="0"/>
              </a:spcAft>
            </a:pPr>
            <a:fld id="{59D17D3E-71C0-4F25-B642-4C089AB4E234}" type="datetime'''$501''''M'''''' -'''' ''''2''''''''''B'' ''U''SD'''''''''''">
              <a:rPr lang="en-US" altLang="en-US" sz="900" smtClean="0"/>
              <a:pPr/>
              <a:t>$501M - 2B USD</a:t>
            </a:fld>
            <a:endParaRPr lang="en-US" sz="900" dirty="0"/>
          </a:p>
        </p:txBody>
      </p:sp>
      <p:sp>
        <p:nvSpPr>
          <p:cNvPr id="60" name="Text Placeholder 2">
            <a:extLst>
              <a:ext uri="{FF2B5EF4-FFF2-40B4-BE49-F238E27FC236}">
                <a16:creationId xmlns:a16="http://schemas.microsoft.com/office/drawing/2014/main" id="{54E67D3C-6E4A-D143-37B2-97C35FF34973}"/>
              </a:ext>
            </a:extLst>
          </p:cNvPr>
          <p:cNvSpPr>
            <a:spLocks noGrp="1"/>
          </p:cNvSpPr>
          <p:nvPr>
            <p:custDataLst>
              <p:tags r:id="rId16"/>
            </p:custDataLst>
          </p:nvPr>
        </p:nvSpPr>
        <p:spPr bwMode="auto">
          <a:xfrm>
            <a:off x="7448550" y="5076825"/>
            <a:ext cx="609600" cy="1238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0"/>
              </a:spcBef>
              <a:spcAft>
                <a:spcPct val="0"/>
              </a:spcAft>
            </a:pPr>
            <a:fld id="{EF9F7A8A-B01B-40C2-994A-762A97AAC232}" type="datetime'''''&gt;''''''$10B'' ''US''''''''''''D'''''''''''''''''''">
              <a:rPr lang="en-US" altLang="en-US" sz="900" smtClean="0"/>
              <a:pPr/>
              <a:t>&gt;$10B USD</a:t>
            </a:fld>
            <a:endParaRPr lang="en-US" sz="900" dirty="0"/>
          </a:p>
        </p:txBody>
      </p:sp>
      <p:sp>
        <p:nvSpPr>
          <p:cNvPr id="62" name="Text Placeholder 2">
            <a:extLst>
              <a:ext uri="{FF2B5EF4-FFF2-40B4-BE49-F238E27FC236}">
                <a16:creationId xmlns:a16="http://schemas.microsoft.com/office/drawing/2014/main" id="{3E9D36D7-4DB5-7243-A765-7996DA54E44C}"/>
              </a:ext>
            </a:extLst>
          </p:cNvPr>
          <p:cNvSpPr>
            <a:spLocks noGrp="1"/>
          </p:cNvSpPr>
          <p:nvPr>
            <p:custDataLst>
              <p:tags r:id="rId17"/>
            </p:custDataLst>
          </p:nvPr>
        </p:nvSpPr>
        <p:spPr bwMode="auto">
          <a:xfrm>
            <a:off x="7448550" y="4895850"/>
            <a:ext cx="723900" cy="1238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0"/>
              </a:spcBef>
              <a:spcAft>
                <a:spcPct val="0"/>
              </a:spcAft>
            </a:pPr>
            <a:fld id="{9DB10FDD-46B3-4576-AB3B-669624A21F1D}" type="datetime'''''''$2.''1'''''' ''''-'' 5''''B U''S''''''''''''D'''''">
              <a:rPr lang="en-US" altLang="en-US" sz="900" smtClean="0"/>
              <a:pPr/>
              <a:t>$2.1 - 5B USD</a:t>
            </a:fld>
            <a:endParaRPr lang="en-US" sz="900" dirty="0"/>
          </a:p>
        </p:txBody>
      </p:sp>
      <p:graphicFrame>
        <p:nvGraphicFramePr>
          <p:cNvPr id="112" name="Chart 111">
            <a:extLst>
              <a:ext uri="{FF2B5EF4-FFF2-40B4-BE49-F238E27FC236}">
                <a16:creationId xmlns:a16="http://schemas.microsoft.com/office/drawing/2014/main" id="{A7ECDEC9-C18C-07F8-42B1-04ED90767495}"/>
              </a:ext>
            </a:extLst>
          </p:cNvPr>
          <p:cNvGraphicFramePr/>
          <p:nvPr>
            <p:custDataLst>
              <p:tags r:id="rId18"/>
            </p:custDataLst>
            <p:extLst>
              <p:ext uri="{D42A27DB-BD31-4B8C-83A1-F6EECF244321}">
                <p14:modId xmlns:p14="http://schemas.microsoft.com/office/powerpoint/2010/main" val="2578268040"/>
              </p:ext>
            </p:extLst>
          </p:nvPr>
        </p:nvGraphicFramePr>
        <p:xfrm>
          <a:off x="8142288" y="4381500"/>
          <a:ext cx="2292350" cy="1749425"/>
        </p:xfrm>
        <a:graphic>
          <a:graphicData uri="http://schemas.openxmlformats.org/drawingml/2006/chart">
            <c:chart xmlns:c="http://schemas.openxmlformats.org/drawingml/2006/chart" xmlns:r="http://schemas.openxmlformats.org/officeDocument/2006/relationships" r:id="rId37"/>
          </a:graphicData>
        </a:graphic>
      </p:graphicFrame>
      <p:sp>
        <p:nvSpPr>
          <p:cNvPr id="101" name="Rectangle 100">
            <a:extLst>
              <a:ext uri="{FF2B5EF4-FFF2-40B4-BE49-F238E27FC236}">
                <a16:creationId xmlns:a16="http://schemas.microsoft.com/office/drawing/2014/main" id="{D5B94B1A-E604-A11B-28A7-816F0019C623}"/>
              </a:ext>
            </a:extLst>
          </p:cNvPr>
          <p:cNvSpPr/>
          <p:nvPr>
            <p:custDataLst>
              <p:tags r:id="rId19"/>
            </p:custDataLst>
          </p:nvPr>
        </p:nvSpPr>
        <p:spPr bwMode="auto">
          <a:xfrm>
            <a:off x="10082213" y="5070475"/>
            <a:ext cx="160338" cy="120650"/>
          </a:xfrm>
          <a:prstGeom prst="rect">
            <a:avLst/>
          </a:prstGeom>
          <a:solidFill>
            <a:schemeClr val="hlink"/>
          </a:solidFill>
          <a:ln w="12700" cap="flat" cmpd="sng" algn="ctr">
            <a:noFill/>
            <a:prstDash val="solid"/>
            <a:miter lim="800000"/>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a:extLst>
              <a:ext uri="{FF2B5EF4-FFF2-40B4-BE49-F238E27FC236}">
                <a16:creationId xmlns:a16="http://schemas.microsoft.com/office/drawing/2014/main" id="{18692B9A-E1E5-8CB7-FF5A-83E031BB8D9C}"/>
              </a:ext>
            </a:extLst>
          </p:cNvPr>
          <p:cNvSpPr/>
          <p:nvPr>
            <p:custDataLst>
              <p:tags r:id="rId20"/>
            </p:custDataLst>
          </p:nvPr>
        </p:nvSpPr>
        <p:spPr bwMode="auto">
          <a:xfrm>
            <a:off x="10082213" y="4527550"/>
            <a:ext cx="160338" cy="120650"/>
          </a:xfrm>
          <a:prstGeom prst="rect">
            <a:avLst/>
          </a:prstGeom>
          <a:solidFill>
            <a:schemeClr val="accent1"/>
          </a:solidFill>
          <a:ln w="12700" cap="flat" cmpd="sng" algn="ctr">
            <a:noFill/>
            <a:prstDash val="solid"/>
            <a:miter lim="800000"/>
            <a:headEnd type="none" w="med" len="med"/>
            <a:tailEnd type="none" w="med" len="med"/>
          </a:ln>
          <a:effectLst/>
          <a:extLst>
            <a:ext uri="{91240B29-F687-4F45-9708-019B960494DF}">
              <a14:hiddenLine xmlns:a14="http://schemas.microsoft.com/office/drawing/2010/main" w="12700" cap="flat" cmpd="sng" algn="ctr">
                <a:solidFill>
                  <a:schemeClr val="accent1">
                    <a:shade val="15000"/>
                  </a:schemeClr>
                </a:solidFill>
                <a:prstDash val="solid"/>
                <a:miter lim="800000"/>
                <a:headEnd type="none" w="med" len="med"/>
                <a:tailEnd type="none" w="med" len="me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Rectangle 102">
            <a:extLst>
              <a:ext uri="{FF2B5EF4-FFF2-40B4-BE49-F238E27FC236}">
                <a16:creationId xmlns:a16="http://schemas.microsoft.com/office/drawing/2014/main" id="{7574C7BE-43C0-352F-2EC2-E1FEC1A3A2FE}"/>
              </a:ext>
            </a:extLst>
          </p:cNvPr>
          <p:cNvSpPr/>
          <p:nvPr>
            <p:custDataLst>
              <p:tags r:id="rId21"/>
            </p:custDataLst>
          </p:nvPr>
        </p:nvSpPr>
        <p:spPr bwMode="auto">
          <a:xfrm>
            <a:off x="10082213" y="4889500"/>
            <a:ext cx="160338" cy="120650"/>
          </a:xfrm>
          <a:prstGeom prst="rect">
            <a:avLst/>
          </a:prstGeom>
          <a:solidFill>
            <a:schemeClr val="accent3"/>
          </a:solidFill>
          <a:ln w="12700" cap="flat" cmpd="sng" algn="ctr">
            <a:noFill/>
            <a:prstDash val="solid"/>
            <a:miter lim="800000"/>
            <a:headEnd type="none" w="med" len="med"/>
            <a:tailEnd type="none" w="med" len="med"/>
          </a:ln>
          <a:effectLst/>
          <a:extLst>
            <a:ext uri="{91240B29-F687-4F45-9708-019B960494DF}">
              <a14:hiddenLine xmlns:a14="http://schemas.microsoft.com/office/drawing/2010/main" w="12700" cap="flat" cmpd="sng" algn="ctr">
                <a:solidFill>
                  <a:schemeClr val="accent1">
                    <a:shade val="15000"/>
                  </a:schemeClr>
                </a:solidFill>
                <a:prstDash val="solid"/>
                <a:miter lim="800000"/>
                <a:headEnd type="none" w="med" len="med"/>
                <a:tailEnd type="none" w="med" len="me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Rectangle 103">
            <a:extLst>
              <a:ext uri="{FF2B5EF4-FFF2-40B4-BE49-F238E27FC236}">
                <a16:creationId xmlns:a16="http://schemas.microsoft.com/office/drawing/2014/main" id="{7CB3185E-58E9-12FC-1319-531CCE881F60}"/>
              </a:ext>
            </a:extLst>
          </p:cNvPr>
          <p:cNvSpPr/>
          <p:nvPr>
            <p:custDataLst>
              <p:tags r:id="rId22"/>
            </p:custDataLst>
          </p:nvPr>
        </p:nvSpPr>
        <p:spPr bwMode="auto">
          <a:xfrm>
            <a:off x="10082213" y="4708525"/>
            <a:ext cx="160338" cy="120650"/>
          </a:xfrm>
          <a:prstGeom prst="rect">
            <a:avLst/>
          </a:prstGeom>
          <a:solidFill>
            <a:schemeClr val="accent2"/>
          </a:solidFill>
          <a:ln w="12700"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Text Placeholder 2">
            <a:extLst>
              <a:ext uri="{FF2B5EF4-FFF2-40B4-BE49-F238E27FC236}">
                <a16:creationId xmlns:a16="http://schemas.microsoft.com/office/drawing/2014/main" id="{4CB61335-A1B5-F24A-451B-717655E4ABD9}"/>
              </a:ext>
            </a:extLst>
          </p:cNvPr>
          <p:cNvSpPr>
            <a:spLocks noGrp="1"/>
          </p:cNvSpPr>
          <p:nvPr>
            <p:custDataLst>
              <p:tags r:id="rId23"/>
            </p:custDataLst>
          </p:nvPr>
        </p:nvSpPr>
        <p:spPr bwMode="auto">
          <a:xfrm>
            <a:off x="10293350" y="4533900"/>
            <a:ext cx="457200" cy="1238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0"/>
              </a:spcBef>
              <a:spcAft>
                <a:spcPct val="0"/>
              </a:spcAft>
            </a:pPr>
            <a:fld id="{4FB87E67-22C6-4580-835A-EFE67B503F35}" type="datetime'S''''''''o''f''''''''''t''w''a''''''''r''''e'''''''''''''''''">
              <a:rPr lang="en-US" altLang="en-US" sz="900" smtClean="0"/>
              <a:pPr/>
              <a:t>Software</a:t>
            </a:fld>
            <a:endParaRPr lang="en-US" sz="900" dirty="0"/>
          </a:p>
        </p:txBody>
      </p:sp>
      <p:sp>
        <p:nvSpPr>
          <p:cNvPr id="106" name="Text Placeholder 2">
            <a:extLst>
              <a:ext uri="{FF2B5EF4-FFF2-40B4-BE49-F238E27FC236}">
                <a16:creationId xmlns:a16="http://schemas.microsoft.com/office/drawing/2014/main" id="{6E96F320-DE37-0A2B-2FB7-188DDF73B711}"/>
              </a:ext>
            </a:extLst>
          </p:cNvPr>
          <p:cNvSpPr>
            <a:spLocks noGrp="1"/>
          </p:cNvSpPr>
          <p:nvPr>
            <p:custDataLst>
              <p:tags r:id="rId24"/>
            </p:custDataLst>
          </p:nvPr>
        </p:nvSpPr>
        <p:spPr bwMode="auto">
          <a:xfrm>
            <a:off x="10293350" y="4714875"/>
            <a:ext cx="1509713" cy="1238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0"/>
              </a:spcBef>
              <a:spcAft>
                <a:spcPct val="0"/>
              </a:spcAft>
            </a:pPr>
            <a:fld id="{8CCA4839-6720-4263-AC83-85BAAD1EF040}" type="datetime'B''usi''''ness Pro''duc''''''ts'' ''&amp;'''' Serv''ic''es'''">
              <a:rPr lang="en-US" altLang="en-US" sz="900" smtClean="0"/>
              <a:pPr/>
              <a:t>Business Products &amp; Services</a:t>
            </a:fld>
            <a:endParaRPr lang="en-US" sz="900" dirty="0"/>
          </a:p>
        </p:txBody>
      </p:sp>
      <p:sp>
        <p:nvSpPr>
          <p:cNvPr id="107" name="Text Placeholder 2">
            <a:extLst>
              <a:ext uri="{FF2B5EF4-FFF2-40B4-BE49-F238E27FC236}">
                <a16:creationId xmlns:a16="http://schemas.microsoft.com/office/drawing/2014/main" id="{BEC93D4E-57AC-354C-8479-4566E89F55D2}"/>
              </a:ext>
            </a:extLst>
          </p:cNvPr>
          <p:cNvSpPr>
            <a:spLocks noGrp="1"/>
          </p:cNvSpPr>
          <p:nvPr>
            <p:custDataLst>
              <p:tags r:id="rId25"/>
            </p:custDataLst>
          </p:nvPr>
        </p:nvSpPr>
        <p:spPr bwMode="auto">
          <a:xfrm>
            <a:off x="10293350" y="5076825"/>
            <a:ext cx="306388" cy="1238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0"/>
              </a:spcBef>
              <a:spcAft>
                <a:spcPct val="0"/>
              </a:spcAft>
            </a:pPr>
            <a:fld id="{C292BA03-60B1-43B9-8823-925D8CDF5111}" type="datetime'O''''''t''''''''''h''''''''''''''''''''e''''''r'''''''''''">
              <a:rPr lang="en-US" altLang="en-US" sz="900" smtClean="0"/>
              <a:pPr/>
              <a:t>Other</a:t>
            </a:fld>
            <a:endParaRPr lang="en-US" sz="900" dirty="0"/>
          </a:p>
        </p:txBody>
      </p:sp>
      <p:sp>
        <p:nvSpPr>
          <p:cNvPr id="108" name="Text Placeholder 2">
            <a:extLst>
              <a:ext uri="{FF2B5EF4-FFF2-40B4-BE49-F238E27FC236}">
                <a16:creationId xmlns:a16="http://schemas.microsoft.com/office/drawing/2014/main" id="{C6AB6533-06ED-2E9C-E792-C014F62A0F5E}"/>
              </a:ext>
            </a:extLst>
          </p:cNvPr>
          <p:cNvSpPr>
            <a:spLocks noGrp="1"/>
          </p:cNvSpPr>
          <p:nvPr>
            <p:custDataLst>
              <p:tags r:id="rId26"/>
            </p:custDataLst>
          </p:nvPr>
        </p:nvSpPr>
        <p:spPr bwMode="auto">
          <a:xfrm>
            <a:off x="10293350" y="4895850"/>
            <a:ext cx="917575" cy="1238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0"/>
              </a:spcBef>
              <a:spcAft>
                <a:spcPct val="0"/>
              </a:spcAft>
            </a:pPr>
            <a:fld id="{E748FEDC-1313-4262-A8FF-231EB7A454E5}" type="datetime'F''in''an''c''i''''a''l S''''''e''''rv''i''''''ce''''''''''s'">
              <a:rPr lang="en-US" altLang="en-US" sz="900" smtClean="0"/>
              <a:pPr/>
              <a:t>Financial Services</a:t>
            </a:fld>
            <a:endParaRPr lang="en-US" sz="900" dirty="0"/>
          </a:p>
        </p:txBody>
      </p:sp>
    </p:spTree>
    <p:extLst>
      <p:ext uri="{BB962C8B-B14F-4D97-AF65-F5344CB8AC3E}">
        <p14:creationId xmlns:p14="http://schemas.microsoft.com/office/powerpoint/2010/main" val="26757223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BE33AFD6-D420-397B-7203-4BFBAD8B62F6}"/>
              </a:ext>
            </a:extLst>
          </p:cNvPr>
          <p:cNvGraphicFramePr>
            <a:graphicFrameLocks noChangeAspect="1"/>
          </p:cNvGraphicFramePr>
          <p:nvPr>
            <p:custDataLst>
              <p:tags r:id="rId1"/>
            </p:custData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5" name="Object 4" hidden="1">
                        <a:extLst>
                          <a:ext uri="{FF2B5EF4-FFF2-40B4-BE49-F238E27FC236}">
                            <a16:creationId xmlns:a16="http://schemas.microsoft.com/office/drawing/2014/main" id="{BE33AFD6-D420-397B-7203-4BFBAD8B62F6}"/>
                          </a:ext>
                        </a:extLst>
                      </p:cNvPr>
                      <p:cNvPicPr/>
                      <p:nvPr/>
                    </p:nvPicPr>
                    <p:blipFill>
                      <a:blip r:embed="rId5"/>
                      <a:stretch>
                        <a:fillRect/>
                      </a:stretch>
                    </p:blipFill>
                    <p:spPr>
                      <a:xfrm>
                        <a:off x="1588" y="1588"/>
                        <a:ext cx="1227" cy="1588"/>
                      </a:xfrm>
                      <a:prstGeom prst="rect">
                        <a:avLst/>
                      </a:prstGeom>
                    </p:spPr>
                  </p:pic>
                </p:oleObj>
              </mc:Fallback>
            </mc:AlternateContent>
          </a:graphicData>
        </a:graphic>
      </p:graphicFrame>
      <p:sp>
        <p:nvSpPr>
          <p:cNvPr id="6" name="Rectangle 5">
            <a:extLst>
              <a:ext uri="{FF2B5EF4-FFF2-40B4-BE49-F238E27FC236}">
                <a16:creationId xmlns:a16="http://schemas.microsoft.com/office/drawing/2014/main" id="{1205D979-1AB7-BE09-FC44-7C1C9340120B}"/>
              </a:ext>
            </a:extLst>
          </p:cNvPr>
          <p:cNvSpPr/>
          <p:nvPr/>
        </p:nvSpPr>
        <p:spPr>
          <a:xfrm>
            <a:off x="6772588" y="0"/>
            <a:ext cx="5419412" cy="6414760"/>
          </a:xfrm>
          <a:prstGeom prst="rect">
            <a:avLst/>
          </a:prstGeom>
          <a:solidFill>
            <a:srgbClr val="071E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8DFFAE70-E405-6D07-5EBF-D035F39CE3D7}"/>
              </a:ext>
            </a:extLst>
          </p:cNvPr>
          <p:cNvSpPr/>
          <p:nvPr/>
        </p:nvSpPr>
        <p:spPr>
          <a:xfrm>
            <a:off x="-18628" y="-1"/>
            <a:ext cx="7008708" cy="3612334"/>
          </a:xfrm>
          <a:prstGeom prst="rect">
            <a:avLst/>
          </a:prstGeom>
          <a:solidFill>
            <a:srgbClr val="071E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
            <a:extLst>
              <a:ext uri="{FF2B5EF4-FFF2-40B4-BE49-F238E27FC236}">
                <a16:creationId xmlns:a16="http://schemas.microsoft.com/office/drawing/2014/main" id="{4E4F0C56-6A48-7310-964D-9D1EC91A6D7F}"/>
              </a:ext>
            </a:extLst>
          </p:cNvPr>
          <p:cNvSpPr>
            <a:spLocks noGrp="1"/>
          </p:cNvSpPr>
          <p:nvPr>
            <p:ph type="body" sz="quarter" idx="10"/>
          </p:nvPr>
        </p:nvSpPr>
        <p:spPr>
          <a:xfrm>
            <a:off x="6990080" y="393958"/>
            <a:ext cx="4871720" cy="4640317"/>
          </a:xfrm>
        </p:spPr>
        <p:txBody>
          <a:bodyPr>
            <a:noAutofit/>
          </a:bodyPr>
          <a:lstStyle/>
          <a:p>
            <a:r>
              <a:rPr lang="en-US" sz="1600" b="1" dirty="0">
                <a:solidFill>
                  <a:schemeClr val="bg1"/>
                </a:solidFill>
              </a:rPr>
              <a:t>What CEOs and Their GTM Leadership Teams Should Do</a:t>
            </a:r>
          </a:p>
          <a:p>
            <a:pPr marR="0" lvl="0">
              <a:lnSpc>
                <a:spcPct val="107000"/>
              </a:lnSpc>
              <a:spcBef>
                <a:spcPts val="0"/>
              </a:spcBef>
              <a:spcAft>
                <a:spcPts val="0"/>
              </a:spcAft>
            </a:pPr>
            <a:endParaRPr lang="en-US" b="1" kern="100" dirty="0">
              <a:solidFill>
                <a:schemeClr val="bg1"/>
              </a:solidFill>
              <a:ea typeface="Calibri" panose="020F0502020204030204" pitchFamily="34" charset="0"/>
              <a:cs typeface="Times New Roman" panose="02020603050405020304" pitchFamily="18" charset="0"/>
            </a:endParaRPr>
          </a:p>
          <a:p>
            <a:pPr marR="0" lvl="0">
              <a:lnSpc>
                <a:spcPct val="107000"/>
              </a:lnSpc>
              <a:spcBef>
                <a:spcPts val="0"/>
              </a:spcBef>
              <a:spcAft>
                <a:spcPts val="0"/>
              </a:spcAft>
            </a:pPr>
            <a:endParaRPr lang="en-US" kern="100" dirty="0">
              <a:solidFill>
                <a:schemeClr val="bg1"/>
              </a:solidFill>
              <a:ea typeface="Calibri" panose="020F0502020204030204" pitchFamily="34" charset="0"/>
              <a:cs typeface="Times New Roman" panose="02020603050405020304" pitchFamily="18" charset="0"/>
            </a:endParaRPr>
          </a:p>
          <a:p>
            <a:pPr marL="114300" marR="0" lvl="0" indent="-114300">
              <a:lnSpc>
                <a:spcPct val="107000"/>
              </a:lnSpc>
              <a:spcBef>
                <a:spcPts val="0"/>
              </a:spcBef>
              <a:spcAft>
                <a:spcPts val="0"/>
              </a:spcAft>
              <a:buFont typeface="Arial" panose="020B0604020202020204" pitchFamily="34" charset="0"/>
              <a:buChar char="•"/>
            </a:pPr>
            <a:r>
              <a:rPr lang="en-MY" sz="1400" b="1" dirty="0">
                <a:solidFill>
                  <a:schemeClr val="bg1"/>
                </a:solidFill>
                <a:latin typeface="Avenir Next LT Pro"/>
                <a:ea typeface="Source Serif Pro Light"/>
              </a:rPr>
              <a:t>Tighten up on execution. </a:t>
            </a:r>
            <a:r>
              <a:rPr lang="en-MY" sz="1400" dirty="0">
                <a:solidFill>
                  <a:schemeClr val="bg1"/>
                </a:solidFill>
                <a:latin typeface="Avenir Next LT Pro"/>
                <a:ea typeface="Source Serif Pro Light"/>
              </a:rPr>
              <a:t>CEOs tell us they are more squarely focused on execution than ever. </a:t>
            </a:r>
            <a:r>
              <a:rPr lang="en-US" sz="1400" dirty="0">
                <a:solidFill>
                  <a:schemeClr val="bg1"/>
                </a:solidFill>
                <a:latin typeface="Avenir Next LT Pro"/>
                <a:ea typeface="Source Serif Pro Light"/>
              </a:rPr>
              <a:t>Executive leaders need to get</a:t>
            </a:r>
            <a:r>
              <a:rPr lang="en-MY" sz="1400" dirty="0">
                <a:solidFill>
                  <a:schemeClr val="bg1"/>
                </a:solidFill>
                <a:latin typeface="Avenir Next LT Pro"/>
                <a:ea typeface="Source Serif Pro Light"/>
              </a:rPr>
              <a:t> deeper into the details with </a:t>
            </a:r>
            <a:r>
              <a:rPr lang="en-US" sz="1400" dirty="0">
                <a:solidFill>
                  <a:schemeClr val="bg1"/>
                </a:solidFill>
                <a:latin typeface="Avenir Next LT Pro"/>
                <a:ea typeface="Source Serif Pro Light"/>
              </a:rPr>
              <a:t>their </a:t>
            </a:r>
            <a:r>
              <a:rPr lang="en-MY" sz="1400" dirty="0">
                <a:solidFill>
                  <a:schemeClr val="bg1"/>
                </a:solidFill>
                <a:latin typeface="Avenir Next LT Pro"/>
                <a:ea typeface="Source Serif Pro Light"/>
              </a:rPr>
              <a:t>teams – setting the right objectives and metrics, regularly reviewing them and updating plans to ensure they are set up to deliver.</a:t>
            </a:r>
          </a:p>
          <a:p>
            <a:pPr marL="114300" marR="0" lvl="0" indent="-114300">
              <a:lnSpc>
                <a:spcPct val="107000"/>
              </a:lnSpc>
              <a:spcBef>
                <a:spcPts val="0"/>
              </a:spcBef>
              <a:spcAft>
                <a:spcPts val="0"/>
              </a:spcAft>
              <a:buFont typeface="Arial" panose="020B0604020202020204" pitchFamily="34" charset="0"/>
              <a:buChar char="•"/>
            </a:pPr>
            <a:endParaRPr lang="en-US" b="1" kern="100" dirty="0">
              <a:solidFill>
                <a:schemeClr val="bg1"/>
              </a:solidFill>
              <a:ea typeface="Calibri" panose="020F0502020204030204" pitchFamily="34" charset="0"/>
              <a:cs typeface="Times New Roman" panose="02020603050405020304" pitchFamily="18" charset="0"/>
            </a:endParaRPr>
          </a:p>
          <a:p>
            <a:pPr marL="114300" marR="0" lvl="0" indent="-114300">
              <a:lnSpc>
                <a:spcPct val="107000"/>
              </a:lnSpc>
              <a:spcBef>
                <a:spcPts val="0"/>
              </a:spcBef>
              <a:spcAft>
                <a:spcPts val="0"/>
              </a:spcAft>
              <a:buFont typeface="Arial" panose="020B0604020202020204" pitchFamily="34" charset="0"/>
              <a:buChar char="•"/>
            </a:pPr>
            <a:r>
              <a:rPr lang="en-US" b="1" kern="100" dirty="0">
                <a:solidFill>
                  <a:schemeClr val="bg1"/>
                </a:solidFill>
                <a:ea typeface="Calibri" panose="020F0502020204030204" pitchFamily="34" charset="0"/>
                <a:cs typeface="Times New Roman" panose="02020603050405020304" pitchFamily="18" charset="0"/>
              </a:rPr>
              <a:t>Focus on driving sales velocity. </a:t>
            </a:r>
            <a:r>
              <a:rPr lang="en-US" kern="100" dirty="0">
                <a:solidFill>
                  <a:schemeClr val="bg1"/>
                </a:solidFill>
                <a:ea typeface="Calibri" panose="020F0502020204030204" pitchFamily="34" charset="0"/>
                <a:cs typeface="Times New Roman" panose="02020603050405020304" pitchFamily="18" charset="0"/>
              </a:rPr>
              <a:t>Revisit your funnel progression tactics to combat conservative decision-making and buyer distraction. Our clients are seeing executive decision-makers forcing more internal trade-offs to authorize purchases. Prioritize understanding the customer’s internal buying process and making it easy for them to buy from you.</a:t>
            </a:r>
          </a:p>
          <a:p>
            <a:pPr marL="114300" marR="0" lvl="0" indent="-114300">
              <a:lnSpc>
                <a:spcPct val="107000"/>
              </a:lnSpc>
              <a:spcBef>
                <a:spcPts val="0"/>
              </a:spcBef>
              <a:spcAft>
                <a:spcPts val="0"/>
              </a:spcAft>
              <a:buFont typeface="Arial" panose="020B0604020202020204" pitchFamily="34" charset="0"/>
              <a:buChar char="•"/>
            </a:pPr>
            <a:endParaRPr lang="en-US" kern="100" dirty="0">
              <a:solidFill>
                <a:schemeClr val="bg1"/>
              </a:solidFill>
              <a:ea typeface="Calibri" panose="020F0502020204030204" pitchFamily="34" charset="0"/>
              <a:cs typeface="Times New Roman" panose="02020603050405020304" pitchFamily="18" charset="0"/>
            </a:endParaRPr>
          </a:p>
          <a:p>
            <a:pPr marL="114300" marR="0" lvl="0" indent="-114300">
              <a:lnSpc>
                <a:spcPct val="107000"/>
              </a:lnSpc>
              <a:spcBef>
                <a:spcPts val="0"/>
              </a:spcBef>
              <a:spcAft>
                <a:spcPts val="0"/>
              </a:spcAft>
              <a:buFont typeface="Arial" panose="020B0604020202020204" pitchFamily="34" charset="0"/>
              <a:buChar char="•"/>
            </a:pPr>
            <a:r>
              <a:rPr lang="en-US" b="1" kern="100" dirty="0">
                <a:solidFill>
                  <a:schemeClr val="bg1"/>
                </a:solidFill>
                <a:ea typeface="Calibri" panose="020F0502020204030204" pitchFamily="34" charset="0"/>
                <a:cs typeface="Times New Roman" panose="02020603050405020304" pitchFamily="18" charset="0"/>
              </a:rPr>
              <a:t>Continue to invest in growing pipeline.</a:t>
            </a:r>
            <a:r>
              <a:rPr lang="en-US" kern="100" dirty="0">
                <a:solidFill>
                  <a:schemeClr val="bg1"/>
                </a:solidFill>
                <a:ea typeface="Calibri" panose="020F0502020204030204" pitchFamily="34" charset="0"/>
                <a:cs typeface="Times New Roman" panose="02020603050405020304" pitchFamily="18" charset="0"/>
              </a:rPr>
              <a:t> Explore collaborative approaches to drive more high-quality lead volume. Use third-party data and channel partners to better understand client health, and leverage customer success teams to systematically generate cross-sell leads. </a:t>
            </a:r>
          </a:p>
          <a:p>
            <a:pPr marL="114300" marR="0" lvl="0" indent="-114300">
              <a:lnSpc>
                <a:spcPct val="107000"/>
              </a:lnSpc>
              <a:spcBef>
                <a:spcPts val="0"/>
              </a:spcBef>
              <a:spcAft>
                <a:spcPts val="0"/>
              </a:spcAft>
              <a:buFont typeface="Arial" panose="020B0604020202020204" pitchFamily="34" charset="0"/>
              <a:buChar char="•"/>
            </a:pPr>
            <a:endParaRPr lang="en-US" kern="100" dirty="0">
              <a:solidFill>
                <a:schemeClr val="bg1"/>
              </a:solidFill>
              <a:ea typeface="Calibri" panose="020F0502020204030204" pitchFamily="34" charset="0"/>
              <a:cs typeface="Times New Roman" panose="02020603050405020304" pitchFamily="18" charset="0"/>
            </a:endParaRPr>
          </a:p>
          <a:p>
            <a:pPr marL="114300" marR="0" lvl="0" indent="-114300">
              <a:lnSpc>
                <a:spcPct val="107000"/>
              </a:lnSpc>
              <a:spcBef>
                <a:spcPts val="0"/>
              </a:spcBef>
              <a:spcAft>
                <a:spcPts val="0"/>
              </a:spcAft>
              <a:buFont typeface="Arial" panose="020B0604020202020204" pitchFamily="34" charset="0"/>
              <a:buChar char="•"/>
            </a:pPr>
            <a:endParaRPr lang="en-US" kern="100" dirty="0">
              <a:solidFill>
                <a:schemeClr val="bg1"/>
              </a:solidFill>
              <a:ea typeface="Calibri" panose="020F0502020204030204" pitchFamily="34" charset="0"/>
              <a:cs typeface="Times New Roman" panose="02020603050405020304" pitchFamily="18" charset="0"/>
            </a:endParaRPr>
          </a:p>
          <a:p>
            <a:pPr marL="114300" marR="0" lvl="0" indent="-114300">
              <a:lnSpc>
                <a:spcPct val="107000"/>
              </a:lnSpc>
              <a:spcBef>
                <a:spcPts val="0"/>
              </a:spcBef>
              <a:spcAft>
                <a:spcPts val="0"/>
              </a:spcAft>
              <a:buFont typeface="Arial" panose="020B0604020202020204" pitchFamily="34" charset="0"/>
              <a:buChar char="•"/>
            </a:pPr>
            <a:endParaRPr lang="en-US" kern="100" dirty="0">
              <a:solidFill>
                <a:schemeClr val="bg1"/>
              </a:solidFill>
              <a:ea typeface="Calibri" panose="020F0502020204030204" pitchFamily="34" charset="0"/>
              <a:cs typeface="Times New Roman" panose="02020603050405020304" pitchFamily="18" charset="0"/>
            </a:endParaRPr>
          </a:p>
          <a:p>
            <a:pPr marL="114300" marR="0" lvl="0" indent="-114300">
              <a:lnSpc>
                <a:spcPct val="107000"/>
              </a:lnSpc>
              <a:spcBef>
                <a:spcPts val="0"/>
              </a:spcBef>
              <a:spcAft>
                <a:spcPts val="0"/>
              </a:spcAft>
              <a:buFont typeface="Arial" panose="020B0604020202020204" pitchFamily="34" charset="0"/>
              <a:buChar char="•"/>
            </a:pPr>
            <a:endParaRPr lang="en-US" kern="100" dirty="0">
              <a:solidFill>
                <a:schemeClr val="bg1"/>
              </a:solidFill>
              <a:ea typeface="Calibri" panose="020F0502020204030204" pitchFamily="34" charset="0"/>
              <a:cs typeface="Times New Roman" panose="02020603050405020304" pitchFamily="18" charset="0"/>
            </a:endParaRPr>
          </a:p>
          <a:p>
            <a:pPr marL="114300" marR="0" lvl="0" indent="-114300">
              <a:lnSpc>
                <a:spcPct val="107000"/>
              </a:lnSpc>
              <a:spcBef>
                <a:spcPts val="0"/>
              </a:spcBef>
              <a:spcAft>
                <a:spcPts val="0"/>
              </a:spcAft>
              <a:buFont typeface="Arial" panose="020B0604020202020204" pitchFamily="34" charset="0"/>
              <a:buChar char="•"/>
            </a:pPr>
            <a:endParaRPr lang="en-US" kern="100" dirty="0">
              <a:solidFill>
                <a:schemeClr val="bg1"/>
              </a:solidFill>
              <a:ea typeface="Calibri" panose="020F0502020204030204" pitchFamily="34" charset="0"/>
              <a:cs typeface="Times New Roman" panose="02020603050405020304" pitchFamily="18" charset="0"/>
            </a:endParaRPr>
          </a:p>
          <a:p>
            <a:pPr marR="0" lvl="0">
              <a:lnSpc>
                <a:spcPct val="107000"/>
              </a:lnSpc>
              <a:spcBef>
                <a:spcPts val="0"/>
              </a:spcBef>
              <a:spcAft>
                <a:spcPts val="0"/>
              </a:spcAft>
            </a:pPr>
            <a:endParaRPr lang="en-US" kern="100" dirty="0">
              <a:solidFill>
                <a:schemeClr val="bg1"/>
              </a:solidFill>
              <a:effectLst/>
              <a:ea typeface="Calibri" panose="020F0502020204030204" pitchFamily="34" charset="0"/>
              <a:cs typeface="Times New Roman" panose="02020603050405020304" pitchFamily="18" charset="0"/>
            </a:endParaRPr>
          </a:p>
        </p:txBody>
      </p:sp>
      <p:sp>
        <p:nvSpPr>
          <p:cNvPr id="3" name="Text Placeholder 2">
            <a:extLst>
              <a:ext uri="{FF2B5EF4-FFF2-40B4-BE49-F238E27FC236}">
                <a16:creationId xmlns:a16="http://schemas.microsoft.com/office/drawing/2014/main" id="{AC73CD6A-6BEB-5EA9-C6FE-8AC5E7F4177F}"/>
              </a:ext>
            </a:extLst>
          </p:cNvPr>
          <p:cNvSpPr>
            <a:spLocks noGrp="1"/>
          </p:cNvSpPr>
          <p:nvPr>
            <p:ph type="body" sz="quarter" idx="11"/>
          </p:nvPr>
        </p:nvSpPr>
        <p:spPr>
          <a:xfrm>
            <a:off x="621197" y="895314"/>
            <a:ext cx="6093889" cy="4640316"/>
          </a:xfrm>
        </p:spPr>
        <p:txBody>
          <a:bodyPr>
            <a:noAutofit/>
          </a:bodyPr>
          <a:lstStyle/>
          <a:p>
            <a:pPr>
              <a:lnSpc>
                <a:spcPct val="100000"/>
              </a:lnSpc>
            </a:pPr>
            <a:r>
              <a:rPr lang="en-US" sz="1600" dirty="0"/>
              <a:t>1. Slowing Demand Elevating Concerns Over Growth Plans</a:t>
            </a:r>
          </a:p>
          <a:p>
            <a:pPr>
              <a:lnSpc>
                <a:spcPct val="100000"/>
              </a:lnSpc>
            </a:pPr>
            <a:r>
              <a:rPr lang="en-US" sz="1400" b="0" dirty="0"/>
              <a:t>After rebounding in Q1, demand sentiment whipped back to somewhat negative, as more CEOs report consistent or declining demand. Perhaps as a result, fewer CEOs (barely half) express confidence in their growth plans. This is creating a shift back among investors and CEOs to a heavier weight on EBITDA relative to growth. Conversations emphasize that demand has largely been uneven, with some segments (particularly enterprise) remaining strong. Many CEOs and commercial leaders are pushing back their expectations for a demand rebound into later in the second half of 2024.</a:t>
            </a:r>
          </a:p>
          <a:p>
            <a:pPr>
              <a:lnSpc>
                <a:spcPct val="100000"/>
              </a:lnSpc>
            </a:pPr>
            <a:endParaRPr lang="en-US" sz="1400" dirty="0"/>
          </a:p>
          <a:p>
            <a:pPr>
              <a:lnSpc>
                <a:spcPct val="100000"/>
              </a:lnSpc>
            </a:pPr>
            <a:r>
              <a:rPr lang="en-US" sz="1600" dirty="0">
                <a:solidFill>
                  <a:schemeClr val="bg1">
                    <a:lumMod val="50000"/>
                  </a:schemeClr>
                </a:solidFill>
              </a:rPr>
              <a:t>2. Declining Confidence in the Go-to-Market Model, but Limited Investment to Improve </a:t>
            </a:r>
          </a:p>
          <a:p>
            <a:pPr>
              <a:lnSpc>
                <a:spcPct val="100000"/>
              </a:lnSpc>
            </a:pPr>
            <a:r>
              <a:rPr lang="en-US" sz="1600" dirty="0">
                <a:solidFill>
                  <a:schemeClr val="bg1">
                    <a:lumMod val="50000"/>
                  </a:schemeClr>
                </a:solidFill>
              </a:rPr>
              <a:t>3. Lacking the Fact Base to Build Better Strategies</a:t>
            </a:r>
          </a:p>
          <a:p>
            <a:pPr>
              <a:lnSpc>
                <a:spcPct val="100000"/>
              </a:lnSpc>
            </a:pPr>
            <a:r>
              <a:rPr lang="en-US" sz="1600" dirty="0">
                <a:solidFill>
                  <a:schemeClr val="bg1">
                    <a:lumMod val="50000"/>
                  </a:schemeClr>
                </a:solidFill>
              </a:rPr>
              <a:t>4. Investing in Market Penetration, but Seeing Limited Returns </a:t>
            </a:r>
          </a:p>
          <a:p>
            <a:pPr>
              <a:lnSpc>
                <a:spcPct val="100000"/>
              </a:lnSpc>
            </a:pPr>
            <a:endParaRPr lang="en-US" sz="1600" dirty="0">
              <a:solidFill>
                <a:schemeClr val="bg1">
                  <a:lumMod val="50000"/>
                </a:schemeClr>
              </a:solidFill>
            </a:endParaRPr>
          </a:p>
          <a:p>
            <a:pPr>
              <a:lnSpc>
                <a:spcPct val="100000"/>
              </a:lnSpc>
            </a:pPr>
            <a:endParaRPr lang="en-US" sz="1600" dirty="0">
              <a:solidFill>
                <a:schemeClr val="bg1">
                  <a:lumMod val="50000"/>
                </a:schemeClr>
              </a:solidFill>
            </a:endParaRPr>
          </a:p>
          <a:p>
            <a:pPr marL="342900" indent="-342900">
              <a:lnSpc>
                <a:spcPct val="100000"/>
              </a:lnSpc>
              <a:buFont typeface="Arial" panose="020B0604020202020204" pitchFamily="34" charset="0"/>
              <a:buAutoNum type="arabicPeriod"/>
            </a:pPr>
            <a:endParaRPr lang="en-US" sz="900" dirty="0"/>
          </a:p>
          <a:p>
            <a:pPr marL="342900" indent="-342900">
              <a:lnSpc>
                <a:spcPct val="100000"/>
              </a:lnSpc>
              <a:buAutoNum type="arabicPeriod"/>
            </a:pPr>
            <a:endParaRPr lang="en-US" sz="1600" dirty="0"/>
          </a:p>
          <a:p>
            <a:pPr marL="342900" indent="-342900">
              <a:lnSpc>
                <a:spcPct val="100000"/>
              </a:lnSpc>
              <a:buAutoNum type="arabicPeriod"/>
            </a:pPr>
            <a:endParaRPr lang="en-US" sz="1600" dirty="0"/>
          </a:p>
          <a:p>
            <a:pPr>
              <a:lnSpc>
                <a:spcPct val="100000"/>
              </a:lnSpc>
            </a:pPr>
            <a:endParaRPr lang="en-US" dirty="0"/>
          </a:p>
        </p:txBody>
      </p:sp>
    </p:spTree>
    <p:extLst>
      <p:ext uri="{BB962C8B-B14F-4D97-AF65-F5344CB8AC3E}">
        <p14:creationId xmlns:p14="http://schemas.microsoft.com/office/powerpoint/2010/main" val="6790880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6D17ECE8-B542-179F-04EA-40AF78A0F711}"/>
              </a:ext>
            </a:extLst>
          </p:cNvPr>
          <p:cNvGraphicFramePr>
            <a:graphicFrameLocks noChangeAspect="1"/>
          </p:cNvGraphicFramePr>
          <p:nvPr>
            <p:custDataLst>
              <p:tags r:id="rId1"/>
            </p:custDataLst>
            <p:extLst>
              <p:ext uri="{D42A27DB-BD31-4B8C-83A1-F6EECF244321}">
                <p14:modId xmlns:p14="http://schemas.microsoft.com/office/powerpoint/2010/main" val="378112948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5" progId="TCLayout.ActiveDocument.1">
                  <p:embed/>
                </p:oleObj>
              </mc:Choice>
              <mc:Fallback>
                <p:oleObj name="think-cell Slide" r:id="rId7" imgW="592" imgH="595" progId="TCLayout.ActiveDocument.1">
                  <p:embed/>
                  <p:pic>
                    <p:nvPicPr>
                      <p:cNvPr id="5" name="Object 4" hidden="1">
                        <a:extLst>
                          <a:ext uri="{FF2B5EF4-FFF2-40B4-BE49-F238E27FC236}">
                            <a16:creationId xmlns:a16="http://schemas.microsoft.com/office/drawing/2014/main" id="{6D17ECE8-B542-179F-04EA-40AF78A0F711}"/>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DE80C64D-5FAC-1BBB-7569-F8942543333B}"/>
              </a:ext>
            </a:extLst>
          </p:cNvPr>
          <p:cNvSpPr>
            <a:spLocks noGrp="1"/>
          </p:cNvSpPr>
          <p:nvPr>
            <p:ph type="title"/>
          </p:nvPr>
        </p:nvSpPr>
        <p:spPr/>
        <p:txBody>
          <a:bodyPr vert="horz">
            <a:normAutofit/>
          </a:bodyPr>
          <a:lstStyle/>
          <a:p>
            <a:r>
              <a:rPr lang="en-US" dirty="0"/>
              <a:t>Tepid demand sentiment has quickly returned after Q1’s perceived acceleration</a:t>
            </a:r>
          </a:p>
        </p:txBody>
      </p:sp>
      <p:sp>
        <p:nvSpPr>
          <p:cNvPr id="7" name="TextBox 6">
            <a:extLst>
              <a:ext uri="{FF2B5EF4-FFF2-40B4-BE49-F238E27FC236}">
                <a16:creationId xmlns:a16="http://schemas.microsoft.com/office/drawing/2014/main" id="{BFC3C79E-5C66-DC22-5F27-F6875ABE0F8C}"/>
              </a:ext>
            </a:extLst>
          </p:cNvPr>
          <p:cNvSpPr txBox="1"/>
          <p:nvPr/>
        </p:nvSpPr>
        <p:spPr>
          <a:xfrm>
            <a:off x="604837" y="1344135"/>
            <a:ext cx="4916703" cy="307777"/>
          </a:xfrm>
          <a:prstGeom prst="rect">
            <a:avLst/>
          </a:prstGeom>
          <a:noFill/>
        </p:spPr>
        <p:txBody>
          <a:bodyPr wrap="square" rtlCol="0">
            <a:spAutoFit/>
          </a:bodyPr>
          <a:lstStyle/>
          <a:p>
            <a:pPr algn="l"/>
            <a:r>
              <a:rPr lang="en-US" sz="1400" b="1" dirty="0"/>
              <a:t>CEO Characterization of Demand</a:t>
            </a:r>
          </a:p>
        </p:txBody>
      </p:sp>
      <p:sp>
        <p:nvSpPr>
          <p:cNvPr id="148" name="TextBox 147">
            <a:extLst>
              <a:ext uri="{FF2B5EF4-FFF2-40B4-BE49-F238E27FC236}">
                <a16:creationId xmlns:a16="http://schemas.microsoft.com/office/drawing/2014/main" id="{2CB322A5-86A0-F2AE-E562-CB861F656EF2}"/>
              </a:ext>
            </a:extLst>
          </p:cNvPr>
          <p:cNvSpPr txBox="1"/>
          <p:nvPr/>
        </p:nvSpPr>
        <p:spPr>
          <a:xfrm>
            <a:off x="527050" y="5576282"/>
            <a:ext cx="9226550" cy="553998"/>
          </a:xfrm>
          <a:prstGeom prst="rect">
            <a:avLst/>
          </a:prstGeom>
          <a:noFill/>
        </p:spPr>
        <p:txBody>
          <a:bodyPr wrap="square">
            <a:spAutoFit/>
          </a:bodyPr>
          <a:lstStyle/>
          <a:p>
            <a:r>
              <a:rPr lang="en-US" sz="1000" dirty="0"/>
              <a:t>N = 91 (Q1 2023); N = 87 (Q1 2024); N = 102 (Q2 2024</a:t>
            </a:r>
            <a:r>
              <a:rPr lang="en-US" sz="1000" i="1" dirty="0"/>
              <a:t>)</a:t>
            </a:r>
            <a:endParaRPr lang="en-US" sz="1000" dirty="0"/>
          </a:p>
          <a:p>
            <a:r>
              <a:rPr lang="en-US" sz="1000" dirty="0"/>
              <a:t>Source: SBI Q1 2023 CEO Survey; SBI Q1 2024 CEO Survey; SBI Q2 2024 CEO Survey</a:t>
            </a:r>
          </a:p>
          <a:p>
            <a:endParaRPr lang="en-US" sz="1000" dirty="0"/>
          </a:p>
        </p:txBody>
      </p:sp>
      <p:graphicFrame>
        <p:nvGraphicFramePr>
          <p:cNvPr id="8" name="Chart 7">
            <a:extLst>
              <a:ext uri="{FF2B5EF4-FFF2-40B4-BE49-F238E27FC236}">
                <a16:creationId xmlns:a16="http://schemas.microsoft.com/office/drawing/2014/main" id="{74EFF3CB-8610-566A-B130-01B72BD4B291}"/>
              </a:ext>
            </a:extLst>
          </p:cNvPr>
          <p:cNvGraphicFramePr/>
          <p:nvPr>
            <p:custDataLst>
              <p:tags r:id="rId2"/>
            </p:custDataLst>
            <p:extLst>
              <p:ext uri="{D42A27DB-BD31-4B8C-83A1-F6EECF244321}">
                <p14:modId xmlns:p14="http://schemas.microsoft.com/office/powerpoint/2010/main" val="3566001409"/>
              </p:ext>
            </p:extLst>
          </p:nvPr>
        </p:nvGraphicFramePr>
        <p:xfrm>
          <a:off x="1916113" y="1566863"/>
          <a:ext cx="5868987" cy="3689350"/>
        </p:xfrm>
        <a:graphic>
          <a:graphicData uri="http://schemas.openxmlformats.org/drawingml/2006/chart">
            <c:chart xmlns:c="http://schemas.openxmlformats.org/drawingml/2006/chart" xmlns:r="http://schemas.openxmlformats.org/officeDocument/2006/relationships" r:id="rId9"/>
          </a:graphicData>
        </a:graphic>
      </p:graphicFrame>
      <p:sp>
        <p:nvSpPr>
          <p:cNvPr id="14" name="Text Placeholder 2">
            <a:extLst>
              <a:ext uri="{FF2B5EF4-FFF2-40B4-BE49-F238E27FC236}">
                <a16:creationId xmlns:a16="http://schemas.microsoft.com/office/drawing/2014/main" id="{AFCCEF31-1B68-9A42-B526-BF97D623E851}"/>
              </a:ext>
            </a:extLst>
          </p:cNvPr>
          <p:cNvSpPr>
            <a:spLocks noGrp="1"/>
          </p:cNvSpPr>
          <p:nvPr>
            <p:custDataLst>
              <p:tags r:id="rId3"/>
            </p:custDataLst>
          </p:nvPr>
        </p:nvSpPr>
        <p:spPr bwMode="auto">
          <a:xfrm>
            <a:off x="2613025" y="5040313"/>
            <a:ext cx="673100" cy="1651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6530384C-9024-4B71-A2B7-224303516B4E}" type="datetime'Q''1 ''2''''''''''''''''''0''''''''''''''''''2''3'''''''''">
              <a:rPr lang="en-US" altLang="en-US" sz="1200" b="1" smtClean="0"/>
              <a:pPr/>
              <a:t>Q1 2023</a:t>
            </a:fld>
            <a:endParaRPr lang="en-US" sz="1200" b="1" dirty="0"/>
          </a:p>
        </p:txBody>
      </p:sp>
      <p:sp>
        <p:nvSpPr>
          <p:cNvPr id="3" name="Text Placeholder 2">
            <a:extLst>
              <a:ext uri="{FF2B5EF4-FFF2-40B4-BE49-F238E27FC236}">
                <a16:creationId xmlns:a16="http://schemas.microsoft.com/office/drawing/2014/main" id="{8E65C2E6-2F61-7044-8964-B3A917428C02}"/>
              </a:ext>
            </a:extLst>
          </p:cNvPr>
          <p:cNvSpPr>
            <a:spLocks noGrp="1"/>
          </p:cNvSpPr>
          <p:nvPr>
            <p:custDataLst>
              <p:tags r:id="rId4"/>
            </p:custDataLst>
          </p:nvPr>
        </p:nvSpPr>
        <p:spPr bwMode="auto">
          <a:xfrm>
            <a:off x="4513263" y="5040313"/>
            <a:ext cx="673100" cy="1651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E7162502-A8E1-48FC-97E4-7CE46E20E4CC}" type="datetime'Q''1'''''''''''' ''''''''2''''''''''''''''''''''''0''2''4'">
              <a:rPr lang="en-US" altLang="en-US" sz="1200" b="1" smtClean="0"/>
              <a:pPr/>
              <a:t>Q1 2024</a:t>
            </a:fld>
            <a:endParaRPr lang="en-US" sz="1200" b="1" dirty="0"/>
          </a:p>
        </p:txBody>
      </p:sp>
      <p:sp>
        <p:nvSpPr>
          <p:cNvPr id="4" name="Text Placeholder 2">
            <a:extLst>
              <a:ext uri="{FF2B5EF4-FFF2-40B4-BE49-F238E27FC236}">
                <a16:creationId xmlns:a16="http://schemas.microsoft.com/office/drawing/2014/main" id="{EF67BB20-9699-4962-7C1A-64D848A741E9}"/>
              </a:ext>
            </a:extLst>
          </p:cNvPr>
          <p:cNvSpPr>
            <a:spLocks noGrp="1"/>
          </p:cNvSpPr>
          <p:nvPr>
            <p:custDataLst>
              <p:tags r:id="rId5"/>
            </p:custDataLst>
          </p:nvPr>
        </p:nvSpPr>
        <p:spPr bwMode="auto">
          <a:xfrm>
            <a:off x="6415088" y="5040313"/>
            <a:ext cx="673100" cy="1651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3B95E180-C917-4C93-9FD3-E804E188A8A0}" type="datetime'''''''Q''''''''''''''2 ''''''''''''2''''''''''''''0''''''2''4'">
              <a:rPr lang="en-US" altLang="en-US" sz="1200" b="1" smtClean="0"/>
              <a:pPr/>
              <a:t>Q2 2024</a:t>
            </a:fld>
            <a:endParaRPr lang="en-US" sz="1200" b="1" dirty="0"/>
          </a:p>
        </p:txBody>
      </p:sp>
      <p:sp>
        <p:nvSpPr>
          <p:cNvPr id="16" name="TextBox 15">
            <a:extLst>
              <a:ext uri="{FF2B5EF4-FFF2-40B4-BE49-F238E27FC236}">
                <a16:creationId xmlns:a16="http://schemas.microsoft.com/office/drawing/2014/main" id="{4DCD5809-2921-A9A6-C5E6-91618A2EAB74}"/>
              </a:ext>
            </a:extLst>
          </p:cNvPr>
          <p:cNvSpPr txBox="1"/>
          <p:nvPr/>
        </p:nvSpPr>
        <p:spPr>
          <a:xfrm>
            <a:off x="733779" y="4255911"/>
            <a:ext cx="1452210" cy="307777"/>
          </a:xfrm>
          <a:prstGeom prst="rect">
            <a:avLst/>
          </a:prstGeom>
          <a:noFill/>
        </p:spPr>
        <p:txBody>
          <a:bodyPr wrap="square" rtlCol="0">
            <a:spAutoFit/>
          </a:bodyPr>
          <a:lstStyle/>
          <a:p>
            <a:pPr algn="l"/>
            <a:r>
              <a:rPr lang="en-US" sz="1400" b="1" dirty="0"/>
              <a:t>Accelerating</a:t>
            </a:r>
          </a:p>
        </p:txBody>
      </p:sp>
      <p:sp>
        <p:nvSpPr>
          <p:cNvPr id="18" name="TextBox 17">
            <a:extLst>
              <a:ext uri="{FF2B5EF4-FFF2-40B4-BE49-F238E27FC236}">
                <a16:creationId xmlns:a16="http://schemas.microsoft.com/office/drawing/2014/main" id="{78B0B294-E756-65A1-5C99-A6E14800E750}"/>
              </a:ext>
            </a:extLst>
          </p:cNvPr>
          <p:cNvSpPr txBox="1"/>
          <p:nvPr/>
        </p:nvSpPr>
        <p:spPr>
          <a:xfrm>
            <a:off x="733779" y="3150517"/>
            <a:ext cx="1452210" cy="307777"/>
          </a:xfrm>
          <a:prstGeom prst="rect">
            <a:avLst/>
          </a:prstGeom>
          <a:noFill/>
        </p:spPr>
        <p:txBody>
          <a:bodyPr wrap="square" rtlCol="0">
            <a:spAutoFit/>
          </a:bodyPr>
          <a:lstStyle/>
          <a:p>
            <a:pPr algn="l"/>
            <a:r>
              <a:rPr lang="en-US" sz="1400" b="1" dirty="0"/>
              <a:t>Consistent</a:t>
            </a:r>
          </a:p>
        </p:txBody>
      </p:sp>
      <p:sp>
        <p:nvSpPr>
          <p:cNvPr id="20" name="TextBox 19">
            <a:extLst>
              <a:ext uri="{FF2B5EF4-FFF2-40B4-BE49-F238E27FC236}">
                <a16:creationId xmlns:a16="http://schemas.microsoft.com/office/drawing/2014/main" id="{D18D2069-F7D0-B95E-DE3B-BE460E9F28C4}"/>
              </a:ext>
            </a:extLst>
          </p:cNvPr>
          <p:cNvSpPr txBox="1"/>
          <p:nvPr/>
        </p:nvSpPr>
        <p:spPr>
          <a:xfrm>
            <a:off x="733779" y="2091524"/>
            <a:ext cx="1452210" cy="307777"/>
          </a:xfrm>
          <a:prstGeom prst="rect">
            <a:avLst/>
          </a:prstGeom>
          <a:noFill/>
        </p:spPr>
        <p:txBody>
          <a:bodyPr wrap="square" rtlCol="0">
            <a:spAutoFit/>
          </a:bodyPr>
          <a:lstStyle/>
          <a:p>
            <a:pPr algn="l"/>
            <a:r>
              <a:rPr lang="en-US" sz="1400" b="1" dirty="0"/>
              <a:t>Slowing</a:t>
            </a:r>
          </a:p>
        </p:txBody>
      </p:sp>
      <p:sp>
        <p:nvSpPr>
          <p:cNvPr id="50" name="Rectangle 49">
            <a:extLst>
              <a:ext uri="{FF2B5EF4-FFF2-40B4-BE49-F238E27FC236}">
                <a16:creationId xmlns:a16="http://schemas.microsoft.com/office/drawing/2014/main" id="{5D6086D9-3B9B-F021-7448-A358BBF9BC94}"/>
              </a:ext>
            </a:extLst>
          </p:cNvPr>
          <p:cNvSpPr/>
          <p:nvPr/>
        </p:nvSpPr>
        <p:spPr>
          <a:xfrm>
            <a:off x="4278527" y="3221318"/>
            <a:ext cx="1243013" cy="1768195"/>
          </a:xfrm>
          <a:prstGeom prst="rect">
            <a:avLst/>
          </a:prstGeom>
          <a:noFill/>
          <a:ln w="38100">
            <a:solidFill>
              <a:schemeClr val="accent5"/>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F9589FB-00C8-D852-24A6-721359C0CE0C}"/>
              </a:ext>
            </a:extLst>
          </p:cNvPr>
          <p:cNvSpPr/>
          <p:nvPr/>
        </p:nvSpPr>
        <p:spPr>
          <a:xfrm>
            <a:off x="6178765" y="3931622"/>
            <a:ext cx="1243013" cy="1057891"/>
          </a:xfrm>
          <a:prstGeom prst="rect">
            <a:avLst/>
          </a:prstGeom>
          <a:noFill/>
          <a:ln w="38100">
            <a:solidFill>
              <a:schemeClr val="accent5"/>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041378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think-cell data - do not delete" hidden="1">
            <a:extLst>
              <a:ext uri="{FF2B5EF4-FFF2-40B4-BE49-F238E27FC236}">
                <a16:creationId xmlns:a16="http://schemas.microsoft.com/office/drawing/2014/main" id="{069C4259-858D-9229-DD92-908153246493}"/>
              </a:ext>
            </a:extLst>
          </p:cNvPr>
          <p:cNvGraphicFramePr>
            <a:graphicFrameLocks noChangeAspect="1"/>
          </p:cNvGraphicFramePr>
          <p:nvPr>
            <p:custDataLst>
              <p:tags r:id="rId1"/>
            </p:custDataLst>
            <p:extLst>
              <p:ext uri="{D42A27DB-BD31-4B8C-83A1-F6EECF244321}">
                <p14:modId xmlns:p14="http://schemas.microsoft.com/office/powerpoint/2010/main" val="2942571797"/>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14" imgW="7772400" imgH="10058400" progId="TCLayout.ActiveDocument.1">
                  <p:embed/>
                </p:oleObj>
              </mc:Choice>
              <mc:Fallback>
                <p:oleObj name="think-cell Slide" r:id="rId14" imgW="7772400" imgH="10058400" progId="TCLayout.ActiveDocument.1">
                  <p:embed/>
                  <p:pic>
                    <p:nvPicPr>
                      <p:cNvPr id="12" name="think-cell data - do not delete" hidden="1">
                        <a:extLst>
                          <a:ext uri="{FF2B5EF4-FFF2-40B4-BE49-F238E27FC236}">
                            <a16:creationId xmlns:a16="http://schemas.microsoft.com/office/drawing/2014/main" id="{069C4259-858D-9229-DD92-908153246493}"/>
                          </a:ext>
                        </a:extLst>
                      </p:cNvPr>
                      <p:cNvPicPr/>
                      <p:nvPr/>
                    </p:nvPicPr>
                    <p:blipFill>
                      <a:blip r:embed="rId15"/>
                      <a:stretch>
                        <a:fillRect/>
                      </a:stretch>
                    </p:blipFill>
                    <p:spPr>
                      <a:xfrm>
                        <a:off x="1588"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43F9D118-3080-173C-7051-F57406E9A5B4}"/>
              </a:ext>
            </a:extLst>
          </p:cNvPr>
          <p:cNvSpPr>
            <a:spLocks noGrp="1"/>
          </p:cNvSpPr>
          <p:nvPr>
            <p:ph type="title"/>
          </p:nvPr>
        </p:nvSpPr>
        <p:spPr/>
        <p:txBody>
          <a:bodyPr vert="horz"/>
          <a:lstStyle/>
          <a:p>
            <a:r>
              <a:rPr lang="en-US" dirty="0"/>
              <a:t>Losing confidence in the plan</a:t>
            </a:r>
          </a:p>
        </p:txBody>
      </p:sp>
      <p:cxnSp>
        <p:nvCxnSpPr>
          <p:cNvPr id="18" name="Straight Connector 17">
            <a:extLst>
              <a:ext uri="{FF2B5EF4-FFF2-40B4-BE49-F238E27FC236}">
                <a16:creationId xmlns:a16="http://schemas.microsoft.com/office/drawing/2014/main" id="{01854AAB-80E6-49DF-841B-A70502C3FD0F}"/>
              </a:ext>
            </a:extLst>
          </p:cNvPr>
          <p:cNvCxnSpPr>
            <a:cxnSpLocks/>
          </p:cNvCxnSpPr>
          <p:nvPr>
            <p:custDataLst>
              <p:tags r:id="rId2"/>
            </p:custDataLst>
          </p:nvPr>
        </p:nvCxnSpPr>
        <p:spPr bwMode="auto">
          <a:xfrm>
            <a:off x="3443288" y="3173413"/>
            <a:ext cx="717550" cy="500063"/>
          </a:xfrm>
          <a:prstGeom prst="line">
            <a:avLst/>
          </a:prstGeom>
          <a:ln w="3175" cap="flat" cmpd="sng" algn="ctr">
            <a:solidFill>
              <a:schemeClr val="tx1"/>
            </a:solidFill>
            <a:prstDash val="lgDash"/>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EC648F6A-6756-9549-E6AA-E3ECB2372C32}"/>
              </a:ext>
            </a:extLst>
          </p:cNvPr>
          <p:cNvCxnSpPr/>
          <p:nvPr>
            <p:custDataLst>
              <p:tags r:id="rId3"/>
            </p:custDataLst>
          </p:nvPr>
        </p:nvCxnSpPr>
        <p:spPr bwMode="auto">
          <a:xfrm flipV="1">
            <a:off x="8291513" y="2174875"/>
            <a:ext cx="717550" cy="31750"/>
          </a:xfrm>
          <a:prstGeom prst="line">
            <a:avLst/>
          </a:prstGeom>
          <a:ln w="3175" cap="flat" cmpd="sng" algn="ctr">
            <a:solidFill>
              <a:schemeClr val="tx1"/>
            </a:solidFill>
            <a:prstDash val="lgDash"/>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5" name="Straight Connector 4">
            <a:extLst>
              <a:ext uri="{FF2B5EF4-FFF2-40B4-BE49-F238E27FC236}">
                <a16:creationId xmlns:a16="http://schemas.microsoft.com/office/drawing/2014/main" id="{56DB3A9E-4995-B28E-CD85-E7465D259B99}"/>
              </a:ext>
            </a:extLst>
          </p:cNvPr>
          <p:cNvCxnSpPr/>
          <p:nvPr>
            <p:custDataLst>
              <p:tags r:id="rId4"/>
            </p:custDataLst>
          </p:nvPr>
        </p:nvCxnSpPr>
        <p:spPr bwMode="auto">
          <a:xfrm>
            <a:off x="3443288" y="2174875"/>
            <a:ext cx="717550" cy="0"/>
          </a:xfrm>
          <a:prstGeom prst="line">
            <a:avLst/>
          </a:prstGeom>
          <a:ln w="3175" cap="flat" cmpd="sng" algn="ctr">
            <a:solidFill>
              <a:schemeClr val="tx1"/>
            </a:solidFill>
            <a:prstDash val="lgDash"/>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8" name="Straight Connector 27">
            <a:extLst>
              <a:ext uri="{FF2B5EF4-FFF2-40B4-BE49-F238E27FC236}">
                <a16:creationId xmlns:a16="http://schemas.microsoft.com/office/drawing/2014/main" id="{575E34FC-E017-9944-EB01-20742BD518BC}"/>
              </a:ext>
            </a:extLst>
          </p:cNvPr>
          <p:cNvCxnSpPr>
            <a:cxnSpLocks/>
          </p:cNvCxnSpPr>
          <p:nvPr>
            <p:custDataLst>
              <p:tags r:id="rId5"/>
            </p:custDataLst>
          </p:nvPr>
        </p:nvCxnSpPr>
        <p:spPr bwMode="auto">
          <a:xfrm>
            <a:off x="8291513" y="3141663"/>
            <a:ext cx="717550" cy="312738"/>
          </a:xfrm>
          <a:prstGeom prst="line">
            <a:avLst/>
          </a:prstGeom>
          <a:ln w="3175" cap="flat" cmpd="sng" algn="ctr">
            <a:solidFill>
              <a:schemeClr val="tx1"/>
            </a:solidFill>
            <a:prstDash val="lgDash"/>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8DF73541-F406-F61B-6F97-DAD77F644453}"/>
              </a:ext>
            </a:extLst>
          </p:cNvPr>
          <p:cNvCxnSpPr/>
          <p:nvPr>
            <p:custDataLst>
              <p:tags r:id="rId6"/>
            </p:custDataLst>
          </p:nvPr>
        </p:nvCxnSpPr>
        <p:spPr bwMode="auto">
          <a:xfrm>
            <a:off x="3443288" y="2549525"/>
            <a:ext cx="717550" cy="561975"/>
          </a:xfrm>
          <a:prstGeom prst="line">
            <a:avLst/>
          </a:prstGeom>
          <a:ln w="3175" cap="flat" cmpd="sng" algn="ctr">
            <a:solidFill>
              <a:schemeClr val="tx1"/>
            </a:solidFill>
            <a:prstDash val="lgDash"/>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7" name="Straight Connector 26">
            <a:extLst>
              <a:ext uri="{FF2B5EF4-FFF2-40B4-BE49-F238E27FC236}">
                <a16:creationId xmlns:a16="http://schemas.microsoft.com/office/drawing/2014/main" id="{03300033-3860-9242-FC32-18CBE59A7627}"/>
              </a:ext>
            </a:extLst>
          </p:cNvPr>
          <p:cNvCxnSpPr>
            <a:cxnSpLocks/>
          </p:cNvCxnSpPr>
          <p:nvPr>
            <p:custDataLst>
              <p:tags r:id="rId7"/>
            </p:custDataLst>
          </p:nvPr>
        </p:nvCxnSpPr>
        <p:spPr bwMode="auto">
          <a:xfrm>
            <a:off x="8291513" y="2705100"/>
            <a:ext cx="717550" cy="280988"/>
          </a:xfrm>
          <a:prstGeom prst="line">
            <a:avLst/>
          </a:prstGeom>
          <a:ln w="3175" cap="flat" cmpd="sng" algn="ctr">
            <a:solidFill>
              <a:schemeClr val="tx1"/>
            </a:solidFill>
            <a:prstDash val="lgDash"/>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graphicFrame>
        <p:nvGraphicFramePr>
          <p:cNvPr id="14" name="Chart 13">
            <a:extLst>
              <a:ext uri="{FF2B5EF4-FFF2-40B4-BE49-F238E27FC236}">
                <a16:creationId xmlns:a16="http://schemas.microsoft.com/office/drawing/2014/main" id="{0E795EDE-A561-271E-76FE-97A977B172EA}"/>
              </a:ext>
            </a:extLst>
          </p:cNvPr>
          <p:cNvGraphicFramePr/>
          <p:nvPr>
            <p:custDataLst>
              <p:tags r:id="rId8"/>
            </p:custDataLst>
            <p:extLst>
              <p:ext uri="{D42A27DB-BD31-4B8C-83A1-F6EECF244321}">
                <p14:modId xmlns:p14="http://schemas.microsoft.com/office/powerpoint/2010/main" val="1183441180"/>
              </p:ext>
            </p:extLst>
          </p:nvPr>
        </p:nvGraphicFramePr>
        <p:xfrm>
          <a:off x="2103438" y="1868488"/>
          <a:ext cx="8245475" cy="3733800"/>
        </p:xfrm>
        <a:graphic>
          <a:graphicData uri="http://schemas.openxmlformats.org/drawingml/2006/chart">
            <c:chart xmlns:c="http://schemas.openxmlformats.org/drawingml/2006/chart" xmlns:r="http://schemas.openxmlformats.org/officeDocument/2006/relationships" r:id="rId16"/>
          </a:graphicData>
        </a:graphic>
      </p:graphicFrame>
      <p:sp>
        <p:nvSpPr>
          <p:cNvPr id="82" name="Text Placeholder 2">
            <a:extLst>
              <a:ext uri="{FF2B5EF4-FFF2-40B4-BE49-F238E27FC236}">
                <a16:creationId xmlns:a16="http://schemas.microsoft.com/office/drawing/2014/main" id="{7A0CD6AD-73B9-BF0E-280D-548FD86C743C}"/>
              </a:ext>
            </a:extLst>
          </p:cNvPr>
          <p:cNvSpPr txBox="1">
            <a:spLocks/>
          </p:cNvSpPr>
          <p:nvPr>
            <p:custDataLst>
              <p:tags r:id="rId9"/>
            </p:custDataLst>
          </p:nvPr>
        </p:nvSpPr>
        <p:spPr bwMode="auto">
          <a:xfrm>
            <a:off x="9097963" y="5354638"/>
            <a:ext cx="722313"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0E31A2A1-5B91-477F-A782-E9863C0B2A7D}" type="datetime'Q2'' ''''20''''''''''''''''''''''''''''''''2''''''''''4'''''''">
              <a:rPr lang="en-US" altLang="en-US" sz="1400" smtClean="0"/>
              <a:pPr/>
              <a:t>Q2 2024</a:t>
            </a:fld>
            <a:endParaRPr lang="en-US" sz="1400" dirty="0"/>
          </a:p>
        </p:txBody>
      </p:sp>
      <p:sp>
        <p:nvSpPr>
          <p:cNvPr id="16" name="Text Placeholder 2">
            <a:extLst>
              <a:ext uri="{FF2B5EF4-FFF2-40B4-BE49-F238E27FC236}">
                <a16:creationId xmlns:a16="http://schemas.microsoft.com/office/drawing/2014/main" id="{92ADBB17-DE07-37A1-E6A8-10C81964C185}"/>
              </a:ext>
            </a:extLst>
          </p:cNvPr>
          <p:cNvSpPr txBox="1">
            <a:spLocks/>
          </p:cNvSpPr>
          <p:nvPr>
            <p:custDataLst>
              <p:tags r:id="rId10"/>
            </p:custDataLst>
          </p:nvPr>
        </p:nvSpPr>
        <p:spPr bwMode="auto">
          <a:xfrm>
            <a:off x="7481888" y="5354638"/>
            <a:ext cx="722313"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F21DD372-4FFB-4153-95C3-4E806174D4A1}" type="datetime'''''Q''''''''1 ''''''''''''2''''''''''''''''0''''''''''''24'''">
              <a:rPr lang="en-US" altLang="en-US" sz="1400" smtClean="0"/>
              <a:pPr/>
              <a:t>Q1 2024</a:t>
            </a:fld>
            <a:endParaRPr lang="en-US" sz="1400" dirty="0"/>
          </a:p>
        </p:txBody>
      </p:sp>
      <p:sp>
        <p:nvSpPr>
          <p:cNvPr id="79" name="Text Placeholder 2">
            <a:extLst>
              <a:ext uri="{FF2B5EF4-FFF2-40B4-BE49-F238E27FC236}">
                <a16:creationId xmlns:a16="http://schemas.microsoft.com/office/drawing/2014/main" id="{E41E0D22-009E-31BE-C6CE-F1406A8BE6BF}"/>
              </a:ext>
            </a:extLst>
          </p:cNvPr>
          <p:cNvSpPr txBox="1">
            <a:spLocks/>
          </p:cNvSpPr>
          <p:nvPr>
            <p:custDataLst>
              <p:tags r:id="rId11"/>
            </p:custDataLst>
          </p:nvPr>
        </p:nvSpPr>
        <p:spPr bwMode="auto">
          <a:xfrm>
            <a:off x="4249738" y="5354638"/>
            <a:ext cx="722313"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00B959FA-784E-442A-B304-FED54977236A}" type="datetime'''''''''''''''''''''''''''''''''Q''''''2 2''''''''0''''2''4'">
              <a:rPr lang="en-US" altLang="en-US" sz="1400" smtClean="0"/>
              <a:pPr/>
              <a:t>Q2 2024</a:t>
            </a:fld>
            <a:endParaRPr lang="en-US" sz="1400" dirty="0"/>
          </a:p>
        </p:txBody>
      </p:sp>
      <p:sp>
        <p:nvSpPr>
          <p:cNvPr id="6" name="Text Placeholder 2">
            <a:extLst>
              <a:ext uri="{FF2B5EF4-FFF2-40B4-BE49-F238E27FC236}">
                <a16:creationId xmlns:a16="http://schemas.microsoft.com/office/drawing/2014/main" id="{5DE5F86C-55FE-727A-9105-BC9976D4C688}"/>
              </a:ext>
            </a:extLst>
          </p:cNvPr>
          <p:cNvSpPr txBox="1">
            <a:spLocks/>
          </p:cNvSpPr>
          <p:nvPr>
            <p:custDataLst>
              <p:tags r:id="rId12"/>
            </p:custDataLst>
          </p:nvPr>
        </p:nvSpPr>
        <p:spPr bwMode="auto">
          <a:xfrm>
            <a:off x="2633663" y="5354638"/>
            <a:ext cx="722313"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BCD08200-F7BE-4D68-BF59-E71369E9EA63}" type="datetime'''''''Q''''1'''''''''' ''''''2''''''0''''2''''''4'">
              <a:rPr lang="en-US" altLang="en-US" sz="1400" smtClean="0"/>
              <a:pPr/>
              <a:t>Q1 2024</a:t>
            </a:fld>
            <a:endParaRPr lang="en-US" sz="1400" dirty="0"/>
          </a:p>
        </p:txBody>
      </p:sp>
      <p:sp>
        <p:nvSpPr>
          <p:cNvPr id="67" name="TextBox 66">
            <a:extLst>
              <a:ext uri="{FF2B5EF4-FFF2-40B4-BE49-F238E27FC236}">
                <a16:creationId xmlns:a16="http://schemas.microsoft.com/office/drawing/2014/main" id="{40FBCD8B-2B92-43F5-A468-4B6CE2DBCD29}"/>
              </a:ext>
            </a:extLst>
          </p:cNvPr>
          <p:cNvSpPr txBox="1"/>
          <p:nvPr/>
        </p:nvSpPr>
        <p:spPr>
          <a:xfrm>
            <a:off x="609600" y="5829301"/>
            <a:ext cx="5059508" cy="553998"/>
          </a:xfrm>
          <a:prstGeom prst="rect">
            <a:avLst/>
          </a:prstGeom>
          <a:noFill/>
        </p:spPr>
        <p:txBody>
          <a:bodyPr wrap="square">
            <a:spAutoFit/>
          </a:bodyPr>
          <a:lstStyle/>
          <a:p>
            <a:r>
              <a:rPr lang="en-US" sz="1000" dirty="0"/>
              <a:t>N = 87 (Q1 2024); N = 102 (Q2 2024)</a:t>
            </a:r>
          </a:p>
          <a:p>
            <a:r>
              <a:rPr lang="en-US" sz="1000" dirty="0">
                <a:latin typeface="Avenir Next LT Pro" panose="020B0504020202020204" pitchFamily="34" charset="77"/>
              </a:rPr>
              <a:t>Source: SBI Q1 2024 CEO Survey; SBI Q2 2024 CEO Survey</a:t>
            </a:r>
          </a:p>
          <a:p>
            <a:endParaRPr lang="en-US" sz="1000" dirty="0"/>
          </a:p>
        </p:txBody>
      </p:sp>
      <p:sp>
        <p:nvSpPr>
          <p:cNvPr id="68" name="TextBox 67">
            <a:extLst>
              <a:ext uri="{FF2B5EF4-FFF2-40B4-BE49-F238E27FC236}">
                <a16:creationId xmlns:a16="http://schemas.microsoft.com/office/drawing/2014/main" id="{370BFD72-77C9-000E-68EA-06A8128C592D}"/>
              </a:ext>
            </a:extLst>
          </p:cNvPr>
          <p:cNvSpPr txBox="1"/>
          <p:nvPr/>
        </p:nvSpPr>
        <p:spPr>
          <a:xfrm>
            <a:off x="609600" y="1281635"/>
            <a:ext cx="5829300" cy="307777"/>
          </a:xfrm>
          <a:prstGeom prst="rect">
            <a:avLst/>
          </a:prstGeom>
          <a:noFill/>
        </p:spPr>
        <p:txBody>
          <a:bodyPr wrap="square" rtlCol="0">
            <a:spAutoFit/>
          </a:bodyPr>
          <a:lstStyle/>
          <a:p>
            <a:pPr algn="l"/>
            <a:r>
              <a:rPr lang="en-US" sz="1400" b="1" dirty="0"/>
              <a:t>CEO Confidence in Growth Plan, and Ability to Execute It </a:t>
            </a:r>
          </a:p>
        </p:txBody>
      </p:sp>
      <p:sp>
        <p:nvSpPr>
          <p:cNvPr id="86" name="TextBox 85">
            <a:extLst>
              <a:ext uri="{FF2B5EF4-FFF2-40B4-BE49-F238E27FC236}">
                <a16:creationId xmlns:a16="http://schemas.microsoft.com/office/drawing/2014/main" id="{CEB9A236-C973-4CF5-39D5-2DAF9DED707D}"/>
              </a:ext>
            </a:extLst>
          </p:cNvPr>
          <p:cNvSpPr txBox="1"/>
          <p:nvPr/>
        </p:nvSpPr>
        <p:spPr>
          <a:xfrm>
            <a:off x="2388027" y="1694274"/>
            <a:ext cx="2812030" cy="261610"/>
          </a:xfrm>
          <a:prstGeom prst="rect">
            <a:avLst/>
          </a:prstGeom>
          <a:noFill/>
        </p:spPr>
        <p:txBody>
          <a:bodyPr wrap="square" rtlCol="0">
            <a:spAutoFit/>
          </a:bodyPr>
          <a:lstStyle/>
          <a:p>
            <a:pPr algn="ctr"/>
            <a:r>
              <a:rPr lang="en-US" sz="1100" dirty="0"/>
              <a:t>Confidence in the Growth Plan</a:t>
            </a:r>
          </a:p>
        </p:txBody>
      </p:sp>
      <p:sp>
        <p:nvSpPr>
          <p:cNvPr id="87" name="TextBox 86">
            <a:extLst>
              <a:ext uri="{FF2B5EF4-FFF2-40B4-BE49-F238E27FC236}">
                <a16:creationId xmlns:a16="http://schemas.microsoft.com/office/drawing/2014/main" id="{34AAB2F3-B7E9-71D1-9316-C44B4781243D}"/>
              </a:ext>
            </a:extLst>
          </p:cNvPr>
          <p:cNvSpPr txBox="1"/>
          <p:nvPr/>
        </p:nvSpPr>
        <p:spPr>
          <a:xfrm>
            <a:off x="7127308" y="1616063"/>
            <a:ext cx="2812030" cy="430887"/>
          </a:xfrm>
          <a:prstGeom prst="rect">
            <a:avLst/>
          </a:prstGeom>
          <a:noFill/>
        </p:spPr>
        <p:txBody>
          <a:bodyPr wrap="square" rtlCol="0">
            <a:spAutoFit/>
          </a:bodyPr>
          <a:lstStyle/>
          <a:p>
            <a:pPr algn="ctr"/>
            <a:r>
              <a:rPr lang="en-US" sz="1100" dirty="0"/>
              <a:t>Confidence in Ability to Execute the Growth Plan</a:t>
            </a:r>
          </a:p>
        </p:txBody>
      </p:sp>
      <p:sp>
        <p:nvSpPr>
          <p:cNvPr id="4" name="TextBox 3">
            <a:extLst>
              <a:ext uri="{FF2B5EF4-FFF2-40B4-BE49-F238E27FC236}">
                <a16:creationId xmlns:a16="http://schemas.microsoft.com/office/drawing/2014/main" id="{82F8B003-2309-3306-16D3-C8C6BBBDF9E5}"/>
              </a:ext>
            </a:extLst>
          </p:cNvPr>
          <p:cNvSpPr txBox="1"/>
          <p:nvPr/>
        </p:nvSpPr>
        <p:spPr>
          <a:xfrm>
            <a:off x="733779" y="2248216"/>
            <a:ext cx="1452210" cy="307777"/>
          </a:xfrm>
          <a:prstGeom prst="rect">
            <a:avLst/>
          </a:prstGeom>
          <a:noFill/>
        </p:spPr>
        <p:txBody>
          <a:bodyPr wrap="square" rtlCol="0">
            <a:spAutoFit/>
          </a:bodyPr>
          <a:lstStyle/>
          <a:p>
            <a:pPr algn="l"/>
            <a:r>
              <a:rPr lang="en-US" sz="1400" b="1" dirty="0"/>
              <a:t>Not Confident</a:t>
            </a:r>
          </a:p>
        </p:txBody>
      </p:sp>
      <p:sp>
        <p:nvSpPr>
          <p:cNvPr id="7" name="TextBox 6">
            <a:extLst>
              <a:ext uri="{FF2B5EF4-FFF2-40B4-BE49-F238E27FC236}">
                <a16:creationId xmlns:a16="http://schemas.microsoft.com/office/drawing/2014/main" id="{9D4A6B90-3C30-6249-9D0C-62979AEE7872}"/>
              </a:ext>
            </a:extLst>
          </p:cNvPr>
          <p:cNvSpPr txBox="1"/>
          <p:nvPr/>
        </p:nvSpPr>
        <p:spPr>
          <a:xfrm>
            <a:off x="733779" y="2774714"/>
            <a:ext cx="1452210" cy="307777"/>
          </a:xfrm>
          <a:prstGeom prst="rect">
            <a:avLst/>
          </a:prstGeom>
          <a:noFill/>
        </p:spPr>
        <p:txBody>
          <a:bodyPr wrap="square" rtlCol="0">
            <a:spAutoFit/>
          </a:bodyPr>
          <a:lstStyle/>
          <a:p>
            <a:pPr algn="l"/>
            <a:r>
              <a:rPr lang="en-US" sz="1400" b="1" dirty="0"/>
              <a:t>Neutral</a:t>
            </a:r>
          </a:p>
        </p:txBody>
      </p:sp>
      <p:sp>
        <p:nvSpPr>
          <p:cNvPr id="8" name="TextBox 7">
            <a:extLst>
              <a:ext uri="{FF2B5EF4-FFF2-40B4-BE49-F238E27FC236}">
                <a16:creationId xmlns:a16="http://schemas.microsoft.com/office/drawing/2014/main" id="{9CBFCB21-8AB9-9433-96AD-EF82128B847C}"/>
              </a:ext>
            </a:extLst>
          </p:cNvPr>
          <p:cNvSpPr txBox="1"/>
          <p:nvPr/>
        </p:nvSpPr>
        <p:spPr>
          <a:xfrm>
            <a:off x="733779" y="3775509"/>
            <a:ext cx="1452210" cy="307777"/>
          </a:xfrm>
          <a:prstGeom prst="rect">
            <a:avLst/>
          </a:prstGeom>
          <a:noFill/>
        </p:spPr>
        <p:txBody>
          <a:bodyPr wrap="square" rtlCol="0">
            <a:spAutoFit/>
          </a:bodyPr>
          <a:lstStyle/>
          <a:p>
            <a:pPr algn="l"/>
            <a:r>
              <a:rPr lang="en-US" sz="1400" b="1" dirty="0"/>
              <a:t>Confident</a:t>
            </a:r>
          </a:p>
        </p:txBody>
      </p:sp>
    </p:spTree>
    <p:extLst>
      <p:ext uri="{BB962C8B-B14F-4D97-AF65-F5344CB8AC3E}">
        <p14:creationId xmlns:p14="http://schemas.microsoft.com/office/powerpoint/2010/main" val="26505307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6D17ECE8-B542-179F-04EA-40AF78A0F711}"/>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6" imgW="592" imgH="595" progId="TCLayout.ActiveDocument.1">
                  <p:embed/>
                </p:oleObj>
              </mc:Choice>
              <mc:Fallback>
                <p:oleObj name="think-cell Slide" r:id="rId16" imgW="592" imgH="595" progId="TCLayout.ActiveDocument.1">
                  <p:embed/>
                  <p:pic>
                    <p:nvPicPr>
                      <p:cNvPr id="5" name="Object 4" hidden="1">
                        <a:extLst>
                          <a:ext uri="{FF2B5EF4-FFF2-40B4-BE49-F238E27FC236}">
                            <a16:creationId xmlns:a16="http://schemas.microsoft.com/office/drawing/2014/main" id="{6D17ECE8-B542-179F-04EA-40AF78A0F711}"/>
                          </a:ext>
                        </a:extLst>
                      </p:cNvPr>
                      <p:cNvPicPr/>
                      <p:nvPr/>
                    </p:nvPicPr>
                    <p:blipFill>
                      <a:blip r:embed="rId17"/>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DE80C64D-5FAC-1BBB-7569-F8942543333B}"/>
              </a:ext>
            </a:extLst>
          </p:cNvPr>
          <p:cNvSpPr>
            <a:spLocks noGrp="1"/>
          </p:cNvSpPr>
          <p:nvPr>
            <p:ph type="title"/>
          </p:nvPr>
        </p:nvSpPr>
        <p:spPr/>
        <p:txBody>
          <a:bodyPr vert="horz">
            <a:normAutofit/>
          </a:bodyPr>
          <a:lstStyle/>
          <a:p>
            <a:r>
              <a:rPr lang="en-US" dirty="0">
                <a:latin typeface="Avenir Next LT Pro" panose="020B0504020202020204" pitchFamily="34" charset="77"/>
              </a:rPr>
              <a:t>A swing back toward earnings emphasis</a:t>
            </a:r>
          </a:p>
        </p:txBody>
      </p:sp>
      <p:sp>
        <p:nvSpPr>
          <p:cNvPr id="7" name="TextBox 6">
            <a:extLst>
              <a:ext uri="{FF2B5EF4-FFF2-40B4-BE49-F238E27FC236}">
                <a16:creationId xmlns:a16="http://schemas.microsoft.com/office/drawing/2014/main" id="{BFC3C79E-5C66-DC22-5F27-F6875ABE0F8C}"/>
              </a:ext>
            </a:extLst>
          </p:cNvPr>
          <p:cNvSpPr txBox="1"/>
          <p:nvPr/>
        </p:nvSpPr>
        <p:spPr>
          <a:xfrm>
            <a:off x="609600" y="1032531"/>
            <a:ext cx="7020910" cy="307777"/>
          </a:xfrm>
          <a:prstGeom prst="rect">
            <a:avLst/>
          </a:prstGeom>
          <a:noFill/>
        </p:spPr>
        <p:txBody>
          <a:bodyPr wrap="square" rtlCol="0">
            <a:spAutoFit/>
          </a:bodyPr>
          <a:lstStyle/>
          <a:p>
            <a:pPr algn="l"/>
            <a:r>
              <a:rPr lang="en-US" sz="1400" b="1" dirty="0">
                <a:latin typeface="Avenir Next LT Pro" panose="020B0504020202020204" pitchFamily="34" charset="77"/>
              </a:rPr>
              <a:t>CEO Perceived Relative Importance of Growth and Earnings to Investors</a:t>
            </a:r>
          </a:p>
        </p:txBody>
      </p:sp>
      <p:sp>
        <p:nvSpPr>
          <p:cNvPr id="68" name="TextBox 67">
            <a:extLst>
              <a:ext uri="{FF2B5EF4-FFF2-40B4-BE49-F238E27FC236}">
                <a16:creationId xmlns:a16="http://schemas.microsoft.com/office/drawing/2014/main" id="{66B81EE0-C69F-049E-BAB9-154AC21A087B}"/>
              </a:ext>
            </a:extLst>
          </p:cNvPr>
          <p:cNvSpPr txBox="1"/>
          <p:nvPr/>
        </p:nvSpPr>
        <p:spPr>
          <a:xfrm>
            <a:off x="489294" y="5744408"/>
            <a:ext cx="10363200" cy="707886"/>
          </a:xfrm>
          <a:prstGeom prst="rect">
            <a:avLst/>
          </a:prstGeom>
          <a:noFill/>
        </p:spPr>
        <p:txBody>
          <a:bodyPr wrap="square">
            <a:spAutoFit/>
          </a:bodyPr>
          <a:lstStyle/>
          <a:p>
            <a:r>
              <a:rPr lang="en-US" sz="1000" dirty="0">
                <a:latin typeface="Avenir Next LT Pro" panose="020B0504020202020204" pitchFamily="34" charset="77"/>
              </a:rPr>
              <a:t>N = 102 (Q4 2022); 113 (Q3 2023); 87 (Q1 2024); 102 (</a:t>
            </a:r>
            <a:r>
              <a:rPr kumimoji="0" lang="en-US" sz="1000" b="0" i="0" u="none" strike="noStrike" kern="0" cap="none" spc="0" normalizeH="0" baseline="0" noProof="0" dirty="0">
                <a:ln>
                  <a:noFill/>
                </a:ln>
                <a:solidFill>
                  <a:srgbClr val="000000"/>
                </a:solidFill>
                <a:effectLst/>
                <a:uLnTx/>
                <a:uFillTx/>
                <a:latin typeface="Avenir Next LT Pro" panose="020B0504020202020204" pitchFamily="34" charset="77"/>
                <a:sym typeface="Arial"/>
              </a:rPr>
              <a:t>Q2 2024)</a:t>
            </a:r>
            <a:endParaRPr lang="en-US" sz="1000" dirty="0">
              <a:latin typeface="Avenir Next LT Pro" panose="020B0504020202020204" pitchFamily="34" charset="77"/>
            </a:endParaRPr>
          </a:p>
          <a:p>
            <a:r>
              <a:rPr lang="en-US" sz="1000" dirty="0">
                <a:latin typeface="Avenir Next LT Pro" panose="020B0504020202020204" pitchFamily="34" charset="77"/>
              </a:rPr>
              <a:t>Question: Allocate 100 points to indicate the relative importance your investors place on the following outcomes: Growth or Earnings / EBITDA. </a:t>
            </a:r>
          </a:p>
          <a:p>
            <a:r>
              <a:rPr lang="en-US" sz="1000" dirty="0">
                <a:latin typeface="Avenir Next LT Pro" panose="020B0504020202020204" pitchFamily="34" charset="77"/>
              </a:rPr>
              <a:t>Source: SBI Q4 2022 CEO Survey; SBI Q1 2024 CEO Survey; SBI Q2 2024 CEO Survey</a:t>
            </a:r>
          </a:p>
          <a:p>
            <a:endParaRPr lang="en-US" sz="1000" dirty="0">
              <a:latin typeface="Avenir Next LT Pro" panose="020B0504020202020204" pitchFamily="34" charset="77"/>
            </a:endParaRPr>
          </a:p>
        </p:txBody>
      </p:sp>
      <p:cxnSp>
        <p:nvCxnSpPr>
          <p:cNvPr id="31" name="Straight Connector 30">
            <a:extLst>
              <a:ext uri="{FF2B5EF4-FFF2-40B4-BE49-F238E27FC236}">
                <a16:creationId xmlns:a16="http://schemas.microsoft.com/office/drawing/2014/main" id="{ED5CF699-A50D-824E-D3C9-682E9033BD8E}"/>
              </a:ext>
            </a:extLst>
          </p:cNvPr>
          <p:cNvCxnSpPr/>
          <p:nvPr>
            <p:custDataLst>
              <p:tags r:id="rId2"/>
            </p:custDataLst>
          </p:nvPr>
        </p:nvCxnSpPr>
        <p:spPr bwMode="auto">
          <a:xfrm>
            <a:off x="3217863" y="1993900"/>
            <a:ext cx="835025" cy="0"/>
          </a:xfrm>
          <a:prstGeom prst="line">
            <a:avLst/>
          </a:prstGeom>
          <a:ln w="3175" cap="flat" cmpd="sng" algn="ctr">
            <a:solidFill>
              <a:schemeClr val="tx1"/>
            </a:solidFill>
            <a:prstDash val="lgDash"/>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36" name="Straight Connector 35">
            <a:extLst>
              <a:ext uri="{FF2B5EF4-FFF2-40B4-BE49-F238E27FC236}">
                <a16:creationId xmlns:a16="http://schemas.microsoft.com/office/drawing/2014/main" id="{0ADBC122-BF97-05DC-1996-27FF06E26342}"/>
              </a:ext>
            </a:extLst>
          </p:cNvPr>
          <p:cNvCxnSpPr/>
          <p:nvPr>
            <p:custDataLst>
              <p:tags r:id="rId3"/>
            </p:custDataLst>
          </p:nvPr>
        </p:nvCxnSpPr>
        <p:spPr bwMode="auto">
          <a:xfrm flipV="1">
            <a:off x="6975475" y="3462339"/>
            <a:ext cx="833438" cy="201613"/>
          </a:xfrm>
          <a:prstGeom prst="line">
            <a:avLst/>
          </a:prstGeom>
          <a:ln w="3175" cap="flat" cmpd="sng" algn="ctr">
            <a:solidFill>
              <a:schemeClr val="tx1"/>
            </a:solidFill>
            <a:prstDash val="lgDash"/>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35" name="Straight Connector 34">
            <a:extLst>
              <a:ext uri="{FF2B5EF4-FFF2-40B4-BE49-F238E27FC236}">
                <a16:creationId xmlns:a16="http://schemas.microsoft.com/office/drawing/2014/main" id="{1A6C7C6C-8C69-F7E6-E6BF-7AF8228C7CF9}"/>
              </a:ext>
            </a:extLst>
          </p:cNvPr>
          <p:cNvCxnSpPr/>
          <p:nvPr>
            <p:custDataLst>
              <p:tags r:id="rId4"/>
            </p:custDataLst>
          </p:nvPr>
        </p:nvCxnSpPr>
        <p:spPr bwMode="auto">
          <a:xfrm>
            <a:off x="6975475" y="1993900"/>
            <a:ext cx="833438" cy="0"/>
          </a:xfrm>
          <a:prstGeom prst="line">
            <a:avLst/>
          </a:prstGeom>
          <a:ln w="3175" cap="flat" cmpd="sng" algn="ctr">
            <a:solidFill>
              <a:schemeClr val="tx1"/>
            </a:solidFill>
            <a:prstDash val="lgDash"/>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34" name="Straight Connector 33">
            <a:extLst>
              <a:ext uri="{FF2B5EF4-FFF2-40B4-BE49-F238E27FC236}">
                <a16:creationId xmlns:a16="http://schemas.microsoft.com/office/drawing/2014/main" id="{FA9B15DB-CB79-0D01-697E-446348D3A44A}"/>
              </a:ext>
            </a:extLst>
          </p:cNvPr>
          <p:cNvCxnSpPr/>
          <p:nvPr>
            <p:custDataLst>
              <p:tags r:id="rId5"/>
            </p:custDataLst>
          </p:nvPr>
        </p:nvCxnSpPr>
        <p:spPr bwMode="auto">
          <a:xfrm>
            <a:off x="5097463" y="3529013"/>
            <a:ext cx="833437" cy="134937"/>
          </a:xfrm>
          <a:prstGeom prst="line">
            <a:avLst/>
          </a:prstGeom>
          <a:ln w="3175" cap="flat" cmpd="sng" algn="ctr">
            <a:solidFill>
              <a:schemeClr val="tx1"/>
            </a:solidFill>
            <a:prstDash val="lgDash"/>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33" name="Straight Connector 32">
            <a:extLst>
              <a:ext uri="{FF2B5EF4-FFF2-40B4-BE49-F238E27FC236}">
                <a16:creationId xmlns:a16="http://schemas.microsoft.com/office/drawing/2014/main" id="{1F86AB0F-5FBB-DC77-73F4-1763236B5B2F}"/>
              </a:ext>
            </a:extLst>
          </p:cNvPr>
          <p:cNvCxnSpPr/>
          <p:nvPr>
            <p:custDataLst>
              <p:tags r:id="rId6"/>
            </p:custDataLst>
          </p:nvPr>
        </p:nvCxnSpPr>
        <p:spPr bwMode="auto">
          <a:xfrm>
            <a:off x="5097463" y="1993900"/>
            <a:ext cx="833437" cy="0"/>
          </a:xfrm>
          <a:prstGeom prst="line">
            <a:avLst/>
          </a:prstGeom>
          <a:ln w="3175" cap="flat" cmpd="sng" algn="ctr">
            <a:solidFill>
              <a:schemeClr val="tx1"/>
            </a:solidFill>
            <a:prstDash val="lgDash"/>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32" name="Straight Connector 31">
            <a:extLst>
              <a:ext uri="{FF2B5EF4-FFF2-40B4-BE49-F238E27FC236}">
                <a16:creationId xmlns:a16="http://schemas.microsoft.com/office/drawing/2014/main" id="{AD3B3840-84F8-D799-0BE5-D9F222B4CAFF}"/>
              </a:ext>
            </a:extLst>
          </p:cNvPr>
          <p:cNvCxnSpPr/>
          <p:nvPr>
            <p:custDataLst>
              <p:tags r:id="rId7"/>
            </p:custDataLst>
          </p:nvPr>
        </p:nvCxnSpPr>
        <p:spPr bwMode="auto">
          <a:xfrm flipV="1">
            <a:off x="3217863" y="3529013"/>
            <a:ext cx="835025" cy="168275"/>
          </a:xfrm>
          <a:prstGeom prst="line">
            <a:avLst/>
          </a:prstGeom>
          <a:ln w="3175" cap="flat" cmpd="sng" algn="ctr">
            <a:solidFill>
              <a:schemeClr val="tx1"/>
            </a:solidFill>
            <a:prstDash val="lgDash"/>
            <a:round/>
            <a:headEnd type="none" w="med" len="med"/>
            <a:tailEnd type="none" w="med" len="med"/>
          </a:ln>
          <a:effectLst/>
        </p:spPr>
        <p:style>
          <a:lnRef idx="1">
            <a:schemeClr val="dk1"/>
          </a:lnRef>
          <a:fillRef idx="0">
            <a:schemeClr val="dk1"/>
          </a:fillRef>
          <a:effectRef idx="0">
            <a:schemeClr val="dk1"/>
          </a:effectRef>
          <a:fontRef idx="minor">
            <a:schemeClr val="tx1"/>
          </a:fontRef>
        </p:style>
      </p:cxnSp>
      <p:graphicFrame>
        <p:nvGraphicFramePr>
          <p:cNvPr id="8" name="Chart 7">
            <a:extLst>
              <a:ext uri="{FF2B5EF4-FFF2-40B4-BE49-F238E27FC236}">
                <a16:creationId xmlns:a16="http://schemas.microsoft.com/office/drawing/2014/main" id="{1857B851-757D-BA3B-8D99-1B2B422B4677}"/>
              </a:ext>
            </a:extLst>
          </p:cNvPr>
          <p:cNvGraphicFramePr/>
          <p:nvPr>
            <p:custDataLst>
              <p:tags r:id="rId8"/>
            </p:custDataLst>
          </p:nvPr>
        </p:nvGraphicFramePr>
        <p:xfrm>
          <a:off x="1674813" y="1727200"/>
          <a:ext cx="7678737" cy="3871913"/>
        </p:xfrm>
        <a:graphic>
          <a:graphicData uri="http://schemas.openxmlformats.org/drawingml/2006/chart">
            <c:chart xmlns:c="http://schemas.openxmlformats.org/drawingml/2006/chart" xmlns:r="http://schemas.openxmlformats.org/officeDocument/2006/relationships" r:id="rId18"/>
          </a:graphicData>
        </a:graphic>
      </p:graphicFrame>
      <p:sp>
        <p:nvSpPr>
          <p:cNvPr id="359" name="Text Placeholder 2">
            <a:extLst>
              <a:ext uri="{FF2B5EF4-FFF2-40B4-BE49-F238E27FC236}">
                <a16:creationId xmlns:a16="http://schemas.microsoft.com/office/drawing/2014/main" id="{835E8C62-D51B-167F-FA41-4C1FC7553F6F}"/>
              </a:ext>
            </a:extLst>
          </p:cNvPr>
          <p:cNvSpPr txBox="1">
            <a:spLocks/>
          </p:cNvSpPr>
          <p:nvPr>
            <p:custDataLst>
              <p:tags r:id="rId9"/>
            </p:custDataLst>
          </p:nvPr>
        </p:nvSpPr>
        <p:spPr bwMode="auto">
          <a:xfrm>
            <a:off x="814388" y="4432300"/>
            <a:ext cx="1236663" cy="1651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spcBef>
                <a:spcPct val="0"/>
              </a:spcBef>
              <a:spcAft>
                <a:spcPct val="0"/>
              </a:spcAft>
            </a:pPr>
            <a:fld id="{9051ED07-BD16-49FA-BC0C-BDDA46952553}" type="datetime'E''''''a''r''''''''n''''''''ings''''/'' EBI''''T''DA'''''''">
              <a:rPr lang="en-US" altLang="en-US" sz="1200" smtClean="0">
                <a:effectLst/>
                <a:latin typeface="Avenir Next LT Pro" panose="020B0504020202020204" pitchFamily="34" charset="77"/>
                <a:sym typeface="Avenir Next LT Pro" panose="020B0504020202020204" pitchFamily="34" charset="77"/>
              </a:rPr>
              <a:pPr algn="r">
                <a:spcBef>
                  <a:spcPct val="0"/>
                </a:spcBef>
                <a:spcAft>
                  <a:spcPct val="0"/>
                </a:spcAft>
              </a:pPr>
              <a:t>Earnings/ EBITDA</a:t>
            </a:fld>
            <a:endParaRPr lang="en-US" sz="1200" dirty="0">
              <a:latin typeface="Avenir Next LT Pro" panose="020B0504020202020204" pitchFamily="34" charset="77"/>
              <a:sym typeface="Avenir Next LT Pro" panose="020B0504020202020204" pitchFamily="34" charset="77"/>
            </a:endParaRPr>
          </a:p>
        </p:txBody>
      </p:sp>
      <p:sp>
        <p:nvSpPr>
          <p:cNvPr id="358" name="Text Placeholder 2">
            <a:extLst>
              <a:ext uri="{FF2B5EF4-FFF2-40B4-BE49-F238E27FC236}">
                <a16:creationId xmlns:a16="http://schemas.microsoft.com/office/drawing/2014/main" id="{9579325C-3F10-BAC8-1036-1B3DF6176C58}"/>
              </a:ext>
            </a:extLst>
          </p:cNvPr>
          <p:cNvSpPr txBox="1">
            <a:spLocks/>
          </p:cNvSpPr>
          <p:nvPr>
            <p:custDataLst>
              <p:tags r:id="rId10"/>
            </p:custDataLst>
          </p:nvPr>
        </p:nvSpPr>
        <p:spPr bwMode="auto">
          <a:xfrm>
            <a:off x="1535113" y="2762250"/>
            <a:ext cx="515938" cy="1651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spcBef>
                <a:spcPct val="0"/>
              </a:spcBef>
              <a:spcAft>
                <a:spcPct val="0"/>
              </a:spcAft>
            </a:pPr>
            <a:fld id="{2945A51F-B23C-49CD-8FB1-CCC71A0FBBE8}" type="datetime'''''''''''''''''G''''''''''''r''o''''w''''''''''''t''''''h'''">
              <a:rPr lang="en-US" altLang="en-US" sz="1200" smtClean="0">
                <a:effectLst/>
                <a:latin typeface="Avenir Next LT Pro" panose="020B0504020202020204" pitchFamily="34" charset="77"/>
                <a:sym typeface="Avenir Next LT Pro" panose="020B0504020202020204" pitchFamily="34" charset="77"/>
              </a:rPr>
              <a:pPr algn="r">
                <a:spcBef>
                  <a:spcPct val="0"/>
                </a:spcBef>
                <a:spcAft>
                  <a:spcPct val="0"/>
                </a:spcAft>
              </a:pPr>
              <a:t>Growth</a:t>
            </a:fld>
            <a:endParaRPr lang="en-US" sz="1200" dirty="0">
              <a:latin typeface="Avenir Next LT Pro" panose="020B0504020202020204" pitchFamily="34" charset="77"/>
              <a:sym typeface="Avenir Next LT Pro" panose="020B0504020202020204" pitchFamily="34" charset="77"/>
            </a:endParaRPr>
          </a:p>
        </p:txBody>
      </p:sp>
      <p:sp>
        <p:nvSpPr>
          <p:cNvPr id="13" name="Text Placeholder 2">
            <a:extLst>
              <a:ext uri="{FF2B5EF4-FFF2-40B4-BE49-F238E27FC236}">
                <a16:creationId xmlns:a16="http://schemas.microsoft.com/office/drawing/2014/main" id="{C6F70D25-99E5-450B-6100-CB3A106E97B7}"/>
              </a:ext>
            </a:extLst>
          </p:cNvPr>
          <p:cNvSpPr>
            <a:spLocks noGrp="1"/>
          </p:cNvSpPr>
          <p:nvPr>
            <p:custDataLst>
              <p:tags r:id="rId11"/>
            </p:custDataLst>
          </p:nvPr>
        </p:nvSpPr>
        <p:spPr bwMode="auto">
          <a:xfrm>
            <a:off x="8020050" y="5383213"/>
            <a:ext cx="623888" cy="1651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725FC4BA-671E-4509-A61C-A72124DE31BA}" type="datetime'''''Q''''''2'' ''2''''''''0''2''4'''''''''''''''''''''''''''">
              <a:rPr lang="en-US" altLang="en-US" sz="1200" smtClean="0">
                <a:latin typeface="Avenir Next LT Pro" panose="020B0504020202020204" pitchFamily="34" charset="77"/>
              </a:rPr>
              <a:pPr/>
              <a:t>Q2 2024</a:t>
            </a:fld>
            <a:endParaRPr lang="en-US" sz="1200" dirty="0">
              <a:latin typeface="Avenir Next LT Pro" panose="020B0504020202020204" pitchFamily="34" charset="77"/>
              <a:sym typeface="Avenir Next LT Pro" panose="020B0504020202020204" pitchFamily="34" charset="77"/>
            </a:endParaRPr>
          </a:p>
        </p:txBody>
      </p:sp>
      <p:sp>
        <p:nvSpPr>
          <p:cNvPr id="20" name="Text Placeholder 2">
            <a:extLst>
              <a:ext uri="{FF2B5EF4-FFF2-40B4-BE49-F238E27FC236}">
                <a16:creationId xmlns:a16="http://schemas.microsoft.com/office/drawing/2014/main" id="{D1BEF453-56F3-9062-47F4-8C993787858D}"/>
              </a:ext>
            </a:extLst>
          </p:cNvPr>
          <p:cNvSpPr>
            <a:spLocks noGrp="1"/>
          </p:cNvSpPr>
          <p:nvPr>
            <p:custDataLst>
              <p:tags r:id="rId12"/>
            </p:custDataLst>
          </p:nvPr>
        </p:nvSpPr>
        <p:spPr bwMode="auto">
          <a:xfrm>
            <a:off x="6142038" y="5383213"/>
            <a:ext cx="623888" cy="1651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CE8A3A94-470C-4E59-AE0F-6D4BEADE327B}" type="datetime'''''Q''''''''''''''''''1'' 20''''''''2''''''4'''''''''''">
              <a:rPr lang="en-US" altLang="en-US" sz="1200" smtClean="0">
                <a:latin typeface="Avenir Next LT Pro" panose="020B0504020202020204" pitchFamily="34" charset="77"/>
                <a:sym typeface="Avenir Next LT Pro" panose="020B0504020202020204" pitchFamily="34" charset="77"/>
              </a:rPr>
              <a:pPr/>
              <a:t>Q1 2024</a:t>
            </a:fld>
            <a:endParaRPr lang="en-US" sz="1200" dirty="0">
              <a:latin typeface="Avenir Next LT Pro" panose="020B0504020202020204" pitchFamily="34" charset="77"/>
              <a:sym typeface="Avenir Next LT Pro" panose="020B0504020202020204" pitchFamily="34" charset="77"/>
            </a:endParaRPr>
          </a:p>
        </p:txBody>
      </p:sp>
      <p:sp>
        <p:nvSpPr>
          <p:cNvPr id="4" name="Text Placeholder 2">
            <a:extLst>
              <a:ext uri="{FF2B5EF4-FFF2-40B4-BE49-F238E27FC236}">
                <a16:creationId xmlns:a16="http://schemas.microsoft.com/office/drawing/2014/main" id="{86B1F71F-E121-8492-FC16-D242761B8B8B}"/>
              </a:ext>
            </a:extLst>
          </p:cNvPr>
          <p:cNvSpPr>
            <a:spLocks noGrp="1"/>
          </p:cNvSpPr>
          <p:nvPr>
            <p:custDataLst>
              <p:tags r:id="rId13"/>
            </p:custDataLst>
          </p:nvPr>
        </p:nvSpPr>
        <p:spPr bwMode="auto">
          <a:xfrm>
            <a:off x="4264025" y="5383213"/>
            <a:ext cx="623888" cy="1651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3C05BE4A-7718-452B-92B5-060B44B03CB1}" type="datetime'''''''''''''''''''''''''''''Q''''''''''''''3 2''0''''''''''23'">
              <a:rPr lang="en-US" altLang="en-US" sz="1200" smtClean="0">
                <a:latin typeface="Avenir Next LT Pro" panose="020B0504020202020204" pitchFamily="34" charset="77"/>
                <a:sym typeface="Avenir Next LT Pro" panose="020B0504020202020204" pitchFamily="34" charset="77"/>
              </a:rPr>
              <a:pPr/>
              <a:t>Q3 2023</a:t>
            </a:fld>
            <a:endParaRPr lang="en-US" sz="1200" dirty="0">
              <a:latin typeface="Avenir Next LT Pro" panose="020B0504020202020204" pitchFamily="34" charset="77"/>
              <a:sym typeface="Avenir Next LT Pro" panose="020B0504020202020204" pitchFamily="34" charset="77"/>
            </a:endParaRPr>
          </a:p>
        </p:txBody>
      </p:sp>
      <p:sp>
        <p:nvSpPr>
          <p:cNvPr id="81" name="Text Placeholder 2">
            <a:extLst>
              <a:ext uri="{FF2B5EF4-FFF2-40B4-BE49-F238E27FC236}">
                <a16:creationId xmlns:a16="http://schemas.microsoft.com/office/drawing/2014/main" id="{3F7B1842-56C5-351C-1ABB-31EF3AE8FAAC}"/>
              </a:ext>
            </a:extLst>
          </p:cNvPr>
          <p:cNvSpPr>
            <a:spLocks noGrp="1"/>
          </p:cNvSpPr>
          <p:nvPr>
            <p:custDataLst>
              <p:tags r:id="rId14"/>
            </p:custDataLst>
          </p:nvPr>
        </p:nvSpPr>
        <p:spPr bwMode="auto">
          <a:xfrm>
            <a:off x="2384425" y="5383213"/>
            <a:ext cx="623888" cy="1651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r>
              <a:rPr lang="en-US" altLang="en-US" sz="1200" dirty="0">
                <a:latin typeface="Avenir Next LT Pro" panose="020B0504020202020204" pitchFamily="34" charset="77"/>
                <a:sym typeface="Avenir Next LT Pro" panose="020B0504020202020204" pitchFamily="34" charset="77"/>
              </a:rPr>
              <a:t>Q4 2022</a:t>
            </a:r>
            <a:endParaRPr lang="en-US" sz="1200" dirty="0">
              <a:latin typeface="Avenir Next LT Pro" panose="020B0504020202020204" pitchFamily="34" charset="77"/>
              <a:sym typeface="Avenir Next LT Pro" panose="020B0504020202020204" pitchFamily="34" charset="77"/>
            </a:endParaRPr>
          </a:p>
        </p:txBody>
      </p:sp>
    </p:spTree>
    <p:extLst>
      <p:ext uri="{BB962C8B-B14F-4D97-AF65-F5344CB8AC3E}">
        <p14:creationId xmlns:p14="http://schemas.microsoft.com/office/powerpoint/2010/main" val="2510463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6D17ECE8-B542-179F-04EA-40AF78A0F711}"/>
              </a:ext>
            </a:extLst>
          </p:cNvPr>
          <p:cNvGraphicFramePr>
            <a:graphicFrameLocks noChangeAspect="1"/>
          </p:cNvGraphicFramePr>
          <p:nvPr>
            <p:custDataLst>
              <p:tags r:id="rId1"/>
            </p:custDataLst>
            <p:extLst>
              <p:ext uri="{D42A27DB-BD31-4B8C-83A1-F6EECF244321}">
                <p14:modId xmlns:p14="http://schemas.microsoft.com/office/powerpoint/2010/main" val="424389662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4" imgW="592" imgH="595" progId="TCLayout.ActiveDocument.1">
                  <p:embed/>
                </p:oleObj>
              </mc:Choice>
              <mc:Fallback>
                <p:oleObj name="think-cell Slide" r:id="rId14" imgW="592" imgH="595" progId="TCLayout.ActiveDocument.1">
                  <p:embed/>
                  <p:pic>
                    <p:nvPicPr>
                      <p:cNvPr id="5" name="Object 4" hidden="1">
                        <a:extLst>
                          <a:ext uri="{FF2B5EF4-FFF2-40B4-BE49-F238E27FC236}">
                            <a16:creationId xmlns:a16="http://schemas.microsoft.com/office/drawing/2014/main" id="{6D17ECE8-B542-179F-04EA-40AF78A0F711}"/>
                          </a:ext>
                        </a:extLst>
                      </p:cNvPr>
                      <p:cNvPicPr/>
                      <p:nvPr/>
                    </p:nvPicPr>
                    <p:blipFill>
                      <a:blip r:embed="rId1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DE80C64D-5FAC-1BBB-7569-F8942543333B}"/>
              </a:ext>
            </a:extLst>
          </p:cNvPr>
          <p:cNvSpPr>
            <a:spLocks noGrp="1"/>
          </p:cNvSpPr>
          <p:nvPr>
            <p:ph type="title"/>
          </p:nvPr>
        </p:nvSpPr>
        <p:spPr/>
        <p:txBody>
          <a:bodyPr vert="horz">
            <a:normAutofit/>
          </a:bodyPr>
          <a:lstStyle/>
          <a:p>
            <a:r>
              <a:rPr lang="en-US" dirty="0"/>
              <a:t>Growth emphasis declining from Q1 highs, with a doubling of CEOs pursuing value creation by managing expenses</a:t>
            </a:r>
          </a:p>
        </p:txBody>
      </p:sp>
      <p:graphicFrame>
        <p:nvGraphicFramePr>
          <p:cNvPr id="6" name="Chart 5">
            <a:extLst>
              <a:ext uri="{FF2B5EF4-FFF2-40B4-BE49-F238E27FC236}">
                <a16:creationId xmlns:a16="http://schemas.microsoft.com/office/drawing/2014/main" id="{D76483EE-A32F-AB02-CE78-B16C87BC1337}"/>
              </a:ext>
            </a:extLst>
          </p:cNvPr>
          <p:cNvGraphicFramePr/>
          <p:nvPr>
            <p:custDataLst>
              <p:tags r:id="rId2"/>
            </p:custDataLst>
            <p:extLst>
              <p:ext uri="{D42A27DB-BD31-4B8C-83A1-F6EECF244321}">
                <p14:modId xmlns:p14="http://schemas.microsoft.com/office/powerpoint/2010/main" val="368111115"/>
              </p:ext>
            </p:extLst>
          </p:nvPr>
        </p:nvGraphicFramePr>
        <p:xfrm>
          <a:off x="5145088" y="1643063"/>
          <a:ext cx="6365875" cy="3613150"/>
        </p:xfrm>
        <a:graphic>
          <a:graphicData uri="http://schemas.openxmlformats.org/drawingml/2006/chart">
            <c:chart xmlns:c="http://schemas.openxmlformats.org/drawingml/2006/chart" xmlns:r="http://schemas.openxmlformats.org/officeDocument/2006/relationships" r:id="rId16"/>
          </a:graphicData>
        </a:graphic>
      </p:graphicFrame>
      <p:sp>
        <p:nvSpPr>
          <p:cNvPr id="18" name="Text Placeholder 2">
            <a:extLst>
              <a:ext uri="{FF2B5EF4-FFF2-40B4-BE49-F238E27FC236}">
                <a16:creationId xmlns:a16="http://schemas.microsoft.com/office/drawing/2014/main" id="{4E8B499F-6F49-547F-5007-94328CBD5C77}"/>
              </a:ext>
            </a:extLst>
          </p:cNvPr>
          <p:cNvSpPr>
            <a:spLocks noGrp="1"/>
          </p:cNvSpPr>
          <p:nvPr>
            <p:custDataLst>
              <p:tags r:id="rId3"/>
            </p:custDataLst>
          </p:nvPr>
        </p:nvSpPr>
        <p:spPr bwMode="auto">
          <a:xfrm>
            <a:off x="5281613" y="5027613"/>
            <a:ext cx="1443038" cy="24765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lIns="0" tIns="0" rIns="0" bIns="0" numCol="1" spcCol="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22866D83-9F04-4A4D-B569-CA157A102B30}" type="datetime'Accelerating Growth'' without ''Increa''''sing ''Expen''s''e'">
              <a:rPr lang="en-US" altLang="en-US" sz="900" smtClean="0">
                <a:latin typeface="Avenir Next LT Pro" panose="020B0504020202020204" pitchFamily="34" charset="77"/>
                <a:sym typeface="Avenir Next LT Pro" panose="020B0504020202020204" pitchFamily="34" charset="77"/>
              </a:rPr>
              <a:pPr/>
              <a:t>Accelerating Growth without Increasing Expense</a:t>
            </a:fld>
            <a:endParaRPr lang="en-US" sz="900" dirty="0">
              <a:latin typeface="Avenir Next LT Pro" panose="020B0504020202020204" pitchFamily="34" charset="77"/>
              <a:sym typeface="Avenir Next LT Pro" panose="020B0504020202020204" pitchFamily="34" charset="77"/>
            </a:endParaRPr>
          </a:p>
        </p:txBody>
      </p:sp>
      <p:sp>
        <p:nvSpPr>
          <p:cNvPr id="16" name="Text Placeholder 2">
            <a:extLst>
              <a:ext uri="{FF2B5EF4-FFF2-40B4-BE49-F238E27FC236}">
                <a16:creationId xmlns:a16="http://schemas.microsoft.com/office/drawing/2014/main" id="{A85BEB5D-CDC4-33AD-4EBF-7F243947A6D2}"/>
              </a:ext>
            </a:extLst>
          </p:cNvPr>
          <p:cNvSpPr>
            <a:spLocks noGrp="1"/>
          </p:cNvSpPr>
          <p:nvPr>
            <p:custDataLst>
              <p:tags r:id="rId4"/>
            </p:custDataLst>
          </p:nvPr>
        </p:nvSpPr>
        <p:spPr bwMode="auto">
          <a:xfrm>
            <a:off x="6931025" y="5027613"/>
            <a:ext cx="1241425" cy="24765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lIns="0" tIns="0" rIns="0" bIns="0" numCol="1" spcCol="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43063907-EA8C-4D74-8640-60940402068E}" type="datetime'Accelera''ti''n''g Growt''h with In''creas''ed Exp''ens''''e'">
              <a:rPr lang="en-US" altLang="en-US" sz="900" smtClean="0">
                <a:latin typeface="Avenir Next LT Pro" panose="020B0504020202020204" pitchFamily="34" charset="77"/>
                <a:sym typeface="Avenir Next LT Pro" panose="020B0504020202020204" pitchFamily="34" charset="77"/>
              </a:rPr>
              <a:pPr/>
              <a:t>Accelerating Growth with Increased Expense</a:t>
            </a:fld>
            <a:endParaRPr lang="en-US" sz="900" dirty="0">
              <a:latin typeface="Avenir Next LT Pro" panose="020B0504020202020204" pitchFamily="34" charset="77"/>
              <a:sym typeface="Avenir Next LT Pro" panose="020B0504020202020204" pitchFamily="34" charset="77"/>
            </a:endParaRPr>
          </a:p>
        </p:txBody>
      </p:sp>
      <p:sp>
        <p:nvSpPr>
          <p:cNvPr id="20" name="Text Placeholder 2">
            <a:extLst>
              <a:ext uri="{FF2B5EF4-FFF2-40B4-BE49-F238E27FC236}">
                <a16:creationId xmlns:a16="http://schemas.microsoft.com/office/drawing/2014/main" id="{C1B08D66-9472-C6B5-934F-0438ED500A24}"/>
              </a:ext>
            </a:extLst>
          </p:cNvPr>
          <p:cNvSpPr>
            <a:spLocks noGrp="1"/>
          </p:cNvSpPr>
          <p:nvPr>
            <p:custDataLst>
              <p:tags r:id="rId5"/>
            </p:custDataLst>
          </p:nvPr>
        </p:nvSpPr>
        <p:spPr bwMode="auto">
          <a:xfrm>
            <a:off x="8450263" y="5027613"/>
            <a:ext cx="1304925" cy="24765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numCol="1" spcCol="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r>
              <a:rPr lang="en-US" altLang="en-US" sz="900">
                <a:latin typeface="Avenir Next LT Pro" panose="020B0504020202020204" pitchFamily="34" charset="77"/>
                <a:sym typeface="Avenir Next LT Pro" panose="020B0504020202020204" pitchFamily="34" charset="77"/>
              </a:rPr>
              <a:t>Maintaining Growth </a:t>
            </a:r>
            <a:r>
              <a:rPr lang="en-US" altLang="en-US" sz="900" dirty="0">
                <a:latin typeface="Avenir Next LT Pro" panose="020B0504020202020204" pitchFamily="34" charset="77"/>
                <a:sym typeface="Avenir Next LT Pro" panose="020B0504020202020204" pitchFamily="34" charset="77"/>
              </a:rPr>
              <a:t>Rate with Increased Expense</a:t>
            </a:r>
            <a:endParaRPr lang="en-US" sz="900" dirty="0">
              <a:latin typeface="Avenir Next LT Pro" panose="020B0504020202020204" pitchFamily="34" charset="77"/>
              <a:sym typeface="Avenir Next LT Pro" panose="020B0504020202020204" pitchFamily="34" charset="77"/>
            </a:endParaRPr>
          </a:p>
        </p:txBody>
      </p:sp>
      <p:sp>
        <p:nvSpPr>
          <p:cNvPr id="22" name="Text Placeholder 2">
            <a:extLst>
              <a:ext uri="{FF2B5EF4-FFF2-40B4-BE49-F238E27FC236}">
                <a16:creationId xmlns:a16="http://schemas.microsoft.com/office/drawing/2014/main" id="{A3735D83-22B3-0EAE-25BF-BFCF34BCA677}"/>
              </a:ext>
            </a:extLst>
          </p:cNvPr>
          <p:cNvSpPr>
            <a:spLocks noGrp="1"/>
          </p:cNvSpPr>
          <p:nvPr>
            <p:custDataLst>
              <p:tags r:id="rId6"/>
            </p:custDataLst>
          </p:nvPr>
        </p:nvSpPr>
        <p:spPr bwMode="auto">
          <a:xfrm>
            <a:off x="9931400" y="5027613"/>
            <a:ext cx="1443038" cy="24765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lIns="0" tIns="0" rIns="0" bIns="0" numCol="1" spcCol="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184EE6C3-0202-483E-A057-1D16E6A4EDF8}" type="datetime'Maintaining Gro''''wth Rate w''ithout Inc''reasing Ex''pense'">
              <a:rPr lang="en-US" altLang="en-US" sz="900" smtClean="0">
                <a:latin typeface="Avenir Next LT Pro" panose="020B0504020202020204" pitchFamily="34" charset="77"/>
                <a:sym typeface="Avenir Next LT Pro" panose="020B0504020202020204" pitchFamily="34" charset="77"/>
              </a:rPr>
              <a:pPr/>
              <a:t>Maintaining Growth Rate without Increasing Expense</a:t>
            </a:fld>
            <a:endParaRPr lang="en-US" sz="900" dirty="0">
              <a:latin typeface="Avenir Next LT Pro" panose="020B0504020202020204" pitchFamily="34" charset="77"/>
              <a:sym typeface="Avenir Next LT Pro" panose="020B0504020202020204" pitchFamily="34" charset="77"/>
            </a:endParaRPr>
          </a:p>
        </p:txBody>
      </p:sp>
      <p:sp>
        <p:nvSpPr>
          <p:cNvPr id="26" name="TextBox 25">
            <a:extLst>
              <a:ext uri="{FF2B5EF4-FFF2-40B4-BE49-F238E27FC236}">
                <a16:creationId xmlns:a16="http://schemas.microsoft.com/office/drawing/2014/main" id="{4B8BBA05-860F-2AE9-F8F7-4659E75C9272}"/>
              </a:ext>
            </a:extLst>
          </p:cNvPr>
          <p:cNvSpPr txBox="1"/>
          <p:nvPr/>
        </p:nvSpPr>
        <p:spPr>
          <a:xfrm>
            <a:off x="5321300" y="1042988"/>
            <a:ext cx="6337301" cy="307777"/>
          </a:xfrm>
          <a:prstGeom prst="rect">
            <a:avLst/>
          </a:prstGeom>
          <a:noFill/>
        </p:spPr>
        <p:txBody>
          <a:bodyPr wrap="square" rtlCol="0">
            <a:spAutoFit/>
          </a:bodyPr>
          <a:lstStyle/>
          <a:p>
            <a:pPr algn="l"/>
            <a:r>
              <a:rPr lang="en-US" sz="1400" b="1" dirty="0">
                <a:latin typeface="Avenir Next LT Pro" panose="020B0504020202020204" pitchFamily="34" charset="77"/>
              </a:rPr>
              <a:t>Planned Value Creation Strategy</a:t>
            </a:r>
          </a:p>
        </p:txBody>
      </p:sp>
      <p:sp>
        <p:nvSpPr>
          <p:cNvPr id="27" name="TextBox 26">
            <a:extLst>
              <a:ext uri="{FF2B5EF4-FFF2-40B4-BE49-F238E27FC236}">
                <a16:creationId xmlns:a16="http://schemas.microsoft.com/office/drawing/2014/main" id="{A3078CD6-B387-4E2C-BE6A-CBC136C2AA0E}"/>
              </a:ext>
            </a:extLst>
          </p:cNvPr>
          <p:cNvSpPr txBox="1"/>
          <p:nvPr/>
        </p:nvSpPr>
        <p:spPr>
          <a:xfrm>
            <a:off x="5281613" y="5889111"/>
            <a:ext cx="6376988" cy="400110"/>
          </a:xfrm>
          <a:prstGeom prst="rect">
            <a:avLst/>
          </a:prstGeom>
          <a:noFill/>
        </p:spPr>
        <p:txBody>
          <a:bodyPr wrap="square">
            <a:spAutoFit/>
          </a:bodyPr>
          <a:lstStyle/>
          <a:p>
            <a:r>
              <a:rPr lang="en-US" sz="1000" dirty="0">
                <a:latin typeface="Avenir Next LT Pro" panose="020B0504020202020204" pitchFamily="34" charset="77"/>
              </a:rPr>
              <a:t>N = 113 (Q3 2023); N = 87 (Q1 2024); N = 102 (Q2 2024 )</a:t>
            </a:r>
          </a:p>
          <a:p>
            <a:r>
              <a:rPr lang="en-US" sz="1000" dirty="0"/>
              <a:t>Source: SBI Q3 2023 CEO Survey; SBI Q1 2024 CEO Survey; SBI Q2 2024 CEO Survey</a:t>
            </a:r>
          </a:p>
        </p:txBody>
      </p:sp>
      <p:sp>
        <p:nvSpPr>
          <p:cNvPr id="15" name="Oval 14">
            <a:extLst>
              <a:ext uri="{FF2B5EF4-FFF2-40B4-BE49-F238E27FC236}">
                <a16:creationId xmlns:a16="http://schemas.microsoft.com/office/drawing/2014/main" id="{D6DE2EC4-C274-B1C8-25DC-3D7044F70484}"/>
              </a:ext>
            </a:extLst>
          </p:cNvPr>
          <p:cNvSpPr/>
          <p:nvPr/>
        </p:nvSpPr>
        <p:spPr>
          <a:xfrm>
            <a:off x="5852319" y="5347996"/>
            <a:ext cx="261938" cy="231775"/>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Avenir Next LT Pro" panose="020B0504020202020204" pitchFamily="34" charset="77"/>
              </a:rPr>
              <a:t>1</a:t>
            </a:r>
          </a:p>
        </p:txBody>
      </p:sp>
      <p:sp>
        <p:nvSpPr>
          <p:cNvPr id="17" name="Oval 16">
            <a:extLst>
              <a:ext uri="{FF2B5EF4-FFF2-40B4-BE49-F238E27FC236}">
                <a16:creationId xmlns:a16="http://schemas.microsoft.com/office/drawing/2014/main" id="{22DF56E8-C7DA-A486-B5F5-90315419140A}"/>
              </a:ext>
            </a:extLst>
          </p:cNvPr>
          <p:cNvSpPr/>
          <p:nvPr/>
        </p:nvSpPr>
        <p:spPr>
          <a:xfrm>
            <a:off x="7504378" y="5347996"/>
            <a:ext cx="260350" cy="231775"/>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Avenir Next LT Pro" panose="020B0504020202020204" pitchFamily="34" charset="77"/>
              </a:rPr>
              <a:t>2</a:t>
            </a:r>
          </a:p>
        </p:txBody>
      </p:sp>
      <p:sp>
        <p:nvSpPr>
          <p:cNvPr id="19" name="Oval 18">
            <a:extLst>
              <a:ext uri="{FF2B5EF4-FFF2-40B4-BE49-F238E27FC236}">
                <a16:creationId xmlns:a16="http://schemas.microsoft.com/office/drawing/2014/main" id="{1EF22F8D-D83A-4559-AFA2-EE5FAC49162C}"/>
              </a:ext>
            </a:extLst>
          </p:cNvPr>
          <p:cNvSpPr/>
          <p:nvPr/>
        </p:nvSpPr>
        <p:spPr>
          <a:xfrm>
            <a:off x="8971756" y="5354544"/>
            <a:ext cx="261938" cy="231775"/>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Avenir Next LT Pro" panose="020B0504020202020204" pitchFamily="34" charset="77"/>
              </a:rPr>
              <a:t>3</a:t>
            </a:r>
          </a:p>
        </p:txBody>
      </p:sp>
      <p:sp>
        <p:nvSpPr>
          <p:cNvPr id="21" name="Oval 20">
            <a:extLst>
              <a:ext uri="{FF2B5EF4-FFF2-40B4-BE49-F238E27FC236}">
                <a16:creationId xmlns:a16="http://schemas.microsoft.com/office/drawing/2014/main" id="{AFAD6496-9528-59EE-C91F-17ADE378360A}"/>
              </a:ext>
            </a:extLst>
          </p:cNvPr>
          <p:cNvSpPr/>
          <p:nvPr/>
        </p:nvSpPr>
        <p:spPr>
          <a:xfrm>
            <a:off x="10514013" y="5354544"/>
            <a:ext cx="260350" cy="231775"/>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Avenir Next LT Pro" panose="020B0504020202020204" pitchFamily="34" charset="77"/>
              </a:rPr>
              <a:t>4</a:t>
            </a:r>
          </a:p>
        </p:txBody>
      </p:sp>
      <p:pic>
        <p:nvPicPr>
          <p:cNvPr id="53" name="Picture 52">
            <a:extLst>
              <a:ext uri="{FF2B5EF4-FFF2-40B4-BE49-F238E27FC236}">
                <a16:creationId xmlns:a16="http://schemas.microsoft.com/office/drawing/2014/main" id="{BF3D03CE-93D0-8142-D697-F773DFCD4DB7}"/>
              </a:ext>
            </a:extLst>
          </p:cNvPr>
          <p:cNvPicPr>
            <a:picLocks noChangeAspect="1"/>
          </p:cNvPicPr>
          <p:nvPr/>
        </p:nvPicPr>
        <p:blipFill>
          <a:blip r:embed="rId17"/>
          <a:stretch>
            <a:fillRect/>
          </a:stretch>
        </p:blipFill>
        <p:spPr>
          <a:xfrm>
            <a:off x="704026" y="1997584"/>
            <a:ext cx="3761866" cy="3761866"/>
          </a:xfrm>
          <a:prstGeom prst="rect">
            <a:avLst/>
          </a:prstGeom>
        </p:spPr>
      </p:pic>
      <p:sp>
        <p:nvSpPr>
          <p:cNvPr id="116" name="TextBox 115">
            <a:extLst>
              <a:ext uri="{FF2B5EF4-FFF2-40B4-BE49-F238E27FC236}">
                <a16:creationId xmlns:a16="http://schemas.microsoft.com/office/drawing/2014/main" id="{2B60F07C-1F7F-3A3F-16DA-E5ACDAC7B9AD}"/>
              </a:ext>
            </a:extLst>
          </p:cNvPr>
          <p:cNvSpPr txBox="1"/>
          <p:nvPr/>
        </p:nvSpPr>
        <p:spPr>
          <a:xfrm>
            <a:off x="447675" y="1038604"/>
            <a:ext cx="5092700" cy="307777"/>
          </a:xfrm>
          <a:prstGeom prst="rect">
            <a:avLst/>
          </a:prstGeom>
          <a:noFill/>
        </p:spPr>
        <p:txBody>
          <a:bodyPr wrap="square" rtlCol="0">
            <a:spAutoFit/>
          </a:bodyPr>
          <a:lstStyle/>
          <a:p>
            <a:pPr algn="l"/>
            <a:r>
              <a:rPr lang="en-US" sz="1400" b="1" dirty="0">
                <a:latin typeface="Avenir Next LT Pro" panose="020B0504020202020204" pitchFamily="34" charset="77"/>
              </a:rPr>
              <a:t>SBI’s Value Creation Compass</a:t>
            </a:r>
          </a:p>
        </p:txBody>
      </p:sp>
      <p:sp>
        <p:nvSpPr>
          <p:cNvPr id="76" name="Rectangle 75">
            <a:extLst>
              <a:ext uri="{FF2B5EF4-FFF2-40B4-BE49-F238E27FC236}">
                <a16:creationId xmlns:a16="http://schemas.microsoft.com/office/drawing/2014/main" id="{A2A94287-07E4-699A-AFF6-A408AA8B20E2}"/>
              </a:ext>
            </a:extLst>
          </p:cNvPr>
          <p:cNvSpPr/>
          <p:nvPr>
            <p:custDataLst>
              <p:tags r:id="rId7"/>
            </p:custDataLst>
          </p:nvPr>
        </p:nvSpPr>
        <p:spPr bwMode="auto">
          <a:xfrm>
            <a:off x="10644188" y="1435100"/>
            <a:ext cx="179388" cy="133350"/>
          </a:xfrm>
          <a:prstGeom prst="rect">
            <a:avLst/>
          </a:prstGeom>
          <a:solidFill>
            <a:schemeClr val="accent1"/>
          </a:solidFill>
          <a:ln w="12700" cap="flat" cmpd="sng" algn="ctr">
            <a:noFill/>
            <a:prstDash val="solid"/>
            <a:miter lim="800000"/>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a:extLst>
              <a:ext uri="{FF2B5EF4-FFF2-40B4-BE49-F238E27FC236}">
                <a16:creationId xmlns:a16="http://schemas.microsoft.com/office/drawing/2014/main" id="{EE7BBB3B-B706-3A21-2460-8762D7624E39}"/>
              </a:ext>
            </a:extLst>
          </p:cNvPr>
          <p:cNvSpPr/>
          <p:nvPr>
            <p:custDataLst>
              <p:tags r:id="rId8"/>
            </p:custDataLst>
          </p:nvPr>
        </p:nvSpPr>
        <p:spPr bwMode="auto">
          <a:xfrm>
            <a:off x="10644188" y="1630363"/>
            <a:ext cx="179388" cy="133350"/>
          </a:xfrm>
          <a:prstGeom prst="rect">
            <a:avLst/>
          </a:prstGeom>
          <a:solidFill>
            <a:schemeClr val="accent2"/>
          </a:solidFill>
          <a:ln w="12700" cap="flat" cmpd="sng" algn="ctr">
            <a:noFill/>
            <a:prstDash val="solid"/>
            <a:miter lim="800000"/>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27D523C0-8B3B-EBC1-D2B0-A9501CF1224E}"/>
              </a:ext>
            </a:extLst>
          </p:cNvPr>
          <p:cNvSpPr/>
          <p:nvPr>
            <p:custDataLst>
              <p:tags r:id="rId9"/>
            </p:custDataLst>
          </p:nvPr>
        </p:nvSpPr>
        <p:spPr bwMode="auto">
          <a:xfrm>
            <a:off x="10644188" y="1825625"/>
            <a:ext cx="179387" cy="133350"/>
          </a:xfrm>
          <a:prstGeom prst="rect">
            <a:avLst/>
          </a:prstGeom>
          <a:solidFill>
            <a:schemeClr val="accent3"/>
          </a:solidFill>
          <a:ln w="12700" cap="flat" cmpd="sng" algn="ctr">
            <a:noFill/>
            <a:prstDash val="solid"/>
            <a:miter lim="800000"/>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Text Placeholder 2">
            <a:extLst>
              <a:ext uri="{FF2B5EF4-FFF2-40B4-BE49-F238E27FC236}">
                <a16:creationId xmlns:a16="http://schemas.microsoft.com/office/drawing/2014/main" id="{97B93CF6-2309-4345-AA1D-B104C260F806}"/>
              </a:ext>
            </a:extLst>
          </p:cNvPr>
          <p:cNvSpPr>
            <a:spLocks noGrp="1"/>
          </p:cNvSpPr>
          <p:nvPr>
            <p:custDataLst>
              <p:tags r:id="rId10"/>
            </p:custDataLst>
          </p:nvPr>
        </p:nvSpPr>
        <p:spPr bwMode="auto">
          <a:xfrm>
            <a:off x="10874375" y="1443038"/>
            <a:ext cx="503238"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0"/>
              </a:spcBef>
              <a:spcAft>
                <a:spcPct val="0"/>
              </a:spcAft>
            </a:pPr>
            <a:fld id="{2EE4C85B-C00D-40F0-8B25-A3B30A6EE2DC}" type="datetime'''Q3'''''''''''''''''''' ''''''2''''0''''''''''2''''3'''''">
              <a:rPr lang="en-US" altLang="en-US" sz="1000" smtClean="0">
                <a:effectLst/>
                <a:latin typeface="Avenir Next LT Pro" panose="020B0504020202020204" pitchFamily="34" charset="0"/>
                <a:sym typeface="Avenir Next LT Pro" panose="020B0504020202020204" pitchFamily="34" charset="0"/>
              </a:rPr>
              <a:pPr>
                <a:spcBef>
                  <a:spcPct val="0"/>
                </a:spcBef>
                <a:spcAft>
                  <a:spcPct val="0"/>
                </a:spcAft>
              </a:pPr>
              <a:t>Q3 2023</a:t>
            </a:fld>
            <a:endParaRPr lang="en-US" sz="1000" dirty="0">
              <a:latin typeface="Avenir Next LT Pro" panose="020B0504020202020204" pitchFamily="34" charset="0"/>
              <a:sym typeface="Avenir Next LT Pro" panose="020B0504020202020204" pitchFamily="34" charset="0"/>
            </a:endParaRPr>
          </a:p>
        </p:txBody>
      </p:sp>
      <p:sp>
        <p:nvSpPr>
          <p:cNvPr id="71" name="Text Placeholder 2">
            <a:extLst>
              <a:ext uri="{FF2B5EF4-FFF2-40B4-BE49-F238E27FC236}">
                <a16:creationId xmlns:a16="http://schemas.microsoft.com/office/drawing/2014/main" id="{97B93CF6-2309-4345-AA1D-B104C260F806}"/>
              </a:ext>
            </a:extLst>
          </p:cNvPr>
          <p:cNvSpPr>
            <a:spLocks noGrp="1"/>
          </p:cNvSpPr>
          <p:nvPr>
            <p:custDataLst>
              <p:tags r:id="rId11"/>
            </p:custDataLst>
          </p:nvPr>
        </p:nvSpPr>
        <p:spPr bwMode="auto">
          <a:xfrm>
            <a:off x="10874375" y="1638300"/>
            <a:ext cx="503238"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0"/>
              </a:spcBef>
              <a:spcAft>
                <a:spcPct val="0"/>
              </a:spcAft>
            </a:pPr>
            <a:fld id="{1350D29F-AC8A-4AB2-95AB-F4074FADB401}" type="datetime'''''''''''''''''''Q1'' 20''''''''2''''''''''''''4'''''''''">
              <a:rPr lang="en-US" altLang="en-US" sz="1000" smtClean="0"/>
              <a:pPr/>
              <a:t>Q1 2024</a:t>
            </a:fld>
            <a:endParaRPr lang="en-US" sz="1000" dirty="0">
              <a:sym typeface="Avenir Next LT Pro" panose="020B0504020202020204" pitchFamily="34" charset="0"/>
            </a:endParaRPr>
          </a:p>
        </p:txBody>
      </p:sp>
      <p:sp>
        <p:nvSpPr>
          <p:cNvPr id="3" name="Text Placeholder 2">
            <a:extLst>
              <a:ext uri="{FF2B5EF4-FFF2-40B4-BE49-F238E27FC236}">
                <a16:creationId xmlns:a16="http://schemas.microsoft.com/office/drawing/2014/main" id="{D72D08B3-99CD-01EC-4DA6-B351D9E14BFD}"/>
              </a:ext>
            </a:extLst>
          </p:cNvPr>
          <p:cNvSpPr>
            <a:spLocks noGrp="1"/>
          </p:cNvSpPr>
          <p:nvPr>
            <p:custDataLst>
              <p:tags r:id="rId12"/>
            </p:custDataLst>
          </p:nvPr>
        </p:nvSpPr>
        <p:spPr bwMode="auto">
          <a:xfrm>
            <a:off x="10874375" y="1833563"/>
            <a:ext cx="503238"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0"/>
              </a:spcBef>
              <a:spcAft>
                <a:spcPct val="0"/>
              </a:spcAft>
            </a:pPr>
            <a:fld id="{0902F194-0E09-4315-A2D3-259D05230FA1}" type="datetime'''''''Q''''2'''''''''''' 20''''''''''''''''''''2''''4'''''">
              <a:rPr lang="en-US" altLang="en-US" sz="1000" smtClean="0"/>
              <a:pPr/>
              <a:t>Q2 2024</a:t>
            </a:fld>
            <a:endParaRPr lang="en-US" sz="1000" dirty="0">
              <a:sym typeface="Avenir Next LT Pro" panose="020B0504020202020204" pitchFamily="34" charset="0"/>
            </a:endParaRPr>
          </a:p>
        </p:txBody>
      </p:sp>
    </p:spTree>
    <p:extLst>
      <p:ext uri="{BB962C8B-B14F-4D97-AF65-F5344CB8AC3E}">
        <p14:creationId xmlns:p14="http://schemas.microsoft.com/office/powerpoint/2010/main" val="40036923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BE33AFD6-D420-397B-7203-4BFBAD8B62F6}"/>
              </a:ext>
            </a:extLst>
          </p:cNvPr>
          <p:cNvGraphicFramePr>
            <a:graphicFrameLocks noChangeAspect="1"/>
          </p:cNvGraphicFramePr>
          <p:nvPr>
            <p:custDataLst>
              <p:tags r:id="rId1"/>
            </p:custData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5" name="Object 4" hidden="1">
                        <a:extLst>
                          <a:ext uri="{FF2B5EF4-FFF2-40B4-BE49-F238E27FC236}">
                            <a16:creationId xmlns:a16="http://schemas.microsoft.com/office/drawing/2014/main" id="{BE33AFD6-D420-397B-7203-4BFBAD8B62F6}"/>
                          </a:ext>
                        </a:extLst>
                      </p:cNvPr>
                      <p:cNvPicPr/>
                      <p:nvPr/>
                    </p:nvPicPr>
                    <p:blipFill>
                      <a:blip r:embed="rId5"/>
                      <a:stretch>
                        <a:fillRect/>
                      </a:stretch>
                    </p:blipFill>
                    <p:spPr>
                      <a:xfrm>
                        <a:off x="1588" y="1588"/>
                        <a:ext cx="1227" cy="1588"/>
                      </a:xfrm>
                      <a:prstGeom prst="rect">
                        <a:avLst/>
                      </a:prstGeom>
                    </p:spPr>
                  </p:pic>
                </p:oleObj>
              </mc:Fallback>
            </mc:AlternateContent>
          </a:graphicData>
        </a:graphic>
      </p:graphicFrame>
      <p:sp>
        <p:nvSpPr>
          <p:cNvPr id="6" name="Rectangle 5">
            <a:extLst>
              <a:ext uri="{FF2B5EF4-FFF2-40B4-BE49-F238E27FC236}">
                <a16:creationId xmlns:a16="http://schemas.microsoft.com/office/drawing/2014/main" id="{1205D979-1AB7-BE09-FC44-7C1C9340120B}"/>
              </a:ext>
            </a:extLst>
          </p:cNvPr>
          <p:cNvSpPr/>
          <p:nvPr/>
        </p:nvSpPr>
        <p:spPr>
          <a:xfrm>
            <a:off x="6772588" y="0"/>
            <a:ext cx="5419412" cy="6318287"/>
          </a:xfrm>
          <a:prstGeom prst="rect">
            <a:avLst/>
          </a:prstGeom>
          <a:solidFill>
            <a:srgbClr val="071E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8DFFAE70-E405-6D07-5EBF-D035F39CE3D7}"/>
              </a:ext>
            </a:extLst>
          </p:cNvPr>
          <p:cNvSpPr/>
          <p:nvPr/>
        </p:nvSpPr>
        <p:spPr>
          <a:xfrm>
            <a:off x="0" y="1423769"/>
            <a:ext cx="7008708" cy="2872204"/>
          </a:xfrm>
          <a:prstGeom prst="rect">
            <a:avLst/>
          </a:prstGeom>
          <a:solidFill>
            <a:srgbClr val="071E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
            <a:extLst>
              <a:ext uri="{FF2B5EF4-FFF2-40B4-BE49-F238E27FC236}">
                <a16:creationId xmlns:a16="http://schemas.microsoft.com/office/drawing/2014/main" id="{4E4F0C56-6A48-7310-964D-9D1EC91A6D7F}"/>
              </a:ext>
            </a:extLst>
          </p:cNvPr>
          <p:cNvSpPr>
            <a:spLocks noGrp="1"/>
          </p:cNvSpPr>
          <p:nvPr>
            <p:ph type="body" sz="quarter" idx="10"/>
          </p:nvPr>
        </p:nvSpPr>
        <p:spPr>
          <a:xfrm>
            <a:off x="7017683" y="539713"/>
            <a:ext cx="4871720" cy="4640317"/>
          </a:xfrm>
        </p:spPr>
        <p:txBody>
          <a:bodyPr>
            <a:noAutofit/>
          </a:bodyPr>
          <a:lstStyle/>
          <a:p>
            <a:r>
              <a:rPr lang="en-US" sz="1600" b="1" dirty="0">
                <a:solidFill>
                  <a:schemeClr val="bg1"/>
                </a:solidFill>
              </a:rPr>
              <a:t>What CEOs and Their GTM Leadership Teams Should Do</a:t>
            </a:r>
          </a:p>
          <a:p>
            <a:pPr marR="0" lvl="0">
              <a:lnSpc>
                <a:spcPct val="107000"/>
              </a:lnSpc>
              <a:spcBef>
                <a:spcPts val="0"/>
              </a:spcBef>
              <a:spcAft>
                <a:spcPts val="0"/>
              </a:spcAft>
            </a:pPr>
            <a:endParaRPr lang="en-US" b="1" kern="100" dirty="0">
              <a:solidFill>
                <a:schemeClr val="bg1"/>
              </a:solidFill>
              <a:ea typeface="Calibri" panose="020F0502020204030204" pitchFamily="34" charset="0"/>
              <a:cs typeface="Times New Roman" panose="02020603050405020304" pitchFamily="18" charset="0"/>
            </a:endParaRPr>
          </a:p>
          <a:p>
            <a:pPr marR="0" lvl="0">
              <a:lnSpc>
                <a:spcPct val="107000"/>
              </a:lnSpc>
              <a:spcBef>
                <a:spcPts val="0"/>
              </a:spcBef>
              <a:spcAft>
                <a:spcPts val="0"/>
              </a:spcAft>
            </a:pPr>
            <a:endParaRPr lang="en-US" kern="100" dirty="0">
              <a:solidFill>
                <a:schemeClr val="bg1"/>
              </a:solidFill>
              <a:ea typeface="Calibri" panose="020F0502020204030204" pitchFamily="34" charset="0"/>
              <a:cs typeface="Times New Roman" panose="02020603050405020304" pitchFamily="18" charset="0"/>
            </a:endParaRPr>
          </a:p>
          <a:p>
            <a:pPr marL="114300" marR="0" lvl="0" indent="-114300">
              <a:lnSpc>
                <a:spcPct val="107000"/>
              </a:lnSpc>
              <a:spcBef>
                <a:spcPts val="0"/>
              </a:spcBef>
              <a:spcAft>
                <a:spcPts val="0"/>
              </a:spcAft>
              <a:buFont typeface="Arial" panose="020B0604020202020204" pitchFamily="34" charset="0"/>
              <a:buChar char="•"/>
            </a:pPr>
            <a:r>
              <a:rPr lang="en-MY" sz="1400" b="1" dirty="0">
                <a:solidFill>
                  <a:schemeClr val="bg1"/>
                </a:solidFill>
                <a:latin typeface="Avenir Next LT Pro"/>
                <a:ea typeface="Source Serif Pro Light"/>
              </a:rPr>
              <a:t>Narrow focus to the strongest fit and highest propensity-to-buy accounts. </a:t>
            </a:r>
            <a:r>
              <a:rPr lang="en-MY" sz="1400" dirty="0">
                <a:solidFill>
                  <a:schemeClr val="bg1"/>
                </a:solidFill>
                <a:latin typeface="Avenir Next LT Pro"/>
                <a:ea typeface="Source Serif Pro Light"/>
              </a:rPr>
              <a:t>Leadership teams tend to oversize ter</a:t>
            </a:r>
            <a:r>
              <a:rPr lang="en-MY" dirty="0">
                <a:solidFill>
                  <a:schemeClr val="bg1"/>
                </a:solidFill>
                <a:latin typeface="Avenir Next LT Pro"/>
                <a:ea typeface="Source Serif Pro Light"/>
              </a:rPr>
              <a:t>ritories to ensure all accounts are covered. This results in commercial teams focusing on lower-quality opportunities. Instead, establish more targeted coverage models with territories tightly aligned to high-value accounts. </a:t>
            </a:r>
          </a:p>
          <a:p>
            <a:pPr marL="114300" marR="0" lvl="0" indent="-114300">
              <a:lnSpc>
                <a:spcPct val="107000"/>
              </a:lnSpc>
              <a:spcBef>
                <a:spcPts val="0"/>
              </a:spcBef>
              <a:spcAft>
                <a:spcPts val="0"/>
              </a:spcAft>
              <a:buFont typeface="Arial" panose="020B0604020202020204" pitchFamily="34" charset="0"/>
              <a:buChar char="•"/>
            </a:pPr>
            <a:endParaRPr lang="en-MY" sz="1400" b="1" dirty="0">
              <a:solidFill>
                <a:schemeClr val="bg1"/>
              </a:solidFill>
              <a:latin typeface="Avenir Next LT Pro"/>
              <a:ea typeface="Source Serif Pro Light"/>
            </a:endParaRPr>
          </a:p>
          <a:p>
            <a:pPr marL="114300" marR="0" lvl="0" indent="-114300">
              <a:lnSpc>
                <a:spcPct val="107000"/>
              </a:lnSpc>
              <a:spcBef>
                <a:spcPts val="0"/>
              </a:spcBef>
              <a:spcAft>
                <a:spcPts val="0"/>
              </a:spcAft>
              <a:buFont typeface="Arial" panose="020B0604020202020204" pitchFamily="34" charset="0"/>
              <a:buChar char="•"/>
            </a:pPr>
            <a:r>
              <a:rPr lang="en-MY" sz="1400" b="1" dirty="0">
                <a:solidFill>
                  <a:schemeClr val="bg1"/>
                </a:solidFill>
                <a:latin typeface="Avenir Next LT Pro"/>
                <a:ea typeface="Source Serif Pro Light"/>
              </a:rPr>
              <a:t>Identify and prioritize strategic bets. </a:t>
            </a:r>
            <a:r>
              <a:rPr lang="en-MY" sz="1400" dirty="0">
                <a:solidFill>
                  <a:schemeClr val="bg1"/>
                </a:solidFill>
                <a:latin typeface="Avenir Next LT Pro"/>
                <a:ea typeface="Source Serif Pro Light"/>
              </a:rPr>
              <a:t>Especially when growth is elusive, CEOs often push harder on tactics – e.g., leadershi</a:t>
            </a:r>
            <a:r>
              <a:rPr lang="en-MY" dirty="0">
                <a:solidFill>
                  <a:schemeClr val="bg1"/>
                </a:solidFill>
                <a:latin typeface="Avenir Next LT Pro"/>
                <a:ea typeface="Source Serif Pro Light"/>
              </a:rPr>
              <a:t>p changes or compensation adjustments – and less on bigger bets that will drive the growth plan. Look hard at aspects of the go-to-market model like the commercial structure and routes-to-market, and drive alignment on the highest-potential bets to pursue.</a:t>
            </a:r>
            <a:endParaRPr lang="en-MY" sz="1400" dirty="0">
              <a:solidFill>
                <a:schemeClr val="bg1"/>
              </a:solidFill>
              <a:latin typeface="Avenir Next LT Pro"/>
              <a:ea typeface="Source Serif Pro Light"/>
            </a:endParaRPr>
          </a:p>
          <a:p>
            <a:pPr marL="114300" marR="0" lvl="0" indent="-114300">
              <a:lnSpc>
                <a:spcPct val="107000"/>
              </a:lnSpc>
              <a:spcBef>
                <a:spcPts val="0"/>
              </a:spcBef>
              <a:spcAft>
                <a:spcPts val="0"/>
              </a:spcAft>
              <a:buFont typeface="Arial" panose="020B0604020202020204" pitchFamily="34" charset="0"/>
              <a:buChar char="•"/>
            </a:pPr>
            <a:endParaRPr lang="en-US" b="1" kern="100" dirty="0">
              <a:solidFill>
                <a:schemeClr val="bg1"/>
              </a:solidFill>
              <a:ea typeface="Calibri" panose="020F0502020204030204" pitchFamily="34" charset="0"/>
              <a:cs typeface="Times New Roman" panose="02020603050405020304" pitchFamily="18" charset="0"/>
            </a:endParaRPr>
          </a:p>
          <a:p>
            <a:pPr marL="114300" marR="0" lvl="0" indent="-114300">
              <a:lnSpc>
                <a:spcPct val="107000"/>
              </a:lnSpc>
              <a:spcBef>
                <a:spcPts val="0"/>
              </a:spcBef>
              <a:spcAft>
                <a:spcPts val="0"/>
              </a:spcAft>
              <a:buFont typeface="Arial" panose="020B0604020202020204" pitchFamily="34" charset="0"/>
              <a:buChar char="•"/>
            </a:pPr>
            <a:r>
              <a:rPr lang="en-US" b="1" kern="100" dirty="0">
                <a:solidFill>
                  <a:schemeClr val="bg1"/>
                </a:solidFill>
                <a:ea typeface="Calibri" panose="020F0502020204030204" pitchFamily="34" charset="0"/>
                <a:cs typeface="Times New Roman" panose="02020603050405020304" pitchFamily="18" charset="0"/>
              </a:rPr>
              <a:t>Drive commitment to the plan. </a:t>
            </a:r>
            <a:r>
              <a:rPr lang="en-US" kern="100" dirty="0">
                <a:solidFill>
                  <a:schemeClr val="bg1"/>
                </a:solidFill>
                <a:ea typeface="Calibri" panose="020F0502020204030204" pitchFamily="34" charset="0"/>
                <a:cs typeface="Times New Roman" panose="02020603050405020304" pitchFamily="18" charset="0"/>
              </a:rPr>
              <a:t>Dedicate specialists and firm governance to build conviction for seeing through go-to-market model refinements that will drive both short-term efficiency gains and long-term growth.</a:t>
            </a:r>
            <a:endParaRPr lang="en-US" b="1" kern="100" dirty="0">
              <a:solidFill>
                <a:schemeClr val="bg1"/>
              </a:solidFill>
              <a:ea typeface="Calibri" panose="020F0502020204030204" pitchFamily="34" charset="0"/>
              <a:cs typeface="Times New Roman" panose="02020603050405020304" pitchFamily="18" charset="0"/>
            </a:endParaRPr>
          </a:p>
          <a:p>
            <a:pPr marL="114300" marR="0" lvl="0" indent="-114300">
              <a:lnSpc>
                <a:spcPct val="107000"/>
              </a:lnSpc>
              <a:spcBef>
                <a:spcPts val="0"/>
              </a:spcBef>
              <a:spcAft>
                <a:spcPts val="0"/>
              </a:spcAft>
              <a:buFont typeface="Arial" panose="020B0604020202020204" pitchFamily="34" charset="0"/>
              <a:buChar char="•"/>
            </a:pPr>
            <a:endParaRPr lang="en-US" kern="100" dirty="0">
              <a:solidFill>
                <a:schemeClr val="bg1"/>
              </a:solidFill>
              <a:ea typeface="Calibri" panose="020F0502020204030204" pitchFamily="34" charset="0"/>
              <a:cs typeface="Times New Roman" panose="02020603050405020304" pitchFamily="18" charset="0"/>
            </a:endParaRPr>
          </a:p>
          <a:p>
            <a:pPr marL="114300" marR="0" lvl="0" indent="-114300">
              <a:lnSpc>
                <a:spcPct val="107000"/>
              </a:lnSpc>
              <a:spcBef>
                <a:spcPts val="0"/>
              </a:spcBef>
              <a:spcAft>
                <a:spcPts val="0"/>
              </a:spcAft>
              <a:buFont typeface="Arial" panose="020B0604020202020204" pitchFamily="34" charset="0"/>
              <a:buChar char="•"/>
            </a:pPr>
            <a:endParaRPr lang="en-US" kern="100" dirty="0">
              <a:solidFill>
                <a:schemeClr val="bg1"/>
              </a:solidFill>
              <a:ea typeface="Calibri" panose="020F0502020204030204" pitchFamily="34" charset="0"/>
              <a:cs typeface="Times New Roman" panose="02020603050405020304" pitchFamily="18" charset="0"/>
            </a:endParaRPr>
          </a:p>
          <a:p>
            <a:pPr marL="114300" marR="0" lvl="0" indent="-114300">
              <a:lnSpc>
                <a:spcPct val="107000"/>
              </a:lnSpc>
              <a:spcBef>
                <a:spcPts val="0"/>
              </a:spcBef>
              <a:spcAft>
                <a:spcPts val="0"/>
              </a:spcAft>
              <a:buFont typeface="Arial" panose="020B0604020202020204" pitchFamily="34" charset="0"/>
              <a:buChar char="•"/>
            </a:pPr>
            <a:endParaRPr lang="en-US" kern="100" dirty="0">
              <a:solidFill>
                <a:schemeClr val="bg1"/>
              </a:solidFill>
              <a:ea typeface="Calibri" panose="020F0502020204030204" pitchFamily="34" charset="0"/>
              <a:cs typeface="Times New Roman" panose="02020603050405020304" pitchFamily="18" charset="0"/>
            </a:endParaRPr>
          </a:p>
          <a:p>
            <a:pPr marL="114300" marR="0" lvl="0" indent="-114300">
              <a:lnSpc>
                <a:spcPct val="107000"/>
              </a:lnSpc>
              <a:spcBef>
                <a:spcPts val="0"/>
              </a:spcBef>
              <a:spcAft>
                <a:spcPts val="0"/>
              </a:spcAft>
              <a:buFont typeface="Arial" panose="020B0604020202020204" pitchFamily="34" charset="0"/>
              <a:buChar char="•"/>
            </a:pPr>
            <a:endParaRPr lang="en-US" kern="100" dirty="0">
              <a:solidFill>
                <a:schemeClr val="bg1"/>
              </a:solidFill>
              <a:ea typeface="Calibri" panose="020F0502020204030204" pitchFamily="34" charset="0"/>
              <a:cs typeface="Times New Roman" panose="02020603050405020304" pitchFamily="18" charset="0"/>
            </a:endParaRPr>
          </a:p>
          <a:p>
            <a:pPr marR="0" lvl="0">
              <a:lnSpc>
                <a:spcPct val="107000"/>
              </a:lnSpc>
              <a:spcBef>
                <a:spcPts val="0"/>
              </a:spcBef>
              <a:spcAft>
                <a:spcPts val="0"/>
              </a:spcAft>
            </a:pPr>
            <a:endParaRPr lang="en-US" kern="100" dirty="0">
              <a:solidFill>
                <a:schemeClr val="bg1"/>
              </a:solidFill>
              <a:effectLst/>
              <a:ea typeface="Calibri" panose="020F0502020204030204" pitchFamily="34" charset="0"/>
              <a:cs typeface="Times New Roman" panose="02020603050405020304" pitchFamily="18" charset="0"/>
            </a:endParaRPr>
          </a:p>
        </p:txBody>
      </p:sp>
      <p:sp>
        <p:nvSpPr>
          <p:cNvPr id="3" name="Text Placeholder 2">
            <a:extLst>
              <a:ext uri="{FF2B5EF4-FFF2-40B4-BE49-F238E27FC236}">
                <a16:creationId xmlns:a16="http://schemas.microsoft.com/office/drawing/2014/main" id="{AC73CD6A-6BEB-5EA9-C6FE-8AC5E7F4177F}"/>
              </a:ext>
            </a:extLst>
          </p:cNvPr>
          <p:cNvSpPr>
            <a:spLocks noGrp="1"/>
          </p:cNvSpPr>
          <p:nvPr>
            <p:ph type="body" sz="quarter" idx="11"/>
          </p:nvPr>
        </p:nvSpPr>
        <p:spPr>
          <a:xfrm>
            <a:off x="621196" y="895314"/>
            <a:ext cx="6093889" cy="4640316"/>
          </a:xfrm>
        </p:spPr>
        <p:txBody>
          <a:bodyPr>
            <a:noAutofit/>
          </a:bodyPr>
          <a:lstStyle/>
          <a:p>
            <a:pPr>
              <a:lnSpc>
                <a:spcPct val="100000"/>
              </a:lnSpc>
            </a:pPr>
            <a:r>
              <a:rPr lang="en-US" sz="1600" dirty="0">
                <a:solidFill>
                  <a:schemeClr val="bg1">
                    <a:lumMod val="50000"/>
                  </a:schemeClr>
                </a:solidFill>
              </a:rPr>
              <a:t>1. Slowing Demand Elevating Concerns Over Growth Plans</a:t>
            </a:r>
          </a:p>
          <a:p>
            <a:pPr>
              <a:lnSpc>
                <a:spcPct val="100000"/>
              </a:lnSpc>
            </a:pPr>
            <a:endParaRPr lang="en-US" sz="1400" dirty="0"/>
          </a:p>
          <a:p>
            <a:pPr>
              <a:lnSpc>
                <a:spcPct val="100000"/>
              </a:lnSpc>
            </a:pPr>
            <a:r>
              <a:rPr lang="en-US" sz="1600" dirty="0"/>
              <a:t>2. Declining Confidence in the Go-to-Market Model, but Limited Investment to Improve </a:t>
            </a:r>
          </a:p>
          <a:p>
            <a:pPr>
              <a:lnSpc>
                <a:spcPct val="100000"/>
              </a:lnSpc>
            </a:pPr>
            <a:r>
              <a:rPr lang="en-US" sz="1400" b="0" dirty="0"/>
              <a:t>Companies have seen continued growth in sales and marketing expenses since 2020, yet the growth gained from those incremental cost increases has declined. As a result, most CEOs rate optimizing the go-to-market model as their most critical value creation lever. Despite this importance, confidence in their ability to deliver on that ambition has steadily declined. This skepticism could explain why few CEOs report investing in improving the go-to-market model (e.g., through improving their coverage plan, territory designs, or account targeting). </a:t>
            </a:r>
          </a:p>
          <a:p>
            <a:pPr>
              <a:lnSpc>
                <a:spcPct val="100000"/>
              </a:lnSpc>
            </a:pPr>
            <a:endParaRPr lang="en-US" sz="1600" dirty="0">
              <a:solidFill>
                <a:schemeClr val="bg1">
                  <a:lumMod val="50000"/>
                </a:schemeClr>
              </a:solidFill>
            </a:endParaRPr>
          </a:p>
          <a:p>
            <a:pPr>
              <a:lnSpc>
                <a:spcPct val="100000"/>
              </a:lnSpc>
            </a:pPr>
            <a:r>
              <a:rPr lang="en-US" sz="1600" dirty="0">
                <a:solidFill>
                  <a:schemeClr val="bg1">
                    <a:lumMod val="50000"/>
                  </a:schemeClr>
                </a:solidFill>
              </a:rPr>
              <a:t>3. Lacking the Fact Base to Build Better Strategies</a:t>
            </a:r>
          </a:p>
          <a:p>
            <a:pPr>
              <a:lnSpc>
                <a:spcPct val="100000"/>
              </a:lnSpc>
            </a:pPr>
            <a:r>
              <a:rPr lang="en-US" sz="1600" dirty="0">
                <a:solidFill>
                  <a:schemeClr val="bg1">
                    <a:lumMod val="50000"/>
                  </a:schemeClr>
                </a:solidFill>
              </a:rPr>
              <a:t>4. Investing in Market Penetration, but Seeing Limited Returns </a:t>
            </a:r>
          </a:p>
          <a:p>
            <a:pPr>
              <a:lnSpc>
                <a:spcPct val="100000"/>
              </a:lnSpc>
            </a:pPr>
            <a:endParaRPr lang="en-US" sz="1600" dirty="0">
              <a:solidFill>
                <a:schemeClr val="bg1">
                  <a:lumMod val="50000"/>
                </a:schemeClr>
              </a:solidFill>
            </a:endParaRPr>
          </a:p>
          <a:p>
            <a:pPr>
              <a:lnSpc>
                <a:spcPct val="100000"/>
              </a:lnSpc>
            </a:pPr>
            <a:endParaRPr lang="en-US" sz="1600" dirty="0">
              <a:solidFill>
                <a:schemeClr val="bg1">
                  <a:lumMod val="50000"/>
                </a:schemeClr>
              </a:solidFill>
            </a:endParaRPr>
          </a:p>
          <a:p>
            <a:pPr marL="342900" indent="-342900">
              <a:lnSpc>
                <a:spcPct val="100000"/>
              </a:lnSpc>
              <a:buFont typeface="Arial" panose="020B0604020202020204" pitchFamily="34" charset="0"/>
              <a:buAutoNum type="arabicPeriod"/>
            </a:pPr>
            <a:endParaRPr lang="en-US" sz="900" dirty="0"/>
          </a:p>
          <a:p>
            <a:pPr marL="342900" indent="-342900">
              <a:lnSpc>
                <a:spcPct val="100000"/>
              </a:lnSpc>
              <a:buAutoNum type="arabicPeriod"/>
            </a:pPr>
            <a:endParaRPr lang="en-US" sz="1600" dirty="0"/>
          </a:p>
          <a:p>
            <a:pPr marL="342900" indent="-342900">
              <a:lnSpc>
                <a:spcPct val="100000"/>
              </a:lnSpc>
              <a:buAutoNum type="arabicPeriod"/>
            </a:pPr>
            <a:endParaRPr lang="en-US" sz="1600" dirty="0"/>
          </a:p>
          <a:p>
            <a:pPr>
              <a:lnSpc>
                <a:spcPct val="100000"/>
              </a:lnSpc>
            </a:pPr>
            <a:endParaRPr lang="en-US" dirty="0"/>
          </a:p>
        </p:txBody>
      </p:sp>
    </p:spTree>
    <p:extLst>
      <p:ext uri="{BB962C8B-B14F-4D97-AF65-F5344CB8AC3E}">
        <p14:creationId xmlns:p14="http://schemas.microsoft.com/office/powerpoint/2010/main" val="15040718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79B53FFF-4BCE-650C-6FFD-5FB5037A5A28}"/>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3" imgW="290" imgH="290" progId="TCLayout.ActiveDocument.1">
                  <p:embed/>
                </p:oleObj>
              </mc:Choice>
              <mc:Fallback>
                <p:oleObj name="think-cell Slide" r:id="rId23" imgW="290" imgH="290" progId="TCLayout.ActiveDocument.1">
                  <p:embed/>
                  <p:pic>
                    <p:nvPicPr>
                      <p:cNvPr id="5" name="think-cell data - do not delete" hidden="1">
                        <a:extLst>
                          <a:ext uri="{FF2B5EF4-FFF2-40B4-BE49-F238E27FC236}">
                            <a16:creationId xmlns:a16="http://schemas.microsoft.com/office/drawing/2014/main" id="{79B53FFF-4BCE-650C-6FFD-5FB5037A5A28}"/>
                          </a:ext>
                        </a:extLst>
                      </p:cNvPr>
                      <p:cNvPicPr/>
                      <p:nvPr/>
                    </p:nvPicPr>
                    <p:blipFill>
                      <a:blip r:embed="rId2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0A842A97-5655-A9E3-8A49-4FCF27E91157}"/>
              </a:ext>
            </a:extLst>
          </p:cNvPr>
          <p:cNvSpPr>
            <a:spLocks noGrp="1"/>
          </p:cNvSpPr>
          <p:nvPr>
            <p:ph type="title"/>
          </p:nvPr>
        </p:nvSpPr>
        <p:spPr/>
        <p:txBody>
          <a:bodyPr vert="horz"/>
          <a:lstStyle/>
          <a:p>
            <a:r>
              <a:rPr lang="en-US" dirty="0">
                <a:latin typeface="Avenir Next LT Pro" panose="020B0504020202020204" pitchFamily="34" charset="77"/>
              </a:rPr>
              <a:t>Commercial efficiency is eroding</a:t>
            </a:r>
          </a:p>
        </p:txBody>
      </p:sp>
      <p:graphicFrame>
        <p:nvGraphicFramePr>
          <p:cNvPr id="55" name="Chart 54">
            <a:extLst>
              <a:ext uri="{FF2B5EF4-FFF2-40B4-BE49-F238E27FC236}">
                <a16:creationId xmlns:a16="http://schemas.microsoft.com/office/drawing/2014/main" id="{3AFA16BB-05EE-8EDB-6162-CB126915B0D3}"/>
              </a:ext>
            </a:extLst>
          </p:cNvPr>
          <p:cNvGraphicFramePr/>
          <p:nvPr>
            <p:custDataLst>
              <p:tags r:id="rId2"/>
            </p:custDataLst>
          </p:nvPr>
        </p:nvGraphicFramePr>
        <p:xfrm>
          <a:off x="527050" y="3028950"/>
          <a:ext cx="5046663" cy="2460625"/>
        </p:xfrm>
        <a:graphic>
          <a:graphicData uri="http://schemas.openxmlformats.org/drawingml/2006/chart">
            <c:chart xmlns:c="http://schemas.openxmlformats.org/drawingml/2006/chart" xmlns:r="http://schemas.openxmlformats.org/officeDocument/2006/relationships" r:id="rId25"/>
          </a:graphicData>
        </a:graphic>
      </p:graphicFrame>
      <p:cxnSp>
        <p:nvCxnSpPr>
          <p:cNvPr id="14" name="Straight Connector 13">
            <a:extLst>
              <a:ext uri="{FF2B5EF4-FFF2-40B4-BE49-F238E27FC236}">
                <a16:creationId xmlns:a16="http://schemas.microsoft.com/office/drawing/2014/main" id="{3016FEF3-0DA5-44A1-C1E9-CA5AAD57E945}"/>
              </a:ext>
            </a:extLst>
          </p:cNvPr>
          <p:cNvCxnSpPr/>
          <p:nvPr>
            <p:custDataLst>
              <p:tags r:id="rId3"/>
            </p:custDataLst>
          </p:nvPr>
        </p:nvCxnSpPr>
        <p:spPr bwMode="auto">
          <a:xfrm>
            <a:off x="1219200" y="2616200"/>
            <a:ext cx="3660775" cy="0"/>
          </a:xfrm>
          <a:prstGeom prst="line">
            <a:avLst/>
          </a:prstGeom>
          <a:ln w="12700"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E09198E2-8D7E-095F-3FE0-EA2AC8FF5900}"/>
              </a:ext>
            </a:extLst>
          </p:cNvPr>
          <p:cNvCxnSpPr/>
          <p:nvPr>
            <p:custDataLst>
              <p:tags r:id="rId4"/>
            </p:custDataLst>
          </p:nvPr>
        </p:nvCxnSpPr>
        <p:spPr bwMode="auto">
          <a:xfrm>
            <a:off x="4879975" y="2616200"/>
            <a:ext cx="0" cy="266700"/>
          </a:xfrm>
          <a:prstGeom prst="line">
            <a:avLst/>
          </a:prstGeom>
          <a:ln w="12700" cap="flat" cmpd="sng" algn="ctr">
            <a:solidFill>
              <a:schemeClr val="tx1"/>
            </a:solidFill>
            <a:prstDash val="solid"/>
            <a:miter lim="800000"/>
            <a:headEnd type="none" w="med" len="med"/>
            <a:tailEnd type="triangle" w="med" len="med"/>
          </a:ln>
          <a:effectLst/>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738D0FC7-7211-F648-3390-C5FD4EE2378B}"/>
              </a:ext>
            </a:extLst>
          </p:cNvPr>
          <p:cNvCxnSpPr/>
          <p:nvPr>
            <p:custDataLst>
              <p:tags r:id="rId5"/>
            </p:custDataLst>
          </p:nvPr>
        </p:nvCxnSpPr>
        <p:spPr bwMode="auto">
          <a:xfrm flipV="1">
            <a:off x="1219200" y="2616200"/>
            <a:ext cx="0" cy="1195388"/>
          </a:xfrm>
          <a:prstGeom prst="line">
            <a:avLst/>
          </a:prstGeom>
          <a:ln w="12700"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8" name="Text Placeholder 2">
            <a:extLst>
              <a:ext uri="{FF2B5EF4-FFF2-40B4-BE49-F238E27FC236}">
                <a16:creationId xmlns:a16="http://schemas.microsoft.com/office/drawing/2014/main" id="{D39767E1-EA0B-24CD-BB87-D0A1F966FF30}"/>
              </a:ext>
            </a:extLst>
          </p:cNvPr>
          <p:cNvSpPr>
            <a:spLocks noGrp="1"/>
          </p:cNvSpPr>
          <p:nvPr>
            <p:custDataLst>
              <p:tags r:id="rId6"/>
            </p:custDataLst>
          </p:nvPr>
        </p:nvSpPr>
        <p:spPr bwMode="auto">
          <a:xfrm>
            <a:off x="3462338" y="5457825"/>
            <a:ext cx="398463" cy="1651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0"/>
              </a:spcBef>
              <a:spcAft>
                <a:spcPct val="0"/>
              </a:spcAft>
              <a:buClr>
                <a:srgbClr val="000000"/>
              </a:buClr>
              <a:buSzTx/>
              <a:buFont typeface="Arial" panose="020B0604020202020204" pitchFamily="34" charset="0"/>
              <a:buNone/>
              <a:tabLst/>
              <a:defRPr/>
            </a:pPr>
            <a:fld id="{66C7CD91-6D3E-4EA1-9718-88814BF02C9E}" type="datetime'''F''Y''''''''''''22'''''''''''''''''''''">
              <a:rPr kumimoji="0" lang="en-US" altLang="en-US" sz="1200" b="1" i="0" u="none" strike="noStrike" kern="1200" cap="none" spc="0" normalizeH="0" baseline="0" noProof="0" smtClean="0">
                <a:ln>
                  <a:noFill/>
                </a:ln>
                <a:solidFill>
                  <a:srgbClr val="071E31"/>
                </a:solidFill>
                <a:effectLst/>
                <a:uLnTx/>
                <a:uFillTx/>
                <a:latin typeface="Avenir Next LT Pro" panose="020B0504020202020204" pitchFamily="34" charset="77"/>
                <a:ea typeface="+mn-ea"/>
                <a:cs typeface="+mn-cs"/>
                <a:sym typeface="Avenir Next LT Pro" panose="020B0504020202020204" pitchFamily="34" charset="77"/>
              </a:rPr>
              <a:pPr marL="0" marR="0" lvl="0" indent="0" algn="ctr" defTabSz="914400" rtl="0" eaLnBrk="1" fontAlgn="auto" latinLnBrk="0" hangingPunct="1">
                <a:lnSpc>
                  <a:spcPct val="90000"/>
                </a:lnSpc>
                <a:spcBef>
                  <a:spcPct val="0"/>
                </a:spcBef>
                <a:spcAft>
                  <a:spcPct val="0"/>
                </a:spcAft>
                <a:buClr>
                  <a:srgbClr val="000000"/>
                </a:buClr>
                <a:buSzTx/>
                <a:buFont typeface="Arial" panose="020B0604020202020204" pitchFamily="34" charset="0"/>
                <a:buNone/>
                <a:tabLst/>
                <a:defRPr/>
              </a:pPr>
              <a:t>FY22</a:t>
            </a:fld>
            <a:endParaRPr kumimoji="0" lang="en-US" sz="1200" b="1" i="0" u="none" strike="noStrike" kern="1200" cap="none" spc="0" normalizeH="0" baseline="0" noProof="0" dirty="0">
              <a:ln>
                <a:noFill/>
              </a:ln>
              <a:solidFill>
                <a:srgbClr val="071E31"/>
              </a:solidFill>
              <a:effectLst/>
              <a:uLnTx/>
              <a:uFillTx/>
              <a:latin typeface="Avenir Next LT Pro" panose="020B0504020202020204" pitchFamily="34" charset="77"/>
              <a:ea typeface="+mn-ea"/>
              <a:cs typeface="+mn-cs"/>
              <a:sym typeface="Avenir Next LT Pro" panose="020B0504020202020204" pitchFamily="34" charset="77"/>
            </a:endParaRPr>
          </a:p>
        </p:txBody>
      </p:sp>
      <p:sp>
        <p:nvSpPr>
          <p:cNvPr id="19" name="Text Placeholder 2">
            <a:extLst>
              <a:ext uri="{FF2B5EF4-FFF2-40B4-BE49-F238E27FC236}">
                <a16:creationId xmlns:a16="http://schemas.microsoft.com/office/drawing/2014/main" id="{440D763A-1817-0339-B537-A22C59405AE4}"/>
              </a:ext>
            </a:extLst>
          </p:cNvPr>
          <p:cNvSpPr>
            <a:spLocks noGrp="1"/>
          </p:cNvSpPr>
          <p:nvPr>
            <p:custDataLst>
              <p:tags r:id="rId7"/>
            </p:custDataLst>
          </p:nvPr>
        </p:nvSpPr>
        <p:spPr bwMode="auto">
          <a:xfrm>
            <a:off x="4681538" y="5457825"/>
            <a:ext cx="398463" cy="1651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0"/>
              </a:spcBef>
              <a:spcAft>
                <a:spcPct val="0"/>
              </a:spcAft>
              <a:buClr>
                <a:srgbClr val="000000"/>
              </a:buClr>
              <a:buSzTx/>
              <a:buFont typeface="Arial" panose="020B0604020202020204" pitchFamily="34" charset="0"/>
              <a:buNone/>
              <a:tabLst/>
              <a:defRPr/>
            </a:pPr>
            <a:fld id="{1B82B574-9E4A-48BE-8B63-72212B99B887}" type="datetime'F''Y''''''2''''''''''''''''3'''''''''''''''''''''''''">
              <a:rPr kumimoji="0" lang="en-US" altLang="en-US" sz="1200" b="1" i="0" u="none" strike="noStrike" kern="1200" cap="none" spc="0" normalizeH="0" baseline="0" noProof="0" smtClean="0">
                <a:ln>
                  <a:noFill/>
                </a:ln>
                <a:solidFill>
                  <a:srgbClr val="071E31"/>
                </a:solidFill>
                <a:effectLst/>
                <a:uLnTx/>
                <a:uFillTx/>
                <a:latin typeface="Avenir Next LT Pro" panose="020B0504020202020204" pitchFamily="34" charset="77"/>
                <a:ea typeface="+mn-ea"/>
                <a:cs typeface="+mn-cs"/>
                <a:sym typeface="Avenir Next LT Pro" panose="020B0504020202020204" pitchFamily="34" charset="77"/>
              </a:rPr>
              <a:pPr marL="0" marR="0" lvl="0" indent="0" algn="ctr" defTabSz="914400" rtl="0" eaLnBrk="1" fontAlgn="auto" latinLnBrk="0" hangingPunct="1">
                <a:lnSpc>
                  <a:spcPct val="90000"/>
                </a:lnSpc>
                <a:spcBef>
                  <a:spcPct val="0"/>
                </a:spcBef>
                <a:spcAft>
                  <a:spcPct val="0"/>
                </a:spcAft>
                <a:buClr>
                  <a:srgbClr val="000000"/>
                </a:buClr>
                <a:buSzTx/>
                <a:buFont typeface="Arial" panose="020B0604020202020204" pitchFamily="34" charset="0"/>
                <a:buNone/>
                <a:tabLst/>
                <a:defRPr/>
              </a:pPr>
              <a:t>FY23</a:t>
            </a:fld>
            <a:endParaRPr kumimoji="0" lang="en-US" sz="1200" b="1" i="0" u="none" strike="noStrike" kern="1200" cap="none" spc="0" normalizeH="0" baseline="0" noProof="0" dirty="0">
              <a:ln>
                <a:noFill/>
              </a:ln>
              <a:solidFill>
                <a:srgbClr val="071E31"/>
              </a:solidFill>
              <a:effectLst/>
              <a:uLnTx/>
              <a:uFillTx/>
              <a:latin typeface="Avenir Next LT Pro" panose="020B0504020202020204" pitchFamily="34" charset="77"/>
              <a:ea typeface="+mn-ea"/>
              <a:cs typeface="+mn-cs"/>
              <a:sym typeface="Avenir Next LT Pro" panose="020B0504020202020204" pitchFamily="34" charset="77"/>
            </a:endParaRPr>
          </a:p>
        </p:txBody>
      </p:sp>
      <p:sp>
        <p:nvSpPr>
          <p:cNvPr id="17" name="Text Placeholder 2">
            <a:extLst>
              <a:ext uri="{FF2B5EF4-FFF2-40B4-BE49-F238E27FC236}">
                <a16:creationId xmlns:a16="http://schemas.microsoft.com/office/drawing/2014/main" id="{17C824A0-BAB3-4BBE-199B-53B6626729BE}"/>
              </a:ext>
            </a:extLst>
          </p:cNvPr>
          <p:cNvSpPr>
            <a:spLocks noGrp="1"/>
          </p:cNvSpPr>
          <p:nvPr>
            <p:custDataLst>
              <p:tags r:id="rId8"/>
            </p:custDataLst>
          </p:nvPr>
        </p:nvSpPr>
        <p:spPr bwMode="auto">
          <a:xfrm>
            <a:off x="2241550" y="5457825"/>
            <a:ext cx="398463" cy="1651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0"/>
              </a:spcBef>
              <a:spcAft>
                <a:spcPct val="0"/>
              </a:spcAft>
              <a:buClr>
                <a:srgbClr val="000000"/>
              </a:buClr>
              <a:buSzTx/>
              <a:buFont typeface="Arial" panose="020B0604020202020204" pitchFamily="34" charset="0"/>
              <a:buNone/>
              <a:tabLst/>
              <a:defRPr/>
            </a:pPr>
            <a:fld id="{43191FC1-4D83-41DF-ADBF-57B8536D2C59}" type="datetime'''''''''F''''''''''''''''''''''Y''''''2''''''''''''''''''''1'">
              <a:rPr kumimoji="0" lang="en-US" altLang="en-US" sz="1200" b="1" i="0" u="none" strike="noStrike" kern="1200" cap="none" spc="0" normalizeH="0" baseline="0" noProof="0" smtClean="0">
                <a:ln>
                  <a:noFill/>
                </a:ln>
                <a:solidFill>
                  <a:srgbClr val="071E31"/>
                </a:solidFill>
                <a:effectLst/>
                <a:uLnTx/>
                <a:uFillTx/>
                <a:latin typeface="Avenir Next LT Pro" panose="020B0504020202020204" pitchFamily="34" charset="77"/>
                <a:ea typeface="+mn-ea"/>
                <a:cs typeface="+mn-cs"/>
                <a:sym typeface="Avenir Next LT Pro" panose="020B0504020202020204" pitchFamily="34" charset="77"/>
              </a:rPr>
              <a:pPr marL="0" marR="0" lvl="0" indent="0" algn="ctr" defTabSz="914400" rtl="0" eaLnBrk="1" fontAlgn="auto" latinLnBrk="0" hangingPunct="1">
                <a:lnSpc>
                  <a:spcPct val="90000"/>
                </a:lnSpc>
                <a:spcBef>
                  <a:spcPct val="0"/>
                </a:spcBef>
                <a:spcAft>
                  <a:spcPct val="0"/>
                </a:spcAft>
                <a:buClr>
                  <a:srgbClr val="000000"/>
                </a:buClr>
                <a:buSzTx/>
                <a:buFont typeface="Arial" panose="020B0604020202020204" pitchFamily="34" charset="0"/>
                <a:buNone/>
                <a:tabLst/>
                <a:defRPr/>
              </a:pPr>
              <a:t>FY21</a:t>
            </a:fld>
            <a:endParaRPr kumimoji="0" lang="en-US" sz="1200" b="1" i="0" u="none" strike="noStrike" kern="1200" cap="none" spc="0" normalizeH="0" baseline="0" noProof="0" dirty="0">
              <a:ln>
                <a:noFill/>
              </a:ln>
              <a:solidFill>
                <a:srgbClr val="071E31"/>
              </a:solidFill>
              <a:effectLst/>
              <a:uLnTx/>
              <a:uFillTx/>
              <a:latin typeface="Avenir Next LT Pro" panose="020B0504020202020204" pitchFamily="34" charset="77"/>
              <a:ea typeface="+mn-ea"/>
              <a:cs typeface="+mn-cs"/>
              <a:sym typeface="Avenir Next LT Pro" panose="020B0504020202020204" pitchFamily="34" charset="77"/>
            </a:endParaRPr>
          </a:p>
        </p:txBody>
      </p:sp>
      <p:sp>
        <p:nvSpPr>
          <p:cNvPr id="16" name="Text Placeholder 2">
            <a:extLst>
              <a:ext uri="{FF2B5EF4-FFF2-40B4-BE49-F238E27FC236}">
                <a16:creationId xmlns:a16="http://schemas.microsoft.com/office/drawing/2014/main" id="{B582D29E-648D-667E-0546-07FA79034BB5}"/>
              </a:ext>
            </a:extLst>
          </p:cNvPr>
          <p:cNvSpPr>
            <a:spLocks noGrp="1"/>
          </p:cNvSpPr>
          <p:nvPr>
            <p:custDataLst>
              <p:tags r:id="rId9"/>
            </p:custDataLst>
          </p:nvPr>
        </p:nvSpPr>
        <p:spPr bwMode="auto">
          <a:xfrm>
            <a:off x="1020763" y="5457825"/>
            <a:ext cx="398463" cy="1651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0"/>
              </a:spcBef>
              <a:spcAft>
                <a:spcPct val="0"/>
              </a:spcAft>
              <a:buClr>
                <a:srgbClr val="000000"/>
              </a:buClr>
              <a:buSzTx/>
              <a:buFont typeface="Arial" panose="020B0604020202020204" pitchFamily="34" charset="0"/>
              <a:buNone/>
              <a:tabLst/>
              <a:defRPr/>
            </a:pPr>
            <a:fld id="{ACC86FA1-CA10-4A08-9499-CC4E124D46B5}" type="datetime'''''''''''F''''''''''''''''''''Y''''''''''''''2''''''''''0'''">
              <a:rPr kumimoji="0" lang="en-US" altLang="en-US" sz="1200" b="1" i="0" u="none" strike="noStrike" kern="1200" cap="none" spc="0" normalizeH="0" baseline="0" noProof="0" smtClean="0">
                <a:ln>
                  <a:noFill/>
                </a:ln>
                <a:solidFill>
                  <a:srgbClr val="071E31"/>
                </a:solidFill>
                <a:effectLst/>
                <a:uLnTx/>
                <a:uFillTx/>
                <a:latin typeface="Avenir Next LT Pro" panose="020B0504020202020204" pitchFamily="34" charset="77"/>
                <a:ea typeface="+mn-ea"/>
                <a:cs typeface="+mn-cs"/>
                <a:sym typeface="Avenir Next LT Pro" panose="020B0504020202020204" pitchFamily="34" charset="77"/>
              </a:rPr>
              <a:pPr marL="0" marR="0" lvl="0" indent="0" algn="ctr" defTabSz="914400" rtl="0" eaLnBrk="1" fontAlgn="auto" latinLnBrk="0" hangingPunct="1">
                <a:lnSpc>
                  <a:spcPct val="90000"/>
                </a:lnSpc>
                <a:spcBef>
                  <a:spcPct val="0"/>
                </a:spcBef>
                <a:spcAft>
                  <a:spcPct val="0"/>
                </a:spcAft>
                <a:buClr>
                  <a:srgbClr val="000000"/>
                </a:buClr>
                <a:buSzTx/>
                <a:buFont typeface="Arial" panose="020B0604020202020204" pitchFamily="34" charset="0"/>
                <a:buNone/>
                <a:tabLst/>
                <a:defRPr/>
              </a:pPr>
              <a:t>FY20</a:t>
            </a:fld>
            <a:endParaRPr kumimoji="0" lang="en-US" sz="1200" b="1" i="0" u="none" strike="noStrike" kern="1200" cap="none" spc="0" normalizeH="0" baseline="0" noProof="0" dirty="0">
              <a:ln>
                <a:noFill/>
              </a:ln>
              <a:solidFill>
                <a:srgbClr val="071E31"/>
              </a:solidFill>
              <a:effectLst/>
              <a:uLnTx/>
              <a:uFillTx/>
              <a:latin typeface="Avenir Next LT Pro" panose="020B0504020202020204" pitchFamily="34" charset="77"/>
              <a:ea typeface="+mn-ea"/>
              <a:cs typeface="+mn-cs"/>
              <a:sym typeface="Avenir Next LT Pro" panose="020B0504020202020204" pitchFamily="34" charset="77"/>
            </a:endParaRPr>
          </a:p>
        </p:txBody>
      </p:sp>
      <p:sp>
        <p:nvSpPr>
          <p:cNvPr id="20" name="Text Placeholder 2">
            <a:extLst>
              <a:ext uri="{FF2B5EF4-FFF2-40B4-BE49-F238E27FC236}">
                <a16:creationId xmlns:a16="http://schemas.microsoft.com/office/drawing/2014/main" id="{81284CB3-CB6B-2856-0007-48A32AA5F109}"/>
              </a:ext>
            </a:extLst>
          </p:cNvPr>
          <p:cNvSpPr>
            <a:spLocks noGrp="1"/>
          </p:cNvSpPr>
          <p:nvPr>
            <p:custDataLst>
              <p:tags r:id="rId10"/>
            </p:custDataLst>
          </p:nvPr>
        </p:nvSpPr>
        <p:spPr bwMode="gray">
          <a:xfrm>
            <a:off x="1000125" y="3849688"/>
            <a:ext cx="439738" cy="1651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0"/>
              </a:spcBef>
              <a:spcAft>
                <a:spcPct val="0"/>
              </a:spcAft>
              <a:buClr>
                <a:srgbClr val="000000"/>
              </a:buClr>
              <a:buSzTx/>
              <a:buFont typeface="Arial" panose="020B0604020202020204" pitchFamily="34" charset="0"/>
              <a:buNone/>
              <a:tabLst/>
              <a:defRPr/>
            </a:pPr>
            <a:r>
              <a:rPr kumimoji="0" lang="en-US" altLang="en-US" sz="1200" b="0" i="0" u="none" strike="noStrike" kern="1200" cap="none" spc="0" normalizeH="0" baseline="0" noProof="0">
                <a:ln>
                  <a:noFill/>
                </a:ln>
                <a:solidFill>
                  <a:srgbClr val="071E31"/>
                </a:solidFill>
                <a:effectLst/>
                <a:uLnTx/>
                <a:uFillTx/>
                <a:latin typeface="Avenir Next LT Pro" panose="020B0504020202020204" pitchFamily="34" charset="77"/>
                <a:ea typeface="+mn-ea"/>
                <a:cs typeface="+mn-cs"/>
                <a:sym typeface="Avenir Next LT Pro" panose="020B0504020202020204" pitchFamily="34" charset="77"/>
              </a:rPr>
              <a:t>$</a:t>
            </a:r>
            <a:fld id="{5A33F574-3D90-4D6D-B8CF-53723CB5AAAF}" type="datetime'''''''''''''''1''''''''''''''''''''''''''''.''''''''0''''''0'">
              <a:rPr kumimoji="0" lang="en-US" altLang="en-US" sz="1200" b="0" i="0" u="none" strike="noStrike" kern="1200" cap="none" spc="0" normalizeH="0" baseline="0" noProof="0" smtClean="0">
                <a:ln>
                  <a:noFill/>
                </a:ln>
                <a:solidFill>
                  <a:srgbClr val="071E31"/>
                </a:solidFill>
                <a:effectLst/>
                <a:uLnTx/>
                <a:uFillTx/>
                <a:latin typeface="Avenir Next LT Pro" panose="020B0504020202020204" pitchFamily="34" charset="77"/>
                <a:ea typeface="+mn-ea"/>
                <a:cs typeface="+mn-cs"/>
                <a:sym typeface="Avenir Next LT Pro" panose="020B0504020202020204" pitchFamily="34" charset="77"/>
              </a:rPr>
              <a:pPr marL="0" marR="0" lvl="0" indent="0" algn="ctr" defTabSz="914400" rtl="0" eaLnBrk="1" fontAlgn="auto" latinLnBrk="0" hangingPunct="1">
                <a:lnSpc>
                  <a:spcPct val="90000"/>
                </a:lnSpc>
                <a:spcBef>
                  <a:spcPct val="0"/>
                </a:spcBef>
                <a:spcAft>
                  <a:spcPct val="0"/>
                </a:spcAft>
                <a:buClr>
                  <a:srgbClr val="000000"/>
                </a:buClr>
                <a:buSzTx/>
                <a:buFont typeface="Arial" panose="020B0604020202020204" pitchFamily="34" charset="0"/>
                <a:buNone/>
                <a:tabLst/>
                <a:defRPr/>
              </a:pPr>
              <a:t>1.00</a:t>
            </a:fld>
            <a:endParaRPr kumimoji="0" lang="en-US" sz="1200" b="0" i="0" u="none" strike="noStrike" kern="1200" cap="none" spc="0" normalizeH="0" baseline="0" noProof="0" dirty="0">
              <a:ln>
                <a:noFill/>
              </a:ln>
              <a:solidFill>
                <a:srgbClr val="071E31"/>
              </a:solidFill>
              <a:effectLst/>
              <a:uLnTx/>
              <a:uFillTx/>
              <a:latin typeface="Avenir Next LT Pro" panose="020B0504020202020204" pitchFamily="34" charset="77"/>
              <a:ea typeface="+mn-ea"/>
              <a:cs typeface="+mn-cs"/>
              <a:sym typeface="Avenir Next LT Pro" panose="020B0504020202020204" pitchFamily="34" charset="77"/>
            </a:endParaRPr>
          </a:p>
        </p:txBody>
      </p:sp>
      <p:sp>
        <p:nvSpPr>
          <p:cNvPr id="21" name="Text Placeholder 2">
            <a:extLst>
              <a:ext uri="{FF2B5EF4-FFF2-40B4-BE49-F238E27FC236}">
                <a16:creationId xmlns:a16="http://schemas.microsoft.com/office/drawing/2014/main" id="{DD737B8D-BA2B-0555-3A60-F9499C433A1E}"/>
              </a:ext>
            </a:extLst>
          </p:cNvPr>
          <p:cNvSpPr>
            <a:spLocks noGrp="1"/>
          </p:cNvSpPr>
          <p:nvPr>
            <p:custDataLst>
              <p:tags r:id="rId11"/>
            </p:custDataLst>
          </p:nvPr>
        </p:nvSpPr>
        <p:spPr bwMode="gray">
          <a:xfrm>
            <a:off x="2220913" y="3440113"/>
            <a:ext cx="439738" cy="1651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0"/>
              </a:spcBef>
              <a:spcAft>
                <a:spcPct val="0"/>
              </a:spcAft>
              <a:buClr>
                <a:srgbClr val="000000"/>
              </a:buClr>
              <a:buSzTx/>
              <a:buFont typeface="Arial" panose="020B0604020202020204" pitchFamily="34" charset="0"/>
              <a:buNone/>
              <a:tabLst/>
              <a:defRPr/>
            </a:pPr>
            <a:r>
              <a:rPr kumimoji="0" lang="en-US" altLang="en-US" sz="1200" b="0" i="0" u="none" strike="noStrike" kern="1200" cap="none" spc="0" normalizeH="0" baseline="0" noProof="0">
                <a:ln>
                  <a:noFill/>
                </a:ln>
                <a:solidFill>
                  <a:srgbClr val="071E31"/>
                </a:solidFill>
                <a:effectLst/>
                <a:uLnTx/>
                <a:uFillTx/>
                <a:latin typeface="Avenir Next LT Pro" panose="020B0504020202020204" pitchFamily="34" charset="77"/>
                <a:ea typeface="+mn-ea"/>
                <a:cs typeface="+mn-cs"/>
                <a:sym typeface="Avenir Next LT Pro" panose="020B0504020202020204" pitchFamily="34" charset="77"/>
              </a:rPr>
              <a:t>$</a:t>
            </a:r>
            <a:fld id="{E043BBC4-E3F3-470D-8204-71872362806F}" type="datetime'''''1''''.''3''''''0'''''''''''''''''''''''''''''''''">
              <a:rPr kumimoji="0" lang="en-US" altLang="en-US" sz="1200" b="0" i="0" u="none" strike="noStrike" kern="1200" cap="none" spc="0" normalizeH="0" baseline="0" noProof="0" smtClean="0">
                <a:ln>
                  <a:noFill/>
                </a:ln>
                <a:solidFill>
                  <a:srgbClr val="071E31"/>
                </a:solidFill>
                <a:effectLst/>
                <a:uLnTx/>
                <a:uFillTx/>
                <a:latin typeface="Avenir Next LT Pro" panose="020B0504020202020204" pitchFamily="34" charset="77"/>
                <a:ea typeface="+mn-ea"/>
                <a:cs typeface="+mn-cs"/>
                <a:sym typeface="Avenir Next LT Pro" panose="020B0504020202020204" pitchFamily="34" charset="77"/>
              </a:rPr>
              <a:pPr marL="0" marR="0" lvl="0" indent="0" algn="ctr" defTabSz="914400" rtl="0" eaLnBrk="1" fontAlgn="auto" latinLnBrk="0" hangingPunct="1">
                <a:lnSpc>
                  <a:spcPct val="90000"/>
                </a:lnSpc>
                <a:spcBef>
                  <a:spcPct val="0"/>
                </a:spcBef>
                <a:spcAft>
                  <a:spcPct val="0"/>
                </a:spcAft>
                <a:buClr>
                  <a:srgbClr val="000000"/>
                </a:buClr>
                <a:buSzTx/>
                <a:buFont typeface="Arial" panose="020B0604020202020204" pitchFamily="34" charset="0"/>
                <a:buNone/>
                <a:tabLst/>
                <a:defRPr/>
              </a:pPr>
              <a:t>1.30</a:t>
            </a:fld>
            <a:endParaRPr kumimoji="0" lang="en-US" sz="1200" b="0" i="0" u="none" strike="noStrike" kern="1200" cap="none" spc="0" normalizeH="0" baseline="0" noProof="0" dirty="0">
              <a:ln>
                <a:noFill/>
              </a:ln>
              <a:solidFill>
                <a:srgbClr val="071E31"/>
              </a:solidFill>
              <a:effectLst/>
              <a:uLnTx/>
              <a:uFillTx/>
              <a:latin typeface="Avenir Next LT Pro" panose="020B0504020202020204" pitchFamily="34" charset="77"/>
              <a:ea typeface="+mn-ea"/>
              <a:cs typeface="+mn-cs"/>
              <a:sym typeface="Avenir Next LT Pro" panose="020B0504020202020204" pitchFamily="34" charset="77"/>
            </a:endParaRPr>
          </a:p>
        </p:txBody>
      </p:sp>
      <p:sp>
        <p:nvSpPr>
          <p:cNvPr id="22" name="Text Placeholder 2">
            <a:extLst>
              <a:ext uri="{FF2B5EF4-FFF2-40B4-BE49-F238E27FC236}">
                <a16:creationId xmlns:a16="http://schemas.microsoft.com/office/drawing/2014/main" id="{012971F4-19D4-6E16-2576-AD306E3A0E0C}"/>
              </a:ext>
            </a:extLst>
          </p:cNvPr>
          <p:cNvSpPr>
            <a:spLocks noGrp="1"/>
          </p:cNvSpPr>
          <p:nvPr>
            <p:custDataLst>
              <p:tags r:id="rId12"/>
            </p:custDataLst>
          </p:nvPr>
        </p:nvSpPr>
        <p:spPr bwMode="gray">
          <a:xfrm>
            <a:off x="3441700" y="3043238"/>
            <a:ext cx="439738" cy="1651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0"/>
              </a:spcBef>
              <a:spcAft>
                <a:spcPct val="0"/>
              </a:spcAft>
              <a:buClr>
                <a:srgbClr val="000000"/>
              </a:buClr>
              <a:buSzTx/>
              <a:buFont typeface="Arial" panose="020B0604020202020204" pitchFamily="34" charset="0"/>
              <a:buNone/>
              <a:tabLst/>
              <a:defRPr/>
            </a:pPr>
            <a:r>
              <a:rPr kumimoji="0" lang="en-US" altLang="en-US" sz="1200" b="0" i="0" u="none" strike="noStrike" kern="1200" cap="none" spc="0" normalizeH="0" baseline="0" noProof="0">
                <a:ln>
                  <a:noFill/>
                </a:ln>
                <a:solidFill>
                  <a:srgbClr val="071E31"/>
                </a:solidFill>
                <a:effectLst/>
                <a:uLnTx/>
                <a:uFillTx/>
                <a:latin typeface="Avenir Next LT Pro" panose="020B0504020202020204" pitchFamily="34" charset="77"/>
                <a:ea typeface="+mn-ea"/>
                <a:cs typeface="+mn-cs"/>
                <a:sym typeface="Avenir Next LT Pro" panose="020B0504020202020204" pitchFamily="34" charset="77"/>
              </a:rPr>
              <a:t>$</a:t>
            </a:r>
            <a:fld id="{6A4221E4-67EE-4621-A750-DDD4D4F3117E}" type="datetime'''''''''''''''''1''''.''''''''''''5''''9'''''''">
              <a:rPr kumimoji="0" lang="en-US" altLang="en-US" sz="1200" b="0" i="0" u="none" strike="noStrike" kern="1200" cap="none" spc="0" normalizeH="0" baseline="0" noProof="0" smtClean="0">
                <a:ln>
                  <a:noFill/>
                </a:ln>
                <a:solidFill>
                  <a:srgbClr val="071E31"/>
                </a:solidFill>
                <a:effectLst/>
                <a:uLnTx/>
                <a:uFillTx/>
                <a:latin typeface="Avenir Next LT Pro" panose="020B0504020202020204" pitchFamily="34" charset="77"/>
                <a:ea typeface="+mn-ea"/>
                <a:cs typeface="+mn-cs"/>
                <a:sym typeface="Avenir Next LT Pro" panose="020B0504020202020204" pitchFamily="34" charset="77"/>
              </a:rPr>
              <a:pPr marL="0" marR="0" lvl="0" indent="0" algn="ctr" defTabSz="914400" rtl="0" eaLnBrk="1" fontAlgn="auto" latinLnBrk="0" hangingPunct="1">
                <a:lnSpc>
                  <a:spcPct val="90000"/>
                </a:lnSpc>
                <a:spcBef>
                  <a:spcPct val="0"/>
                </a:spcBef>
                <a:spcAft>
                  <a:spcPct val="0"/>
                </a:spcAft>
                <a:buClr>
                  <a:srgbClr val="000000"/>
                </a:buClr>
                <a:buSzTx/>
                <a:buFont typeface="Arial" panose="020B0604020202020204" pitchFamily="34" charset="0"/>
                <a:buNone/>
                <a:tabLst/>
                <a:defRPr/>
              </a:pPr>
              <a:t>1.59</a:t>
            </a:fld>
            <a:endParaRPr kumimoji="0" lang="en-US" sz="1200" b="0" i="0" u="none" strike="noStrike" kern="1200" cap="none" spc="0" normalizeH="0" baseline="0" noProof="0" dirty="0">
              <a:ln>
                <a:noFill/>
              </a:ln>
              <a:solidFill>
                <a:srgbClr val="071E31"/>
              </a:solidFill>
              <a:effectLst/>
              <a:uLnTx/>
              <a:uFillTx/>
              <a:latin typeface="Avenir Next LT Pro" panose="020B0504020202020204" pitchFamily="34" charset="77"/>
              <a:ea typeface="+mn-ea"/>
              <a:cs typeface="+mn-cs"/>
              <a:sym typeface="Avenir Next LT Pro" panose="020B0504020202020204" pitchFamily="34" charset="77"/>
            </a:endParaRPr>
          </a:p>
        </p:txBody>
      </p:sp>
      <p:sp>
        <p:nvSpPr>
          <p:cNvPr id="23" name="Text Placeholder 2">
            <a:extLst>
              <a:ext uri="{FF2B5EF4-FFF2-40B4-BE49-F238E27FC236}">
                <a16:creationId xmlns:a16="http://schemas.microsoft.com/office/drawing/2014/main" id="{8EF69657-AF7B-7A45-AAE0-6E511869C65D}"/>
              </a:ext>
            </a:extLst>
          </p:cNvPr>
          <p:cNvSpPr>
            <a:spLocks noGrp="1"/>
          </p:cNvSpPr>
          <p:nvPr>
            <p:custDataLst>
              <p:tags r:id="rId13"/>
            </p:custDataLst>
          </p:nvPr>
        </p:nvSpPr>
        <p:spPr bwMode="gray">
          <a:xfrm>
            <a:off x="4660900" y="2921000"/>
            <a:ext cx="439738" cy="1651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0"/>
              </a:spcBef>
              <a:spcAft>
                <a:spcPct val="0"/>
              </a:spcAft>
              <a:buClr>
                <a:srgbClr val="000000"/>
              </a:buClr>
              <a:buSzTx/>
              <a:buFont typeface="Arial" panose="020B0604020202020204" pitchFamily="34" charset="0"/>
              <a:buNone/>
              <a:tabLst/>
              <a:defRPr/>
            </a:pPr>
            <a:r>
              <a:rPr kumimoji="0" lang="en-US" altLang="en-US" sz="1200" b="0" i="0" u="none" strike="noStrike" kern="1200" cap="none" spc="0" normalizeH="0" baseline="0" noProof="0">
                <a:ln>
                  <a:noFill/>
                </a:ln>
                <a:solidFill>
                  <a:srgbClr val="071E31"/>
                </a:solidFill>
                <a:effectLst/>
                <a:uLnTx/>
                <a:uFillTx/>
                <a:latin typeface="Avenir Next LT Pro" panose="020B0504020202020204" pitchFamily="34" charset="77"/>
                <a:ea typeface="+mn-ea"/>
                <a:cs typeface="+mn-cs"/>
                <a:sym typeface="Avenir Next LT Pro" panose="020B0504020202020204" pitchFamily="34" charset="77"/>
              </a:rPr>
              <a:t>$</a:t>
            </a:r>
            <a:fld id="{0ADEC215-F8E0-4B45-B112-F1F5EF1F25F8}" type="datetime'''1''''''''''''''''''''''''''''.6''''''''8'''''''''">
              <a:rPr kumimoji="0" lang="en-US" altLang="en-US" sz="1200" b="0" i="0" u="none" strike="noStrike" kern="1200" cap="none" spc="0" normalizeH="0" baseline="0" noProof="0" smtClean="0">
                <a:ln>
                  <a:noFill/>
                </a:ln>
                <a:solidFill>
                  <a:srgbClr val="071E31"/>
                </a:solidFill>
                <a:effectLst/>
                <a:uLnTx/>
                <a:uFillTx/>
                <a:latin typeface="Avenir Next LT Pro" panose="020B0504020202020204" pitchFamily="34" charset="77"/>
                <a:ea typeface="+mn-ea"/>
                <a:cs typeface="+mn-cs"/>
                <a:sym typeface="Avenir Next LT Pro" panose="020B0504020202020204" pitchFamily="34" charset="77"/>
              </a:rPr>
              <a:pPr marL="0" marR="0" lvl="0" indent="0" algn="ctr" defTabSz="914400" rtl="0" eaLnBrk="1" fontAlgn="auto" latinLnBrk="0" hangingPunct="1">
                <a:lnSpc>
                  <a:spcPct val="90000"/>
                </a:lnSpc>
                <a:spcBef>
                  <a:spcPct val="0"/>
                </a:spcBef>
                <a:spcAft>
                  <a:spcPct val="0"/>
                </a:spcAft>
                <a:buClr>
                  <a:srgbClr val="000000"/>
                </a:buClr>
                <a:buSzTx/>
                <a:buFont typeface="Arial" panose="020B0604020202020204" pitchFamily="34" charset="0"/>
                <a:buNone/>
                <a:tabLst/>
                <a:defRPr/>
              </a:pPr>
              <a:t>1.68</a:t>
            </a:fld>
            <a:endParaRPr kumimoji="0" lang="en-US" sz="1200" b="0" i="0" u="none" strike="noStrike" kern="1200" cap="none" spc="0" normalizeH="0" baseline="0" noProof="0" dirty="0">
              <a:ln>
                <a:noFill/>
              </a:ln>
              <a:solidFill>
                <a:srgbClr val="071E31"/>
              </a:solidFill>
              <a:effectLst/>
              <a:uLnTx/>
              <a:uFillTx/>
              <a:latin typeface="Avenir Next LT Pro" panose="020B0504020202020204" pitchFamily="34" charset="77"/>
              <a:ea typeface="+mn-ea"/>
              <a:cs typeface="+mn-cs"/>
              <a:sym typeface="Avenir Next LT Pro" panose="020B0504020202020204" pitchFamily="34" charset="77"/>
            </a:endParaRPr>
          </a:p>
        </p:txBody>
      </p:sp>
      <p:sp>
        <p:nvSpPr>
          <p:cNvPr id="24" name="Text Placeholder 2">
            <a:extLst>
              <a:ext uri="{FF2B5EF4-FFF2-40B4-BE49-F238E27FC236}">
                <a16:creationId xmlns:a16="http://schemas.microsoft.com/office/drawing/2014/main" id="{6B0A6E97-2EA0-89CE-FC5F-C3132ADAF096}"/>
              </a:ext>
            </a:extLst>
          </p:cNvPr>
          <p:cNvSpPr>
            <a:spLocks noGrp="1"/>
          </p:cNvSpPr>
          <p:nvPr>
            <p:custDataLst>
              <p:tags r:id="rId14"/>
            </p:custDataLst>
          </p:nvPr>
        </p:nvSpPr>
        <p:spPr bwMode="auto">
          <a:xfrm>
            <a:off x="2624138" y="2265363"/>
            <a:ext cx="850900" cy="701675"/>
          </a:xfrm>
          <a:prstGeom prst="ellipse">
            <a:avLst/>
          </a:prstGeom>
          <a:solidFill>
            <a:schemeClr val="bg1"/>
          </a:solidFill>
          <a:ln w="9525" cmpd="sng" algn="ctr">
            <a:solidFill>
              <a:schemeClr val="tx1"/>
            </a:solidFill>
          </a:ln>
          <a:effectLst/>
        </p:spPr>
        <p:txBody>
          <a:bodyPr vert="horz" wrap="none"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ct val="0"/>
              </a:spcBef>
              <a:spcAft>
                <a:spcPct val="0"/>
              </a:spcAft>
              <a:buClr>
                <a:srgbClr val="000000"/>
              </a:buClr>
              <a:buSzTx/>
              <a:buFont typeface="Arial" panose="020B0604020202020204" pitchFamily="34" charset="0"/>
              <a:buNone/>
              <a:tabLst/>
              <a:defRPr/>
            </a:pPr>
            <a:r>
              <a:rPr kumimoji="0" lang="en-US" altLang="en-US" sz="1200" b="1" i="0" u="none" strike="noStrike" kern="1200" cap="none" spc="0" normalizeH="0" baseline="0" noProof="0" dirty="0">
                <a:ln>
                  <a:noFill/>
                </a:ln>
                <a:solidFill>
                  <a:srgbClr val="071E31"/>
                </a:solidFill>
                <a:effectLst/>
                <a:uLnTx/>
                <a:uFillTx/>
                <a:latin typeface="Avenir Next LT Pro" panose="020B0504020202020204" pitchFamily="34" charset="77"/>
                <a:ea typeface="+mn-ea"/>
                <a:cs typeface="+mn-cs"/>
                <a:sym typeface="Avenir Next LT Pro" panose="020B0504020202020204" pitchFamily="34" charset="77"/>
              </a:rPr>
              <a:t>   </a:t>
            </a:r>
            <a:br>
              <a:rPr kumimoji="0" lang="en-US" altLang="en-US" sz="1200" b="1" i="0" u="none" strike="noStrike" kern="1200" cap="none" spc="0" normalizeH="0" baseline="0" noProof="0" dirty="0">
                <a:ln>
                  <a:noFill/>
                </a:ln>
                <a:solidFill>
                  <a:srgbClr val="071E31"/>
                </a:solidFill>
                <a:effectLst/>
                <a:uLnTx/>
                <a:uFillTx/>
                <a:latin typeface="Avenir Next LT Pro" panose="020B0504020202020204" pitchFamily="34" charset="77"/>
                <a:ea typeface="+mn-ea"/>
                <a:cs typeface="+mn-cs"/>
                <a:sym typeface="Avenir Next LT Pro" panose="020B0504020202020204" pitchFamily="34" charset="77"/>
              </a:rPr>
            </a:br>
            <a:r>
              <a:rPr kumimoji="0" lang="en-US" altLang="en-US" sz="1200" b="1" i="0" u="none" strike="noStrike" kern="1200" cap="none" spc="0" normalizeH="0" baseline="0" noProof="0">
                <a:ln>
                  <a:noFill/>
                </a:ln>
                <a:solidFill>
                  <a:srgbClr val="071E31"/>
                </a:solidFill>
                <a:effectLst/>
                <a:uLnTx/>
                <a:uFillTx/>
                <a:latin typeface="Avenir Next LT Pro" panose="020B0504020202020204" pitchFamily="34" charset="77"/>
                <a:ea typeface="+mn-ea"/>
                <a:cs typeface="+mn-cs"/>
                <a:sym typeface="Avenir Next LT Pro" panose="020B0504020202020204" pitchFamily="34" charset="77"/>
              </a:rPr>
              <a:t>    </a:t>
            </a:r>
            <a:fld id="{30AD4F67-87AE-49DE-9970-29EE3710A47F}" type="datetime'''''''''6''8''''''''%'''''''''''''''''''''''' '''' '''''''' '">
              <a:rPr kumimoji="0" lang="en-US" altLang="en-US" sz="1200" b="1" i="0" u="none" strike="noStrike" kern="1200" cap="none" spc="0" normalizeH="0" baseline="0" noProof="0" smtClean="0">
                <a:ln>
                  <a:noFill/>
                </a:ln>
                <a:solidFill>
                  <a:srgbClr val="071E31"/>
                </a:solidFill>
                <a:effectLst/>
                <a:uLnTx/>
                <a:uFillTx/>
                <a:latin typeface="Avenir Next LT Pro" panose="020B0504020202020204" pitchFamily="34" charset="77"/>
                <a:ea typeface="+mn-ea"/>
                <a:cs typeface="+mn-cs"/>
                <a:sym typeface="Avenir Next LT Pro" panose="020B0504020202020204" pitchFamily="34" charset="77"/>
              </a:rPr>
              <a:pPr marL="0" marR="0" lvl="0" indent="0" algn="ctr" defTabSz="914400" rtl="0" eaLnBrk="1" fontAlgn="auto" latinLnBrk="0" hangingPunct="1">
                <a:lnSpc>
                  <a:spcPct val="90000"/>
                </a:lnSpc>
                <a:spcBef>
                  <a:spcPct val="0"/>
                </a:spcBef>
                <a:spcAft>
                  <a:spcPct val="0"/>
                </a:spcAft>
                <a:buClr>
                  <a:srgbClr val="000000"/>
                </a:buClr>
                <a:buSzTx/>
                <a:buFont typeface="Arial" panose="020B0604020202020204" pitchFamily="34" charset="0"/>
                <a:buNone/>
                <a:tabLst/>
                <a:defRPr/>
              </a:pPr>
              <a:t>68%   </a:t>
            </a:fld>
            <a:br>
              <a:rPr kumimoji="0" lang="en-US" altLang="en-US" sz="1200" b="1" i="0" u="none" strike="noStrike" kern="1200" cap="none" spc="0" normalizeH="0" baseline="0" noProof="0" dirty="0">
                <a:ln>
                  <a:noFill/>
                </a:ln>
                <a:solidFill>
                  <a:srgbClr val="071E31"/>
                </a:solidFill>
                <a:effectLst/>
                <a:uLnTx/>
                <a:uFillTx/>
                <a:latin typeface="Avenir Next LT Pro" panose="020B0504020202020204" pitchFamily="34" charset="77"/>
                <a:ea typeface="+mn-ea"/>
                <a:cs typeface="+mn-cs"/>
                <a:sym typeface="Avenir Next LT Pro" panose="020B0504020202020204" pitchFamily="34" charset="77"/>
              </a:rPr>
            </a:br>
            <a:endParaRPr kumimoji="0" lang="en-US" sz="1200" b="1" i="0" u="none" strike="noStrike" kern="1200" cap="none" spc="0" normalizeH="0" baseline="0" noProof="0" dirty="0">
              <a:ln>
                <a:noFill/>
              </a:ln>
              <a:solidFill>
                <a:srgbClr val="071E31"/>
              </a:solidFill>
              <a:effectLst/>
              <a:uLnTx/>
              <a:uFillTx/>
              <a:latin typeface="Avenir Next LT Pro" panose="020B0504020202020204" pitchFamily="34" charset="77"/>
              <a:ea typeface="+mn-ea"/>
              <a:cs typeface="+mn-cs"/>
              <a:sym typeface="Avenir Next LT Pro" panose="020B0504020202020204" pitchFamily="34" charset="77"/>
            </a:endParaRPr>
          </a:p>
        </p:txBody>
      </p:sp>
      <p:sp>
        <p:nvSpPr>
          <p:cNvPr id="25" name="TextBox 24">
            <a:extLst>
              <a:ext uri="{FF2B5EF4-FFF2-40B4-BE49-F238E27FC236}">
                <a16:creationId xmlns:a16="http://schemas.microsoft.com/office/drawing/2014/main" id="{5DBBAC0E-7786-C199-3D69-C2BDD7C5BA1B}"/>
              </a:ext>
            </a:extLst>
          </p:cNvPr>
          <p:cNvSpPr txBox="1"/>
          <p:nvPr/>
        </p:nvSpPr>
        <p:spPr>
          <a:xfrm>
            <a:off x="598488" y="1435602"/>
            <a:ext cx="5360501" cy="738664"/>
          </a:xfrm>
          <a:prstGeom prst="rect">
            <a:avLst/>
          </a:prstGeom>
          <a:noFill/>
        </p:spPr>
        <p:txBody>
          <a:bodyPr wrap="square" rtlCol="0">
            <a:spAutoFit/>
          </a:bodyPr>
          <a:lstStyle/>
          <a:p>
            <a:pPr marL="0" marR="0" lvl="0" indent="0" algn="l" defTabSz="914400" rtl="0" eaLnBrk="1" fontAlgn="auto" latinLnBrk="0" hangingPunct="1">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000000"/>
                </a:solidFill>
                <a:effectLst/>
                <a:uLnTx/>
                <a:uFillTx/>
                <a:latin typeface="Avenir Next LT Pro" panose="020B0504020202020204" pitchFamily="34" charset="77"/>
                <a:cs typeface="Arial"/>
                <a:sym typeface="Arial"/>
              </a:rPr>
              <a:t>Growth of Sales and Marketing Expenses, Indexed to 2020</a:t>
            </a:r>
          </a:p>
          <a:p>
            <a:pPr marL="0" marR="0" lvl="0" indent="0" algn="l" defTabSz="914400" rtl="0" eaLnBrk="1" fontAlgn="auto" latinLnBrk="0" hangingPunct="1">
              <a:spcBef>
                <a:spcPts val="0"/>
              </a:spcBef>
              <a:spcAft>
                <a:spcPts val="0"/>
              </a:spcAft>
              <a:buClr>
                <a:srgbClr val="000000"/>
              </a:buClr>
              <a:buSzTx/>
              <a:buFont typeface="Arial"/>
              <a:buNone/>
              <a:tabLst/>
              <a:defRPr/>
            </a:pPr>
            <a:r>
              <a:rPr kumimoji="0" lang="en-US" sz="1400" b="0" i="1" u="none" strike="noStrike" kern="0" cap="none" spc="0" normalizeH="0" baseline="0" noProof="0" dirty="0">
                <a:ln>
                  <a:noFill/>
                </a:ln>
                <a:solidFill>
                  <a:srgbClr val="000000"/>
                </a:solidFill>
                <a:effectLst/>
                <a:uLnTx/>
                <a:uFillTx/>
                <a:latin typeface="Avenir Next LT Pro" panose="020B0504020202020204" pitchFamily="34" charset="77"/>
                <a:cs typeface="Arial"/>
                <a:sym typeface="Arial"/>
              </a:rPr>
              <a:t>Change in median value of annual sales and marketing expense per dollar</a:t>
            </a:r>
          </a:p>
        </p:txBody>
      </p:sp>
      <p:graphicFrame>
        <p:nvGraphicFramePr>
          <p:cNvPr id="54" name="Chart 53">
            <a:extLst>
              <a:ext uri="{FF2B5EF4-FFF2-40B4-BE49-F238E27FC236}">
                <a16:creationId xmlns:a16="http://schemas.microsoft.com/office/drawing/2014/main" id="{E00AABAA-E1CC-E4B8-B941-F3190BC15206}"/>
              </a:ext>
            </a:extLst>
          </p:cNvPr>
          <p:cNvGraphicFramePr/>
          <p:nvPr>
            <p:custDataLst>
              <p:tags r:id="rId15"/>
            </p:custDataLst>
          </p:nvPr>
        </p:nvGraphicFramePr>
        <p:xfrm>
          <a:off x="6565900" y="2630488"/>
          <a:ext cx="4645025" cy="3067050"/>
        </p:xfrm>
        <a:graphic>
          <a:graphicData uri="http://schemas.openxmlformats.org/drawingml/2006/chart">
            <c:chart xmlns:c="http://schemas.openxmlformats.org/drawingml/2006/chart" xmlns:r="http://schemas.openxmlformats.org/officeDocument/2006/relationships" r:id="rId26"/>
          </a:graphicData>
        </a:graphic>
      </p:graphicFrame>
      <p:sp>
        <p:nvSpPr>
          <p:cNvPr id="32" name="Text Placeholder 2">
            <a:extLst>
              <a:ext uri="{FF2B5EF4-FFF2-40B4-BE49-F238E27FC236}">
                <a16:creationId xmlns:a16="http://schemas.microsoft.com/office/drawing/2014/main" id="{CCBB5AF3-9871-58AB-AA87-3F28C3F99101}"/>
              </a:ext>
            </a:extLst>
          </p:cNvPr>
          <p:cNvSpPr>
            <a:spLocks noGrp="1"/>
          </p:cNvSpPr>
          <p:nvPr>
            <p:custDataLst>
              <p:tags r:id="rId16"/>
            </p:custDataLst>
          </p:nvPr>
        </p:nvSpPr>
        <p:spPr bwMode="auto">
          <a:xfrm>
            <a:off x="6161088" y="4079875"/>
            <a:ext cx="385763" cy="1651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90000"/>
              </a:lnSpc>
              <a:spcBef>
                <a:spcPct val="0"/>
              </a:spcBef>
              <a:spcAft>
                <a:spcPct val="0"/>
              </a:spcAft>
              <a:buClr>
                <a:srgbClr val="000000"/>
              </a:buClr>
              <a:buSzTx/>
              <a:buFont typeface="Arial" panose="020B0604020202020204" pitchFamily="34" charset="0"/>
              <a:buNone/>
              <a:tabLst/>
              <a:defRPr/>
            </a:pPr>
            <a:fld id="{49B288AC-5A30-4B85-8B28-76BE1F5536D7}" type="datetime'''F''Y''''''''2''''''''2'''''''''''">
              <a:rPr kumimoji="0" lang="en-US" altLang="en-US" sz="1200" b="1" i="0" u="none" strike="noStrike" kern="1200" cap="none" spc="0" normalizeH="0" baseline="0" noProof="0" smtClean="0">
                <a:ln>
                  <a:noFill/>
                </a:ln>
                <a:solidFill>
                  <a:srgbClr val="071E31"/>
                </a:solidFill>
                <a:effectLst/>
                <a:uLnTx/>
                <a:uFillTx/>
                <a:latin typeface="Avenir Next LT Pro" panose="020B0504020202020204" pitchFamily="34" charset="77"/>
                <a:ea typeface="+mn-ea"/>
                <a:cs typeface="+mn-cs"/>
                <a:sym typeface="Avenir Next LT Pro" panose="020B0504020202020204" pitchFamily="34" charset="77"/>
              </a:rPr>
              <a:pPr marL="0" marR="0" lvl="0" indent="0" algn="r" defTabSz="914400" rtl="0" eaLnBrk="1" fontAlgn="auto" latinLnBrk="0" hangingPunct="1">
                <a:lnSpc>
                  <a:spcPct val="90000"/>
                </a:lnSpc>
                <a:spcBef>
                  <a:spcPct val="0"/>
                </a:spcBef>
                <a:spcAft>
                  <a:spcPct val="0"/>
                </a:spcAft>
                <a:buClr>
                  <a:srgbClr val="000000"/>
                </a:buClr>
                <a:buSzTx/>
                <a:buFont typeface="Arial" panose="020B0604020202020204" pitchFamily="34" charset="0"/>
                <a:buNone/>
                <a:tabLst/>
                <a:defRPr/>
              </a:pPr>
              <a:t>FY22</a:t>
            </a:fld>
            <a:endParaRPr kumimoji="0" lang="en-US" sz="1200" b="1" i="0" u="none" strike="noStrike" kern="1200" cap="none" spc="0" normalizeH="0" baseline="0" noProof="0" dirty="0">
              <a:ln>
                <a:noFill/>
              </a:ln>
              <a:solidFill>
                <a:srgbClr val="071E31"/>
              </a:solidFill>
              <a:effectLst/>
              <a:uLnTx/>
              <a:uFillTx/>
              <a:latin typeface="Avenir Next LT Pro" panose="020B0504020202020204" pitchFamily="34" charset="77"/>
              <a:ea typeface="+mn-ea"/>
              <a:cs typeface="+mn-cs"/>
              <a:sym typeface="Avenir Next LT Pro" panose="020B0504020202020204" pitchFamily="34" charset="77"/>
            </a:endParaRPr>
          </a:p>
        </p:txBody>
      </p:sp>
      <p:sp>
        <p:nvSpPr>
          <p:cNvPr id="33" name="Text Placeholder 2">
            <a:extLst>
              <a:ext uri="{FF2B5EF4-FFF2-40B4-BE49-F238E27FC236}">
                <a16:creationId xmlns:a16="http://schemas.microsoft.com/office/drawing/2014/main" id="{ACDDF041-AD86-CB67-4DA6-D89176F43994}"/>
              </a:ext>
            </a:extLst>
          </p:cNvPr>
          <p:cNvSpPr>
            <a:spLocks noGrp="1"/>
          </p:cNvSpPr>
          <p:nvPr>
            <p:custDataLst>
              <p:tags r:id="rId17"/>
            </p:custDataLst>
          </p:nvPr>
        </p:nvSpPr>
        <p:spPr bwMode="auto">
          <a:xfrm>
            <a:off x="6161088" y="5048250"/>
            <a:ext cx="385763" cy="1651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90000"/>
              </a:lnSpc>
              <a:spcBef>
                <a:spcPct val="0"/>
              </a:spcBef>
              <a:spcAft>
                <a:spcPct val="0"/>
              </a:spcAft>
              <a:buClr>
                <a:srgbClr val="000000"/>
              </a:buClr>
              <a:buSzTx/>
              <a:buFont typeface="Arial" panose="020B0604020202020204" pitchFamily="34" charset="0"/>
              <a:buNone/>
              <a:tabLst/>
              <a:defRPr/>
            </a:pPr>
            <a:fld id="{1560B812-2F52-412C-8F9B-1247005FA613}" type="datetime'''''''''''F''''''''Y''2''''3'''''''''''''''''''''''''''''''">
              <a:rPr kumimoji="0" lang="en-US" altLang="en-US" sz="1200" b="1" i="0" u="none" strike="noStrike" kern="1200" cap="none" spc="0" normalizeH="0" baseline="0" noProof="0" smtClean="0">
                <a:ln>
                  <a:noFill/>
                </a:ln>
                <a:solidFill>
                  <a:srgbClr val="071E31"/>
                </a:solidFill>
                <a:effectLst/>
                <a:uLnTx/>
                <a:uFillTx/>
                <a:latin typeface="Avenir Next LT Pro" panose="020B0504020202020204" pitchFamily="34" charset="77"/>
                <a:ea typeface="+mn-ea"/>
                <a:cs typeface="+mn-cs"/>
                <a:sym typeface="Avenir Next LT Pro" panose="020B0504020202020204" pitchFamily="34" charset="77"/>
              </a:rPr>
              <a:pPr marL="0" marR="0" lvl="0" indent="0" algn="r" defTabSz="914400" rtl="0" eaLnBrk="1" fontAlgn="auto" latinLnBrk="0" hangingPunct="1">
                <a:lnSpc>
                  <a:spcPct val="90000"/>
                </a:lnSpc>
                <a:spcBef>
                  <a:spcPct val="0"/>
                </a:spcBef>
                <a:spcAft>
                  <a:spcPct val="0"/>
                </a:spcAft>
                <a:buClr>
                  <a:srgbClr val="000000"/>
                </a:buClr>
                <a:buSzTx/>
                <a:buFont typeface="Arial" panose="020B0604020202020204" pitchFamily="34" charset="0"/>
                <a:buNone/>
                <a:tabLst/>
                <a:defRPr/>
              </a:pPr>
              <a:t>FY23</a:t>
            </a:fld>
            <a:endParaRPr kumimoji="0" lang="en-US" sz="1200" b="1" i="0" u="none" strike="noStrike" kern="1200" cap="none" spc="0" normalizeH="0" baseline="0" noProof="0" dirty="0">
              <a:ln>
                <a:noFill/>
              </a:ln>
              <a:solidFill>
                <a:srgbClr val="071E31"/>
              </a:solidFill>
              <a:effectLst/>
              <a:uLnTx/>
              <a:uFillTx/>
              <a:latin typeface="Avenir Next LT Pro" panose="020B0504020202020204" pitchFamily="34" charset="77"/>
              <a:ea typeface="+mn-ea"/>
              <a:cs typeface="+mn-cs"/>
              <a:sym typeface="Avenir Next LT Pro" panose="020B0504020202020204" pitchFamily="34" charset="77"/>
            </a:endParaRPr>
          </a:p>
        </p:txBody>
      </p:sp>
      <p:sp>
        <p:nvSpPr>
          <p:cNvPr id="31" name="Text Placeholder 2">
            <a:extLst>
              <a:ext uri="{FF2B5EF4-FFF2-40B4-BE49-F238E27FC236}">
                <a16:creationId xmlns:a16="http://schemas.microsoft.com/office/drawing/2014/main" id="{16571CA9-F438-BF37-503E-1E90D3DDD9EF}"/>
              </a:ext>
            </a:extLst>
          </p:cNvPr>
          <p:cNvSpPr>
            <a:spLocks noGrp="1"/>
          </p:cNvSpPr>
          <p:nvPr>
            <p:custDataLst>
              <p:tags r:id="rId18"/>
            </p:custDataLst>
          </p:nvPr>
        </p:nvSpPr>
        <p:spPr bwMode="auto">
          <a:xfrm>
            <a:off x="6161088" y="3113088"/>
            <a:ext cx="385763" cy="1651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90000"/>
              </a:lnSpc>
              <a:spcBef>
                <a:spcPct val="0"/>
              </a:spcBef>
              <a:spcAft>
                <a:spcPct val="0"/>
              </a:spcAft>
              <a:buClr>
                <a:srgbClr val="000000"/>
              </a:buClr>
              <a:buSzTx/>
              <a:buFont typeface="Arial" panose="020B0604020202020204" pitchFamily="34" charset="0"/>
              <a:buNone/>
              <a:tabLst/>
              <a:defRPr/>
            </a:pPr>
            <a:fld id="{1D8C88A3-7F7D-45FC-B56B-C2E2C1DCF2D5}" type="datetime'''''''''''F''''''''Y''''''''''''2''''''''''''1'">
              <a:rPr kumimoji="0" lang="en-US" altLang="en-US" sz="1200" b="1" i="0" u="none" strike="noStrike" kern="1200" cap="none" spc="0" normalizeH="0" baseline="0" noProof="0" smtClean="0">
                <a:ln>
                  <a:noFill/>
                </a:ln>
                <a:solidFill>
                  <a:srgbClr val="071E31"/>
                </a:solidFill>
                <a:effectLst/>
                <a:uLnTx/>
                <a:uFillTx/>
                <a:latin typeface="Avenir Next LT Pro" panose="020B0504020202020204" pitchFamily="34" charset="77"/>
                <a:ea typeface="+mn-ea"/>
                <a:cs typeface="+mn-cs"/>
                <a:sym typeface="Avenir Next LT Pro" panose="020B0504020202020204" pitchFamily="34" charset="77"/>
              </a:rPr>
              <a:pPr marL="0" marR="0" lvl="0" indent="0" algn="r" defTabSz="914400" rtl="0" eaLnBrk="1" fontAlgn="auto" latinLnBrk="0" hangingPunct="1">
                <a:lnSpc>
                  <a:spcPct val="90000"/>
                </a:lnSpc>
                <a:spcBef>
                  <a:spcPct val="0"/>
                </a:spcBef>
                <a:spcAft>
                  <a:spcPct val="0"/>
                </a:spcAft>
                <a:buClr>
                  <a:srgbClr val="000000"/>
                </a:buClr>
                <a:buSzTx/>
                <a:buFont typeface="Arial" panose="020B0604020202020204" pitchFamily="34" charset="0"/>
                <a:buNone/>
                <a:tabLst/>
                <a:defRPr/>
              </a:pPr>
              <a:t>FY21</a:t>
            </a:fld>
            <a:endParaRPr kumimoji="0" lang="en-US" sz="1200" b="1" i="0" u="none" strike="noStrike" kern="1200" cap="none" spc="0" normalizeH="0" baseline="0" noProof="0" dirty="0">
              <a:ln>
                <a:noFill/>
              </a:ln>
              <a:solidFill>
                <a:srgbClr val="071E31"/>
              </a:solidFill>
              <a:effectLst/>
              <a:uLnTx/>
              <a:uFillTx/>
              <a:latin typeface="Avenir Next LT Pro" panose="020B0504020202020204" pitchFamily="34" charset="77"/>
              <a:ea typeface="+mn-ea"/>
              <a:cs typeface="+mn-cs"/>
              <a:sym typeface="Avenir Next LT Pro" panose="020B0504020202020204" pitchFamily="34" charset="77"/>
            </a:endParaRPr>
          </a:p>
        </p:txBody>
      </p:sp>
      <p:sp>
        <p:nvSpPr>
          <p:cNvPr id="34" name="Text Placeholder 2">
            <a:extLst>
              <a:ext uri="{FF2B5EF4-FFF2-40B4-BE49-F238E27FC236}">
                <a16:creationId xmlns:a16="http://schemas.microsoft.com/office/drawing/2014/main" id="{A09547A2-4EDE-6C3B-A4FD-1E63A744C857}"/>
              </a:ext>
            </a:extLst>
          </p:cNvPr>
          <p:cNvSpPr>
            <a:spLocks noGrp="1"/>
          </p:cNvSpPr>
          <p:nvPr>
            <p:custDataLst>
              <p:tags r:id="rId19"/>
            </p:custDataLst>
          </p:nvPr>
        </p:nvSpPr>
        <p:spPr bwMode="gray">
          <a:xfrm>
            <a:off x="10136188" y="4079875"/>
            <a:ext cx="439738" cy="1651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ct val="0"/>
              </a:spcBef>
              <a:spcAft>
                <a:spcPct val="0"/>
              </a:spcAft>
              <a:buClr>
                <a:srgbClr val="000000"/>
              </a:buClr>
              <a:buSzTx/>
              <a:buFont typeface="Arial" panose="020B0604020202020204" pitchFamily="34" charset="0"/>
              <a:buNone/>
              <a:tabLst/>
              <a:defRPr/>
            </a:pPr>
            <a:r>
              <a:rPr kumimoji="0" lang="en-US" altLang="en-US" sz="1200" b="0" i="0" u="none" strike="noStrike" kern="1200" cap="none" spc="0" normalizeH="0" baseline="0" noProof="0">
                <a:ln>
                  <a:noFill/>
                </a:ln>
                <a:solidFill>
                  <a:srgbClr val="071E31"/>
                </a:solidFill>
                <a:effectLst/>
                <a:uLnTx/>
                <a:uFillTx/>
                <a:latin typeface="Avenir Next LT Pro" panose="020B0504020202020204" pitchFamily="34" charset="77"/>
                <a:ea typeface="+mn-ea"/>
                <a:cs typeface="+mn-cs"/>
                <a:sym typeface="Avenir Next LT Pro" panose="020B0504020202020204" pitchFamily="34" charset="77"/>
              </a:rPr>
              <a:t>$</a:t>
            </a:r>
            <a:fld id="{3653CCE3-2B89-4B59-8DA5-0B3FC27F586C}" type="datetime'''''''''''''''''''''''''''''''''''''0.''''5''''''''1'''">
              <a:rPr kumimoji="0" lang="en-US" altLang="en-US" sz="1200" b="0" i="0" u="none" strike="noStrike" kern="1200" cap="none" spc="0" normalizeH="0" baseline="0" noProof="0" smtClean="0">
                <a:ln>
                  <a:noFill/>
                </a:ln>
                <a:solidFill>
                  <a:srgbClr val="071E31"/>
                </a:solidFill>
                <a:effectLst/>
                <a:uLnTx/>
                <a:uFillTx/>
                <a:latin typeface="Avenir Next LT Pro" panose="020B0504020202020204" pitchFamily="34" charset="77"/>
                <a:ea typeface="+mn-ea"/>
                <a:cs typeface="+mn-cs"/>
                <a:sym typeface="Avenir Next LT Pro" panose="020B0504020202020204" pitchFamily="34" charset="77"/>
              </a:rPr>
              <a:pPr marL="0" marR="0" lvl="0" indent="0" algn="l" defTabSz="914400" rtl="0" eaLnBrk="1" fontAlgn="auto" latinLnBrk="0" hangingPunct="1">
                <a:lnSpc>
                  <a:spcPct val="90000"/>
                </a:lnSpc>
                <a:spcBef>
                  <a:spcPct val="0"/>
                </a:spcBef>
                <a:spcAft>
                  <a:spcPct val="0"/>
                </a:spcAft>
                <a:buClr>
                  <a:srgbClr val="000000"/>
                </a:buClr>
                <a:buSzTx/>
                <a:buFont typeface="Arial" panose="020B0604020202020204" pitchFamily="34" charset="0"/>
                <a:buNone/>
                <a:tabLst/>
                <a:defRPr/>
              </a:pPr>
              <a:t>0.51</a:t>
            </a:fld>
            <a:endParaRPr kumimoji="0" lang="en-US" sz="1200" b="0" i="0" u="none" strike="noStrike" kern="1200" cap="none" spc="0" normalizeH="0" baseline="0" noProof="0" dirty="0">
              <a:ln>
                <a:noFill/>
              </a:ln>
              <a:solidFill>
                <a:srgbClr val="071E31"/>
              </a:solidFill>
              <a:effectLst/>
              <a:uLnTx/>
              <a:uFillTx/>
              <a:latin typeface="Avenir Next LT Pro" panose="020B0504020202020204" pitchFamily="34" charset="77"/>
              <a:ea typeface="+mn-ea"/>
              <a:cs typeface="+mn-cs"/>
              <a:sym typeface="Avenir Next LT Pro" panose="020B0504020202020204" pitchFamily="34" charset="77"/>
            </a:endParaRPr>
          </a:p>
        </p:txBody>
      </p:sp>
      <p:sp>
        <p:nvSpPr>
          <p:cNvPr id="35" name="Text Placeholder 2">
            <a:extLst>
              <a:ext uri="{FF2B5EF4-FFF2-40B4-BE49-F238E27FC236}">
                <a16:creationId xmlns:a16="http://schemas.microsoft.com/office/drawing/2014/main" id="{68F01461-2841-59A6-C3BD-4170231042E4}"/>
              </a:ext>
            </a:extLst>
          </p:cNvPr>
          <p:cNvSpPr>
            <a:spLocks noGrp="1"/>
          </p:cNvSpPr>
          <p:nvPr>
            <p:custDataLst>
              <p:tags r:id="rId20"/>
            </p:custDataLst>
          </p:nvPr>
        </p:nvSpPr>
        <p:spPr bwMode="gray">
          <a:xfrm>
            <a:off x="9185275" y="5048250"/>
            <a:ext cx="439738" cy="1651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ct val="0"/>
              </a:spcBef>
              <a:spcAft>
                <a:spcPct val="0"/>
              </a:spcAft>
              <a:buClr>
                <a:srgbClr val="000000"/>
              </a:buClr>
              <a:buSzTx/>
              <a:buFont typeface="Arial" panose="020B0604020202020204" pitchFamily="34" charset="0"/>
              <a:buNone/>
              <a:tabLst/>
              <a:defRPr/>
            </a:pPr>
            <a:r>
              <a:rPr kumimoji="0" lang="en-US" altLang="en-US" sz="1200" b="0" i="0" u="none" strike="noStrike" kern="1200" cap="none" spc="0" normalizeH="0" baseline="0" noProof="0">
                <a:ln>
                  <a:noFill/>
                </a:ln>
                <a:solidFill>
                  <a:srgbClr val="071E31"/>
                </a:solidFill>
                <a:effectLst/>
                <a:uLnTx/>
                <a:uFillTx/>
                <a:latin typeface="Avenir Next LT Pro" panose="020B0504020202020204" pitchFamily="34" charset="77"/>
                <a:ea typeface="+mn-ea"/>
                <a:cs typeface="+mn-cs"/>
                <a:sym typeface="Avenir Next LT Pro" panose="020B0504020202020204" pitchFamily="34" charset="77"/>
              </a:rPr>
              <a:t>$</a:t>
            </a:r>
            <a:fld id="{87EB2968-31DE-4157-B8B4-36B38CA1812B}" type="datetime'''''''''''''''''''''''''''''''0''.''''''''''''''37'''''''''">
              <a:rPr kumimoji="0" lang="en-US" altLang="en-US" sz="1200" b="0" i="0" u="none" strike="noStrike" kern="1200" cap="none" spc="0" normalizeH="0" baseline="0" noProof="0" smtClean="0">
                <a:ln>
                  <a:noFill/>
                </a:ln>
                <a:solidFill>
                  <a:srgbClr val="071E31"/>
                </a:solidFill>
                <a:effectLst/>
                <a:uLnTx/>
                <a:uFillTx/>
                <a:latin typeface="Avenir Next LT Pro" panose="020B0504020202020204" pitchFamily="34" charset="77"/>
                <a:ea typeface="+mn-ea"/>
                <a:cs typeface="+mn-cs"/>
                <a:sym typeface="Avenir Next LT Pro" panose="020B0504020202020204" pitchFamily="34" charset="77"/>
              </a:rPr>
              <a:pPr marL="0" marR="0" lvl="0" indent="0" algn="l" defTabSz="914400" rtl="0" eaLnBrk="1" fontAlgn="auto" latinLnBrk="0" hangingPunct="1">
                <a:lnSpc>
                  <a:spcPct val="90000"/>
                </a:lnSpc>
                <a:spcBef>
                  <a:spcPct val="0"/>
                </a:spcBef>
                <a:spcAft>
                  <a:spcPct val="0"/>
                </a:spcAft>
                <a:buClr>
                  <a:srgbClr val="000000"/>
                </a:buClr>
                <a:buSzTx/>
                <a:buFont typeface="Arial" panose="020B0604020202020204" pitchFamily="34" charset="0"/>
                <a:buNone/>
                <a:tabLst/>
                <a:defRPr/>
              </a:pPr>
              <a:t>0.37</a:t>
            </a:fld>
            <a:endParaRPr kumimoji="0" lang="en-US" sz="1200" b="0" i="0" u="none" strike="noStrike" kern="1200" cap="none" spc="0" normalizeH="0" baseline="0" noProof="0" dirty="0">
              <a:ln>
                <a:noFill/>
              </a:ln>
              <a:solidFill>
                <a:srgbClr val="071E31"/>
              </a:solidFill>
              <a:effectLst/>
              <a:uLnTx/>
              <a:uFillTx/>
              <a:latin typeface="Avenir Next LT Pro" panose="020B0504020202020204" pitchFamily="34" charset="77"/>
              <a:ea typeface="+mn-ea"/>
              <a:cs typeface="+mn-cs"/>
              <a:sym typeface="Avenir Next LT Pro" panose="020B0504020202020204" pitchFamily="34" charset="77"/>
            </a:endParaRPr>
          </a:p>
        </p:txBody>
      </p:sp>
      <p:sp>
        <p:nvSpPr>
          <p:cNvPr id="36" name="Text Placeholder 2">
            <a:extLst>
              <a:ext uri="{FF2B5EF4-FFF2-40B4-BE49-F238E27FC236}">
                <a16:creationId xmlns:a16="http://schemas.microsoft.com/office/drawing/2014/main" id="{F87A41F4-C932-B57D-B508-2DA9C3AB5F38}"/>
              </a:ext>
            </a:extLst>
          </p:cNvPr>
          <p:cNvSpPr>
            <a:spLocks noGrp="1"/>
          </p:cNvSpPr>
          <p:nvPr>
            <p:custDataLst>
              <p:tags r:id="rId21"/>
            </p:custDataLst>
          </p:nvPr>
        </p:nvSpPr>
        <p:spPr bwMode="gray">
          <a:xfrm>
            <a:off x="11153775" y="3113088"/>
            <a:ext cx="439738" cy="1651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ct val="0"/>
              </a:spcBef>
              <a:spcAft>
                <a:spcPct val="0"/>
              </a:spcAft>
              <a:buClr>
                <a:srgbClr val="000000"/>
              </a:buClr>
              <a:buSzTx/>
              <a:buFont typeface="Arial" panose="020B0604020202020204" pitchFamily="34" charset="0"/>
              <a:buNone/>
              <a:tabLst/>
              <a:defRPr/>
            </a:pPr>
            <a:r>
              <a:rPr kumimoji="0" lang="en-US" altLang="en-US" sz="1200" b="0" i="0" u="none" strike="noStrike" kern="1200" cap="none" spc="0" normalizeH="0" baseline="0" noProof="0">
                <a:ln>
                  <a:noFill/>
                </a:ln>
                <a:solidFill>
                  <a:srgbClr val="071E31"/>
                </a:solidFill>
                <a:effectLst/>
                <a:uLnTx/>
                <a:uFillTx/>
                <a:latin typeface="Avenir Next LT Pro" panose="020B0504020202020204" pitchFamily="34" charset="77"/>
                <a:ea typeface="+mn-ea"/>
                <a:cs typeface="+mn-cs"/>
                <a:sym typeface="Avenir Next LT Pro" panose="020B0504020202020204" pitchFamily="34" charset="77"/>
              </a:rPr>
              <a:t>$</a:t>
            </a:r>
            <a:fld id="{7691CD93-FB73-4D1B-A3FF-5281E8C3C722}" type="datetime'''''''''''''''''''''''''''''''''''''''''0''.''''''6''''''6'''">
              <a:rPr kumimoji="0" lang="en-US" altLang="en-US" sz="1200" b="0" i="0" u="none" strike="noStrike" kern="1200" cap="none" spc="0" normalizeH="0" baseline="0" noProof="0" smtClean="0">
                <a:ln>
                  <a:noFill/>
                </a:ln>
                <a:solidFill>
                  <a:srgbClr val="071E31"/>
                </a:solidFill>
                <a:effectLst/>
                <a:uLnTx/>
                <a:uFillTx/>
                <a:latin typeface="Avenir Next LT Pro" panose="020B0504020202020204" pitchFamily="34" charset="77"/>
                <a:ea typeface="+mn-ea"/>
                <a:cs typeface="+mn-cs"/>
                <a:sym typeface="Avenir Next LT Pro" panose="020B0504020202020204" pitchFamily="34" charset="77"/>
              </a:rPr>
              <a:pPr marL="0" marR="0" lvl="0" indent="0" algn="l" defTabSz="914400" rtl="0" eaLnBrk="1" fontAlgn="auto" latinLnBrk="0" hangingPunct="1">
                <a:lnSpc>
                  <a:spcPct val="90000"/>
                </a:lnSpc>
                <a:spcBef>
                  <a:spcPct val="0"/>
                </a:spcBef>
                <a:spcAft>
                  <a:spcPct val="0"/>
                </a:spcAft>
                <a:buClr>
                  <a:srgbClr val="000000"/>
                </a:buClr>
                <a:buSzTx/>
                <a:buFont typeface="Arial" panose="020B0604020202020204" pitchFamily="34" charset="0"/>
                <a:buNone/>
                <a:tabLst/>
                <a:defRPr/>
              </a:pPr>
              <a:t>0.66</a:t>
            </a:fld>
            <a:endParaRPr kumimoji="0" lang="en-US" sz="1200" b="0" i="0" u="none" strike="noStrike" kern="1200" cap="none" spc="0" normalizeH="0" baseline="0" noProof="0" dirty="0">
              <a:ln>
                <a:noFill/>
              </a:ln>
              <a:solidFill>
                <a:srgbClr val="071E31"/>
              </a:solidFill>
              <a:effectLst/>
              <a:uLnTx/>
              <a:uFillTx/>
              <a:latin typeface="Avenir Next LT Pro" panose="020B0504020202020204" pitchFamily="34" charset="77"/>
              <a:ea typeface="+mn-ea"/>
              <a:cs typeface="+mn-cs"/>
              <a:sym typeface="Avenir Next LT Pro" panose="020B0504020202020204" pitchFamily="34" charset="77"/>
            </a:endParaRPr>
          </a:p>
        </p:txBody>
      </p:sp>
      <p:sp>
        <p:nvSpPr>
          <p:cNvPr id="37" name="TextBox 36">
            <a:extLst>
              <a:ext uri="{FF2B5EF4-FFF2-40B4-BE49-F238E27FC236}">
                <a16:creationId xmlns:a16="http://schemas.microsoft.com/office/drawing/2014/main" id="{EA76B9B1-A232-25BE-34DD-82AF216F707E}"/>
              </a:ext>
            </a:extLst>
          </p:cNvPr>
          <p:cNvSpPr txBox="1"/>
          <p:nvPr/>
        </p:nvSpPr>
        <p:spPr>
          <a:xfrm>
            <a:off x="6448425" y="1477962"/>
            <a:ext cx="5103330" cy="523220"/>
          </a:xfrm>
          <a:prstGeom prst="rect">
            <a:avLst/>
          </a:prstGeom>
          <a:noFill/>
        </p:spPr>
        <p:txBody>
          <a:bodyPr wrap="square" rtlCol="0">
            <a:spAutoFit/>
          </a:bodyPr>
          <a:lstStyle/>
          <a:p>
            <a:pPr marL="0" marR="0" lvl="0" indent="0" algn="l" defTabSz="914400" rtl="0" eaLnBrk="1" fontAlgn="auto" latinLnBrk="0" hangingPunct="1">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000000"/>
                </a:solidFill>
                <a:effectLst/>
                <a:uLnTx/>
                <a:uFillTx/>
                <a:latin typeface="Avenir Next LT Pro" panose="020B0504020202020204" pitchFamily="34" charset="77"/>
                <a:cs typeface="Arial"/>
                <a:sym typeface="Arial"/>
              </a:rPr>
              <a:t>Median Growth Yield on Sales and Marketing Expense</a:t>
            </a:r>
          </a:p>
          <a:p>
            <a:pPr marL="0" marR="0" lvl="0" indent="0" algn="l" defTabSz="914400" rtl="0" eaLnBrk="1" fontAlgn="auto" latinLnBrk="0" hangingPunct="1">
              <a:spcBef>
                <a:spcPts val="0"/>
              </a:spcBef>
              <a:spcAft>
                <a:spcPts val="0"/>
              </a:spcAft>
              <a:buClr>
                <a:srgbClr val="000000"/>
              </a:buClr>
              <a:buSzTx/>
              <a:buFont typeface="Arial"/>
              <a:buNone/>
              <a:tabLst/>
              <a:defRPr/>
            </a:pPr>
            <a:r>
              <a:rPr kumimoji="0" lang="en-US" sz="1400" b="0" i="1" u="none" strike="noStrike" kern="0" cap="none" spc="0" normalizeH="0" baseline="0" noProof="0" dirty="0">
                <a:ln>
                  <a:noFill/>
                </a:ln>
                <a:solidFill>
                  <a:srgbClr val="000000"/>
                </a:solidFill>
                <a:effectLst/>
                <a:uLnTx/>
                <a:uFillTx/>
                <a:latin typeface="Avenir Next LT Pro" panose="020B0504020202020204" pitchFamily="34" charset="77"/>
                <a:cs typeface="Arial"/>
                <a:sym typeface="Arial"/>
              </a:rPr>
              <a:t>Year-over-year growth $ / sales and marketing spend $</a:t>
            </a:r>
          </a:p>
        </p:txBody>
      </p:sp>
      <p:sp>
        <p:nvSpPr>
          <p:cNvPr id="56" name="TextBox 55">
            <a:extLst>
              <a:ext uri="{FF2B5EF4-FFF2-40B4-BE49-F238E27FC236}">
                <a16:creationId xmlns:a16="http://schemas.microsoft.com/office/drawing/2014/main" id="{0EF27EAA-F6EC-B0B8-D9FA-A0D50A80C506}"/>
              </a:ext>
            </a:extLst>
          </p:cNvPr>
          <p:cNvSpPr txBox="1"/>
          <p:nvPr/>
        </p:nvSpPr>
        <p:spPr>
          <a:xfrm>
            <a:off x="621506" y="5694364"/>
            <a:ext cx="7458075" cy="400110"/>
          </a:xfrm>
          <a:prstGeom prst="rect">
            <a:avLst/>
          </a:prstGeom>
          <a:noFill/>
        </p:spPr>
        <p:txBody>
          <a:bodyPr wrap="square" rtlCol="0">
            <a:spAutoFit/>
          </a:bodyPr>
          <a:lstStyle/>
          <a:p>
            <a:pPr marL="0" marR="0" lvl="0" indent="0" algn="l" defTabSz="914400" rtl="0" eaLnBrk="1" fontAlgn="auto" latinLnBrk="0" hangingPunct="1">
              <a:spcBef>
                <a:spcPts val="0"/>
              </a:spcBef>
              <a:spcAft>
                <a:spcPts val="0"/>
              </a:spcAft>
              <a:buClr>
                <a:srgbClr val="000000"/>
              </a:buClr>
              <a:buSzTx/>
              <a:buFont typeface="Arial"/>
              <a:buNone/>
              <a:tabLst/>
              <a:defRPr/>
            </a:pPr>
            <a:r>
              <a:rPr kumimoji="0" lang="en-US" sz="1000" b="0" i="0" u="none" strike="noStrike" kern="0" cap="none" spc="0" normalizeH="0" baseline="0" noProof="0" dirty="0">
                <a:ln>
                  <a:noFill/>
                </a:ln>
                <a:solidFill>
                  <a:srgbClr val="000000"/>
                </a:solidFill>
                <a:effectLst/>
                <a:uLnTx/>
                <a:uFillTx/>
                <a:latin typeface="Avenir Next LT Pro" panose="020B0504020202020204" pitchFamily="34" charset="77"/>
                <a:cs typeface="Arial"/>
                <a:sym typeface="Arial"/>
              </a:rPr>
              <a:t>N=237 public companies in SaaS, information technology, and commercial services with $100M - $5B in annual revenue and headquarters in the US and Canada </a:t>
            </a:r>
          </a:p>
        </p:txBody>
      </p:sp>
    </p:spTree>
    <p:extLst>
      <p:ext uri="{BB962C8B-B14F-4D97-AF65-F5344CB8AC3E}">
        <p14:creationId xmlns:p14="http://schemas.microsoft.com/office/powerpoint/2010/main" val="26629843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Object 11" hidden="1">
            <a:extLst>
              <a:ext uri="{FF2B5EF4-FFF2-40B4-BE49-F238E27FC236}">
                <a16:creationId xmlns:a16="http://schemas.microsoft.com/office/drawing/2014/main" id="{0659D10E-7F02-A5EF-55FF-D94F27E01607}"/>
              </a:ext>
            </a:extLst>
          </p:cNvPr>
          <p:cNvGraphicFramePr>
            <a:graphicFrameLocks noChangeAspect="1"/>
          </p:cNvGraphicFramePr>
          <p:nvPr>
            <p:custDataLst>
              <p:tags r:id="rId1"/>
            </p:custDataLst>
            <p:extLst>
              <p:ext uri="{D42A27DB-BD31-4B8C-83A1-F6EECF244321}">
                <p14:modId xmlns:p14="http://schemas.microsoft.com/office/powerpoint/2010/main" val="500338766"/>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42" imgW="7772400" imgH="10058400" progId="TCLayout.ActiveDocument.1">
                  <p:embed/>
                </p:oleObj>
              </mc:Choice>
              <mc:Fallback>
                <p:oleObj name="think-cell Slide" r:id="rId42" imgW="7772400" imgH="10058400" progId="TCLayout.ActiveDocument.1">
                  <p:embed/>
                  <p:pic>
                    <p:nvPicPr>
                      <p:cNvPr id="12" name="Object 11" hidden="1">
                        <a:extLst>
                          <a:ext uri="{FF2B5EF4-FFF2-40B4-BE49-F238E27FC236}">
                            <a16:creationId xmlns:a16="http://schemas.microsoft.com/office/drawing/2014/main" id="{0659D10E-7F02-A5EF-55FF-D94F27E01607}"/>
                          </a:ext>
                        </a:extLst>
                      </p:cNvPr>
                      <p:cNvPicPr/>
                      <p:nvPr/>
                    </p:nvPicPr>
                    <p:blipFill>
                      <a:blip r:embed="rId43"/>
                      <a:stretch>
                        <a:fillRect/>
                      </a:stretch>
                    </p:blipFill>
                    <p:spPr>
                      <a:xfrm>
                        <a:off x="1588"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0062F3C0-A5E8-3DAF-1A4C-24032BFFB54C}"/>
              </a:ext>
            </a:extLst>
          </p:cNvPr>
          <p:cNvSpPr>
            <a:spLocks noGrp="1"/>
          </p:cNvSpPr>
          <p:nvPr>
            <p:ph type="title"/>
          </p:nvPr>
        </p:nvSpPr>
        <p:spPr/>
        <p:txBody>
          <a:bodyPr vert="horz"/>
          <a:lstStyle/>
          <a:p>
            <a:r>
              <a:rPr lang="en-US" dirty="0"/>
              <a:t>Go-to-market model optimization is cited as a critical growth lever for most, and carries the second largest confidence gap</a:t>
            </a:r>
          </a:p>
        </p:txBody>
      </p:sp>
      <p:graphicFrame>
        <p:nvGraphicFramePr>
          <p:cNvPr id="13" name="Chart 12">
            <a:extLst>
              <a:ext uri="{FF2B5EF4-FFF2-40B4-BE49-F238E27FC236}">
                <a16:creationId xmlns:a16="http://schemas.microsoft.com/office/drawing/2014/main" id="{F52EE9BB-5488-0E84-CD68-3461506F0F1B}"/>
              </a:ext>
            </a:extLst>
          </p:cNvPr>
          <p:cNvGraphicFramePr/>
          <p:nvPr>
            <p:custDataLst>
              <p:tags r:id="rId2"/>
            </p:custDataLst>
            <p:extLst>
              <p:ext uri="{D42A27DB-BD31-4B8C-83A1-F6EECF244321}">
                <p14:modId xmlns:p14="http://schemas.microsoft.com/office/powerpoint/2010/main" val="2680545413"/>
              </p:ext>
            </p:extLst>
          </p:nvPr>
        </p:nvGraphicFramePr>
        <p:xfrm>
          <a:off x="527050" y="2162175"/>
          <a:ext cx="10961688" cy="2571750"/>
        </p:xfrm>
        <a:graphic>
          <a:graphicData uri="http://schemas.openxmlformats.org/drawingml/2006/chart">
            <c:chart xmlns:c="http://schemas.openxmlformats.org/drawingml/2006/chart" xmlns:r="http://schemas.openxmlformats.org/officeDocument/2006/relationships" r:id="rId44"/>
          </a:graphicData>
        </a:graphic>
      </p:graphicFrame>
      <p:cxnSp>
        <p:nvCxnSpPr>
          <p:cNvPr id="30" name="Straight Connector 29">
            <a:extLst>
              <a:ext uri="{FF2B5EF4-FFF2-40B4-BE49-F238E27FC236}">
                <a16:creationId xmlns:a16="http://schemas.microsoft.com/office/drawing/2014/main" id="{D38B325C-6018-864A-A452-B1E45D7BE0DB}"/>
              </a:ext>
            </a:extLst>
          </p:cNvPr>
          <p:cNvCxnSpPr/>
          <p:nvPr>
            <p:custDataLst>
              <p:tags r:id="rId3"/>
            </p:custDataLst>
          </p:nvPr>
        </p:nvCxnSpPr>
        <p:spPr bwMode="auto">
          <a:xfrm>
            <a:off x="1341438" y="1776414"/>
            <a:ext cx="0" cy="720725"/>
          </a:xfrm>
          <a:prstGeom prst="line">
            <a:avLst/>
          </a:prstGeom>
          <a:ln w="12700" cap="flat" cmpd="sng" algn="ctr">
            <a:solidFill>
              <a:schemeClr val="tx1"/>
            </a:solidFill>
            <a:prstDash val="solid"/>
            <a:miter lim="800000"/>
            <a:headEnd type="none" w="med" len="med"/>
            <a:tailEnd type="triangle" w="med" len="med"/>
          </a:ln>
          <a:effectLst/>
        </p:spPr>
        <p:style>
          <a:lnRef idx="1">
            <a:schemeClr val="dk1"/>
          </a:lnRef>
          <a:fillRef idx="0">
            <a:schemeClr val="dk1"/>
          </a:fillRef>
          <a:effectRef idx="0">
            <a:schemeClr val="dk1"/>
          </a:effectRef>
          <a:fontRef idx="minor">
            <a:schemeClr val="tx1"/>
          </a:fontRef>
        </p:style>
      </p:cxnSp>
      <p:cxnSp>
        <p:nvCxnSpPr>
          <p:cNvPr id="29" name="Straight Connector 28">
            <a:extLst>
              <a:ext uri="{FF2B5EF4-FFF2-40B4-BE49-F238E27FC236}">
                <a16:creationId xmlns:a16="http://schemas.microsoft.com/office/drawing/2014/main" id="{BDBE840D-6291-86CF-2175-084353E72D2E}"/>
              </a:ext>
            </a:extLst>
          </p:cNvPr>
          <p:cNvCxnSpPr/>
          <p:nvPr>
            <p:custDataLst>
              <p:tags r:id="rId4"/>
            </p:custDataLst>
          </p:nvPr>
        </p:nvCxnSpPr>
        <p:spPr bwMode="auto">
          <a:xfrm>
            <a:off x="955676" y="1776413"/>
            <a:ext cx="385763" cy="0"/>
          </a:xfrm>
          <a:prstGeom prst="line">
            <a:avLst/>
          </a:prstGeom>
          <a:ln w="12700"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8" name="Straight Connector 27">
            <a:extLst>
              <a:ext uri="{FF2B5EF4-FFF2-40B4-BE49-F238E27FC236}">
                <a16:creationId xmlns:a16="http://schemas.microsoft.com/office/drawing/2014/main" id="{B7099A8C-AD6B-67A5-01DC-63B3CC9F9C79}"/>
              </a:ext>
            </a:extLst>
          </p:cNvPr>
          <p:cNvCxnSpPr/>
          <p:nvPr>
            <p:custDataLst>
              <p:tags r:id="rId5"/>
            </p:custDataLst>
          </p:nvPr>
        </p:nvCxnSpPr>
        <p:spPr bwMode="auto">
          <a:xfrm flipV="1">
            <a:off x="955675" y="1776414"/>
            <a:ext cx="0" cy="212725"/>
          </a:xfrm>
          <a:prstGeom prst="line">
            <a:avLst/>
          </a:prstGeom>
          <a:ln w="12700"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41" name="Text Placeholder 2">
            <a:extLst>
              <a:ext uri="{FF2B5EF4-FFF2-40B4-BE49-F238E27FC236}">
                <a16:creationId xmlns:a16="http://schemas.microsoft.com/office/drawing/2014/main" id="{4C548E8A-AC41-C9B7-308A-95F82234AC58}"/>
              </a:ext>
            </a:extLst>
          </p:cNvPr>
          <p:cNvSpPr txBox="1">
            <a:spLocks/>
          </p:cNvSpPr>
          <p:nvPr>
            <p:custDataLst>
              <p:tags r:id="rId6"/>
            </p:custDataLst>
          </p:nvPr>
        </p:nvSpPr>
        <p:spPr bwMode="auto">
          <a:xfrm>
            <a:off x="5011738" y="4702175"/>
            <a:ext cx="911225" cy="4953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numCol="1" spcCol="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9FD6BC4F-F875-41A3-BF13-2D0C3A50C167}" type="datetime'Dev''el''''''''o''p and lau''n''''ch ''ne''w ''''prod''uct''s'">
              <a:rPr lang="en-US" altLang="en-US" sz="1200" smtClean="0"/>
              <a:pPr/>
              <a:t>Develop and launch new products</a:t>
            </a:fld>
            <a:endParaRPr lang="en-US" sz="1200" dirty="0"/>
          </a:p>
        </p:txBody>
      </p:sp>
      <p:sp>
        <p:nvSpPr>
          <p:cNvPr id="42" name="Text Placeholder 2">
            <a:extLst>
              <a:ext uri="{FF2B5EF4-FFF2-40B4-BE49-F238E27FC236}">
                <a16:creationId xmlns:a16="http://schemas.microsoft.com/office/drawing/2014/main" id="{1122DB41-FAED-C2B5-747E-4E81E86053F0}"/>
              </a:ext>
            </a:extLst>
          </p:cNvPr>
          <p:cNvSpPr txBox="1">
            <a:spLocks/>
          </p:cNvSpPr>
          <p:nvPr>
            <p:custDataLst>
              <p:tags r:id="rId7"/>
            </p:custDataLst>
          </p:nvPr>
        </p:nvSpPr>
        <p:spPr bwMode="auto">
          <a:xfrm>
            <a:off x="6088063" y="4702175"/>
            <a:ext cx="920750" cy="8255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numCol="1" spcCol="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A84165E5-8388-4FDD-A4BA-C75AAA4CBA79}" type="datetime'Shift'' re''venue mo''del to capture greater ''ACV and CL''TV'">
              <a:rPr lang="en-US" altLang="en-US" sz="1200" smtClean="0"/>
              <a:pPr/>
              <a:t>Shift revenue model to capture greater ACV and CLTV</a:t>
            </a:fld>
            <a:endParaRPr lang="en-US" sz="1200" dirty="0"/>
          </a:p>
        </p:txBody>
      </p:sp>
      <p:sp>
        <p:nvSpPr>
          <p:cNvPr id="43" name="Text Placeholder 2">
            <a:extLst>
              <a:ext uri="{FF2B5EF4-FFF2-40B4-BE49-F238E27FC236}">
                <a16:creationId xmlns:a16="http://schemas.microsoft.com/office/drawing/2014/main" id="{889254A1-2415-3B2F-E773-0150C8728ED1}"/>
              </a:ext>
            </a:extLst>
          </p:cNvPr>
          <p:cNvSpPr txBox="1">
            <a:spLocks/>
          </p:cNvSpPr>
          <p:nvPr>
            <p:custDataLst>
              <p:tags r:id="rId8"/>
            </p:custDataLst>
          </p:nvPr>
        </p:nvSpPr>
        <p:spPr bwMode="auto">
          <a:xfrm>
            <a:off x="7100888" y="4702175"/>
            <a:ext cx="1054100" cy="660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numCol="1" spcCol="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8F85B66A-627F-4982-870B-306A2A987224}" type="datetime'Evolve ''servi''ce delivery model to increase'' gross profit'">
              <a:rPr lang="en-US" altLang="en-US" sz="1200" smtClean="0"/>
              <a:pPr/>
              <a:t>Evolve service delivery model to increase gross profit</a:t>
            </a:fld>
            <a:endParaRPr lang="en-US" sz="1200" dirty="0"/>
          </a:p>
        </p:txBody>
      </p:sp>
      <p:sp>
        <p:nvSpPr>
          <p:cNvPr id="44" name="Text Placeholder 2">
            <a:extLst>
              <a:ext uri="{FF2B5EF4-FFF2-40B4-BE49-F238E27FC236}">
                <a16:creationId xmlns:a16="http://schemas.microsoft.com/office/drawing/2014/main" id="{16F3E201-E805-9DB7-2F81-5B3CB747B358}"/>
              </a:ext>
            </a:extLst>
          </p:cNvPr>
          <p:cNvSpPr txBox="1">
            <a:spLocks/>
          </p:cNvSpPr>
          <p:nvPr>
            <p:custDataLst>
              <p:tags r:id="rId9"/>
            </p:custDataLst>
          </p:nvPr>
        </p:nvSpPr>
        <p:spPr bwMode="auto">
          <a:xfrm>
            <a:off x="8213725" y="4702175"/>
            <a:ext cx="989013" cy="660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numCol="1" spcCol="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05F43DCC-CDFD-43FD-B9BE-3601E4D591B2}" type="datetime'Drive revenu''e through most ''cost''-efficient chan''nels'">
              <a:rPr lang="en-US" altLang="en-US" sz="1200" smtClean="0"/>
              <a:pPr/>
              <a:t>Drive revenue through most cost-efficient channels</a:t>
            </a:fld>
            <a:endParaRPr lang="en-US" sz="1200" dirty="0"/>
          </a:p>
        </p:txBody>
      </p:sp>
      <p:sp>
        <p:nvSpPr>
          <p:cNvPr id="45" name="Text Placeholder 2">
            <a:extLst>
              <a:ext uri="{FF2B5EF4-FFF2-40B4-BE49-F238E27FC236}">
                <a16:creationId xmlns:a16="http://schemas.microsoft.com/office/drawing/2014/main" id="{FC627E83-CEEA-B0C2-521B-5654EE84990F}"/>
              </a:ext>
            </a:extLst>
          </p:cNvPr>
          <p:cNvSpPr txBox="1">
            <a:spLocks/>
          </p:cNvSpPr>
          <p:nvPr>
            <p:custDataLst>
              <p:tags r:id="rId10"/>
            </p:custDataLst>
          </p:nvPr>
        </p:nvSpPr>
        <p:spPr bwMode="auto">
          <a:xfrm>
            <a:off x="9304338" y="4702175"/>
            <a:ext cx="965200" cy="8255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numCol="1" spcCol="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6D6CD531-2AC6-4573-BC9A-D9E9D266362A}" type="datetime'Bolster profitability of l''ow ma''rgin customers''/ segments'">
              <a:rPr lang="en-US" altLang="en-US" sz="1200" smtClean="0"/>
              <a:pPr/>
              <a:t>Bolster profitability of low margin customers/ segments</a:t>
            </a:fld>
            <a:endParaRPr lang="en-US" sz="1200" dirty="0"/>
          </a:p>
        </p:txBody>
      </p:sp>
      <p:sp>
        <p:nvSpPr>
          <p:cNvPr id="46" name="Text Placeholder 2">
            <a:extLst>
              <a:ext uri="{FF2B5EF4-FFF2-40B4-BE49-F238E27FC236}">
                <a16:creationId xmlns:a16="http://schemas.microsoft.com/office/drawing/2014/main" id="{19183CAB-DB22-6704-37ED-0D3584536F26}"/>
              </a:ext>
            </a:extLst>
          </p:cNvPr>
          <p:cNvSpPr txBox="1">
            <a:spLocks/>
          </p:cNvSpPr>
          <p:nvPr>
            <p:custDataLst>
              <p:tags r:id="rId11"/>
            </p:custDataLst>
          </p:nvPr>
        </p:nvSpPr>
        <p:spPr bwMode="auto">
          <a:xfrm>
            <a:off x="10404476" y="4702175"/>
            <a:ext cx="923925" cy="9906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numCol="1" spcCol="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2E427751-4BA6-4393-ABBC-0335434891AA}" type="thinkcell&lt;?xml version=&quot;1.0&quot; encoding=&quot;UTF-16&quot; standalone=&quot;yes&quot;?&gt;&lt;root reqver=&quot;27037&quot;&gt;&lt;version val=&quot;33047&quot;/&gt;&lt;PersistentType&gt;&lt;m_guid val=&quot;bbc168c3-1f22-4822-a2aa-13a87aa08fb6&quot;/&gt;&lt;m_prec&gt;&lt;m_yearfmt&gt;&lt;begin val=&quot;0&quot;/&gt;&lt;end val=&quot;4&quot;/&gt;&lt;/m_yearfmt&gt;&lt;/m_prec&gt;&lt;/PersistentType&gt;&lt;/root&gt;">
              <a:rPr lang="en-US" altLang="en-US" sz="1200" smtClean="0"/>
              <a:pPr/>
              <a:t>Reduce customer acquisition cost to lower go-to-market expense</a:t>
            </a:fld>
            <a:endParaRPr lang="en-US" sz="1200" dirty="0"/>
          </a:p>
        </p:txBody>
      </p:sp>
      <p:sp>
        <p:nvSpPr>
          <p:cNvPr id="6" name="Text Placeholder 2">
            <a:extLst>
              <a:ext uri="{FF2B5EF4-FFF2-40B4-BE49-F238E27FC236}">
                <a16:creationId xmlns:a16="http://schemas.microsoft.com/office/drawing/2014/main" id="{C6066F12-D8E6-69A4-8E46-DB3FA0C54004}"/>
              </a:ext>
            </a:extLst>
          </p:cNvPr>
          <p:cNvSpPr txBox="1">
            <a:spLocks/>
          </p:cNvSpPr>
          <p:nvPr>
            <p:custDataLst>
              <p:tags r:id="rId12"/>
            </p:custDataLst>
          </p:nvPr>
        </p:nvSpPr>
        <p:spPr bwMode="gray">
          <a:xfrm>
            <a:off x="2219325" y="2976563"/>
            <a:ext cx="404813"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5400" tIns="0" rIns="25400" bIns="0" numCol="1" spcCol="0" rtlCol="0" anchor="b"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DDD0B8AB-5D16-4636-B1B1-32D403B45F04}" type="datetime'''''''''''''''''''''4''''3''''''''''''''''''%'''">
              <a:rPr lang="en-US" altLang="en-US" sz="1400" smtClean="0"/>
              <a:pPr/>
              <a:t>43%</a:t>
            </a:fld>
            <a:endParaRPr lang="en-US" sz="1400" dirty="0"/>
          </a:p>
        </p:txBody>
      </p:sp>
      <p:sp>
        <p:nvSpPr>
          <p:cNvPr id="36" name="Text Placeholder 2">
            <a:extLst>
              <a:ext uri="{FF2B5EF4-FFF2-40B4-BE49-F238E27FC236}">
                <a16:creationId xmlns:a16="http://schemas.microsoft.com/office/drawing/2014/main" id="{D37BA0FF-DD87-9442-08FE-64E0838A2242}"/>
              </a:ext>
            </a:extLst>
          </p:cNvPr>
          <p:cNvSpPr txBox="1">
            <a:spLocks/>
          </p:cNvSpPr>
          <p:nvPr>
            <p:custDataLst>
              <p:tags r:id="rId13"/>
            </p:custDataLst>
          </p:nvPr>
        </p:nvSpPr>
        <p:spPr bwMode="auto">
          <a:xfrm>
            <a:off x="3970338" y="4702175"/>
            <a:ext cx="835025" cy="8255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numCol="1" spcCol="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09C6A710-7D5C-460A-8AD2-2DBEB2A2D38E}" type="datetime'Identify and exercise pr''icing and ''packaging lev''erag''e'">
              <a:rPr lang="en-US" altLang="en-US" sz="1200" smtClean="0"/>
              <a:pPr/>
              <a:t>Identify and exercise pricing and packaging leverage</a:t>
            </a:fld>
            <a:endParaRPr lang="en-US" sz="1200" dirty="0"/>
          </a:p>
        </p:txBody>
      </p:sp>
      <p:sp>
        <p:nvSpPr>
          <p:cNvPr id="35" name="Text Placeholder 2">
            <a:extLst>
              <a:ext uri="{FF2B5EF4-FFF2-40B4-BE49-F238E27FC236}">
                <a16:creationId xmlns:a16="http://schemas.microsoft.com/office/drawing/2014/main" id="{C8331584-6053-9CED-1478-C438E2AD36BF}"/>
              </a:ext>
            </a:extLst>
          </p:cNvPr>
          <p:cNvSpPr txBox="1">
            <a:spLocks/>
          </p:cNvSpPr>
          <p:nvPr>
            <p:custDataLst>
              <p:tags r:id="rId14"/>
            </p:custDataLst>
          </p:nvPr>
        </p:nvSpPr>
        <p:spPr bwMode="auto">
          <a:xfrm>
            <a:off x="2833688" y="4702175"/>
            <a:ext cx="949325" cy="8255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numCol="1" spcCol="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0FD4D69A-3F3D-428D-8BFE-2751A4E8710E}" type="datetime'Incre''a''se c''ustomer retention and decrease'''' ch''urn'''">
              <a:rPr lang="en-US" altLang="en-US" sz="1200" smtClean="0"/>
              <a:pPr/>
              <a:t>Increase customer retention and decrease churn</a:t>
            </a:fld>
            <a:endParaRPr lang="en-US" sz="1200" dirty="0"/>
          </a:p>
        </p:txBody>
      </p:sp>
      <p:sp>
        <p:nvSpPr>
          <p:cNvPr id="4" name="Text Placeholder 2">
            <a:extLst>
              <a:ext uri="{FF2B5EF4-FFF2-40B4-BE49-F238E27FC236}">
                <a16:creationId xmlns:a16="http://schemas.microsoft.com/office/drawing/2014/main" id="{112877B5-F16A-57B7-422C-2481DF76AEE1}"/>
              </a:ext>
            </a:extLst>
          </p:cNvPr>
          <p:cNvSpPr txBox="1">
            <a:spLocks/>
          </p:cNvSpPr>
          <p:nvPr>
            <p:custDataLst>
              <p:tags r:id="rId15"/>
            </p:custDataLst>
          </p:nvPr>
        </p:nvSpPr>
        <p:spPr bwMode="auto">
          <a:xfrm>
            <a:off x="1763714" y="4702175"/>
            <a:ext cx="931863" cy="660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numCol="1" spcCol="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9F8313D1-63C3-47E7-AD08-EB0502D4DAB9}" type="datetime'Boost ''''mark''e''t penetrat''ion and''/''o''r expan''sio''n'">
              <a:rPr lang="en-US" altLang="en-US" sz="1200" smtClean="0"/>
              <a:pPr/>
              <a:t>Boost market penetration and/or expansion</a:t>
            </a:fld>
            <a:endParaRPr lang="en-US" sz="1200" dirty="0"/>
          </a:p>
        </p:txBody>
      </p:sp>
      <p:sp>
        <p:nvSpPr>
          <p:cNvPr id="69" name="Text Placeholder 2">
            <a:extLst>
              <a:ext uri="{FF2B5EF4-FFF2-40B4-BE49-F238E27FC236}">
                <a16:creationId xmlns:a16="http://schemas.microsoft.com/office/drawing/2014/main" id="{1A919C60-EFD1-8548-A4E3-BF58251AC5A8}"/>
              </a:ext>
            </a:extLst>
          </p:cNvPr>
          <p:cNvSpPr txBox="1">
            <a:spLocks/>
          </p:cNvSpPr>
          <p:nvPr>
            <p:custDataLst>
              <p:tags r:id="rId16"/>
            </p:custDataLst>
          </p:nvPr>
        </p:nvSpPr>
        <p:spPr bwMode="gray">
          <a:xfrm>
            <a:off x="754063" y="2027238"/>
            <a:ext cx="404813"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5400" tIns="0" rIns="25400" bIns="0" numCol="1" spcCol="0" rtlCol="0" anchor="b"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B5CEAE74-CCFA-4398-A2D4-F5ACEFD08509}" type="datetime'''''''''''7''''''1''''''''%'''''">
              <a:rPr lang="en-US" altLang="en-US" sz="1400" smtClean="0"/>
              <a:pPr/>
              <a:t>71%</a:t>
            </a:fld>
            <a:endParaRPr lang="en-US" sz="1400" dirty="0"/>
          </a:p>
        </p:txBody>
      </p:sp>
      <p:sp>
        <p:nvSpPr>
          <p:cNvPr id="70" name="Text Placeholder 2">
            <a:extLst>
              <a:ext uri="{FF2B5EF4-FFF2-40B4-BE49-F238E27FC236}">
                <a16:creationId xmlns:a16="http://schemas.microsoft.com/office/drawing/2014/main" id="{D1D6BD3E-CE94-9070-5D68-7D0D1327AC6E}"/>
              </a:ext>
            </a:extLst>
          </p:cNvPr>
          <p:cNvSpPr txBox="1">
            <a:spLocks/>
          </p:cNvSpPr>
          <p:nvPr>
            <p:custDataLst>
              <p:tags r:id="rId17"/>
            </p:custDataLst>
          </p:nvPr>
        </p:nvSpPr>
        <p:spPr bwMode="gray">
          <a:xfrm>
            <a:off x="1139825" y="2535238"/>
            <a:ext cx="404813"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5400" tIns="0" rIns="25400" bIns="0" numCol="1" spcCol="0" rtlCol="0" anchor="b"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D295C5E6-ADC5-48B3-8F62-02121645B661}" type="datetime'5''''''''''''6''''''''%'''''''''">
              <a:rPr lang="en-US" altLang="en-US" sz="1400" smtClean="0"/>
              <a:pPr/>
              <a:t>56%</a:t>
            </a:fld>
            <a:endParaRPr lang="en-US" sz="1400" dirty="0"/>
          </a:p>
        </p:txBody>
      </p:sp>
      <p:sp>
        <p:nvSpPr>
          <p:cNvPr id="5" name="Text Placeholder 2">
            <a:extLst>
              <a:ext uri="{FF2B5EF4-FFF2-40B4-BE49-F238E27FC236}">
                <a16:creationId xmlns:a16="http://schemas.microsoft.com/office/drawing/2014/main" id="{A1F0C129-E548-C4D8-B2DF-DF6F9C098181}"/>
              </a:ext>
            </a:extLst>
          </p:cNvPr>
          <p:cNvSpPr txBox="1">
            <a:spLocks/>
          </p:cNvSpPr>
          <p:nvPr>
            <p:custDataLst>
              <p:tags r:id="rId18"/>
            </p:custDataLst>
          </p:nvPr>
        </p:nvSpPr>
        <p:spPr bwMode="gray">
          <a:xfrm>
            <a:off x="1833563" y="2162175"/>
            <a:ext cx="404813"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5400" tIns="0" rIns="25400" bIns="0" numCol="1" spcCol="0" rtlCol="0" anchor="b"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81575304-F1F6-4BB0-9BA1-EF98DB0ED278}" type="datetime'''''''''''''''6''''''''''''''''''''7''''''''''''''''''%'">
              <a:rPr lang="en-US" altLang="en-US" sz="1400" smtClean="0"/>
              <a:pPr/>
              <a:t>67%</a:t>
            </a:fld>
            <a:endParaRPr lang="en-US" sz="1400" dirty="0"/>
          </a:p>
        </p:txBody>
      </p:sp>
      <p:sp>
        <p:nvSpPr>
          <p:cNvPr id="34" name="Text Placeholder 2">
            <a:extLst>
              <a:ext uri="{FF2B5EF4-FFF2-40B4-BE49-F238E27FC236}">
                <a16:creationId xmlns:a16="http://schemas.microsoft.com/office/drawing/2014/main" id="{429594B9-0B47-669A-4351-97C48810881F}"/>
              </a:ext>
            </a:extLst>
          </p:cNvPr>
          <p:cNvSpPr txBox="1">
            <a:spLocks/>
          </p:cNvSpPr>
          <p:nvPr>
            <p:custDataLst>
              <p:tags r:id="rId19"/>
            </p:custDataLst>
          </p:nvPr>
        </p:nvSpPr>
        <p:spPr bwMode="auto">
          <a:xfrm>
            <a:off x="663575" y="4702175"/>
            <a:ext cx="971550" cy="9906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numCol="1" spcCol="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793E6233-4975-41CF-BED9-580D5C200EB6}" type="thinkcell&lt;?xml version=&quot;1.0&quot; encoding=&quot;UTF-16&quot; standalone=&quot;yes&quot;?&gt;&lt;root reqver=&quot;27037&quot;&gt;&lt;version val=&quot;33047&quot;/&gt;&lt;PersistentType&gt;&lt;m_guid val=&quot;b1682e48-43e1-4fd3-be2a-23ae3a062a4c&quot;/&gt;&lt;m_prec&gt;&lt;m_yearfmt&gt;&lt;begin val=&quot;0&quot;/&gt;&lt;end val=&quot;4&quot;/&gt;&lt;/m_yearfmt&gt;&lt;/m_prec&gt;&lt;/PersistentType&gt;&lt;/root&gt;">
              <a:rPr lang="en-US" altLang="en-US" sz="1200" smtClean="0"/>
              <a:pPr/>
              <a:t>Optimize go-to-market model to improve sales &amp; marketing productivity</a:t>
            </a:fld>
            <a:endParaRPr lang="en-US" sz="1200" dirty="0"/>
          </a:p>
        </p:txBody>
      </p:sp>
      <p:sp>
        <p:nvSpPr>
          <p:cNvPr id="71" name="Text Placeholder 2">
            <a:extLst>
              <a:ext uri="{FF2B5EF4-FFF2-40B4-BE49-F238E27FC236}">
                <a16:creationId xmlns:a16="http://schemas.microsoft.com/office/drawing/2014/main" id="{62E37183-BE42-AC7F-A9EF-51F63D08B740}"/>
              </a:ext>
            </a:extLst>
          </p:cNvPr>
          <p:cNvSpPr txBox="1">
            <a:spLocks/>
          </p:cNvSpPr>
          <p:nvPr>
            <p:custDataLst>
              <p:tags r:id="rId20"/>
            </p:custDataLst>
          </p:nvPr>
        </p:nvSpPr>
        <p:spPr bwMode="gray">
          <a:xfrm>
            <a:off x="2913063" y="2298700"/>
            <a:ext cx="404813"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5400" tIns="0" rIns="25400" bIns="0" numCol="1" spcCol="0" rtlCol="0" anchor="b"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1F8C39A2-21F4-4F5A-B607-5E943AF96F12}" type="datetime'''''''''''''''6''''''''''''''''''''''''''3''''''''''%'''''''''">
              <a:rPr lang="en-US" altLang="en-US" sz="1400" smtClean="0"/>
              <a:pPr/>
              <a:t>63%</a:t>
            </a:fld>
            <a:endParaRPr lang="en-US" sz="1400" dirty="0"/>
          </a:p>
        </p:txBody>
      </p:sp>
      <p:sp>
        <p:nvSpPr>
          <p:cNvPr id="72" name="Text Placeholder 2">
            <a:extLst>
              <a:ext uri="{FF2B5EF4-FFF2-40B4-BE49-F238E27FC236}">
                <a16:creationId xmlns:a16="http://schemas.microsoft.com/office/drawing/2014/main" id="{00C65FF6-9B20-C10A-358F-89F4D53DF76D}"/>
              </a:ext>
            </a:extLst>
          </p:cNvPr>
          <p:cNvSpPr txBox="1">
            <a:spLocks/>
          </p:cNvSpPr>
          <p:nvPr>
            <p:custDataLst>
              <p:tags r:id="rId21"/>
            </p:custDataLst>
          </p:nvPr>
        </p:nvSpPr>
        <p:spPr bwMode="gray">
          <a:xfrm>
            <a:off x="3298825" y="2501900"/>
            <a:ext cx="404813"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5400" tIns="0" rIns="25400" bIns="0" numCol="1" spcCol="0" rtlCol="0" anchor="b"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6753F0D3-DF51-4B64-AB98-EA6162F8FCA2}" type="datetime'''''''''''''''''''''5''7''''''''''''''''%'''''''''''''''''">
              <a:rPr lang="en-US" altLang="en-US" sz="1400" smtClean="0"/>
              <a:pPr/>
              <a:t>57%</a:t>
            </a:fld>
            <a:endParaRPr lang="en-US" sz="1400" dirty="0"/>
          </a:p>
        </p:txBody>
      </p:sp>
      <p:sp>
        <p:nvSpPr>
          <p:cNvPr id="73" name="Text Placeholder 2">
            <a:extLst>
              <a:ext uri="{FF2B5EF4-FFF2-40B4-BE49-F238E27FC236}">
                <a16:creationId xmlns:a16="http://schemas.microsoft.com/office/drawing/2014/main" id="{771949A9-34DF-F373-078C-6C87095657B7}"/>
              </a:ext>
            </a:extLst>
          </p:cNvPr>
          <p:cNvSpPr txBox="1">
            <a:spLocks/>
          </p:cNvSpPr>
          <p:nvPr>
            <p:custDataLst>
              <p:tags r:id="rId22"/>
            </p:custDataLst>
          </p:nvPr>
        </p:nvSpPr>
        <p:spPr bwMode="gray">
          <a:xfrm>
            <a:off x="3992563" y="2671763"/>
            <a:ext cx="404813"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5400" tIns="0" rIns="25400" bIns="0" numCol="1" spcCol="0" rtlCol="0" anchor="b"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1AF5D3EB-8314-464C-8F1B-EECAE57AE12A}" type="datetime'''''''''5''''2''%'''''''''''">
              <a:rPr lang="en-US" altLang="en-US" sz="1400" smtClean="0"/>
              <a:pPr/>
              <a:t>52%</a:t>
            </a:fld>
            <a:endParaRPr lang="en-US" sz="1400" dirty="0"/>
          </a:p>
        </p:txBody>
      </p:sp>
      <p:sp>
        <p:nvSpPr>
          <p:cNvPr id="74" name="Text Placeholder 2">
            <a:extLst>
              <a:ext uri="{FF2B5EF4-FFF2-40B4-BE49-F238E27FC236}">
                <a16:creationId xmlns:a16="http://schemas.microsoft.com/office/drawing/2014/main" id="{6611EEF1-C1D7-5182-3206-DBCC4F173C77}"/>
              </a:ext>
            </a:extLst>
          </p:cNvPr>
          <p:cNvSpPr txBox="1">
            <a:spLocks/>
          </p:cNvSpPr>
          <p:nvPr>
            <p:custDataLst>
              <p:tags r:id="rId23"/>
            </p:custDataLst>
          </p:nvPr>
        </p:nvSpPr>
        <p:spPr bwMode="gray">
          <a:xfrm>
            <a:off x="4378325" y="2806700"/>
            <a:ext cx="404813"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5400" tIns="0" rIns="25400" bIns="0" numCol="1" spcCol="0" rtlCol="0" anchor="b"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52C5ADED-D8B8-4888-9E35-FBBE6B0F58B8}" type="datetime'''''''''''''''''''''''''''''''''''''4''''''''8''''%'''''">
              <a:rPr lang="en-US" altLang="en-US" sz="1400" smtClean="0"/>
              <a:pPr/>
              <a:t>48%</a:t>
            </a:fld>
            <a:endParaRPr lang="en-US" sz="1400" dirty="0"/>
          </a:p>
        </p:txBody>
      </p:sp>
      <p:sp>
        <p:nvSpPr>
          <p:cNvPr id="77" name="Text Placeholder 2">
            <a:extLst>
              <a:ext uri="{FF2B5EF4-FFF2-40B4-BE49-F238E27FC236}">
                <a16:creationId xmlns:a16="http://schemas.microsoft.com/office/drawing/2014/main" id="{F6E1A47F-49D6-C3C6-64B0-2BF9E8B8A45C}"/>
              </a:ext>
            </a:extLst>
          </p:cNvPr>
          <p:cNvSpPr txBox="1">
            <a:spLocks/>
          </p:cNvSpPr>
          <p:nvPr>
            <p:custDataLst>
              <p:tags r:id="rId24"/>
            </p:custDataLst>
          </p:nvPr>
        </p:nvSpPr>
        <p:spPr bwMode="gray">
          <a:xfrm>
            <a:off x="5073650" y="2738438"/>
            <a:ext cx="404813"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5400" tIns="0" rIns="25400" bIns="0" numCol="1" spcCol="0" rtlCol="0" anchor="b"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11E88100-1B18-4780-89D9-3903DB5F4CD9}" type="datetime'''''''''5''''0''''''''''''''''''%'''''''''''''''''''''''''''''">
              <a:rPr lang="en-US" altLang="en-US" sz="1400" smtClean="0"/>
              <a:pPr/>
              <a:t>50%</a:t>
            </a:fld>
            <a:endParaRPr lang="en-US" sz="1400" dirty="0"/>
          </a:p>
        </p:txBody>
      </p:sp>
      <p:sp>
        <p:nvSpPr>
          <p:cNvPr id="78" name="Text Placeholder 2">
            <a:extLst>
              <a:ext uri="{FF2B5EF4-FFF2-40B4-BE49-F238E27FC236}">
                <a16:creationId xmlns:a16="http://schemas.microsoft.com/office/drawing/2014/main" id="{1345DD7D-C469-D411-44A0-37FCBFB16E53}"/>
              </a:ext>
            </a:extLst>
          </p:cNvPr>
          <p:cNvSpPr txBox="1">
            <a:spLocks/>
          </p:cNvSpPr>
          <p:nvPr>
            <p:custDataLst>
              <p:tags r:id="rId25"/>
            </p:custDataLst>
          </p:nvPr>
        </p:nvSpPr>
        <p:spPr bwMode="gray">
          <a:xfrm>
            <a:off x="5459413" y="2705100"/>
            <a:ext cx="404813"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5400" tIns="0" rIns="25400" bIns="0" numCol="1" spcCol="0" rtlCol="0" anchor="b"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276B4C31-FDB9-4113-A494-C876A94B0FEB}" type="datetime'''''5''''''''''''1''''''''''''''''''''''''''''''%'''''''">
              <a:rPr lang="en-US" altLang="en-US" sz="1400" smtClean="0"/>
              <a:pPr/>
              <a:t>51%</a:t>
            </a:fld>
            <a:endParaRPr lang="en-US" sz="1400" dirty="0"/>
          </a:p>
        </p:txBody>
      </p:sp>
      <p:sp>
        <p:nvSpPr>
          <p:cNvPr id="79" name="Text Placeholder 2">
            <a:extLst>
              <a:ext uri="{FF2B5EF4-FFF2-40B4-BE49-F238E27FC236}">
                <a16:creationId xmlns:a16="http://schemas.microsoft.com/office/drawing/2014/main" id="{95D21745-9C14-1362-3FDC-B2F365CE72E6}"/>
              </a:ext>
            </a:extLst>
          </p:cNvPr>
          <p:cNvSpPr txBox="1">
            <a:spLocks/>
          </p:cNvSpPr>
          <p:nvPr>
            <p:custDataLst>
              <p:tags r:id="rId26"/>
            </p:custDataLst>
          </p:nvPr>
        </p:nvSpPr>
        <p:spPr bwMode="gray">
          <a:xfrm>
            <a:off x="6153150" y="2773363"/>
            <a:ext cx="404813"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5400" tIns="0" rIns="25400" bIns="0" numCol="1" spcCol="0" rtlCol="0" anchor="b"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7488D9AB-5C66-4DFA-B2E0-A5BBE04ABAA9}" type="datetime'''''''''''''''''''''''''4''''''''''9''''''%'''''''''''''''">
              <a:rPr lang="en-US" altLang="en-US" sz="1400" smtClean="0"/>
              <a:pPr/>
              <a:t>49%</a:t>
            </a:fld>
            <a:endParaRPr lang="en-US" sz="1400" dirty="0"/>
          </a:p>
        </p:txBody>
      </p:sp>
      <p:sp>
        <p:nvSpPr>
          <p:cNvPr id="80" name="Text Placeholder 2">
            <a:extLst>
              <a:ext uri="{FF2B5EF4-FFF2-40B4-BE49-F238E27FC236}">
                <a16:creationId xmlns:a16="http://schemas.microsoft.com/office/drawing/2014/main" id="{38DA8FDD-FAD4-62B3-C786-A503AC5DE5F4}"/>
              </a:ext>
            </a:extLst>
          </p:cNvPr>
          <p:cNvSpPr txBox="1">
            <a:spLocks/>
          </p:cNvSpPr>
          <p:nvPr>
            <p:custDataLst>
              <p:tags r:id="rId27"/>
            </p:custDataLst>
          </p:nvPr>
        </p:nvSpPr>
        <p:spPr bwMode="gray">
          <a:xfrm>
            <a:off x="6538913" y="2874963"/>
            <a:ext cx="404813"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5400" tIns="0" rIns="25400" bIns="0" numCol="1" spcCol="0" rtlCol="0" anchor="b"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100ECDD2-5DF6-489F-B515-3603712E572E}" type="datetime'''''''''''''''''''''''4''''''''''6''%'">
              <a:rPr lang="en-US" altLang="en-US" sz="1400" smtClean="0"/>
              <a:pPr/>
              <a:t>46%</a:t>
            </a:fld>
            <a:endParaRPr lang="en-US" sz="1400" dirty="0"/>
          </a:p>
        </p:txBody>
      </p:sp>
      <p:sp>
        <p:nvSpPr>
          <p:cNvPr id="81" name="Text Placeholder 2">
            <a:extLst>
              <a:ext uri="{FF2B5EF4-FFF2-40B4-BE49-F238E27FC236}">
                <a16:creationId xmlns:a16="http://schemas.microsoft.com/office/drawing/2014/main" id="{B45CDAD9-4152-2F12-5FCA-8BDAB64AB425}"/>
              </a:ext>
            </a:extLst>
          </p:cNvPr>
          <p:cNvSpPr txBox="1">
            <a:spLocks/>
          </p:cNvSpPr>
          <p:nvPr>
            <p:custDataLst>
              <p:tags r:id="rId28"/>
            </p:custDataLst>
          </p:nvPr>
        </p:nvSpPr>
        <p:spPr bwMode="gray">
          <a:xfrm>
            <a:off x="7232650" y="2840038"/>
            <a:ext cx="404813"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5400" tIns="0" rIns="25400" bIns="0" numCol="1" spcCol="0" rtlCol="0" anchor="b"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221BB387-B47A-4113-9FC5-56B00E586989}" type="datetime'''''''''''''''4''''7''''''''''''''''''%'''''''''''''''''''">
              <a:rPr lang="en-US" altLang="en-US" sz="1400" smtClean="0"/>
              <a:pPr/>
              <a:t>47%</a:t>
            </a:fld>
            <a:endParaRPr lang="en-US" sz="1400" dirty="0"/>
          </a:p>
        </p:txBody>
      </p:sp>
      <p:sp>
        <p:nvSpPr>
          <p:cNvPr id="82" name="Text Placeholder 2">
            <a:extLst>
              <a:ext uri="{FF2B5EF4-FFF2-40B4-BE49-F238E27FC236}">
                <a16:creationId xmlns:a16="http://schemas.microsoft.com/office/drawing/2014/main" id="{3063C4C0-7378-20CA-C2F2-E29F755AF180}"/>
              </a:ext>
            </a:extLst>
          </p:cNvPr>
          <p:cNvSpPr txBox="1">
            <a:spLocks/>
          </p:cNvSpPr>
          <p:nvPr>
            <p:custDataLst>
              <p:tags r:id="rId29"/>
            </p:custDataLst>
          </p:nvPr>
        </p:nvSpPr>
        <p:spPr bwMode="gray">
          <a:xfrm>
            <a:off x="7618413" y="2976563"/>
            <a:ext cx="404813"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5400" tIns="0" rIns="25400" bIns="0" numCol="1" spcCol="0" rtlCol="0" anchor="b"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1FE1ACA9-CAFE-489A-BA7D-63953B375242}" type="datetime'''''''''''''4''''''''''''''''''''''3''''''''''%'''">
              <a:rPr lang="en-US" altLang="en-US" sz="1400" smtClean="0"/>
              <a:pPr/>
              <a:t>43%</a:t>
            </a:fld>
            <a:endParaRPr lang="en-US" sz="1400" dirty="0"/>
          </a:p>
        </p:txBody>
      </p:sp>
      <p:sp>
        <p:nvSpPr>
          <p:cNvPr id="83" name="Text Placeholder 2">
            <a:extLst>
              <a:ext uri="{FF2B5EF4-FFF2-40B4-BE49-F238E27FC236}">
                <a16:creationId xmlns:a16="http://schemas.microsoft.com/office/drawing/2014/main" id="{D1C3548A-4470-C1E6-9CD5-621E59B56F1B}"/>
              </a:ext>
            </a:extLst>
          </p:cNvPr>
          <p:cNvSpPr txBox="1">
            <a:spLocks/>
          </p:cNvSpPr>
          <p:nvPr>
            <p:custDataLst>
              <p:tags r:id="rId30"/>
            </p:custDataLst>
          </p:nvPr>
        </p:nvSpPr>
        <p:spPr bwMode="gray">
          <a:xfrm>
            <a:off x="8312150" y="2976563"/>
            <a:ext cx="404813"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5400" tIns="0" rIns="25400" bIns="0" numCol="1" spcCol="0" rtlCol="0" anchor="b"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EB8FD548-C109-4B57-A269-96C3522323AA}" type="datetime'''''''4''''''''''''3''''%'''''">
              <a:rPr lang="en-US" altLang="en-US" sz="1400" smtClean="0"/>
              <a:pPr/>
              <a:t>43%</a:t>
            </a:fld>
            <a:endParaRPr lang="en-US" sz="1400" dirty="0"/>
          </a:p>
        </p:txBody>
      </p:sp>
      <p:sp>
        <p:nvSpPr>
          <p:cNvPr id="84" name="Text Placeholder 2">
            <a:extLst>
              <a:ext uri="{FF2B5EF4-FFF2-40B4-BE49-F238E27FC236}">
                <a16:creationId xmlns:a16="http://schemas.microsoft.com/office/drawing/2014/main" id="{2F5E86AE-4E67-35E6-A4FA-54FD3A1022AB}"/>
              </a:ext>
            </a:extLst>
          </p:cNvPr>
          <p:cNvSpPr txBox="1">
            <a:spLocks/>
          </p:cNvSpPr>
          <p:nvPr>
            <p:custDataLst>
              <p:tags r:id="rId31"/>
            </p:custDataLst>
          </p:nvPr>
        </p:nvSpPr>
        <p:spPr bwMode="gray">
          <a:xfrm>
            <a:off x="8697913" y="3078163"/>
            <a:ext cx="404813"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5400" tIns="0" rIns="25400" bIns="0" numCol="1" spcCol="0" rtlCol="0" anchor="b"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0860BF22-097A-429E-9DDA-16937C672C74}" type="datetime'4''''''''''0%'''''''''''''''''''''''''''''''''''''''''''''">
              <a:rPr lang="en-US" altLang="en-US" sz="1400" smtClean="0"/>
              <a:pPr/>
              <a:t>40%</a:t>
            </a:fld>
            <a:endParaRPr lang="en-US" sz="1400" dirty="0"/>
          </a:p>
        </p:txBody>
      </p:sp>
      <p:sp>
        <p:nvSpPr>
          <p:cNvPr id="85" name="Text Placeholder 2">
            <a:extLst>
              <a:ext uri="{FF2B5EF4-FFF2-40B4-BE49-F238E27FC236}">
                <a16:creationId xmlns:a16="http://schemas.microsoft.com/office/drawing/2014/main" id="{B0AA5872-B555-F23B-C777-6454944859BD}"/>
              </a:ext>
            </a:extLst>
          </p:cNvPr>
          <p:cNvSpPr txBox="1">
            <a:spLocks/>
          </p:cNvSpPr>
          <p:nvPr>
            <p:custDataLst>
              <p:tags r:id="rId32"/>
            </p:custDataLst>
          </p:nvPr>
        </p:nvSpPr>
        <p:spPr bwMode="gray">
          <a:xfrm>
            <a:off x="9391650" y="2874963"/>
            <a:ext cx="404813"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5400" tIns="0" rIns="25400" bIns="0" numCol="1" spcCol="0" rtlCol="0" anchor="b"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C4EC0803-BEEE-4AFB-B326-A2E71ECD124F}" type="datetime'''''''4''''''6''''''''''''''''%'''''''''''''''''">
              <a:rPr lang="en-US" altLang="en-US" sz="1400" smtClean="0"/>
              <a:pPr/>
              <a:t>46%</a:t>
            </a:fld>
            <a:endParaRPr lang="en-US" sz="1400" dirty="0"/>
          </a:p>
        </p:txBody>
      </p:sp>
      <p:sp>
        <p:nvSpPr>
          <p:cNvPr id="86" name="Text Placeholder 2">
            <a:extLst>
              <a:ext uri="{FF2B5EF4-FFF2-40B4-BE49-F238E27FC236}">
                <a16:creationId xmlns:a16="http://schemas.microsoft.com/office/drawing/2014/main" id="{7559B929-170D-3C4A-0F0B-ED88A3C8548E}"/>
              </a:ext>
            </a:extLst>
          </p:cNvPr>
          <p:cNvSpPr txBox="1">
            <a:spLocks/>
          </p:cNvSpPr>
          <p:nvPr>
            <p:custDataLst>
              <p:tags r:id="rId33"/>
            </p:custDataLst>
          </p:nvPr>
        </p:nvSpPr>
        <p:spPr bwMode="gray">
          <a:xfrm>
            <a:off x="9777413" y="2976563"/>
            <a:ext cx="404813"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5400" tIns="0" rIns="25400" bIns="0" numCol="1" spcCol="0" rtlCol="0" anchor="b"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E5C217C0-FC59-47C2-ABBD-CCD119AEEF4B}" type="datetime'4''''''''''''''3''''''''''''''''''''''''''''%'''''''''">
              <a:rPr lang="en-US" altLang="en-US" sz="1400" smtClean="0"/>
              <a:pPr/>
              <a:t>43%</a:t>
            </a:fld>
            <a:endParaRPr lang="en-US" sz="1400" dirty="0"/>
          </a:p>
        </p:txBody>
      </p:sp>
      <p:sp>
        <p:nvSpPr>
          <p:cNvPr id="87" name="Text Placeholder 2">
            <a:extLst>
              <a:ext uri="{FF2B5EF4-FFF2-40B4-BE49-F238E27FC236}">
                <a16:creationId xmlns:a16="http://schemas.microsoft.com/office/drawing/2014/main" id="{0520113D-A42D-7AFC-1E01-80C7D31FF248}"/>
              </a:ext>
            </a:extLst>
          </p:cNvPr>
          <p:cNvSpPr txBox="1">
            <a:spLocks/>
          </p:cNvSpPr>
          <p:nvPr>
            <p:custDataLst>
              <p:tags r:id="rId34"/>
            </p:custDataLst>
          </p:nvPr>
        </p:nvSpPr>
        <p:spPr bwMode="gray">
          <a:xfrm>
            <a:off x="10471150" y="3248025"/>
            <a:ext cx="404813"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5400" tIns="0" rIns="25400" bIns="0" numCol="1" spcCol="0" rtlCol="0" anchor="b"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DDF8C7EB-5ED2-4EB4-A1CC-7C1EAC7806B6}" type="datetime'3''''''''''''''''''''''''''''''''''5''''''''''''''''''%'''''">
              <a:rPr lang="en-US" altLang="en-US" sz="1400" smtClean="0"/>
              <a:pPr/>
              <a:t>35%</a:t>
            </a:fld>
            <a:endParaRPr lang="en-US" sz="1400" dirty="0"/>
          </a:p>
        </p:txBody>
      </p:sp>
      <p:sp>
        <p:nvSpPr>
          <p:cNvPr id="88" name="Text Placeholder 2">
            <a:extLst>
              <a:ext uri="{FF2B5EF4-FFF2-40B4-BE49-F238E27FC236}">
                <a16:creationId xmlns:a16="http://schemas.microsoft.com/office/drawing/2014/main" id="{4848615D-2B6E-93D7-FA54-55B80753925E}"/>
              </a:ext>
            </a:extLst>
          </p:cNvPr>
          <p:cNvSpPr txBox="1">
            <a:spLocks/>
          </p:cNvSpPr>
          <p:nvPr>
            <p:custDataLst>
              <p:tags r:id="rId35"/>
            </p:custDataLst>
          </p:nvPr>
        </p:nvSpPr>
        <p:spPr bwMode="gray">
          <a:xfrm>
            <a:off x="10856913" y="3213100"/>
            <a:ext cx="404813"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5400" tIns="0" rIns="25400" bIns="0" numCol="1" spcCol="0" rtlCol="0" anchor="b"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B0F963D7-D9D8-4FA0-927F-F326D3C60460}" type="datetime'3''6''''%'''''''''''''''''''''''''''''''''''''''''">
              <a:rPr lang="en-US" altLang="en-US" sz="1400" smtClean="0"/>
              <a:pPr/>
              <a:t>36%</a:t>
            </a:fld>
            <a:endParaRPr lang="en-US" sz="1400" dirty="0"/>
          </a:p>
        </p:txBody>
      </p:sp>
      <p:sp>
        <p:nvSpPr>
          <p:cNvPr id="27" name="Text Placeholder 2">
            <a:extLst>
              <a:ext uri="{FF2B5EF4-FFF2-40B4-BE49-F238E27FC236}">
                <a16:creationId xmlns:a16="http://schemas.microsoft.com/office/drawing/2014/main" id="{9F35D4D7-8F28-A85D-2BFD-613BC25BE673}"/>
              </a:ext>
            </a:extLst>
          </p:cNvPr>
          <p:cNvSpPr txBox="1">
            <a:spLocks/>
          </p:cNvSpPr>
          <p:nvPr>
            <p:custDataLst>
              <p:tags r:id="rId36"/>
            </p:custDataLst>
          </p:nvPr>
        </p:nvSpPr>
        <p:spPr bwMode="auto">
          <a:xfrm>
            <a:off x="830263" y="1639888"/>
            <a:ext cx="636588" cy="273050"/>
          </a:xfrm>
          <a:prstGeom prst="ellipse">
            <a:avLst/>
          </a:prstGeom>
          <a:solidFill>
            <a:schemeClr val="bg1"/>
          </a:solidFill>
          <a:ln w="9525" cmpd="sng">
            <a:solidFill>
              <a:schemeClr val="tx1"/>
            </a:solidFill>
          </a:ln>
          <a:effectLst/>
        </p:spPr>
        <p:txBody>
          <a:bodyPr vert="horz" wrap="none"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CE798FDD-5A95-4752-A921-0E89466918E7}" type="datetime'-''''''''''''''''''''''''''''''''''''''''''''''1''''5'''''''''">
              <a:rPr lang="en-US" altLang="en-US" sz="1400" b="1" smtClean="0">
                <a:effectLst/>
              </a:rPr>
              <a:pPr/>
              <a:t>-15</a:t>
            </a:fld>
            <a:r>
              <a:rPr lang="en-US" altLang="en-US" sz="1400" b="1" dirty="0">
                <a:effectLst/>
              </a:rPr>
              <a:t>%</a:t>
            </a:r>
            <a:endParaRPr lang="en-US" sz="1400" b="1" dirty="0"/>
          </a:p>
        </p:txBody>
      </p:sp>
      <p:sp>
        <p:nvSpPr>
          <p:cNvPr id="38" name="Rectangle 37">
            <a:extLst>
              <a:ext uri="{FF2B5EF4-FFF2-40B4-BE49-F238E27FC236}">
                <a16:creationId xmlns:a16="http://schemas.microsoft.com/office/drawing/2014/main" id="{DD4EA5E0-BD54-F8B4-7D0A-0968D5597C9D}"/>
              </a:ext>
            </a:extLst>
          </p:cNvPr>
          <p:cNvSpPr/>
          <p:nvPr>
            <p:custDataLst>
              <p:tags r:id="rId37"/>
            </p:custDataLst>
          </p:nvPr>
        </p:nvSpPr>
        <p:spPr bwMode="auto">
          <a:xfrm>
            <a:off x="10255250" y="1677988"/>
            <a:ext cx="250825" cy="187325"/>
          </a:xfrm>
          <a:prstGeom prst="rect">
            <a:avLst/>
          </a:prstGeom>
          <a:solidFill>
            <a:schemeClr val="accent3"/>
          </a:solidFill>
          <a:ln w="12700"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a:extLst>
              <a:ext uri="{FF2B5EF4-FFF2-40B4-BE49-F238E27FC236}">
                <a16:creationId xmlns:a16="http://schemas.microsoft.com/office/drawing/2014/main" id="{9E792126-3AEC-A717-9E30-ADE80DB21557}"/>
              </a:ext>
            </a:extLst>
          </p:cNvPr>
          <p:cNvSpPr/>
          <p:nvPr>
            <p:custDataLst>
              <p:tags r:id="rId38"/>
            </p:custDataLst>
          </p:nvPr>
        </p:nvSpPr>
        <p:spPr bwMode="auto">
          <a:xfrm>
            <a:off x="10255250" y="1931988"/>
            <a:ext cx="250825" cy="187325"/>
          </a:xfrm>
          <a:prstGeom prst="rect">
            <a:avLst/>
          </a:prstGeom>
          <a:solidFill>
            <a:schemeClr val="accent2"/>
          </a:solidFill>
          <a:ln w="12700" cap="flat" cmpd="sng" algn="ctr">
            <a:noFill/>
            <a:prstDash val="solid"/>
            <a:miter lim="800000"/>
            <a:headEnd type="none" w="med" len="med"/>
            <a:tailEnd type="none" w="med" len="med"/>
          </a:ln>
          <a:effectLst/>
          <a:extLst>
            <a:ext uri="{91240B29-F687-4F45-9708-019B960494DF}">
              <a14:hiddenLine xmlns:a14="http://schemas.microsoft.com/office/drawing/2010/main" w="12700" cap="flat" cmpd="sng" algn="ctr">
                <a:solidFill>
                  <a:schemeClr val="accent1">
                    <a:shade val="50000"/>
                  </a:schemeClr>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 Placeholder 2">
            <a:extLst>
              <a:ext uri="{FF2B5EF4-FFF2-40B4-BE49-F238E27FC236}">
                <a16:creationId xmlns:a16="http://schemas.microsoft.com/office/drawing/2014/main" id="{4A697632-D383-E2EF-D83C-4B325D28A02C}"/>
              </a:ext>
            </a:extLst>
          </p:cNvPr>
          <p:cNvSpPr txBox="1">
            <a:spLocks/>
          </p:cNvSpPr>
          <p:nvPr>
            <p:custDataLst>
              <p:tags r:id="rId39"/>
            </p:custDataLst>
          </p:nvPr>
        </p:nvSpPr>
        <p:spPr bwMode="auto">
          <a:xfrm>
            <a:off x="10556875" y="1689100"/>
            <a:ext cx="752475"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0"/>
              </a:spcBef>
              <a:spcAft>
                <a:spcPct val="0"/>
              </a:spcAft>
            </a:pPr>
            <a:fld id="{ADA1EEC6-3E30-4138-B97B-B77A9484A91B}" type="datetime'''''''''''''C''rit''i''''''c''a''''li''''''t''''''''''''y'''">
              <a:rPr lang="en-US" altLang="en-US" sz="1400" smtClean="0"/>
              <a:pPr/>
              <a:t>Criticality</a:t>
            </a:fld>
            <a:endParaRPr lang="en-US" sz="1400" dirty="0"/>
          </a:p>
        </p:txBody>
      </p:sp>
      <p:sp>
        <p:nvSpPr>
          <p:cNvPr id="56" name="Text Placeholder 2">
            <a:extLst>
              <a:ext uri="{FF2B5EF4-FFF2-40B4-BE49-F238E27FC236}">
                <a16:creationId xmlns:a16="http://schemas.microsoft.com/office/drawing/2014/main" id="{B0F7ECD3-1F7C-2C67-7394-0F836B163C77}"/>
              </a:ext>
            </a:extLst>
          </p:cNvPr>
          <p:cNvSpPr txBox="1">
            <a:spLocks/>
          </p:cNvSpPr>
          <p:nvPr>
            <p:custDataLst>
              <p:tags r:id="rId40"/>
            </p:custDataLst>
          </p:nvPr>
        </p:nvSpPr>
        <p:spPr bwMode="auto">
          <a:xfrm>
            <a:off x="10556875" y="1943100"/>
            <a:ext cx="942975"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0"/>
              </a:spcBef>
              <a:spcAft>
                <a:spcPct val="0"/>
              </a:spcAft>
            </a:pPr>
            <a:fld id="{3F01DF28-C6DC-41D1-A919-98AB8C346974}" type="datetime'''''''''''''''''''C''o''n''''''''fid''''''e''''n''ce'''''''">
              <a:rPr lang="en-US" altLang="en-US" sz="1400" smtClean="0"/>
              <a:pPr/>
              <a:t>Confidence</a:t>
            </a:fld>
            <a:endParaRPr lang="en-US" sz="1400" dirty="0"/>
          </a:p>
        </p:txBody>
      </p:sp>
      <p:sp>
        <p:nvSpPr>
          <p:cNvPr id="94" name="TextBox 93">
            <a:extLst>
              <a:ext uri="{FF2B5EF4-FFF2-40B4-BE49-F238E27FC236}">
                <a16:creationId xmlns:a16="http://schemas.microsoft.com/office/drawing/2014/main" id="{731EAAFC-D1C2-5CD2-39EF-A48D56CBABFD}"/>
              </a:ext>
            </a:extLst>
          </p:cNvPr>
          <p:cNvSpPr txBox="1"/>
          <p:nvPr/>
        </p:nvSpPr>
        <p:spPr>
          <a:xfrm>
            <a:off x="609600" y="1066195"/>
            <a:ext cx="6588125" cy="523220"/>
          </a:xfrm>
          <a:prstGeom prst="rect">
            <a:avLst/>
          </a:prstGeom>
          <a:noFill/>
        </p:spPr>
        <p:txBody>
          <a:bodyPr wrap="square" rtlCol="0">
            <a:spAutoFit/>
          </a:bodyPr>
          <a:lstStyle/>
          <a:p>
            <a:pPr algn="l"/>
            <a:r>
              <a:rPr lang="en-US" sz="1400" b="1" dirty="0"/>
              <a:t>Criticality vs Confidence for Growth Levers for CY2024</a:t>
            </a:r>
          </a:p>
          <a:p>
            <a:pPr algn="l"/>
            <a:r>
              <a:rPr lang="en-US" sz="1400" i="1" dirty="0"/>
              <a:t>Percentage rating each as critical to success and confident in ability to execute</a:t>
            </a:r>
          </a:p>
        </p:txBody>
      </p:sp>
      <p:sp>
        <p:nvSpPr>
          <p:cNvPr id="105" name="TextBox 104">
            <a:extLst>
              <a:ext uri="{FF2B5EF4-FFF2-40B4-BE49-F238E27FC236}">
                <a16:creationId xmlns:a16="http://schemas.microsoft.com/office/drawing/2014/main" id="{87700F89-3A61-140D-ABDF-6CFDB922B08B}"/>
              </a:ext>
            </a:extLst>
          </p:cNvPr>
          <p:cNvSpPr txBox="1"/>
          <p:nvPr/>
        </p:nvSpPr>
        <p:spPr>
          <a:xfrm>
            <a:off x="671513" y="5824507"/>
            <a:ext cx="6027738" cy="400110"/>
          </a:xfrm>
          <a:prstGeom prst="rect">
            <a:avLst/>
          </a:prstGeom>
          <a:noFill/>
        </p:spPr>
        <p:txBody>
          <a:bodyPr wrap="square" rtlCol="0">
            <a:spAutoFit/>
          </a:bodyPr>
          <a:lstStyle/>
          <a:p>
            <a:pPr algn="l"/>
            <a:r>
              <a:rPr lang="en-US" sz="1000" dirty="0"/>
              <a:t>N = 102</a:t>
            </a:r>
          </a:p>
          <a:p>
            <a:pPr algn="l"/>
            <a:r>
              <a:rPr lang="en-US" sz="1000" dirty="0"/>
              <a:t>Source: SBI Q2 2024 CEO Survey</a:t>
            </a:r>
          </a:p>
        </p:txBody>
      </p:sp>
      <p:sp>
        <p:nvSpPr>
          <p:cNvPr id="3" name="Rectangle 2">
            <a:extLst>
              <a:ext uri="{FF2B5EF4-FFF2-40B4-BE49-F238E27FC236}">
                <a16:creationId xmlns:a16="http://schemas.microsoft.com/office/drawing/2014/main" id="{04DC7F67-05AB-50FA-D675-2152F70C7B15}"/>
              </a:ext>
            </a:extLst>
          </p:cNvPr>
          <p:cNvSpPr/>
          <p:nvPr/>
        </p:nvSpPr>
        <p:spPr>
          <a:xfrm>
            <a:off x="527051" y="1557338"/>
            <a:ext cx="1214438" cy="4178999"/>
          </a:xfrm>
          <a:prstGeom prst="rect">
            <a:avLst/>
          </a:prstGeom>
          <a:noFill/>
          <a:ln w="38100">
            <a:solidFill>
              <a:schemeClr val="accent5"/>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616729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1D02B5CE-8A08-09D3-6960-A61C441A41B2}"/>
              </a:ext>
            </a:extLst>
          </p:cNvPr>
          <p:cNvGraphicFramePr>
            <a:graphicFrameLocks noChangeAspect="1"/>
          </p:cNvGraphicFramePr>
          <p:nvPr>
            <p:custDataLst>
              <p:tags r:id="rId1"/>
            </p:custDataLst>
            <p:extLst>
              <p:ext uri="{D42A27DB-BD31-4B8C-83A1-F6EECF244321}">
                <p14:modId xmlns:p14="http://schemas.microsoft.com/office/powerpoint/2010/main" val="3816576578"/>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12" imgW="7772400" imgH="10058400" progId="TCLayout.ActiveDocument.1">
                  <p:embed/>
                </p:oleObj>
              </mc:Choice>
              <mc:Fallback>
                <p:oleObj name="think-cell Slide" r:id="rId12" imgW="7772400" imgH="10058400" progId="TCLayout.ActiveDocument.1">
                  <p:embed/>
                  <p:pic>
                    <p:nvPicPr>
                      <p:cNvPr id="4" name="think-cell data - do not delete" hidden="1">
                        <a:extLst>
                          <a:ext uri="{FF2B5EF4-FFF2-40B4-BE49-F238E27FC236}">
                            <a16:creationId xmlns:a16="http://schemas.microsoft.com/office/drawing/2014/main" id="{1D02B5CE-8A08-09D3-6960-A61C441A41B2}"/>
                          </a:ext>
                        </a:extLst>
                      </p:cNvPr>
                      <p:cNvPicPr/>
                      <p:nvPr/>
                    </p:nvPicPr>
                    <p:blipFill>
                      <a:blip r:embed="rId13"/>
                      <a:stretch>
                        <a:fillRect/>
                      </a:stretch>
                    </p:blipFill>
                    <p:spPr>
                      <a:xfrm>
                        <a:off x="1588"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32B756E1-8AE3-7D09-F41C-C1D4A215AA73}"/>
              </a:ext>
            </a:extLst>
          </p:cNvPr>
          <p:cNvSpPr>
            <a:spLocks noGrp="1"/>
          </p:cNvSpPr>
          <p:nvPr>
            <p:ph type="title"/>
          </p:nvPr>
        </p:nvSpPr>
        <p:spPr/>
        <p:txBody>
          <a:bodyPr vert="horz"/>
          <a:lstStyle/>
          <a:p>
            <a:r>
              <a:rPr lang="en-US" dirty="0"/>
              <a:t>Confidence in the go-to-market model is hitting new lows</a:t>
            </a:r>
          </a:p>
        </p:txBody>
      </p:sp>
      <p:graphicFrame>
        <p:nvGraphicFramePr>
          <p:cNvPr id="5" name="Chart 4">
            <a:extLst>
              <a:ext uri="{FF2B5EF4-FFF2-40B4-BE49-F238E27FC236}">
                <a16:creationId xmlns:a16="http://schemas.microsoft.com/office/drawing/2014/main" id="{6B546BA2-0E2E-9726-327B-92CDADF6A864}"/>
              </a:ext>
            </a:extLst>
          </p:cNvPr>
          <p:cNvGraphicFramePr/>
          <p:nvPr>
            <p:custDataLst>
              <p:tags r:id="rId2"/>
            </p:custDataLst>
            <p:extLst>
              <p:ext uri="{D42A27DB-BD31-4B8C-83A1-F6EECF244321}">
                <p14:modId xmlns:p14="http://schemas.microsoft.com/office/powerpoint/2010/main" val="4099877632"/>
              </p:ext>
            </p:extLst>
          </p:nvPr>
        </p:nvGraphicFramePr>
        <p:xfrm>
          <a:off x="1301750" y="2219325"/>
          <a:ext cx="4954588" cy="2493963"/>
        </p:xfrm>
        <a:graphic>
          <a:graphicData uri="http://schemas.openxmlformats.org/drawingml/2006/chart">
            <c:chart xmlns:c="http://schemas.openxmlformats.org/drawingml/2006/chart" xmlns:r="http://schemas.openxmlformats.org/officeDocument/2006/relationships" r:id="rId14"/>
          </a:graphicData>
        </a:graphic>
      </p:graphicFrame>
      <p:sp>
        <p:nvSpPr>
          <p:cNvPr id="32" name="Text Placeholder 2">
            <a:extLst>
              <a:ext uri="{FF2B5EF4-FFF2-40B4-BE49-F238E27FC236}">
                <a16:creationId xmlns:a16="http://schemas.microsoft.com/office/drawing/2014/main" id="{50BABBA6-D1A4-A68A-B637-4B10F9557D42}"/>
              </a:ext>
            </a:extLst>
          </p:cNvPr>
          <p:cNvSpPr txBox="1">
            <a:spLocks/>
          </p:cNvSpPr>
          <p:nvPr>
            <p:custDataLst>
              <p:tags r:id="rId3"/>
            </p:custDataLst>
          </p:nvPr>
        </p:nvSpPr>
        <p:spPr bwMode="auto">
          <a:xfrm>
            <a:off x="2819400" y="4689475"/>
            <a:ext cx="722313"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8F405D36-787F-44A7-96C6-45653281B668}" type="datetime'Q''''''3'''''' ''''''202''''''''''3'''''''''">
              <a:rPr lang="en-US" altLang="en-US" sz="1400" smtClean="0"/>
              <a:pPr/>
              <a:t>Q3 2023</a:t>
            </a:fld>
            <a:endParaRPr lang="en-US" sz="1400" dirty="0"/>
          </a:p>
        </p:txBody>
      </p:sp>
      <p:sp>
        <p:nvSpPr>
          <p:cNvPr id="10" name="Text Placeholder 2">
            <a:extLst>
              <a:ext uri="{FF2B5EF4-FFF2-40B4-BE49-F238E27FC236}">
                <a16:creationId xmlns:a16="http://schemas.microsoft.com/office/drawing/2014/main" id="{F3F444C2-05FC-762F-A6D0-0093DA9A0B50}"/>
              </a:ext>
            </a:extLst>
          </p:cNvPr>
          <p:cNvSpPr txBox="1">
            <a:spLocks/>
          </p:cNvSpPr>
          <p:nvPr>
            <p:custDataLst>
              <p:tags r:id="rId4"/>
            </p:custDataLst>
          </p:nvPr>
        </p:nvSpPr>
        <p:spPr bwMode="auto">
          <a:xfrm>
            <a:off x="4016375" y="4689475"/>
            <a:ext cx="722313"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F91F665D-1F55-4AA1-81DF-318EEE371B06}" type="datetime'''''''''Q''''''1'''' ''''2''0''''''''''''2''''''''''4'''''''">
              <a:rPr lang="en-US" altLang="en-US" sz="1400" smtClean="0"/>
              <a:pPr/>
              <a:t>Q1 2024</a:t>
            </a:fld>
            <a:endParaRPr lang="en-US" sz="1400" dirty="0"/>
          </a:p>
        </p:txBody>
      </p:sp>
      <p:sp>
        <p:nvSpPr>
          <p:cNvPr id="12" name="Text Placeholder 2">
            <a:extLst>
              <a:ext uri="{FF2B5EF4-FFF2-40B4-BE49-F238E27FC236}">
                <a16:creationId xmlns:a16="http://schemas.microsoft.com/office/drawing/2014/main" id="{9A6AB2DD-DFE9-9B5B-2873-8EF16A0942BF}"/>
              </a:ext>
            </a:extLst>
          </p:cNvPr>
          <p:cNvSpPr txBox="1">
            <a:spLocks/>
          </p:cNvSpPr>
          <p:nvPr>
            <p:custDataLst>
              <p:tags r:id="rId5"/>
            </p:custDataLst>
          </p:nvPr>
        </p:nvSpPr>
        <p:spPr bwMode="auto">
          <a:xfrm>
            <a:off x="5213350" y="4689475"/>
            <a:ext cx="722313"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99492D38-91A8-4F70-B643-989DEAEDCE8E}" type="datetime'''''''''''''Q''''''''2'''''' 2''0''2''4'''''">
              <a:rPr lang="en-US" altLang="en-US" sz="1400" smtClean="0"/>
              <a:pPr/>
              <a:t>Q2 2024</a:t>
            </a:fld>
            <a:endParaRPr lang="en-US" sz="1400" dirty="0"/>
          </a:p>
        </p:txBody>
      </p:sp>
      <p:sp>
        <p:nvSpPr>
          <p:cNvPr id="40" name="Text Placeholder 2">
            <a:extLst>
              <a:ext uri="{FF2B5EF4-FFF2-40B4-BE49-F238E27FC236}">
                <a16:creationId xmlns:a16="http://schemas.microsoft.com/office/drawing/2014/main" id="{92AA1C6D-A242-06BA-BA0D-BF7EBAB37CD5}"/>
              </a:ext>
            </a:extLst>
          </p:cNvPr>
          <p:cNvSpPr txBox="1">
            <a:spLocks/>
          </p:cNvSpPr>
          <p:nvPr>
            <p:custDataLst>
              <p:tags r:id="rId6"/>
            </p:custDataLst>
          </p:nvPr>
        </p:nvSpPr>
        <p:spPr bwMode="auto">
          <a:xfrm>
            <a:off x="1620838" y="4689475"/>
            <a:ext cx="722313"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2168C64E-6703-4106-89A6-3104E2E92F44}" type="datetime'''''''Q1'''''''''''''''' 202''''3'''">
              <a:rPr lang="en-US" altLang="en-US" sz="1400" smtClean="0"/>
              <a:pPr/>
              <a:t>Q1 2023</a:t>
            </a:fld>
            <a:endParaRPr lang="en-US" sz="1400" dirty="0"/>
          </a:p>
        </p:txBody>
      </p:sp>
      <p:sp>
        <p:nvSpPr>
          <p:cNvPr id="35" name="Text Placeholder 2">
            <a:extLst>
              <a:ext uri="{FF2B5EF4-FFF2-40B4-BE49-F238E27FC236}">
                <a16:creationId xmlns:a16="http://schemas.microsoft.com/office/drawing/2014/main" id="{29888091-5F51-465F-2914-A568A5FA4077}"/>
              </a:ext>
            </a:extLst>
          </p:cNvPr>
          <p:cNvSpPr txBox="1">
            <a:spLocks/>
          </p:cNvSpPr>
          <p:nvPr>
            <p:custDataLst>
              <p:tags r:id="rId7"/>
            </p:custDataLst>
          </p:nvPr>
        </p:nvSpPr>
        <p:spPr bwMode="gray">
          <a:xfrm>
            <a:off x="2978150" y="2119313"/>
            <a:ext cx="404813"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5400" tIns="0" rIns="25400" bIns="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168538D8-2A23-4628-82D8-18F4807C053B}" type="datetime'''''''''''''''''''''6''''''''''''7%'''''''">
              <a:rPr lang="en-US" altLang="en-US" sz="1400" smtClean="0"/>
              <a:pPr/>
              <a:t>67%</a:t>
            </a:fld>
            <a:endParaRPr lang="en-US" sz="1400" dirty="0"/>
          </a:p>
        </p:txBody>
      </p:sp>
      <p:sp>
        <p:nvSpPr>
          <p:cNvPr id="76" name="Text Placeholder 2">
            <a:extLst>
              <a:ext uri="{FF2B5EF4-FFF2-40B4-BE49-F238E27FC236}">
                <a16:creationId xmlns:a16="http://schemas.microsoft.com/office/drawing/2014/main" id="{EF9E3A1D-A5CD-6600-A5A2-ADB9345AEAF2}"/>
              </a:ext>
            </a:extLst>
          </p:cNvPr>
          <p:cNvSpPr txBox="1">
            <a:spLocks/>
          </p:cNvSpPr>
          <p:nvPr>
            <p:custDataLst>
              <p:tags r:id="rId8"/>
            </p:custDataLst>
          </p:nvPr>
        </p:nvSpPr>
        <p:spPr bwMode="gray">
          <a:xfrm>
            <a:off x="4175125" y="2084388"/>
            <a:ext cx="404813"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5400" tIns="0" rIns="25400" bIns="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9B1E9B7B-F467-4934-8FB1-B4B7A7CFFD9B}" type="datetime'''6''''''''''''''''''''''''''''''8''''%'''''''">
              <a:rPr lang="en-US" altLang="en-US" sz="1400" smtClean="0"/>
              <a:pPr/>
              <a:t>68%</a:t>
            </a:fld>
            <a:endParaRPr lang="en-US" sz="1400" dirty="0"/>
          </a:p>
        </p:txBody>
      </p:sp>
      <p:sp>
        <p:nvSpPr>
          <p:cNvPr id="87" name="Text Placeholder 2">
            <a:extLst>
              <a:ext uri="{FF2B5EF4-FFF2-40B4-BE49-F238E27FC236}">
                <a16:creationId xmlns:a16="http://schemas.microsoft.com/office/drawing/2014/main" id="{3343D3C5-B3F0-431C-9757-1CCBF03D1A11}"/>
              </a:ext>
            </a:extLst>
          </p:cNvPr>
          <p:cNvSpPr txBox="1">
            <a:spLocks/>
          </p:cNvSpPr>
          <p:nvPr>
            <p:custDataLst>
              <p:tags r:id="rId9"/>
            </p:custDataLst>
          </p:nvPr>
        </p:nvSpPr>
        <p:spPr bwMode="gray">
          <a:xfrm>
            <a:off x="5372100" y="2495550"/>
            <a:ext cx="404813"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5400" tIns="0" rIns="25400" bIns="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6930A57F-9C89-4CF2-AF3F-8380EA75EF18}" type="datetime'''''''''''''''''''''5''''''''''''''''''''''''''6''%'''''''">
              <a:rPr lang="en-US" altLang="en-US" sz="1400" smtClean="0"/>
              <a:pPr/>
              <a:t>56%</a:t>
            </a:fld>
            <a:endParaRPr lang="en-US" sz="1400" dirty="0"/>
          </a:p>
        </p:txBody>
      </p:sp>
      <p:sp>
        <p:nvSpPr>
          <p:cNvPr id="44" name="Text Placeholder 2">
            <a:extLst>
              <a:ext uri="{FF2B5EF4-FFF2-40B4-BE49-F238E27FC236}">
                <a16:creationId xmlns:a16="http://schemas.microsoft.com/office/drawing/2014/main" id="{0D95AE9B-86DF-46C2-30D2-739F9D741FC5}"/>
              </a:ext>
            </a:extLst>
          </p:cNvPr>
          <p:cNvSpPr txBox="1">
            <a:spLocks/>
          </p:cNvSpPr>
          <p:nvPr>
            <p:custDataLst>
              <p:tags r:id="rId10"/>
            </p:custDataLst>
          </p:nvPr>
        </p:nvSpPr>
        <p:spPr bwMode="gray">
          <a:xfrm>
            <a:off x="1779588" y="2255838"/>
            <a:ext cx="404813"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5400" tIns="0" rIns="25400" bIns="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E99E47E5-D3E7-4A7E-9987-79630CC3173B}" type="datetime'''''''63''''''''''''''''''''''''''''''''%'''''''''">
              <a:rPr lang="en-US" altLang="en-US" sz="1400" smtClean="0"/>
              <a:pPr/>
              <a:t>63%</a:t>
            </a:fld>
            <a:endParaRPr lang="en-US" sz="1400" dirty="0"/>
          </a:p>
        </p:txBody>
      </p:sp>
      <p:sp>
        <p:nvSpPr>
          <p:cNvPr id="21" name="TextBox 20">
            <a:extLst>
              <a:ext uri="{FF2B5EF4-FFF2-40B4-BE49-F238E27FC236}">
                <a16:creationId xmlns:a16="http://schemas.microsoft.com/office/drawing/2014/main" id="{A684CB20-2A35-9C10-1325-993E0CB674DC}"/>
              </a:ext>
            </a:extLst>
          </p:cNvPr>
          <p:cNvSpPr txBox="1"/>
          <p:nvPr/>
        </p:nvSpPr>
        <p:spPr>
          <a:xfrm>
            <a:off x="609599" y="1281635"/>
            <a:ext cx="7669428" cy="523220"/>
          </a:xfrm>
          <a:prstGeom prst="rect">
            <a:avLst/>
          </a:prstGeom>
          <a:noFill/>
        </p:spPr>
        <p:txBody>
          <a:bodyPr wrap="square" rtlCol="0">
            <a:spAutoFit/>
          </a:bodyPr>
          <a:lstStyle/>
          <a:p>
            <a:pPr algn="l"/>
            <a:r>
              <a:rPr lang="en-US" sz="1400" b="1" dirty="0"/>
              <a:t>Percentage of CEOs Expressing Confidence in Their Organization’s Ability to Optimize the Go-to-Market Model to Improve Sales and Marketing Productivity</a:t>
            </a:r>
          </a:p>
        </p:txBody>
      </p:sp>
      <p:sp>
        <p:nvSpPr>
          <p:cNvPr id="8" name="TextBox 7">
            <a:extLst>
              <a:ext uri="{FF2B5EF4-FFF2-40B4-BE49-F238E27FC236}">
                <a16:creationId xmlns:a16="http://schemas.microsoft.com/office/drawing/2014/main" id="{BB8AC6FD-B32B-0D98-0582-31862FA61E2E}"/>
              </a:ext>
            </a:extLst>
          </p:cNvPr>
          <p:cNvSpPr txBox="1"/>
          <p:nvPr/>
        </p:nvSpPr>
        <p:spPr>
          <a:xfrm>
            <a:off x="609599" y="5576365"/>
            <a:ext cx="10363200" cy="553998"/>
          </a:xfrm>
          <a:prstGeom prst="rect">
            <a:avLst/>
          </a:prstGeom>
          <a:noFill/>
        </p:spPr>
        <p:txBody>
          <a:bodyPr wrap="square">
            <a:spAutoFit/>
          </a:bodyPr>
          <a:lstStyle/>
          <a:p>
            <a:r>
              <a:rPr lang="en-US" sz="1000" dirty="0">
                <a:latin typeface="Avenir Next LT Pro" panose="020B0504020202020204" pitchFamily="34" charset="77"/>
              </a:rPr>
              <a:t>N = 91 (Q1 2023); 113 (Q3 2023); 87 (Q1 2024); 102 (</a:t>
            </a:r>
            <a:r>
              <a:rPr kumimoji="0" lang="en-US" sz="1000" b="0" i="0" u="none" strike="noStrike" kern="0" cap="none" spc="0" normalizeH="0" baseline="0" noProof="0" dirty="0">
                <a:ln>
                  <a:noFill/>
                </a:ln>
                <a:solidFill>
                  <a:srgbClr val="000000"/>
                </a:solidFill>
                <a:effectLst/>
                <a:uLnTx/>
                <a:uFillTx/>
                <a:latin typeface="Avenir Next LT Pro" panose="020B0504020202020204" pitchFamily="34" charset="77"/>
                <a:sym typeface="Arial"/>
              </a:rPr>
              <a:t>Q2 2024)</a:t>
            </a:r>
            <a:endParaRPr lang="en-US" sz="1000" dirty="0">
              <a:latin typeface="Avenir Next LT Pro" panose="020B0504020202020204" pitchFamily="34" charset="77"/>
            </a:endParaRPr>
          </a:p>
          <a:p>
            <a:r>
              <a:rPr lang="en-US" sz="1000" dirty="0">
                <a:latin typeface="Avenir Next LT Pro" panose="020B0504020202020204" pitchFamily="34" charset="77"/>
              </a:rPr>
              <a:t>Source: SBI Q1 2023 CEO Survey; SBI Q1 2024 CEO Survey; SBI Q2 2024 CEO Survey</a:t>
            </a:r>
          </a:p>
          <a:p>
            <a:endParaRPr lang="en-US" sz="1000" dirty="0">
              <a:latin typeface="Avenir Next LT Pro" panose="020B0504020202020204" pitchFamily="34" charset="77"/>
            </a:endParaRPr>
          </a:p>
        </p:txBody>
      </p:sp>
    </p:spTree>
    <p:extLst>
      <p:ext uri="{BB962C8B-B14F-4D97-AF65-F5344CB8AC3E}">
        <p14:creationId xmlns:p14="http://schemas.microsoft.com/office/powerpoint/2010/main" val="12555651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6D17ECE8-B542-179F-04EA-40AF78A0F711}"/>
              </a:ext>
            </a:extLst>
          </p:cNvPr>
          <p:cNvGraphicFramePr>
            <a:graphicFrameLocks noChangeAspect="1"/>
          </p:cNvGraphicFramePr>
          <p:nvPr>
            <p:custDataLst>
              <p:tags r:id="rId1"/>
            </p:custDataLst>
            <p:extLst>
              <p:ext uri="{D42A27DB-BD31-4B8C-83A1-F6EECF244321}">
                <p14:modId xmlns:p14="http://schemas.microsoft.com/office/powerpoint/2010/main" val="13221525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5" imgW="592" imgH="595" progId="TCLayout.ActiveDocument.1">
                  <p:embed/>
                </p:oleObj>
              </mc:Choice>
              <mc:Fallback>
                <p:oleObj name="think-cell Slide" r:id="rId15" imgW="592" imgH="595" progId="TCLayout.ActiveDocument.1">
                  <p:embed/>
                  <p:pic>
                    <p:nvPicPr>
                      <p:cNvPr id="5" name="Object 4" hidden="1">
                        <a:extLst>
                          <a:ext uri="{FF2B5EF4-FFF2-40B4-BE49-F238E27FC236}">
                            <a16:creationId xmlns:a16="http://schemas.microsoft.com/office/drawing/2014/main" id="{6D17ECE8-B542-179F-04EA-40AF78A0F711}"/>
                          </a:ext>
                        </a:extLst>
                      </p:cNvPr>
                      <p:cNvPicPr/>
                      <p:nvPr/>
                    </p:nvPicPr>
                    <p:blipFill>
                      <a:blip r:embed="rId16"/>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DE80C64D-5FAC-1BBB-7569-F8942543333B}"/>
              </a:ext>
            </a:extLst>
          </p:cNvPr>
          <p:cNvSpPr>
            <a:spLocks noGrp="1"/>
          </p:cNvSpPr>
          <p:nvPr>
            <p:ph type="title"/>
          </p:nvPr>
        </p:nvSpPr>
        <p:spPr/>
        <p:txBody>
          <a:bodyPr vert="horz">
            <a:normAutofit/>
          </a:bodyPr>
          <a:lstStyle/>
          <a:p>
            <a:r>
              <a:rPr lang="en-US" dirty="0"/>
              <a:t>Few are prioritizing go-to-market strategy investments 2024</a:t>
            </a:r>
          </a:p>
        </p:txBody>
      </p:sp>
      <p:sp>
        <p:nvSpPr>
          <p:cNvPr id="7" name="TextBox 6">
            <a:extLst>
              <a:ext uri="{FF2B5EF4-FFF2-40B4-BE49-F238E27FC236}">
                <a16:creationId xmlns:a16="http://schemas.microsoft.com/office/drawing/2014/main" id="{BFC3C79E-5C66-DC22-5F27-F6875ABE0F8C}"/>
              </a:ext>
            </a:extLst>
          </p:cNvPr>
          <p:cNvSpPr txBox="1"/>
          <p:nvPr/>
        </p:nvSpPr>
        <p:spPr>
          <a:xfrm>
            <a:off x="604836" y="1344135"/>
            <a:ext cx="9615489" cy="307777"/>
          </a:xfrm>
          <a:prstGeom prst="rect">
            <a:avLst/>
          </a:prstGeom>
          <a:noFill/>
        </p:spPr>
        <p:txBody>
          <a:bodyPr wrap="square" rtlCol="0">
            <a:spAutoFit/>
          </a:bodyPr>
          <a:lstStyle/>
          <a:p>
            <a:pPr algn="l"/>
            <a:r>
              <a:rPr lang="en-US" sz="1400" b="1" dirty="0"/>
              <a:t>Planned GTM Leadership Team Resource Investments in 2024 to Improve Commercial Team Productivity</a:t>
            </a:r>
          </a:p>
        </p:txBody>
      </p:sp>
      <p:sp>
        <p:nvSpPr>
          <p:cNvPr id="148" name="TextBox 147">
            <a:extLst>
              <a:ext uri="{FF2B5EF4-FFF2-40B4-BE49-F238E27FC236}">
                <a16:creationId xmlns:a16="http://schemas.microsoft.com/office/drawing/2014/main" id="{2CB322A5-86A0-F2AE-E562-CB861F656EF2}"/>
              </a:ext>
            </a:extLst>
          </p:cNvPr>
          <p:cNvSpPr txBox="1"/>
          <p:nvPr/>
        </p:nvSpPr>
        <p:spPr>
          <a:xfrm>
            <a:off x="733779" y="5822307"/>
            <a:ext cx="9226550" cy="553998"/>
          </a:xfrm>
          <a:prstGeom prst="rect">
            <a:avLst/>
          </a:prstGeom>
          <a:noFill/>
        </p:spPr>
        <p:txBody>
          <a:bodyPr wrap="square">
            <a:spAutoFit/>
          </a:bodyPr>
          <a:lstStyle/>
          <a:p>
            <a:r>
              <a:rPr lang="en-US" sz="1000" dirty="0"/>
              <a:t>N = 102</a:t>
            </a:r>
          </a:p>
          <a:p>
            <a:r>
              <a:rPr lang="en-US" sz="1000" dirty="0"/>
              <a:t>Source: SBI Q2 2024 CEO Survey</a:t>
            </a:r>
          </a:p>
          <a:p>
            <a:endParaRPr lang="en-US" sz="1000" dirty="0"/>
          </a:p>
        </p:txBody>
      </p:sp>
      <p:graphicFrame>
        <p:nvGraphicFramePr>
          <p:cNvPr id="11" name="Chart 10">
            <a:extLst>
              <a:ext uri="{FF2B5EF4-FFF2-40B4-BE49-F238E27FC236}">
                <a16:creationId xmlns:a16="http://schemas.microsoft.com/office/drawing/2014/main" id="{ECA68E45-627D-4BC3-218F-1989AC2BCF0E}"/>
              </a:ext>
            </a:extLst>
          </p:cNvPr>
          <p:cNvGraphicFramePr/>
          <p:nvPr>
            <p:custDataLst>
              <p:tags r:id="rId2"/>
            </p:custDataLst>
            <p:extLst>
              <p:ext uri="{D42A27DB-BD31-4B8C-83A1-F6EECF244321}">
                <p14:modId xmlns:p14="http://schemas.microsoft.com/office/powerpoint/2010/main" val="453281014"/>
              </p:ext>
            </p:extLst>
          </p:nvPr>
        </p:nvGraphicFramePr>
        <p:xfrm>
          <a:off x="1916113" y="1566863"/>
          <a:ext cx="9202737" cy="3689350"/>
        </p:xfrm>
        <a:graphic>
          <a:graphicData uri="http://schemas.openxmlformats.org/drawingml/2006/chart">
            <c:chart xmlns:c="http://schemas.openxmlformats.org/drawingml/2006/chart" xmlns:r="http://schemas.openxmlformats.org/officeDocument/2006/relationships" r:id="rId17"/>
          </a:graphicData>
        </a:graphic>
      </p:graphicFrame>
      <p:sp>
        <p:nvSpPr>
          <p:cNvPr id="34" name="Text Placeholder 2">
            <a:extLst>
              <a:ext uri="{FF2B5EF4-FFF2-40B4-BE49-F238E27FC236}">
                <a16:creationId xmlns:a16="http://schemas.microsoft.com/office/drawing/2014/main" id="{76DE86CD-DCE0-8228-4120-15CE72ACA0E3}"/>
              </a:ext>
            </a:extLst>
          </p:cNvPr>
          <p:cNvSpPr>
            <a:spLocks noGrp="1"/>
          </p:cNvSpPr>
          <p:nvPr>
            <p:custDataLst>
              <p:tags r:id="rId3"/>
            </p:custDataLst>
          </p:nvPr>
        </p:nvSpPr>
        <p:spPr bwMode="auto">
          <a:xfrm>
            <a:off x="2027238" y="5032375"/>
            <a:ext cx="765175" cy="81915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numCol="1" spcCol="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E1F5E0C2-3E4A-4146-BDE1-A8356FE27F3F}" type="thinkcell&lt;?xml version=&quot;1.0&quot; encoding=&quot;UTF-16&quot; standalone=&quot;yes&quot;?&gt;&lt;root reqver=&quot;28224&quot;&gt;&lt;version val=&quot;35345&quot;/&gt;&lt;PersistentType&gt;&lt;m_guid val=&quot;1355cdb2-4394-492b-a78b-eb9024e58ac5&quot;/&gt;&lt;m_prec&gt;&lt;m_yearfmt&gt;&lt;begin val=&quot;0&quot;/&gt;&lt;end val=&quot;4&quot;/&gt;&lt;/m_yearfmt&gt;&lt;/m_prec&gt;&lt;m_bUseExcelFont val=&quot;0&quot;/&gt;&lt;m_bUseExcelFontColor val=&quot;0&quot;/&gt;&lt;/PersistentType&gt;&lt;/root&gt;">
              <a:rPr lang="en-US" altLang="en-US" sz="1000" smtClean="0"/>
              <a:pPr/>
              <a:t>Frontline manager effectiveness (e.g., skill and deal coaching)</a:t>
            </a:fld>
            <a:endParaRPr lang="en-US" sz="1000" dirty="0"/>
          </a:p>
        </p:txBody>
      </p:sp>
      <p:sp>
        <p:nvSpPr>
          <p:cNvPr id="13" name="Text Placeholder 2">
            <a:extLst>
              <a:ext uri="{FF2B5EF4-FFF2-40B4-BE49-F238E27FC236}">
                <a16:creationId xmlns:a16="http://schemas.microsoft.com/office/drawing/2014/main" id="{9689CCA0-58A1-6036-65D0-9554F0E72A7A}"/>
              </a:ext>
            </a:extLst>
          </p:cNvPr>
          <p:cNvSpPr>
            <a:spLocks noGrp="1"/>
          </p:cNvSpPr>
          <p:nvPr>
            <p:custDataLst>
              <p:tags r:id="rId4"/>
            </p:custDataLst>
          </p:nvPr>
        </p:nvSpPr>
        <p:spPr bwMode="auto">
          <a:xfrm>
            <a:off x="2835276" y="5032376"/>
            <a:ext cx="790575" cy="4095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numCol="1" spcCol="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E6B320AF-4D46-40A3-A9AD-AA5BBC6C34B3}" type="datetime'''Sa''''l''es'' ''traini''ng a''nd'' d''evel''o''p''men''t'">
              <a:rPr lang="en-US" altLang="en-US" sz="1000" smtClean="0"/>
              <a:pPr/>
              <a:t>Sales training and development</a:t>
            </a:fld>
            <a:endParaRPr lang="en-US" sz="1000" dirty="0"/>
          </a:p>
        </p:txBody>
      </p:sp>
      <p:sp>
        <p:nvSpPr>
          <p:cNvPr id="14" name="Text Placeholder 2">
            <a:extLst>
              <a:ext uri="{FF2B5EF4-FFF2-40B4-BE49-F238E27FC236}">
                <a16:creationId xmlns:a16="http://schemas.microsoft.com/office/drawing/2014/main" id="{AFCCEF31-1B68-9A42-B526-BF97D623E851}"/>
              </a:ext>
            </a:extLst>
          </p:cNvPr>
          <p:cNvSpPr>
            <a:spLocks noGrp="1"/>
          </p:cNvSpPr>
          <p:nvPr>
            <p:custDataLst>
              <p:tags r:id="rId5"/>
            </p:custDataLst>
          </p:nvPr>
        </p:nvSpPr>
        <p:spPr bwMode="auto">
          <a:xfrm>
            <a:off x="3719513" y="5032375"/>
            <a:ext cx="666750" cy="27305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numCol="1" spcCol="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68804AC2-5219-48AD-85EC-FB17B4AAD8FF}" type="datetime'''''''Re''v''enu''''e'''''' ''te''''''''c''''hn''o''log''y'''">
              <a:rPr lang="en-US" altLang="en-US" sz="1000" smtClean="0"/>
              <a:pPr/>
              <a:t>Revenue technology</a:t>
            </a:fld>
            <a:endParaRPr lang="en-US" sz="1000" dirty="0"/>
          </a:p>
        </p:txBody>
      </p:sp>
      <p:sp>
        <p:nvSpPr>
          <p:cNvPr id="3" name="Text Placeholder 2">
            <a:extLst>
              <a:ext uri="{FF2B5EF4-FFF2-40B4-BE49-F238E27FC236}">
                <a16:creationId xmlns:a16="http://schemas.microsoft.com/office/drawing/2014/main" id="{8E65C2E6-2F61-7044-8964-B3A917428C02}"/>
              </a:ext>
            </a:extLst>
          </p:cNvPr>
          <p:cNvSpPr>
            <a:spLocks noGrp="1"/>
          </p:cNvSpPr>
          <p:nvPr>
            <p:custDataLst>
              <p:tags r:id="rId6"/>
            </p:custDataLst>
          </p:nvPr>
        </p:nvSpPr>
        <p:spPr bwMode="auto">
          <a:xfrm>
            <a:off x="4583113" y="5032375"/>
            <a:ext cx="582613" cy="81915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numCol="1" spcCol="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74628C31-8902-438F-A70C-3556ABA55636}" type="datetime'Impro''ved'' account targeting (e.g., redef''ined ''ICP'')'">
              <a:rPr lang="en-US" altLang="en-US" sz="1000" smtClean="0"/>
              <a:pPr/>
              <a:t>Improved account targeting (e.g., redefined ICP)</a:t>
            </a:fld>
            <a:endParaRPr lang="en-US" sz="1000" dirty="0"/>
          </a:p>
        </p:txBody>
      </p:sp>
      <p:sp>
        <p:nvSpPr>
          <p:cNvPr id="4" name="Text Placeholder 2">
            <a:extLst>
              <a:ext uri="{FF2B5EF4-FFF2-40B4-BE49-F238E27FC236}">
                <a16:creationId xmlns:a16="http://schemas.microsoft.com/office/drawing/2014/main" id="{EF67BB20-9699-4962-7C1A-64D848A741E9}"/>
              </a:ext>
            </a:extLst>
          </p:cNvPr>
          <p:cNvSpPr>
            <a:spLocks noGrp="1"/>
          </p:cNvSpPr>
          <p:nvPr>
            <p:custDataLst>
              <p:tags r:id="rId7"/>
            </p:custDataLst>
          </p:nvPr>
        </p:nvSpPr>
        <p:spPr bwMode="auto">
          <a:xfrm>
            <a:off x="5403850" y="5032376"/>
            <a:ext cx="585788" cy="4095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numCol="1" spcCol="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00BB0063-55E8-4242-A691-EA9DEA4B09BA}" type="datetime'Co''ve''''ra''''''g''e'''''' m''o''d''e''l'' ''r''ed''esign'">
              <a:rPr lang="en-US" altLang="en-US" sz="1000" smtClean="0"/>
              <a:pPr/>
              <a:t>Coverage model redesign</a:t>
            </a:fld>
            <a:endParaRPr lang="en-US" sz="1000" dirty="0"/>
          </a:p>
        </p:txBody>
      </p:sp>
      <p:sp>
        <p:nvSpPr>
          <p:cNvPr id="53" name="Text Placeholder 2">
            <a:extLst>
              <a:ext uri="{FF2B5EF4-FFF2-40B4-BE49-F238E27FC236}">
                <a16:creationId xmlns:a16="http://schemas.microsoft.com/office/drawing/2014/main" id="{F4C7B934-C946-1804-9DDD-A35153C9A72E}"/>
              </a:ext>
            </a:extLst>
          </p:cNvPr>
          <p:cNvSpPr>
            <a:spLocks noGrp="1"/>
          </p:cNvSpPr>
          <p:nvPr>
            <p:custDataLst>
              <p:tags r:id="rId8"/>
            </p:custDataLst>
          </p:nvPr>
        </p:nvSpPr>
        <p:spPr bwMode="auto">
          <a:xfrm>
            <a:off x="6253163" y="5032375"/>
            <a:ext cx="528638" cy="27305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numCol="1" spcCol="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F873CD15-41D6-4EE2-ACC8-53076789ACC5}" type="datetime'''''T''''e''''r''''ritory'''''' r''ed''''e''s''''i''g''n'">
              <a:rPr lang="en-US" altLang="en-US" sz="1000" smtClean="0"/>
              <a:pPr/>
              <a:t>Territory redesign</a:t>
            </a:fld>
            <a:endParaRPr lang="en-US" sz="1000" dirty="0"/>
          </a:p>
        </p:txBody>
      </p:sp>
      <p:sp>
        <p:nvSpPr>
          <p:cNvPr id="62" name="Text Placeholder 2">
            <a:extLst>
              <a:ext uri="{FF2B5EF4-FFF2-40B4-BE49-F238E27FC236}">
                <a16:creationId xmlns:a16="http://schemas.microsoft.com/office/drawing/2014/main" id="{A52D820B-2497-8C98-E57F-BC29931FAC6B}"/>
              </a:ext>
            </a:extLst>
          </p:cNvPr>
          <p:cNvSpPr>
            <a:spLocks noGrp="1"/>
          </p:cNvSpPr>
          <p:nvPr>
            <p:custDataLst>
              <p:tags r:id="rId9"/>
            </p:custDataLst>
          </p:nvPr>
        </p:nvSpPr>
        <p:spPr bwMode="auto">
          <a:xfrm>
            <a:off x="6942138" y="5032376"/>
            <a:ext cx="793750" cy="4095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numCol="1" spcCol="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5B4324A4-8267-4B24-AB2D-9E688CE1B730}" type="datetime'Go-t''o-''''''market'' org''''a''n''iz''ation'' ''des''ign'">
              <a:rPr lang="en-US" altLang="en-US" sz="1000" smtClean="0"/>
              <a:pPr/>
              <a:t>Go-to-market organization design</a:t>
            </a:fld>
            <a:endParaRPr lang="en-US" sz="1000" dirty="0"/>
          </a:p>
        </p:txBody>
      </p:sp>
      <p:sp>
        <p:nvSpPr>
          <p:cNvPr id="137" name="Text Placeholder 2">
            <a:extLst>
              <a:ext uri="{FF2B5EF4-FFF2-40B4-BE49-F238E27FC236}">
                <a16:creationId xmlns:a16="http://schemas.microsoft.com/office/drawing/2014/main" id="{176E2141-078D-2B7D-1081-748F9F5B016C}"/>
              </a:ext>
            </a:extLst>
          </p:cNvPr>
          <p:cNvSpPr>
            <a:spLocks noGrp="1"/>
          </p:cNvSpPr>
          <p:nvPr>
            <p:custDataLst>
              <p:tags r:id="rId10"/>
            </p:custDataLst>
          </p:nvPr>
        </p:nvSpPr>
        <p:spPr bwMode="auto">
          <a:xfrm>
            <a:off x="7739063" y="5032376"/>
            <a:ext cx="841375" cy="4095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numCol="1" spcCol="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0594BE06-ED05-418E-8F9F-0F2C7505A533}" type="datetime'Sal''es'' com''pensation r''''e''''''''''''''''desi''''''gn'">
              <a:rPr lang="en-US" altLang="en-US" sz="1000" smtClean="0"/>
              <a:pPr/>
              <a:t>Sales compensation redesign</a:t>
            </a:fld>
            <a:endParaRPr lang="en-US" sz="1000" dirty="0"/>
          </a:p>
        </p:txBody>
      </p:sp>
      <p:sp>
        <p:nvSpPr>
          <p:cNvPr id="147" name="Text Placeholder 2">
            <a:extLst>
              <a:ext uri="{FF2B5EF4-FFF2-40B4-BE49-F238E27FC236}">
                <a16:creationId xmlns:a16="http://schemas.microsoft.com/office/drawing/2014/main" id="{876E15B1-6D64-9221-C434-62858F8CD3D0}"/>
              </a:ext>
            </a:extLst>
          </p:cNvPr>
          <p:cNvSpPr>
            <a:spLocks noGrp="1"/>
          </p:cNvSpPr>
          <p:nvPr>
            <p:custDataLst>
              <p:tags r:id="rId11"/>
            </p:custDataLst>
          </p:nvPr>
        </p:nvSpPr>
        <p:spPr bwMode="auto">
          <a:xfrm>
            <a:off x="8626475" y="5032376"/>
            <a:ext cx="711200" cy="4095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numCol="1" spcCol="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CDFD08CC-6A0C-4710-ADA0-FA56BA030C73}" type="datetime'Sal''es'' ''en''a''''''''bl''emen''''''t and'''' too''ls'''">
              <a:rPr lang="en-US" altLang="en-US" sz="1000" smtClean="0"/>
              <a:pPr/>
              <a:t>Sales enablement and tools</a:t>
            </a:fld>
            <a:endParaRPr lang="en-US" sz="1000" dirty="0"/>
          </a:p>
        </p:txBody>
      </p:sp>
      <p:sp>
        <p:nvSpPr>
          <p:cNvPr id="157" name="Text Placeholder 2">
            <a:extLst>
              <a:ext uri="{FF2B5EF4-FFF2-40B4-BE49-F238E27FC236}">
                <a16:creationId xmlns:a16="http://schemas.microsoft.com/office/drawing/2014/main" id="{72696E1E-7764-0570-C834-EB75BEDE0D01}"/>
              </a:ext>
            </a:extLst>
          </p:cNvPr>
          <p:cNvSpPr>
            <a:spLocks noGrp="1"/>
          </p:cNvSpPr>
          <p:nvPr>
            <p:custDataLst>
              <p:tags r:id="rId12"/>
            </p:custDataLst>
          </p:nvPr>
        </p:nvSpPr>
        <p:spPr bwMode="auto">
          <a:xfrm>
            <a:off x="9402763" y="5032375"/>
            <a:ext cx="801688" cy="27305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numCol="1" spcCol="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D293CC24-6053-4DBD-8E62-01F4AD1B3190}" type="datetime'S''''al''''es pr''''''''''''''''o''cess'' r''ed''esig''''n '">
              <a:rPr lang="en-US" altLang="en-US" sz="1000" smtClean="0"/>
              <a:pPr/>
              <a:t>Sales process redesign </a:t>
            </a:fld>
            <a:endParaRPr lang="en-US" sz="1000" dirty="0"/>
          </a:p>
        </p:txBody>
      </p:sp>
      <p:sp>
        <p:nvSpPr>
          <p:cNvPr id="166" name="Text Placeholder 2">
            <a:extLst>
              <a:ext uri="{FF2B5EF4-FFF2-40B4-BE49-F238E27FC236}">
                <a16:creationId xmlns:a16="http://schemas.microsoft.com/office/drawing/2014/main" id="{697CB89B-0CE7-B735-836C-DA8170B27534}"/>
              </a:ext>
            </a:extLst>
          </p:cNvPr>
          <p:cNvSpPr>
            <a:spLocks noGrp="1"/>
          </p:cNvSpPr>
          <p:nvPr>
            <p:custDataLst>
              <p:tags r:id="rId13"/>
            </p:custDataLst>
          </p:nvPr>
        </p:nvSpPr>
        <p:spPr bwMode="auto">
          <a:xfrm>
            <a:off x="10220326" y="5032376"/>
            <a:ext cx="809625" cy="4095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numCol="1" spcCol="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19099DE3-1B37-4235-AA26-374AABFF1831}" type="datetime'''''Custom''e''r'' d''''''at''a ''e''''''n''''''hancement'''''">
              <a:rPr lang="en-US" altLang="en-US" sz="1000" smtClean="0"/>
              <a:pPr/>
              <a:t>Customer data enhancement</a:t>
            </a:fld>
            <a:endParaRPr lang="en-US" sz="1000" dirty="0"/>
          </a:p>
        </p:txBody>
      </p:sp>
      <p:sp>
        <p:nvSpPr>
          <p:cNvPr id="16" name="TextBox 15">
            <a:extLst>
              <a:ext uri="{FF2B5EF4-FFF2-40B4-BE49-F238E27FC236}">
                <a16:creationId xmlns:a16="http://schemas.microsoft.com/office/drawing/2014/main" id="{4DCD5809-2921-A9A6-C5E6-91618A2EAB74}"/>
              </a:ext>
            </a:extLst>
          </p:cNvPr>
          <p:cNvSpPr txBox="1"/>
          <p:nvPr/>
        </p:nvSpPr>
        <p:spPr>
          <a:xfrm>
            <a:off x="733779" y="4255911"/>
            <a:ext cx="1452210" cy="307777"/>
          </a:xfrm>
          <a:prstGeom prst="rect">
            <a:avLst/>
          </a:prstGeom>
          <a:noFill/>
        </p:spPr>
        <p:txBody>
          <a:bodyPr wrap="square" rtlCol="0">
            <a:spAutoFit/>
          </a:bodyPr>
          <a:lstStyle/>
          <a:p>
            <a:pPr algn="r"/>
            <a:r>
              <a:rPr lang="en-US" sz="1400" b="1" dirty="0"/>
              <a:t>High</a:t>
            </a:r>
          </a:p>
        </p:txBody>
      </p:sp>
      <p:sp>
        <p:nvSpPr>
          <p:cNvPr id="18" name="TextBox 17">
            <a:extLst>
              <a:ext uri="{FF2B5EF4-FFF2-40B4-BE49-F238E27FC236}">
                <a16:creationId xmlns:a16="http://schemas.microsoft.com/office/drawing/2014/main" id="{78B0B294-E756-65A1-5C99-A6E14800E750}"/>
              </a:ext>
            </a:extLst>
          </p:cNvPr>
          <p:cNvSpPr txBox="1"/>
          <p:nvPr/>
        </p:nvSpPr>
        <p:spPr>
          <a:xfrm>
            <a:off x="733779" y="2689515"/>
            <a:ext cx="1452210" cy="307777"/>
          </a:xfrm>
          <a:prstGeom prst="rect">
            <a:avLst/>
          </a:prstGeom>
          <a:noFill/>
        </p:spPr>
        <p:txBody>
          <a:bodyPr wrap="square" rtlCol="0">
            <a:spAutoFit/>
          </a:bodyPr>
          <a:lstStyle/>
          <a:p>
            <a:pPr algn="r"/>
            <a:r>
              <a:rPr lang="en-US" sz="1400" b="1" dirty="0"/>
              <a:t>Moderate</a:t>
            </a:r>
          </a:p>
        </p:txBody>
      </p:sp>
      <p:sp>
        <p:nvSpPr>
          <p:cNvPr id="20" name="TextBox 19">
            <a:extLst>
              <a:ext uri="{FF2B5EF4-FFF2-40B4-BE49-F238E27FC236}">
                <a16:creationId xmlns:a16="http://schemas.microsoft.com/office/drawing/2014/main" id="{D18D2069-F7D0-B95E-DE3B-BE460E9F28C4}"/>
              </a:ext>
            </a:extLst>
          </p:cNvPr>
          <p:cNvSpPr txBox="1"/>
          <p:nvPr/>
        </p:nvSpPr>
        <p:spPr>
          <a:xfrm>
            <a:off x="538164" y="1969532"/>
            <a:ext cx="1647825" cy="307777"/>
          </a:xfrm>
          <a:prstGeom prst="rect">
            <a:avLst/>
          </a:prstGeom>
          <a:noFill/>
        </p:spPr>
        <p:txBody>
          <a:bodyPr wrap="square" rtlCol="0">
            <a:spAutoFit/>
          </a:bodyPr>
          <a:lstStyle/>
          <a:p>
            <a:pPr algn="r"/>
            <a:r>
              <a:rPr lang="en-US" sz="1400" b="1" dirty="0"/>
              <a:t>Limited to None</a:t>
            </a:r>
          </a:p>
        </p:txBody>
      </p:sp>
      <p:sp>
        <p:nvSpPr>
          <p:cNvPr id="6" name="Rectangle 5">
            <a:extLst>
              <a:ext uri="{FF2B5EF4-FFF2-40B4-BE49-F238E27FC236}">
                <a16:creationId xmlns:a16="http://schemas.microsoft.com/office/drawing/2014/main" id="{BF2E3CDE-1A60-0D29-787B-12649D7FE9B9}"/>
              </a:ext>
            </a:extLst>
          </p:cNvPr>
          <p:cNvSpPr/>
          <p:nvPr/>
        </p:nvSpPr>
        <p:spPr>
          <a:xfrm>
            <a:off x="4459288" y="1717118"/>
            <a:ext cx="3346451" cy="4232578"/>
          </a:xfrm>
          <a:prstGeom prst="rect">
            <a:avLst/>
          </a:prstGeom>
          <a:noFill/>
          <a:ln w="38100">
            <a:solidFill>
              <a:schemeClr val="accent5"/>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948287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86244573-85E3-FAC2-A443-19CD6CA54A32}"/>
              </a:ext>
            </a:extLst>
          </p:cNvPr>
          <p:cNvGraphicFramePr>
            <a:graphicFrameLocks noChangeAspect="1"/>
          </p:cNvGraphicFramePr>
          <p:nvPr>
            <p:custDataLst>
              <p:tags r:id="rId1"/>
            </p:custDataLst>
            <p:extLst>
              <p:ext uri="{D42A27DB-BD31-4B8C-83A1-F6EECF244321}">
                <p14:modId xmlns:p14="http://schemas.microsoft.com/office/powerpoint/2010/main" val="4052107085"/>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6" imgW="7772400" imgH="10058400" progId="TCLayout.ActiveDocument.1">
                  <p:embed/>
                </p:oleObj>
              </mc:Choice>
              <mc:Fallback>
                <p:oleObj name="think-cell Slide" r:id="rId6" imgW="7772400" imgH="10058400" progId="TCLayout.ActiveDocument.1">
                  <p:embed/>
                  <p:pic>
                    <p:nvPicPr>
                      <p:cNvPr id="4" name="Object 3" hidden="1">
                        <a:extLst>
                          <a:ext uri="{FF2B5EF4-FFF2-40B4-BE49-F238E27FC236}">
                            <a16:creationId xmlns:a16="http://schemas.microsoft.com/office/drawing/2014/main" id="{86244573-85E3-FAC2-A443-19CD6CA54A32}"/>
                          </a:ext>
                        </a:extLst>
                      </p:cNvPr>
                      <p:cNvPicPr/>
                      <p:nvPr/>
                    </p:nvPicPr>
                    <p:blipFill>
                      <a:blip r:embed="rId7"/>
                      <a:stretch>
                        <a:fillRect/>
                      </a:stretch>
                    </p:blipFill>
                    <p:spPr>
                      <a:xfrm>
                        <a:off x="1588"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9E450996-5AA9-04C6-A547-40DA695E20EA}"/>
              </a:ext>
            </a:extLst>
          </p:cNvPr>
          <p:cNvSpPr>
            <a:spLocks noGrp="1"/>
          </p:cNvSpPr>
          <p:nvPr>
            <p:ph type="title"/>
          </p:nvPr>
        </p:nvSpPr>
        <p:spPr/>
        <p:txBody>
          <a:bodyPr vert="horz"/>
          <a:lstStyle/>
          <a:p>
            <a:r>
              <a:rPr lang="en-US" dirty="0"/>
              <a:t>Coverage models are largely unchanged</a:t>
            </a:r>
          </a:p>
        </p:txBody>
      </p:sp>
      <p:sp>
        <p:nvSpPr>
          <p:cNvPr id="8" name="TextBox 7">
            <a:extLst>
              <a:ext uri="{FF2B5EF4-FFF2-40B4-BE49-F238E27FC236}">
                <a16:creationId xmlns:a16="http://schemas.microsoft.com/office/drawing/2014/main" id="{70ED4D80-CDFF-1A65-D5E7-5F16F013A564}"/>
              </a:ext>
            </a:extLst>
          </p:cNvPr>
          <p:cNvSpPr txBox="1"/>
          <p:nvPr/>
        </p:nvSpPr>
        <p:spPr>
          <a:xfrm>
            <a:off x="609600" y="5218113"/>
            <a:ext cx="3742481" cy="400110"/>
          </a:xfrm>
          <a:prstGeom prst="rect">
            <a:avLst/>
          </a:prstGeom>
          <a:noFill/>
        </p:spPr>
        <p:txBody>
          <a:bodyPr wrap="square">
            <a:spAutoFit/>
          </a:bodyPr>
          <a:lstStyle/>
          <a:p>
            <a:r>
              <a:rPr lang="en-US" sz="1000" dirty="0"/>
              <a:t>N = 102</a:t>
            </a:r>
          </a:p>
          <a:p>
            <a:r>
              <a:rPr lang="en-US" sz="1000" dirty="0"/>
              <a:t>Source: SBI Q2 2024 CEO Survey</a:t>
            </a:r>
          </a:p>
        </p:txBody>
      </p:sp>
      <p:graphicFrame>
        <p:nvGraphicFramePr>
          <p:cNvPr id="15" name="Chart 14">
            <a:extLst>
              <a:ext uri="{FF2B5EF4-FFF2-40B4-BE49-F238E27FC236}">
                <a16:creationId xmlns:a16="http://schemas.microsoft.com/office/drawing/2014/main" id="{B2F950BA-B5D7-E2C5-3B03-1E341A4B6489}"/>
              </a:ext>
            </a:extLst>
          </p:cNvPr>
          <p:cNvGraphicFramePr/>
          <p:nvPr>
            <p:custDataLst>
              <p:tags r:id="rId2"/>
            </p:custDataLst>
            <p:extLst>
              <p:ext uri="{D42A27DB-BD31-4B8C-83A1-F6EECF244321}">
                <p14:modId xmlns:p14="http://schemas.microsoft.com/office/powerpoint/2010/main" val="4017641479"/>
              </p:ext>
            </p:extLst>
          </p:nvPr>
        </p:nvGraphicFramePr>
        <p:xfrm>
          <a:off x="2300288" y="1982788"/>
          <a:ext cx="2673350" cy="2989262"/>
        </p:xfrm>
        <a:graphic>
          <a:graphicData uri="http://schemas.openxmlformats.org/drawingml/2006/chart">
            <c:chart xmlns:c="http://schemas.openxmlformats.org/drawingml/2006/chart" xmlns:r="http://schemas.openxmlformats.org/officeDocument/2006/relationships" r:id="rId8"/>
          </a:graphicData>
        </a:graphic>
      </p:graphicFrame>
      <p:sp>
        <p:nvSpPr>
          <p:cNvPr id="13" name="Text Placeholder 2">
            <a:extLst>
              <a:ext uri="{FF2B5EF4-FFF2-40B4-BE49-F238E27FC236}">
                <a16:creationId xmlns:a16="http://schemas.microsoft.com/office/drawing/2014/main" id="{71290287-1C97-3D27-8A73-7FE97504030D}"/>
              </a:ext>
            </a:extLst>
          </p:cNvPr>
          <p:cNvSpPr txBox="1">
            <a:spLocks/>
          </p:cNvSpPr>
          <p:nvPr>
            <p:custDataLst>
              <p:tags r:id="rId3"/>
            </p:custDataLst>
          </p:nvPr>
        </p:nvSpPr>
        <p:spPr bwMode="auto">
          <a:xfrm>
            <a:off x="4570413" y="4143375"/>
            <a:ext cx="1146175" cy="3841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0"/>
              </a:spcBef>
              <a:spcAft>
                <a:spcPct val="0"/>
              </a:spcAft>
            </a:pPr>
            <a:fld id="{06B684F9-61C0-473D-A524-CE6A8810533A}" type="datetime'N''o ''''c''''ha''''ng''e ''to'' &#10;''smal''''l'''''' chang''e'">
              <a:rPr lang="en-US" altLang="en-US" sz="1400" smtClean="0"/>
              <a:pPr/>
              <a:t>No change to 
small change</a:t>
            </a:fld>
            <a:endParaRPr lang="en-US" sz="1400" dirty="0"/>
          </a:p>
        </p:txBody>
      </p:sp>
      <p:sp>
        <p:nvSpPr>
          <p:cNvPr id="12" name="Text Placeholder 2">
            <a:extLst>
              <a:ext uri="{FF2B5EF4-FFF2-40B4-BE49-F238E27FC236}">
                <a16:creationId xmlns:a16="http://schemas.microsoft.com/office/drawing/2014/main" id="{CC80DEA4-BA96-4400-BE5E-F432A68F9C26}"/>
              </a:ext>
            </a:extLst>
          </p:cNvPr>
          <p:cNvSpPr txBox="1">
            <a:spLocks/>
          </p:cNvSpPr>
          <p:nvPr>
            <p:custDataLst>
              <p:tags r:id="rId4"/>
            </p:custDataLst>
          </p:nvPr>
        </p:nvSpPr>
        <p:spPr bwMode="auto">
          <a:xfrm>
            <a:off x="1179513" y="2605088"/>
            <a:ext cx="1538288"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spcBef>
                <a:spcPct val="0"/>
              </a:spcBef>
              <a:spcAft>
                <a:spcPct val="0"/>
              </a:spcAft>
            </a:pPr>
            <a:fld id="{1F2192BF-EECD-4F43-A1F5-72E05D47857D}" type="datetime'Sub''stan''''ti''''''''''a''l c''''h''''''ange'''">
              <a:rPr lang="en-US" altLang="en-US" sz="1400" smtClean="0"/>
              <a:pPr/>
              <a:t>Substantial change</a:t>
            </a:fld>
            <a:endParaRPr lang="en-US" sz="1400" dirty="0"/>
          </a:p>
        </p:txBody>
      </p:sp>
      <p:sp>
        <p:nvSpPr>
          <p:cNvPr id="28" name="TextBox 27">
            <a:extLst>
              <a:ext uri="{FF2B5EF4-FFF2-40B4-BE49-F238E27FC236}">
                <a16:creationId xmlns:a16="http://schemas.microsoft.com/office/drawing/2014/main" id="{061E32C8-18EA-6F0B-84F9-CDB7C594ED2A}"/>
              </a:ext>
            </a:extLst>
          </p:cNvPr>
          <p:cNvSpPr txBox="1"/>
          <p:nvPr/>
        </p:nvSpPr>
        <p:spPr>
          <a:xfrm>
            <a:off x="609600" y="1633866"/>
            <a:ext cx="5588000" cy="523220"/>
          </a:xfrm>
          <a:prstGeom prst="rect">
            <a:avLst/>
          </a:prstGeom>
          <a:noFill/>
        </p:spPr>
        <p:txBody>
          <a:bodyPr wrap="square" rtlCol="0">
            <a:spAutoFit/>
          </a:bodyPr>
          <a:lstStyle/>
          <a:p>
            <a:pPr algn="l"/>
            <a:r>
              <a:rPr lang="en-US" sz="1400" b="1" dirty="0"/>
              <a:t>Portion of CEOs Who Report Evolving Their Customer and Prospect Coverage Models Over the Past 12 Months</a:t>
            </a:r>
          </a:p>
        </p:txBody>
      </p:sp>
    </p:spTree>
    <p:extLst>
      <p:ext uri="{BB962C8B-B14F-4D97-AF65-F5344CB8AC3E}">
        <p14:creationId xmlns:p14="http://schemas.microsoft.com/office/powerpoint/2010/main" val="25660216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1D02B5CE-8A08-09D3-6960-A61C441A41B2}"/>
              </a:ext>
            </a:extLst>
          </p:cNvPr>
          <p:cNvGraphicFramePr>
            <a:graphicFrameLocks noChangeAspect="1"/>
          </p:cNvGraphicFramePr>
          <p:nvPr>
            <p:custDataLst>
              <p:tags r:id="rId1"/>
            </p:custDataLst>
            <p:extLst>
              <p:ext uri="{D42A27DB-BD31-4B8C-83A1-F6EECF244321}">
                <p14:modId xmlns:p14="http://schemas.microsoft.com/office/powerpoint/2010/main" val="2759601078"/>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16" imgW="7772400" imgH="10058400" progId="TCLayout.ActiveDocument.1">
                  <p:embed/>
                </p:oleObj>
              </mc:Choice>
              <mc:Fallback>
                <p:oleObj name="think-cell Slide" r:id="rId16" imgW="7772400" imgH="10058400" progId="TCLayout.ActiveDocument.1">
                  <p:embed/>
                  <p:pic>
                    <p:nvPicPr>
                      <p:cNvPr id="4" name="think-cell data - do not delete" hidden="1">
                        <a:extLst>
                          <a:ext uri="{FF2B5EF4-FFF2-40B4-BE49-F238E27FC236}">
                            <a16:creationId xmlns:a16="http://schemas.microsoft.com/office/drawing/2014/main" id="{1D02B5CE-8A08-09D3-6960-A61C441A41B2}"/>
                          </a:ext>
                        </a:extLst>
                      </p:cNvPr>
                      <p:cNvPicPr/>
                      <p:nvPr/>
                    </p:nvPicPr>
                    <p:blipFill>
                      <a:blip r:embed="rId17"/>
                      <a:stretch>
                        <a:fillRect/>
                      </a:stretch>
                    </p:blipFill>
                    <p:spPr>
                      <a:xfrm>
                        <a:off x="1588"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32B756E1-8AE3-7D09-F41C-C1D4A215AA73}"/>
              </a:ext>
            </a:extLst>
          </p:cNvPr>
          <p:cNvSpPr>
            <a:spLocks noGrp="1"/>
          </p:cNvSpPr>
          <p:nvPr>
            <p:ph type="title"/>
          </p:nvPr>
        </p:nvSpPr>
        <p:spPr/>
        <p:txBody>
          <a:bodyPr vert="horz"/>
          <a:lstStyle/>
          <a:p>
            <a:r>
              <a:rPr lang="en-US" dirty="0"/>
              <a:t>Those who are getting the go-to-market strategy right are more likely to report they are making or beating revenue expectations</a:t>
            </a:r>
          </a:p>
        </p:txBody>
      </p:sp>
      <p:graphicFrame>
        <p:nvGraphicFramePr>
          <p:cNvPr id="7" name="Chart 6">
            <a:extLst>
              <a:ext uri="{FF2B5EF4-FFF2-40B4-BE49-F238E27FC236}">
                <a16:creationId xmlns:a16="http://schemas.microsoft.com/office/drawing/2014/main" id="{83DFCB55-DFB4-3228-CEA2-62A67572B30F}"/>
              </a:ext>
            </a:extLst>
          </p:cNvPr>
          <p:cNvGraphicFramePr/>
          <p:nvPr>
            <p:custDataLst>
              <p:tags r:id="rId2"/>
            </p:custDataLst>
            <p:extLst>
              <p:ext uri="{D42A27DB-BD31-4B8C-83A1-F6EECF244321}">
                <p14:modId xmlns:p14="http://schemas.microsoft.com/office/powerpoint/2010/main" val="1041709347"/>
              </p:ext>
            </p:extLst>
          </p:nvPr>
        </p:nvGraphicFramePr>
        <p:xfrm>
          <a:off x="1173163" y="2408238"/>
          <a:ext cx="9744075" cy="2493962"/>
        </p:xfrm>
        <a:graphic>
          <a:graphicData uri="http://schemas.openxmlformats.org/drawingml/2006/chart">
            <c:chart xmlns:c="http://schemas.openxmlformats.org/drawingml/2006/chart" xmlns:r="http://schemas.openxmlformats.org/officeDocument/2006/relationships" r:id="rId18"/>
          </a:graphicData>
        </a:graphic>
      </p:graphicFrame>
      <p:sp>
        <p:nvSpPr>
          <p:cNvPr id="12" name="Text Placeholder 2">
            <a:extLst>
              <a:ext uri="{FF2B5EF4-FFF2-40B4-BE49-F238E27FC236}">
                <a16:creationId xmlns:a16="http://schemas.microsoft.com/office/drawing/2014/main" id="{9A6AB2DD-DFE9-9B5B-2873-8EF16A0942BF}"/>
              </a:ext>
            </a:extLst>
          </p:cNvPr>
          <p:cNvSpPr txBox="1">
            <a:spLocks/>
          </p:cNvSpPr>
          <p:nvPr>
            <p:custDataLst>
              <p:tags r:id="rId3"/>
            </p:custDataLst>
          </p:nvPr>
        </p:nvSpPr>
        <p:spPr bwMode="auto">
          <a:xfrm>
            <a:off x="2454275" y="4878388"/>
            <a:ext cx="1195388" cy="3841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C231AA2E-F7E0-4F6B-89FC-BAED1516921D}" type="datetime'Have t''''he'' ''R''''''i''ght ''GT''''M S''''''''trateg''y'''">
              <a:rPr lang="en-US" altLang="en-US" sz="1400" smtClean="0"/>
              <a:pPr/>
              <a:t>Have the Right GTM Strategy</a:t>
            </a:fld>
            <a:endParaRPr lang="en-US" sz="1400" dirty="0"/>
          </a:p>
        </p:txBody>
      </p:sp>
      <p:sp>
        <p:nvSpPr>
          <p:cNvPr id="11" name="Text Placeholder 2">
            <a:extLst>
              <a:ext uri="{FF2B5EF4-FFF2-40B4-BE49-F238E27FC236}">
                <a16:creationId xmlns:a16="http://schemas.microsoft.com/office/drawing/2014/main" id="{9891ECE0-B836-6A21-F5BB-8160056F6D03}"/>
              </a:ext>
            </a:extLst>
          </p:cNvPr>
          <p:cNvSpPr txBox="1">
            <a:spLocks/>
          </p:cNvSpPr>
          <p:nvPr>
            <p:custDataLst>
              <p:tags r:id="rId4"/>
            </p:custDataLst>
          </p:nvPr>
        </p:nvSpPr>
        <p:spPr bwMode="auto">
          <a:xfrm>
            <a:off x="4862513" y="4878388"/>
            <a:ext cx="1165225" cy="5762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3626A9CD-7193-4A5A-B5FA-0F98CADE7CC7}" type="datetime'''''Not'' C''o''nfident'' i''n ''''''''Th''eir G''T''M Model'">
              <a:rPr lang="en-US" altLang="en-US" sz="1400" smtClean="0"/>
              <a:pPr/>
              <a:t>Not Confident in Their GTM Model</a:t>
            </a:fld>
            <a:endParaRPr lang="en-US" sz="1400" dirty="0"/>
          </a:p>
        </p:txBody>
      </p:sp>
      <p:sp>
        <p:nvSpPr>
          <p:cNvPr id="13" name="Text Placeholder 2">
            <a:extLst>
              <a:ext uri="{FF2B5EF4-FFF2-40B4-BE49-F238E27FC236}">
                <a16:creationId xmlns:a16="http://schemas.microsoft.com/office/drawing/2014/main" id="{AC468DE6-F726-151C-19EB-CD2AB830E391}"/>
              </a:ext>
            </a:extLst>
          </p:cNvPr>
          <p:cNvSpPr txBox="1">
            <a:spLocks/>
          </p:cNvSpPr>
          <p:nvPr>
            <p:custDataLst>
              <p:tags r:id="rId5"/>
            </p:custDataLst>
          </p:nvPr>
        </p:nvSpPr>
        <p:spPr bwMode="auto">
          <a:xfrm>
            <a:off x="6157913" y="4878388"/>
            <a:ext cx="969963" cy="5762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614A44EC-6A0C-4DF0-A4A5-E425876A4549}" type="datetime'Conf''''iden''t'' ''in ''''Their ''GT''''M Mo''d''''''''el'">
              <a:rPr lang="en-US" altLang="en-US" sz="1400" smtClean="0"/>
              <a:pPr/>
              <a:t>Confident in Their GTM Model</a:t>
            </a:fld>
            <a:endParaRPr lang="en-US" sz="1400" dirty="0"/>
          </a:p>
        </p:txBody>
      </p:sp>
      <p:sp>
        <p:nvSpPr>
          <p:cNvPr id="43" name="Text Placeholder 2">
            <a:extLst>
              <a:ext uri="{FF2B5EF4-FFF2-40B4-BE49-F238E27FC236}">
                <a16:creationId xmlns:a16="http://schemas.microsoft.com/office/drawing/2014/main" id="{0E9D8803-904C-8B2D-4EBC-BE3BF587D62F}"/>
              </a:ext>
            </a:extLst>
          </p:cNvPr>
          <p:cNvSpPr txBox="1">
            <a:spLocks/>
          </p:cNvSpPr>
          <p:nvPr>
            <p:custDataLst>
              <p:tags r:id="rId6"/>
            </p:custDataLst>
          </p:nvPr>
        </p:nvSpPr>
        <p:spPr bwMode="auto">
          <a:xfrm>
            <a:off x="8583613" y="4878388"/>
            <a:ext cx="909638" cy="96043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D1B39007-68EC-4041-A7A0-DA601717C612}" type="datetime'''Don''’t Ha''v''e the Ri''ght Mar''ket Co''verage in ''Place'">
              <a:rPr lang="en-US" altLang="en-US" sz="1400" smtClean="0"/>
              <a:pPr/>
              <a:t>Don’t Have the Right Market Coverage in Place</a:t>
            </a:fld>
            <a:endParaRPr lang="en-US" sz="1400" dirty="0"/>
          </a:p>
        </p:txBody>
      </p:sp>
      <p:sp>
        <p:nvSpPr>
          <p:cNvPr id="46" name="Text Placeholder 2">
            <a:extLst>
              <a:ext uri="{FF2B5EF4-FFF2-40B4-BE49-F238E27FC236}">
                <a16:creationId xmlns:a16="http://schemas.microsoft.com/office/drawing/2014/main" id="{419400E0-53B3-5FB3-9B9E-4757B7460313}"/>
              </a:ext>
            </a:extLst>
          </p:cNvPr>
          <p:cNvSpPr txBox="1">
            <a:spLocks/>
          </p:cNvSpPr>
          <p:nvPr>
            <p:custDataLst>
              <p:tags r:id="rId7"/>
            </p:custDataLst>
          </p:nvPr>
        </p:nvSpPr>
        <p:spPr bwMode="auto">
          <a:xfrm>
            <a:off x="9715500" y="4878388"/>
            <a:ext cx="1039813" cy="76835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722545AE-06AD-4F19-BFAF-0D33756781A6}" type="datetime'Have th''e Ri''''g''''ht Mar''k''et Cover''''age in Plac''e'''">
              <a:rPr lang="en-US" altLang="en-US" sz="1400" smtClean="0"/>
              <a:pPr/>
              <a:t>Have the Right Market Coverage in Place</a:t>
            </a:fld>
            <a:endParaRPr lang="en-US" sz="1400" dirty="0"/>
          </a:p>
        </p:txBody>
      </p:sp>
      <p:sp>
        <p:nvSpPr>
          <p:cNvPr id="10" name="Text Placeholder 2">
            <a:extLst>
              <a:ext uri="{FF2B5EF4-FFF2-40B4-BE49-F238E27FC236}">
                <a16:creationId xmlns:a16="http://schemas.microsoft.com/office/drawing/2014/main" id="{F3F444C2-05FC-762F-A6D0-0093DA9A0B50}"/>
              </a:ext>
            </a:extLst>
          </p:cNvPr>
          <p:cNvSpPr txBox="1">
            <a:spLocks/>
          </p:cNvSpPr>
          <p:nvPr>
            <p:custDataLst>
              <p:tags r:id="rId8"/>
            </p:custDataLst>
          </p:nvPr>
        </p:nvSpPr>
        <p:spPr bwMode="auto">
          <a:xfrm>
            <a:off x="1296988" y="4878388"/>
            <a:ext cx="1112838" cy="5762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A7F83691-F3EB-4073-9E3B-B788C22C3ECC}" type="datetime'''Don’t Hav''e th''e R''igh''t'' GTM ''''S''tr''''''a''teg''y'">
              <a:rPr lang="en-US" altLang="en-US" sz="1400" smtClean="0"/>
              <a:pPr/>
              <a:t>Don’t Have the Right GTM Strategy</a:t>
            </a:fld>
            <a:endParaRPr lang="en-US" sz="1400" dirty="0"/>
          </a:p>
        </p:txBody>
      </p:sp>
      <p:sp>
        <p:nvSpPr>
          <p:cNvPr id="87" name="Text Placeholder 2">
            <a:extLst>
              <a:ext uri="{FF2B5EF4-FFF2-40B4-BE49-F238E27FC236}">
                <a16:creationId xmlns:a16="http://schemas.microsoft.com/office/drawing/2014/main" id="{3343D3C5-B3F0-431C-9757-1CCBF03D1A11}"/>
              </a:ext>
            </a:extLst>
          </p:cNvPr>
          <p:cNvSpPr txBox="1">
            <a:spLocks/>
          </p:cNvSpPr>
          <p:nvPr>
            <p:custDataLst>
              <p:tags r:id="rId9"/>
            </p:custDataLst>
          </p:nvPr>
        </p:nvSpPr>
        <p:spPr bwMode="gray">
          <a:xfrm>
            <a:off x="2849563" y="2305050"/>
            <a:ext cx="404813"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5400" tIns="0" rIns="25400" bIns="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D6BCB013-2076-413B-A3A2-4488122A5283}" type="datetime'7''4''''''''''''''''''%'''''''''''''''''''''''''''''''''''''">
              <a:rPr lang="en-US" altLang="en-US" sz="1400" smtClean="0"/>
              <a:pPr/>
              <a:t>74%</a:t>
            </a:fld>
            <a:endParaRPr lang="en-US" sz="1400" dirty="0"/>
          </a:p>
        </p:txBody>
      </p:sp>
      <p:sp>
        <p:nvSpPr>
          <p:cNvPr id="88" name="Text Placeholder 2">
            <a:extLst>
              <a:ext uri="{FF2B5EF4-FFF2-40B4-BE49-F238E27FC236}">
                <a16:creationId xmlns:a16="http://schemas.microsoft.com/office/drawing/2014/main" id="{30CD28A8-B7D9-D11C-C71A-903167C449B2}"/>
              </a:ext>
            </a:extLst>
          </p:cNvPr>
          <p:cNvSpPr txBox="1">
            <a:spLocks/>
          </p:cNvSpPr>
          <p:nvPr>
            <p:custDataLst>
              <p:tags r:id="rId10"/>
            </p:custDataLst>
          </p:nvPr>
        </p:nvSpPr>
        <p:spPr bwMode="gray">
          <a:xfrm>
            <a:off x="5243513" y="2894013"/>
            <a:ext cx="404813"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5400" tIns="0" rIns="25400" bIns="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61193315-BE87-4ABA-B860-B310CACB7AF0}" type="datetime'5''''5''''''''''%'''''''''''''''''''">
              <a:rPr lang="en-US" altLang="en-US" sz="1400" smtClean="0"/>
              <a:pPr/>
              <a:t>55%</a:t>
            </a:fld>
            <a:endParaRPr lang="en-US" sz="1400" dirty="0"/>
          </a:p>
        </p:txBody>
      </p:sp>
      <p:sp>
        <p:nvSpPr>
          <p:cNvPr id="89" name="Text Placeholder 2">
            <a:extLst>
              <a:ext uri="{FF2B5EF4-FFF2-40B4-BE49-F238E27FC236}">
                <a16:creationId xmlns:a16="http://schemas.microsoft.com/office/drawing/2014/main" id="{457F8243-4753-1993-0CD4-D90BCAC4780F}"/>
              </a:ext>
            </a:extLst>
          </p:cNvPr>
          <p:cNvSpPr txBox="1">
            <a:spLocks/>
          </p:cNvSpPr>
          <p:nvPr>
            <p:custDataLst>
              <p:tags r:id="rId11"/>
            </p:custDataLst>
          </p:nvPr>
        </p:nvSpPr>
        <p:spPr bwMode="gray">
          <a:xfrm>
            <a:off x="6440488" y="2273300"/>
            <a:ext cx="404813"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5400" tIns="0" rIns="25400" bIns="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F520D87E-C1BD-4D5F-AC09-64ECEBAAE2B5}" type="datetime'''7''''''''''''''5''''%'''''''''''''''''''''''''''''">
              <a:rPr lang="en-US" altLang="en-US" sz="1400" smtClean="0"/>
              <a:pPr/>
              <a:t>75%</a:t>
            </a:fld>
            <a:endParaRPr lang="en-US" sz="1400" dirty="0"/>
          </a:p>
        </p:txBody>
      </p:sp>
      <p:sp>
        <p:nvSpPr>
          <p:cNvPr id="90" name="Text Placeholder 2">
            <a:extLst>
              <a:ext uri="{FF2B5EF4-FFF2-40B4-BE49-F238E27FC236}">
                <a16:creationId xmlns:a16="http://schemas.microsoft.com/office/drawing/2014/main" id="{6453294C-80B7-25D7-DFE4-C1ED68C6A46E}"/>
              </a:ext>
            </a:extLst>
          </p:cNvPr>
          <p:cNvSpPr txBox="1">
            <a:spLocks/>
          </p:cNvSpPr>
          <p:nvPr>
            <p:custDataLst>
              <p:tags r:id="rId12"/>
            </p:custDataLst>
          </p:nvPr>
        </p:nvSpPr>
        <p:spPr bwMode="gray">
          <a:xfrm>
            <a:off x="8836025" y="2925763"/>
            <a:ext cx="404813"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5400" tIns="0" rIns="25400" bIns="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74B50527-0A46-4FA5-8F4C-D4C5088D0CDD}" type="datetime'''''''''''''''''''''''''''''5''''''''''''''4''%'''''''''">
              <a:rPr lang="en-US" altLang="en-US" sz="1400" smtClean="0"/>
              <a:pPr/>
              <a:t>54%</a:t>
            </a:fld>
            <a:endParaRPr lang="en-US" sz="1400" dirty="0"/>
          </a:p>
        </p:txBody>
      </p:sp>
      <p:sp>
        <p:nvSpPr>
          <p:cNvPr id="91" name="Text Placeholder 2">
            <a:extLst>
              <a:ext uri="{FF2B5EF4-FFF2-40B4-BE49-F238E27FC236}">
                <a16:creationId xmlns:a16="http://schemas.microsoft.com/office/drawing/2014/main" id="{E86147D5-3331-5B63-5C58-A47132DD8A02}"/>
              </a:ext>
            </a:extLst>
          </p:cNvPr>
          <p:cNvSpPr txBox="1">
            <a:spLocks/>
          </p:cNvSpPr>
          <p:nvPr>
            <p:custDataLst>
              <p:tags r:id="rId13"/>
            </p:custDataLst>
          </p:nvPr>
        </p:nvSpPr>
        <p:spPr bwMode="gray">
          <a:xfrm>
            <a:off x="10033000" y="2708275"/>
            <a:ext cx="404813"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5400" tIns="0" rIns="25400" bIns="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D886EE01-BA56-443D-9A75-343D9465F61C}" type="datetime'''6''''''''''''1''''''''''''''''''''''''%'''''''''''''''''''">
              <a:rPr lang="en-US" altLang="en-US" sz="1400" smtClean="0"/>
              <a:pPr/>
              <a:t>61%</a:t>
            </a:fld>
            <a:endParaRPr lang="en-US" sz="1400" dirty="0"/>
          </a:p>
        </p:txBody>
      </p:sp>
      <p:sp>
        <p:nvSpPr>
          <p:cNvPr id="76" name="Text Placeholder 2">
            <a:extLst>
              <a:ext uri="{FF2B5EF4-FFF2-40B4-BE49-F238E27FC236}">
                <a16:creationId xmlns:a16="http://schemas.microsoft.com/office/drawing/2014/main" id="{EF9E3A1D-A5CD-6600-A5A2-ADB9345AEAF2}"/>
              </a:ext>
            </a:extLst>
          </p:cNvPr>
          <p:cNvSpPr txBox="1">
            <a:spLocks/>
          </p:cNvSpPr>
          <p:nvPr>
            <p:custDataLst>
              <p:tags r:id="rId14"/>
            </p:custDataLst>
          </p:nvPr>
        </p:nvSpPr>
        <p:spPr bwMode="gray">
          <a:xfrm>
            <a:off x="1651000" y="3422650"/>
            <a:ext cx="404813"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5400" tIns="0" rIns="25400" bIns="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165534CD-5058-41BD-B530-0B3399951AF8}" type="datetime'''3''''''''''''''8''''%'''''''''''''''''''''''">
              <a:rPr lang="en-US" altLang="en-US" sz="1400" smtClean="0"/>
              <a:pPr/>
              <a:t>38%</a:t>
            </a:fld>
            <a:endParaRPr lang="en-US" sz="1400" dirty="0"/>
          </a:p>
        </p:txBody>
      </p:sp>
      <p:sp>
        <p:nvSpPr>
          <p:cNvPr id="21" name="TextBox 20">
            <a:extLst>
              <a:ext uri="{FF2B5EF4-FFF2-40B4-BE49-F238E27FC236}">
                <a16:creationId xmlns:a16="http://schemas.microsoft.com/office/drawing/2014/main" id="{A684CB20-2A35-9C10-1325-993E0CB674DC}"/>
              </a:ext>
            </a:extLst>
          </p:cNvPr>
          <p:cNvSpPr txBox="1"/>
          <p:nvPr/>
        </p:nvSpPr>
        <p:spPr>
          <a:xfrm>
            <a:off x="609600" y="1421001"/>
            <a:ext cx="7159625" cy="523220"/>
          </a:xfrm>
          <a:prstGeom prst="rect">
            <a:avLst/>
          </a:prstGeom>
          <a:noFill/>
        </p:spPr>
        <p:txBody>
          <a:bodyPr wrap="square" rtlCol="0">
            <a:spAutoFit/>
          </a:bodyPr>
          <a:lstStyle/>
          <a:p>
            <a:pPr algn="l"/>
            <a:r>
              <a:rPr lang="en-US" sz="1400" b="1" dirty="0"/>
              <a:t>Portion of CEOs Reporting Their Organizations Are Performing At or Above Revenue Expectations So Far in 2024</a:t>
            </a:r>
          </a:p>
        </p:txBody>
      </p:sp>
      <p:sp>
        <p:nvSpPr>
          <p:cNvPr id="101" name="TextBox 100">
            <a:extLst>
              <a:ext uri="{FF2B5EF4-FFF2-40B4-BE49-F238E27FC236}">
                <a16:creationId xmlns:a16="http://schemas.microsoft.com/office/drawing/2014/main" id="{39EF267F-C4E0-8AC7-CB70-6BEC3DC69588}"/>
              </a:ext>
            </a:extLst>
          </p:cNvPr>
          <p:cNvSpPr txBox="1"/>
          <p:nvPr/>
        </p:nvSpPr>
        <p:spPr>
          <a:xfrm>
            <a:off x="671513" y="5824507"/>
            <a:ext cx="6027738" cy="400110"/>
          </a:xfrm>
          <a:prstGeom prst="rect">
            <a:avLst/>
          </a:prstGeom>
          <a:noFill/>
        </p:spPr>
        <p:txBody>
          <a:bodyPr wrap="square" rtlCol="0">
            <a:spAutoFit/>
          </a:bodyPr>
          <a:lstStyle/>
          <a:p>
            <a:pPr algn="l"/>
            <a:r>
              <a:rPr lang="en-US" sz="1000" dirty="0"/>
              <a:t>N = 102</a:t>
            </a:r>
          </a:p>
          <a:p>
            <a:pPr algn="l"/>
            <a:r>
              <a:rPr lang="en-US" sz="1000" dirty="0"/>
              <a:t>Source: SBI Q2 2024 CEO Survey</a:t>
            </a:r>
          </a:p>
        </p:txBody>
      </p:sp>
    </p:spTree>
    <p:extLst>
      <p:ext uri="{BB962C8B-B14F-4D97-AF65-F5344CB8AC3E}">
        <p14:creationId xmlns:p14="http://schemas.microsoft.com/office/powerpoint/2010/main" val="8214915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BE33AFD6-D420-397B-7203-4BFBAD8B62F6}"/>
              </a:ext>
            </a:extLst>
          </p:cNvPr>
          <p:cNvGraphicFramePr>
            <a:graphicFrameLocks noChangeAspect="1"/>
          </p:cNvGraphicFramePr>
          <p:nvPr>
            <p:custDataLst>
              <p:tags r:id="rId1"/>
            </p:custData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5" name="Object 4" hidden="1">
                        <a:extLst>
                          <a:ext uri="{FF2B5EF4-FFF2-40B4-BE49-F238E27FC236}">
                            <a16:creationId xmlns:a16="http://schemas.microsoft.com/office/drawing/2014/main" id="{BE33AFD6-D420-397B-7203-4BFBAD8B62F6}"/>
                          </a:ext>
                        </a:extLst>
                      </p:cNvPr>
                      <p:cNvPicPr/>
                      <p:nvPr/>
                    </p:nvPicPr>
                    <p:blipFill>
                      <a:blip r:embed="rId5"/>
                      <a:stretch>
                        <a:fillRect/>
                      </a:stretch>
                    </p:blipFill>
                    <p:spPr>
                      <a:xfrm>
                        <a:off x="1588" y="1588"/>
                        <a:ext cx="1227" cy="1588"/>
                      </a:xfrm>
                      <a:prstGeom prst="rect">
                        <a:avLst/>
                      </a:prstGeom>
                    </p:spPr>
                  </p:pic>
                </p:oleObj>
              </mc:Fallback>
            </mc:AlternateContent>
          </a:graphicData>
        </a:graphic>
      </p:graphicFrame>
      <p:sp>
        <p:nvSpPr>
          <p:cNvPr id="6" name="Rectangle 5">
            <a:extLst>
              <a:ext uri="{FF2B5EF4-FFF2-40B4-BE49-F238E27FC236}">
                <a16:creationId xmlns:a16="http://schemas.microsoft.com/office/drawing/2014/main" id="{1205D979-1AB7-BE09-FC44-7C1C9340120B}"/>
              </a:ext>
            </a:extLst>
          </p:cNvPr>
          <p:cNvSpPr/>
          <p:nvPr/>
        </p:nvSpPr>
        <p:spPr>
          <a:xfrm>
            <a:off x="6772588" y="0"/>
            <a:ext cx="5419412" cy="6318287"/>
          </a:xfrm>
          <a:prstGeom prst="rect">
            <a:avLst/>
          </a:prstGeom>
          <a:solidFill>
            <a:srgbClr val="071E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8DFFAE70-E405-6D07-5EBF-D035F39CE3D7}"/>
              </a:ext>
            </a:extLst>
          </p:cNvPr>
          <p:cNvSpPr/>
          <p:nvPr/>
        </p:nvSpPr>
        <p:spPr>
          <a:xfrm>
            <a:off x="8975" y="2123740"/>
            <a:ext cx="7008708" cy="2183463"/>
          </a:xfrm>
          <a:prstGeom prst="rect">
            <a:avLst/>
          </a:prstGeom>
          <a:solidFill>
            <a:srgbClr val="071E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
            <a:extLst>
              <a:ext uri="{FF2B5EF4-FFF2-40B4-BE49-F238E27FC236}">
                <a16:creationId xmlns:a16="http://schemas.microsoft.com/office/drawing/2014/main" id="{4E4F0C56-6A48-7310-964D-9D1EC91A6D7F}"/>
              </a:ext>
            </a:extLst>
          </p:cNvPr>
          <p:cNvSpPr>
            <a:spLocks noGrp="1"/>
          </p:cNvSpPr>
          <p:nvPr>
            <p:ph type="body" sz="quarter" idx="10"/>
          </p:nvPr>
        </p:nvSpPr>
        <p:spPr>
          <a:xfrm>
            <a:off x="7017683" y="539713"/>
            <a:ext cx="4871720" cy="4640317"/>
          </a:xfrm>
        </p:spPr>
        <p:txBody>
          <a:bodyPr>
            <a:noAutofit/>
          </a:bodyPr>
          <a:lstStyle/>
          <a:p>
            <a:r>
              <a:rPr lang="en-US" sz="1600" b="1" dirty="0">
                <a:solidFill>
                  <a:schemeClr val="bg1"/>
                </a:solidFill>
              </a:rPr>
              <a:t>What CEOs and Their GTM Leadership Teams Should Do</a:t>
            </a:r>
          </a:p>
          <a:p>
            <a:pPr marR="0" lvl="0">
              <a:lnSpc>
                <a:spcPct val="107000"/>
              </a:lnSpc>
              <a:spcBef>
                <a:spcPts val="0"/>
              </a:spcBef>
              <a:spcAft>
                <a:spcPts val="0"/>
              </a:spcAft>
            </a:pPr>
            <a:endParaRPr lang="en-US" b="1" kern="100" dirty="0">
              <a:solidFill>
                <a:schemeClr val="bg1"/>
              </a:solidFill>
              <a:ea typeface="Calibri" panose="020F0502020204030204" pitchFamily="34" charset="0"/>
              <a:cs typeface="Times New Roman" panose="02020603050405020304" pitchFamily="18" charset="0"/>
            </a:endParaRPr>
          </a:p>
          <a:p>
            <a:pPr marR="0" lvl="0">
              <a:lnSpc>
                <a:spcPct val="107000"/>
              </a:lnSpc>
              <a:spcBef>
                <a:spcPts val="0"/>
              </a:spcBef>
              <a:spcAft>
                <a:spcPts val="0"/>
              </a:spcAft>
            </a:pPr>
            <a:endParaRPr lang="en-US" kern="100" dirty="0">
              <a:solidFill>
                <a:schemeClr val="bg1"/>
              </a:solidFill>
              <a:ea typeface="Calibri" panose="020F0502020204030204" pitchFamily="34" charset="0"/>
              <a:cs typeface="Times New Roman" panose="02020603050405020304" pitchFamily="18" charset="0"/>
            </a:endParaRPr>
          </a:p>
          <a:p>
            <a:pPr marL="114300" marR="0" lvl="0" indent="-114300">
              <a:lnSpc>
                <a:spcPct val="107000"/>
              </a:lnSpc>
              <a:spcBef>
                <a:spcPts val="0"/>
              </a:spcBef>
              <a:spcAft>
                <a:spcPts val="0"/>
              </a:spcAft>
              <a:buFont typeface="Arial" panose="020B0604020202020204" pitchFamily="34" charset="0"/>
              <a:buChar char="•"/>
            </a:pPr>
            <a:r>
              <a:rPr lang="en-US" sz="1400" b="1" dirty="0">
                <a:solidFill>
                  <a:schemeClr val="bg1"/>
                </a:solidFill>
                <a:latin typeface="Avenir Next LT Pro"/>
                <a:ea typeface="Source Serif Pro Light"/>
              </a:rPr>
              <a:t>Rationalize revenue technologies to refine commercial datasets. </a:t>
            </a:r>
            <a:r>
              <a:rPr lang="en-US" dirty="0">
                <a:solidFill>
                  <a:schemeClr val="bg1"/>
                </a:solidFill>
                <a:latin typeface="Avenir Next LT Pro"/>
                <a:ea typeface="Source Serif Pro Light"/>
              </a:rPr>
              <a:t>Streamline revtech stacks by eliminating unused solutions that complicate </a:t>
            </a:r>
            <a:r>
              <a:rPr lang="en-US" sz="1400" dirty="0">
                <a:solidFill>
                  <a:schemeClr val="bg1"/>
                </a:solidFill>
                <a:latin typeface="Avenir Next LT Pro"/>
                <a:ea typeface="Source Serif Pro Light"/>
              </a:rPr>
              <a:t>data ingestion and reporting and don’t add value, potentially reclaiming up to 20% of the revtech budget</a:t>
            </a:r>
            <a:r>
              <a:rPr lang="en-MY" sz="1400" dirty="0">
                <a:solidFill>
                  <a:schemeClr val="bg1"/>
                </a:solidFill>
                <a:latin typeface="Avenir Next LT Pro"/>
                <a:ea typeface="Source Serif Pro Light"/>
              </a:rPr>
              <a:t>.</a:t>
            </a:r>
            <a:r>
              <a:rPr lang="en-US" kern="100" dirty="0">
                <a:solidFill>
                  <a:schemeClr val="bg1"/>
                </a:solidFill>
                <a:ea typeface="Calibri" panose="020F0502020204030204" pitchFamily="34" charset="0"/>
                <a:cs typeface="Times New Roman" panose="02020603050405020304" pitchFamily="18" charset="0"/>
              </a:rPr>
              <a:t> </a:t>
            </a:r>
          </a:p>
          <a:p>
            <a:pPr marR="0" lvl="0">
              <a:lnSpc>
                <a:spcPct val="107000"/>
              </a:lnSpc>
              <a:spcBef>
                <a:spcPts val="0"/>
              </a:spcBef>
              <a:spcAft>
                <a:spcPts val="0"/>
              </a:spcAft>
            </a:pPr>
            <a:endParaRPr lang="en-US" b="1" kern="100" dirty="0">
              <a:solidFill>
                <a:schemeClr val="bg1"/>
              </a:solidFill>
              <a:ea typeface="Calibri" panose="020F0502020204030204" pitchFamily="34" charset="0"/>
              <a:cs typeface="Times New Roman" panose="02020603050405020304" pitchFamily="18" charset="0"/>
            </a:endParaRPr>
          </a:p>
          <a:p>
            <a:pPr marL="114300" marR="0" lvl="0" indent="-114300">
              <a:lnSpc>
                <a:spcPct val="107000"/>
              </a:lnSpc>
              <a:spcBef>
                <a:spcPts val="0"/>
              </a:spcBef>
              <a:spcAft>
                <a:spcPts val="0"/>
              </a:spcAft>
              <a:buFont typeface="Arial" panose="020B0604020202020204" pitchFamily="34" charset="0"/>
              <a:buChar char="•"/>
            </a:pPr>
            <a:r>
              <a:rPr lang="en-US" b="1" kern="100" dirty="0">
                <a:solidFill>
                  <a:schemeClr val="bg1"/>
                </a:solidFill>
                <a:ea typeface="Calibri" panose="020F0502020204030204" pitchFamily="34" charset="0"/>
                <a:cs typeface="Times New Roman" panose="02020603050405020304" pitchFamily="18" charset="0"/>
              </a:rPr>
              <a:t>Empower revenue operations as the source for all go-to-market data. </a:t>
            </a:r>
            <a:r>
              <a:rPr lang="en-US" kern="100" dirty="0">
                <a:solidFill>
                  <a:schemeClr val="bg1"/>
                </a:solidFill>
                <a:ea typeface="Calibri" panose="020F0502020204030204" pitchFamily="34" charset="0"/>
                <a:cs typeface="Times New Roman" panose="02020603050405020304" pitchFamily="18" charset="0"/>
              </a:rPr>
              <a:t>Top-performing companies often have highly competent revenue operations leaders with broad authority to control how commercial data is generated, analyzed, and reported to senior business leaders. This allows functional leaders to focus on execution, rather than hunting down performance metrics or reconciling data with other teams.  </a:t>
            </a:r>
          </a:p>
          <a:p>
            <a:pPr marL="114300" marR="0" lvl="0" indent="-114300">
              <a:lnSpc>
                <a:spcPct val="107000"/>
              </a:lnSpc>
              <a:spcBef>
                <a:spcPts val="0"/>
              </a:spcBef>
              <a:spcAft>
                <a:spcPts val="0"/>
              </a:spcAft>
              <a:buFont typeface="Arial" panose="020B0604020202020204" pitchFamily="34" charset="0"/>
              <a:buChar char="•"/>
            </a:pPr>
            <a:endParaRPr lang="en-US" kern="100" dirty="0">
              <a:solidFill>
                <a:schemeClr val="bg1"/>
              </a:solidFill>
              <a:ea typeface="Calibri" panose="020F0502020204030204" pitchFamily="34" charset="0"/>
              <a:cs typeface="Times New Roman" panose="02020603050405020304" pitchFamily="18" charset="0"/>
            </a:endParaRPr>
          </a:p>
          <a:p>
            <a:pPr marR="0" lvl="0">
              <a:lnSpc>
                <a:spcPct val="107000"/>
              </a:lnSpc>
              <a:spcBef>
                <a:spcPts val="0"/>
              </a:spcBef>
              <a:spcAft>
                <a:spcPts val="0"/>
              </a:spcAft>
            </a:pPr>
            <a:endParaRPr lang="en-US" kern="100" dirty="0">
              <a:solidFill>
                <a:schemeClr val="bg1"/>
              </a:solidFill>
              <a:effectLst/>
              <a:ea typeface="Calibri" panose="020F0502020204030204" pitchFamily="34" charset="0"/>
              <a:cs typeface="Times New Roman" panose="02020603050405020304" pitchFamily="18" charset="0"/>
            </a:endParaRPr>
          </a:p>
        </p:txBody>
      </p:sp>
      <p:sp>
        <p:nvSpPr>
          <p:cNvPr id="3" name="Text Placeholder 2">
            <a:extLst>
              <a:ext uri="{FF2B5EF4-FFF2-40B4-BE49-F238E27FC236}">
                <a16:creationId xmlns:a16="http://schemas.microsoft.com/office/drawing/2014/main" id="{AC73CD6A-6BEB-5EA9-C6FE-8AC5E7F4177F}"/>
              </a:ext>
            </a:extLst>
          </p:cNvPr>
          <p:cNvSpPr>
            <a:spLocks noGrp="1"/>
          </p:cNvSpPr>
          <p:nvPr>
            <p:ph type="body" sz="quarter" idx="11"/>
          </p:nvPr>
        </p:nvSpPr>
        <p:spPr>
          <a:xfrm>
            <a:off x="621197" y="895314"/>
            <a:ext cx="6093889" cy="4640316"/>
          </a:xfrm>
        </p:spPr>
        <p:txBody>
          <a:bodyPr>
            <a:noAutofit/>
          </a:bodyPr>
          <a:lstStyle/>
          <a:p>
            <a:pPr>
              <a:lnSpc>
                <a:spcPct val="100000"/>
              </a:lnSpc>
            </a:pPr>
            <a:r>
              <a:rPr lang="en-US" sz="1600" dirty="0">
                <a:solidFill>
                  <a:schemeClr val="bg1">
                    <a:lumMod val="50000"/>
                  </a:schemeClr>
                </a:solidFill>
              </a:rPr>
              <a:t>1. Slowing Demand Elevating Concerns Over Growth Plans</a:t>
            </a:r>
            <a:endParaRPr lang="en-US" sz="1400" dirty="0">
              <a:solidFill>
                <a:schemeClr val="bg1">
                  <a:lumMod val="50000"/>
                </a:schemeClr>
              </a:solidFill>
            </a:endParaRPr>
          </a:p>
          <a:p>
            <a:pPr>
              <a:lnSpc>
                <a:spcPct val="100000"/>
              </a:lnSpc>
            </a:pPr>
            <a:r>
              <a:rPr lang="en-US" sz="1600" dirty="0">
                <a:solidFill>
                  <a:schemeClr val="bg1">
                    <a:lumMod val="50000"/>
                  </a:schemeClr>
                </a:solidFill>
              </a:rPr>
              <a:t>2. Declining Confidence in the Go-to-Market Model, but Limited Investment to Improve </a:t>
            </a:r>
          </a:p>
          <a:p>
            <a:pPr>
              <a:lnSpc>
                <a:spcPct val="100000"/>
              </a:lnSpc>
            </a:pPr>
            <a:endParaRPr lang="en-US" sz="1600" dirty="0">
              <a:solidFill>
                <a:schemeClr val="bg1">
                  <a:lumMod val="50000"/>
                </a:schemeClr>
              </a:solidFill>
            </a:endParaRPr>
          </a:p>
          <a:p>
            <a:pPr>
              <a:lnSpc>
                <a:spcPct val="100000"/>
              </a:lnSpc>
            </a:pPr>
            <a:r>
              <a:rPr lang="en-US" sz="1600" dirty="0"/>
              <a:t>3. Lacking the Fact Base to Build Better Strategies</a:t>
            </a:r>
          </a:p>
          <a:p>
            <a:pPr>
              <a:lnSpc>
                <a:spcPct val="100000"/>
              </a:lnSpc>
            </a:pPr>
            <a:r>
              <a:rPr lang="en-US" sz="1400" b="0" dirty="0"/>
              <a:t>A well-designed go-to-market strategy and model rests on a foundation of analytical rigor. Most companies lack confidence in the quality of their underlying data and technologies to enable that rigor. At the same time, most CEOs report at best a moderate investment in improving this in 2024. They understandably are hesitant to invest more, yet as a result they may be actively causing damage by making decisions using a flawed fact base.</a:t>
            </a:r>
          </a:p>
          <a:p>
            <a:pPr>
              <a:lnSpc>
                <a:spcPct val="100000"/>
              </a:lnSpc>
            </a:pPr>
            <a:endParaRPr lang="en-US" sz="1600" dirty="0">
              <a:solidFill>
                <a:schemeClr val="bg1">
                  <a:lumMod val="50000"/>
                </a:schemeClr>
              </a:solidFill>
            </a:endParaRPr>
          </a:p>
          <a:p>
            <a:pPr>
              <a:lnSpc>
                <a:spcPct val="100000"/>
              </a:lnSpc>
            </a:pPr>
            <a:r>
              <a:rPr lang="en-US" sz="1600" dirty="0">
                <a:solidFill>
                  <a:schemeClr val="bg1">
                    <a:lumMod val="50000"/>
                  </a:schemeClr>
                </a:solidFill>
              </a:rPr>
              <a:t>4. Investing in Market Penetration, but Seeing Limited Returns </a:t>
            </a:r>
          </a:p>
          <a:p>
            <a:pPr>
              <a:lnSpc>
                <a:spcPct val="100000"/>
              </a:lnSpc>
            </a:pPr>
            <a:endParaRPr lang="en-US" sz="1600" dirty="0">
              <a:solidFill>
                <a:schemeClr val="bg1">
                  <a:lumMod val="50000"/>
                </a:schemeClr>
              </a:solidFill>
            </a:endParaRPr>
          </a:p>
          <a:p>
            <a:pPr>
              <a:lnSpc>
                <a:spcPct val="100000"/>
              </a:lnSpc>
            </a:pPr>
            <a:endParaRPr lang="en-US" sz="1600" dirty="0">
              <a:solidFill>
                <a:schemeClr val="bg1">
                  <a:lumMod val="50000"/>
                </a:schemeClr>
              </a:solidFill>
            </a:endParaRPr>
          </a:p>
          <a:p>
            <a:pPr marL="342900" indent="-342900">
              <a:lnSpc>
                <a:spcPct val="100000"/>
              </a:lnSpc>
              <a:buFont typeface="Arial" panose="020B0604020202020204" pitchFamily="34" charset="0"/>
              <a:buAutoNum type="arabicPeriod"/>
            </a:pPr>
            <a:endParaRPr lang="en-US" sz="900" dirty="0"/>
          </a:p>
          <a:p>
            <a:pPr marL="342900" indent="-342900">
              <a:lnSpc>
                <a:spcPct val="100000"/>
              </a:lnSpc>
              <a:buAutoNum type="arabicPeriod"/>
            </a:pPr>
            <a:endParaRPr lang="en-US" sz="1600" dirty="0"/>
          </a:p>
          <a:p>
            <a:pPr marL="342900" indent="-342900">
              <a:lnSpc>
                <a:spcPct val="100000"/>
              </a:lnSpc>
              <a:buAutoNum type="arabicPeriod"/>
            </a:pPr>
            <a:endParaRPr lang="en-US" sz="1600" dirty="0"/>
          </a:p>
          <a:p>
            <a:pPr>
              <a:lnSpc>
                <a:spcPct val="100000"/>
              </a:lnSpc>
            </a:pPr>
            <a:endParaRPr lang="en-US" dirty="0"/>
          </a:p>
        </p:txBody>
      </p:sp>
    </p:spTree>
    <p:extLst>
      <p:ext uri="{BB962C8B-B14F-4D97-AF65-F5344CB8AC3E}">
        <p14:creationId xmlns:p14="http://schemas.microsoft.com/office/powerpoint/2010/main" val="6024823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425A4-9441-E754-1C02-D1557E441E52}"/>
            </a:ext>
          </a:extLst>
        </p:cNvPr>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987212EB-7F28-5F8E-2CD9-C8D71B2BD8E9}"/>
              </a:ext>
            </a:extLst>
          </p:cNvPr>
          <p:cNvGraphicFramePr>
            <a:graphicFrameLocks noChangeAspect="1"/>
          </p:cNvGraphicFramePr>
          <p:nvPr>
            <p:custDataLst>
              <p:tags r:id="rId1"/>
            </p:custDataLst>
            <p:extLst>
              <p:ext uri="{D42A27DB-BD31-4B8C-83A1-F6EECF244321}">
                <p14:modId xmlns:p14="http://schemas.microsoft.com/office/powerpoint/2010/main" val="306919398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8" imgW="592" imgH="595" progId="TCLayout.ActiveDocument.1">
                  <p:embed/>
                </p:oleObj>
              </mc:Choice>
              <mc:Fallback>
                <p:oleObj name="think-cell Slide" r:id="rId38" imgW="592" imgH="595" progId="TCLayout.ActiveDocument.1">
                  <p:embed/>
                  <p:pic>
                    <p:nvPicPr>
                      <p:cNvPr id="5" name="Object 4" hidden="1">
                        <a:extLst>
                          <a:ext uri="{FF2B5EF4-FFF2-40B4-BE49-F238E27FC236}">
                            <a16:creationId xmlns:a16="http://schemas.microsoft.com/office/drawing/2014/main" id="{987212EB-7F28-5F8E-2CD9-C8D71B2BD8E9}"/>
                          </a:ext>
                        </a:extLst>
                      </p:cNvPr>
                      <p:cNvPicPr/>
                      <p:nvPr/>
                    </p:nvPicPr>
                    <p:blipFill>
                      <a:blip r:embed="rId39"/>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14E76DFB-8E38-619B-EA8D-1DF86172103E}"/>
              </a:ext>
            </a:extLst>
          </p:cNvPr>
          <p:cNvSpPr>
            <a:spLocks noGrp="1"/>
          </p:cNvSpPr>
          <p:nvPr>
            <p:ph type="title"/>
          </p:nvPr>
        </p:nvSpPr>
        <p:spPr/>
        <p:txBody>
          <a:bodyPr vert="horz">
            <a:normAutofit/>
          </a:bodyPr>
          <a:lstStyle/>
          <a:p>
            <a:r>
              <a:rPr lang="en-US" dirty="0"/>
              <a:t>Aside from talent challenges, GTM organizations’ largest capability gaps are in revenue technology and reporting</a:t>
            </a:r>
          </a:p>
        </p:txBody>
      </p:sp>
      <p:sp>
        <p:nvSpPr>
          <p:cNvPr id="7" name="TextBox 6">
            <a:extLst>
              <a:ext uri="{FF2B5EF4-FFF2-40B4-BE49-F238E27FC236}">
                <a16:creationId xmlns:a16="http://schemas.microsoft.com/office/drawing/2014/main" id="{364C4713-CD14-4E65-9019-BE931E5923F0}"/>
              </a:ext>
            </a:extLst>
          </p:cNvPr>
          <p:cNvSpPr txBox="1"/>
          <p:nvPr/>
        </p:nvSpPr>
        <p:spPr>
          <a:xfrm>
            <a:off x="609599" y="1032531"/>
            <a:ext cx="7145867" cy="307777"/>
          </a:xfrm>
          <a:prstGeom prst="rect">
            <a:avLst/>
          </a:prstGeom>
          <a:noFill/>
        </p:spPr>
        <p:txBody>
          <a:bodyPr wrap="square" rtlCol="0">
            <a:spAutoFit/>
          </a:bodyPr>
          <a:lstStyle/>
          <a:p>
            <a:pPr algn="l"/>
            <a:r>
              <a:rPr lang="en-US" sz="1400" b="1" dirty="0"/>
              <a:t>CEO Ratings of Criticality and Adequacy of Contributors to Value Creation Goals</a:t>
            </a:r>
          </a:p>
        </p:txBody>
      </p:sp>
      <p:sp>
        <p:nvSpPr>
          <p:cNvPr id="148" name="TextBox 147">
            <a:extLst>
              <a:ext uri="{FF2B5EF4-FFF2-40B4-BE49-F238E27FC236}">
                <a16:creationId xmlns:a16="http://schemas.microsoft.com/office/drawing/2014/main" id="{2C9F283F-8475-1BCF-333B-24571C0D0EB7}"/>
              </a:ext>
            </a:extLst>
          </p:cNvPr>
          <p:cNvSpPr txBox="1"/>
          <p:nvPr/>
        </p:nvSpPr>
        <p:spPr>
          <a:xfrm>
            <a:off x="527050" y="5576282"/>
            <a:ext cx="7764895" cy="553998"/>
          </a:xfrm>
          <a:prstGeom prst="rect">
            <a:avLst/>
          </a:prstGeom>
          <a:noFill/>
        </p:spPr>
        <p:txBody>
          <a:bodyPr wrap="square">
            <a:spAutoFit/>
          </a:bodyPr>
          <a:lstStyle/>
          <a:p>
            <a:r>
              <a:rPr lang="en-US" sz="1000" dirty="0"/>
              <a:t>N = 102</a:t>
            </a:r>
          </a:p>
          <a:p>
            <a:r>
              <a:rPr lang="en-US" sz="1000" dirty="0"/>
              <a:t>Source: SBI Q2 2024 CEO Survey</a:t>
            </a:r>
          </a:p>
          <a:p>
            <a:endParaRPr lang="en-US" sz="1000" dirty="0"/>
          </a:p>
        </p:txBody>
      </p:sp>
      <p:graphicFrame>
        <p:nvGraphicFramePr>
          <p:cNvPr id="28" name="Chart 27">
            <a:extLst>
              <a:ext uri="{FF2B5EF4-FFF2-40B4-BE49-F238E27FC236}">
                <a16:creationId xmlns:a16="http://schemas.microsoft.com/office/drawing/2014/main" id="{A50CE566-9CB5-B37F-2B11-1A5AFF995462}"/>
              </a:ext>
            </a:extLst>
          </p:cNvPr>
          <p:cNvGraphicFramePr/>
          <p:nvPr>
            <p:custDataLst>
              <p:tags r:id="rId2"/>
            </p:custDataLst>
            <p:extLst>
              <p:ext uri="{D42A27DB-BD31-4B8C-83A1-F6EECF244321}">
                <p14:modId xmlns:p14="http://schemas.microsoft.com/office/powerpoint/2010/main" val="4083999247"/>
              </p:ext>
            </p:extLst>
          </p:nvPr>
        </p:nvGraphicFramePr>
        <p:xfrm>
          <a:off x="527050" y="2044700"/>
          <a:ext cx="10604500" cy="3022600"/>
        </p:xfrm>
        <a:graphic>
          <a:graphicData uri="http://schemas.openxmlformats.org/drawingml/2006/chart">
            <c:chart xmlns:c="http://schemas.openxmlformats.org/drawingml/2006/chart" xmlns:r="http://schemas.openxmlformats.org/officeDocument/2006/relationships" r:id="rId40"/>
          </a:graphicData>
        </a:graphic>
      </p:graphicFrame>
      <p:sp>
        <p:nvSpPr>
          <p:cNvPr id="17" name="Text Placeholder 2">
            <a:extLst>
              <a:ext uri="{FF2B5EF4-FFF2-40B4-BE49-F238E27FC236}">
                <a16:creationId xmlns:a16="http://schemas.microsoft.com/office/drawing/2014/main" id="{2E95A6EA-EB3B-D432-D0C1-0CB689C79D75}"/>
              </a:ext>
            </a:extLst>
          </p:cNvPr>
          <p:cNvSpPr txBox="1">
            <a:spLocks/>
          </p:cNvSpPr>
          <p:nvPr>
            <p:custDataLst>
              <p:tags r:id="rId3"/>
            </p:custDataLst>
          </p:nvPr>
        </p:nvSpPr>
        <p:spPr bwMode="auto">
          <a:xfrm>
            <a:off x="1698625" y="5035550"/>
            <a:ext cx="952500" cy="3302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5A7A7CB7-D68F-496E-8D88-3E0CFAC32CDC}" type="datetime'Right P''r''odu''c''t ''''M''arke''t'' F''i''''''''''''''t'''">
              <a:rPr lang="en-US" altLang="en-US" sz="1200" smtClean="0"/>
              <a:pPr/>
              <a:t>Right Product Market Fit</a:t>
            </a:fld>
            <a:endParaRPr lang="en-US" sz="1200" dirty="0"/>
          </a:p>
        </p:txBody>
      </p:sp>
      <p:sp>
        <p:nvSpPr>
          <p:cNvPr id="3" name="Text Placeholder 2">
            <a:extLst>
              <a:ext uri="{FF2B5EF4-FFF2-40B4-BE49-F238E27FC236}">
                <a16:creationId xmlns:a16="http://schemas.microsoft.com/office/drawing/2014/main" id="{142315B7-DB28-4D1D-F832-1CC6EBF69549}"/>
              </a:ext>
            </a:extLst>
          </p:cNvPr>
          <p:cNvSpPr txBox="1">
            <a:spLocks/>
          </p:cNvSpPr>
          <p:nvPr>
            <p:custDataLst>
              <p:tags r:id="rId4"/>
            </p:custDataLst>
          </p:nvPr>
        </p:nvSpPr>
        <p:spPr bwMode="auto">
          <a:xfrm>
            <a:off x="2854325" y="5035550"/>
            <a:ext cx="731838" cy="4953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803EDF08-FF92-4701-9F32-6E9C795EFDA2}" type="datetime'Ri''gh''t ''''''''O''''''pera''ti''''''''''''ng Mode''''''''l'">
              <a:rPr lang="en-US" altLang="en-US" sz="1200" smtClean="0"/>
              <a:pPr/>
              <a:t>Right Operating Model</a:t>
            </a:fld>
            <a:endParaRPr lang="en-US" sz="1200" dirty="0"/>
          </a:p>
        </p:txBody>
      </p:sp>
      <p:sp>
        <p:nvSpPr>
          <p:cNvPr id="23" name="Text Placeholder 2">
            <a:extLst>
              <a:ext uri="{FF2B5EF4-FFF2-40B4-BE49-F238E27FC236}">
                <a16:creationId xmlns:a16="http://schemas.microsoft.com/office/drawing/2014/main" id="{8AE9009D-2326-31A3-C554-1BB9F0D02790}"/>
              </a:ext>
            </a:extLst>
          </p:cNvPr>
          <p:cNvSpPr txBox="1">
            <a:spLocks/>
          </p:cNvSpPr>
          <p:nvPr>
            <p:custDataLst>
              <p:tags r:id="rId5"/>
            </p:custDataLst>
          </p:nvPr>
        </p:nvSpPr>
        <p:spPr bwMode="auto">
          <a:xfrm>
            <a:off x="3814763" y="5035550"/>
            <a:ext cx="895350" cy="3302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49AD6275-2D79-42AC-AF94-511249FCAD05}" type="datetime'''Right'' M''''ar''k''''''''''''''et'' ''''Co''ver''a''ge'''''">
              <a:rPr lang="en-US" altLang="en-US" sz="1200" smtClean="0"/>
              <a:pPr/>
              <a:t>Right Market Coverage</a:t>
            </a:fld>
            <a:endParaRPr lang="en-US" sz="1200" dirty="0"/>
          </a:p>
        </p:txBody>
      </p:sp>
      <p:sp>
        <p:nvSpPr>
          <p:cNvPr id="13" name="Text Placeholder 2">
            <a:extLst>
              <a:ext uri="{FF2B5EF4-FFF2-40B4-BE49-F238E27FC236}">
                <a16:creationId xmlns:a16="http://schemas.microsoft.com/office/drawing/2014/main" id="{88B3E806-D404-3C33-6848-E66D9646B4C2}"/>
              </a:ext>
            </a:extLst>
          </p:cNvPr>
          <p:cNvSpPr txBox="1">
            <a:spLocks/>
          </p:cNvSpPr>
          <p:nvPr>
            <p:custDataLst>
              <p:tags r:id="rId6"/>
            </p:custDataLst>
          </p:nvPr>
        </p:nvSpPr>
        <p:spPr bwMode="auto">
          <a:xfrm>
            <a:off x="4791075" y="5035550"/>
            <a:ext cx="1033463" cy="4953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6C62C08F-3394-4561-8444-B1ADCF284253}" type="datetime'R''ight Org''''''''an''i''''za''ti''''o''na''l Mo''''d''el'''">
              <a:rPr lang="en-US" altLang="en-US" sz="1200" smtClean="0"/>
              <a:pPr/>
              <a:t>Right Organizational Model</a:t>
            </a:fld>
            <a:endParaRPr lang="en-US" sz="1200" dirty="0"/>
          </a:p>
        </p:txBody>
      </p:sp>
      <p:sp>
        <p:nvSpPr>
          <p:cNvPr id="33" name="Text Placeholder 2">
            <a:extLst>
              <a:ext uri="{FF2B5EF4-FFF2-40B4-BE49-F238E27FC236}">
                <a16:creationId xmlns:a16="http://schemas.microsoft.com/office/drawing/2014/main" id="{4186CC1A-44C3-92B4-202D-7CB5E8D23E75}"/>
              </a:ext>
            </a:extLst>
          </p:cNvPr>
          <p:cNvSpPr txBox="1">
            <a:spLocks/>
          </p:cNvSpPr>
          <p:nvPr>
            <p:custDataLst>
              <p:tags r:id="rId7"/>
            </p:custDataLst>
          </p:nvPr>
        </p:nvSpPr>
        <p:spPr bwMode="auto">
          <a:xfrm>
            <a:off x="5956300" y="5035550"/>
            <a:ext cx="792163" cy="1651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94FE5E83-5B9A-4802-8F50-2F773ABBDBDA}" type="datetime'''''''''''''''Ri''''''g''''h''''t ''''''''''R''oles'">
              <a:rPr lang="en-US" altLang="en-US" sz="1200" smtClean="0"/>
              <a:pPr/>
              <a:t>Right Roles</a:t>
            </a:fld>
            <a:endParaRPr lang="en-US" sz="1200" dirty="0"/>
          </a:p>
        </p:txBody>
      </p:sp>
      <p:sp>
        <p:nvSpPr>
          <p:cNvPr id="39" name="Text Placeholder 2">
            <a:extLst>
              <a:ext uri="{FF2B5EF4-FFF2-40B4-BE49-F238E27FC236}">
                <a16:creationId xmlns:a16="http://schemas.microsoft.com/office/drawing/2014/main" id="{3A42BE5E-43A4-3460-52E1-62FA10B5A414}"/>
              </a:ext>
            </a:extLst>
          </p:cNvPr>
          <p:cNvSpPr txBox="1">
            <a:spLocks/>
          </p:cNvSpPr>
          <p:nvPr>
            <p:custDataLst>
              <p:tags r:id="rId8"/>
            </p:custDataLst>
          </p:nvPr>
        </p:nvSpPr>
        <p:spPr bwMode="auto">
          <a:xfrm>
            <a:off x="6946900" y="5035550"/>
            <a:ext cx="895350" cy="4953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B10E4664-09E6-4311-9FEA-184C3F6D61AF}" type="datetime'R''i''ght'' P''''eople ''''''in'' ''Ou''r GTM'''' Org'">
              <a:rPr lang="en-US" altLang="en-US" sz="1200" smtClean="0"/>
              <a:pPr/>
              <a:t>Right People in Our GTM Org</a:t>
            </a:fld>
            <a:endParaRPr lang="en-US" sz="1200" dirty="0"/>
          </a:p>
        </p:txBody>
      </p:sp>
      <p:sp>
        <p:nvSpPr>
          <p:cNvPr id="46" name="Text Placeholder 2">
            <a:extLst>
              <a:ext uri="{FF2B5EF4-FFF2-40B4-BE49-F238E27FC236}">
                <a16:creationId xmlns:a16="http://schemas.microsoft.com/office/drawing/2014/main" id="{339F3669-A407-8A78-D7F7-8B3EB2AA00F1}"/>
              </a:ext>
            </a:extLst>
          </p:cNvPr>
          <p:cNvSpPr txBox="1">
            <a:spLocks/>
          </p:cNvSpPr>
          <p:nvPr>
            <p:custDataLst>
              <p:tags r:id="rId9"/>
            </p:custDataLst>
          </p:nvPr>
        </p:nvSpPr>
        <p:spPr bwMode="auto">
          <a:xfrm>
            <a:off x="7969250" y="5035550"/>
            <a:ext cx="939800" cy="3302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C04299D8-C09D-4D72-B4ED-9B33759CB455}" type="datetime'R''''i''''ght Sk''ills ''i''n o''u''r ''GT''M'''' O''''''r''g'">
              <a:rPr lang="en-US" altLang="en-US" sz="1200" smtClean="0"/>
              <a:pPr/>
              <a:t>Right Skills in our GTM Org</a:t>
            </a:fld>
            <a:endParaRPr lang="en-US" sz="1200" dirty="0"/>
          </a:p>
        </p:txBody>
      </p:sp>
      <p:sp>
        <p:nvSpPr>
          <p:cNvPr id="14" name="Text Placeholder 2">
            <a:extLst>
              <a:ext uri="{FF2B5EF4-FFF2-40B4-BE49-F238E27FC236}">
                <a16:creationId xmlns:a16="http://schemas.microsoft.com/office/drawing/2014/main" id="{BAD1967F-C00A-E12D-B74B-14BAD058F009}"/>
              </a:ext>
            </a:extLst>
          </p:cNvPr>
          <p:cNvSpPr txBox="1">
            <a:spLocks/>
          </p:cNvSpPr>
          <p:nvPr>
            <p:custDataLst>
              <p:tags r:id="rId10"/>
            </p:custDataLst>
          </p:nvPr>
        </p:nvSpPr>
        <p:spPr bwMode="auto">
          <a:xfrm>
            <a:off x="9047163" y="5035550"/>
            <a:ext cx="869950" cy="3302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03B610CE-60DB-4C7E-BA13-555B75276483}" type="datetime'''''''''R''i''g''h''t ''D''''''igit''a''l'' Capabili''''ties'">
              <a:rPr lang="en-US" altLang="en-US" sz="1200" smtClean="0"/>
              <a:pPr/>
              <a:t>Right Digital Capabilities</a:t>
            </a:fld>
            <a:endParaRPr lang="en-US" sz="1200" dirty="0"/>
          </a:p>
        </p:txBody>
      </p:sp>
      <p:sp>
        <p:nvSpPr>
          <p:cNvPr id="20" name="Text Placeholder 2">
            <a:extLst>
              <a:ext uri="{FF2B5EF4-FFF2-40B4-BE49-F238E27FC236}">
                <a16:creationId xmlns:a16="http://schemas.microsoft.com/office/drawing/2014/main" id="{D2735A25-4929-4BDE-C4D4-90CF57AD8DEA}"/>
              </a:ext>
            </a:extLst>
          </p:cNvPr>
          <p:cNvSpPr txBox="1">
            <a:spLocks/>
          </p:cNvSpPr>
          <p:nvPr>
            <p:custDataLst>
              <p:tags r:id="rId11"/>
            </p:custDataLst>
          </p:nvPr>
        </p:nvSpPr>
        <p:spPr bwMode="auto">
          <a:xfrm>
            <a:off x="10099675" y="5035550"/>
            <a:ext cx="854075" cy="3302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B1180331-2F76-4FBE-B0FA-9A928E86CFCB}" type="datetime'''R''''''ight ''D''a''''ta a''''nd ''''''In''s''''''''ights'''">
              <a:rPr lang="en-US" altLang="en-US" sz="1200" smtClean="0"/>
              <a:pPr/>
              <a:t>Right Data and Insights</a:t>
            </a:fld>
            <a:endParaRPr lang="en-US" sz="1200" dirty="0"/>
          </a:p>
        </p:txBody>
      </p:sp>
      <p:sp>
        <p:nvSpPr>
          <p:cNvPr id="152" name="Text Placeholder 2">
            <a:extLst>
              <a:ext uri="{FF2B5EF4-FFF2-40B4-BE49-F238E27FC236}">
                <a16:creationId xmlns:a16="http://schemas.microsoft.com/office/drawing/2014/main" id="{73B14E01-BF1F-BF39-59CE-430FC108C7AA}"/>
              </a:ext>
            </a:extLst>
          </p:cNvPr>
          <p:cNvSpPr txBox="1">
            <a:spLocks/>
          </p:cNvSpPr>
          <p:nvPr>
            <p:custDataLst>
              <p:tags r:id="rId12"/>
            </p:custDataLst>
          </p:nvPr>
        </p:nvSpPr>
        <p:spPr bwMode="gray">
          <a:xfrm>
            <a:off x="742950" y="2508250"/>
            <a:ext cx="404813"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5400" tIns="0" rIns="25400" bIns="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5E990C9D-F0C3-45BA-964D-665A2F2D06CA}" type="datetime'6''''''''''''''8''''''''''''''''''''''''''''''''%'''''''''">
              <a:rPr lang="en-US" altLang="en-US" sz="1400" smtClean="0"/>
              <a:pPr/>
              <a:t>68%</a:t>
            </a:fld>
            <a:endParaRPr lang="en-US" sz="1400" dirty="0"/>
          </a:p>
        </p:txBody>
      </p:sp>
      <p:sp>
        <p:nvSpPr>
          <p:cNvPr id="163" name="Text Placeholder 2">
            <a:extLst>
              <a:ext uri="{FF2B5EF4-FFF2-40B4-BE49-F238E27FC236}">
                <a16:creationId xmlns:a16="http://schemas.microsoft.com/office/drawing/2014/main" id="{A3120167-D25C-AE9B-A53B-BC9E0FB9B3D2}"/>
              </a:ext>
            </a:extLst>
          </p:cNvPr>
          <p:cNvSpPr txBox="1">
            <a:spLocks/>
          </p:cNvSpPr>
          <p:nvPr>
            <p:custDataLst>
              <p:tags r:id="rId13"/>
            </p:custDataLst>
          </p:nvPr>
        </p:nvSpPr>
        <p:spPr bwMode="gray">
          <a:xfrm>
            <a:off x="1116013" y="2773363"/>
            <a:ext cx="404813"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5400" tIns="0" rIns="25400" bIns="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92EB9A69-CBCD-46E8-89D0-40696395713E}" type="datetime'''''''''''''6''0%'''''''''''">
              <a:rPr lang="en-US" altLang="en-US" sz="1400" smtClean="0"/>
              <a:pPr/>
              <a:t>60%</a:t>
            </a:fld>
            <a:endParaRPr lang="en-US" sz="1400" dirty="0"/>
          </a:p>
        </p:txBody>
      </p:sp>
      <p:sp>
        <p:nvSpPr>
          <p:cNvPr id="164" name="Text Placeholder 2">
            <a:extLst>
              <a:ext uri="{FF2B5EF4-FFF2-40B4-BE49-F238E27FC236}">
                <a16:creationId xmlns:a16="http://schemas.microsoft.com/office/drawing/2014/main" id="{3BA37130-5112-78BF-AACF-52D76A910599}"/>
              </a:ext>
            </a:extLst>
          </p:cNvPr>
          <p:cNvSpPr txBox="1">
            <a:spLocks/>
          </p:cNvSpPr>
          <p:nvPr>
            <p:custDataLst>
              <p:tags r:id="rId14"/>
            </p:custDataLst>
          </p:nvPr>
        </p:nvSpPr>
        <p:spPr bwMode="gray">
          <a:xfrm>
            <a:off x="1785938" y="1909763"/>
            <a:ext cx="404813"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5400" tIns="0" rIns="25400" bIns="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7631A7E1-2C1F-4F9E-A37F-DA173C313651}" type="datetime'''''''''''''''''''''''''''8''''''''''6''''''''%'">
              <a:rPr lang="en-US" altLang="en-US" sz="1400" smtClean="0">
                <a:effectLst/>
              </a:rPr>
              <a:pPr algn="ctr">
                <a:spcBef>
                  <a:spcPct val="0"/>
                </a:spcBef>
                <a:spcAft>
                  <a:spcPct val="0"/>
                </a:spcAft>
              </a:pPr>
              <a:t>86%</a:t>
            </a:fld>
            <a:endParaRPr lang="en-US" sz="1400" dirty="0"/>
          </a:p>
        </p:txBody>
      </p:sp>
      <p:sp>
        <p:nvSpPr>
          <p:cNvPr id="165" name="Text Placeholder 2">
            <a:extLst>
              <a:ext uri="{FF2B5EF4-FFF2-40B4-BE49-F238E27FC236}">
                <a16:creationId xmlns:a16="http://schemas.microsoft.com/office/drawing/2014/main" id="{4C90D6E6-18D4-008A-BC04-39ACFDB1502D}"/>
              </a:ext>
            </a:extLst>
          </p:cNvPr>
          <p:cNvSpPr txBox="1">
            <a:spLocks/>
          </p:cNvSpPr>
          <p:nvPr>
            <p:custDataLst>
              <p:tags r:id="rId15"/>
            </p:custDataLst>
          </p:nvPr>
        </p:nvSpPr>
        <p:spPr bwMode="gray">
          <a:xfrm>
            <a:off x="2159000" y="2541588"/>
            <a:ext cx="404813"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5400" tIns="0" rIns="25400" bIns="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F051D22B-02F0-4F30-9EAF-64179FD709E6}" type="datetime'''''''6''''''''7''''''%'''''''''''''''''''''''''''">
              <a:rPr lang="en-US" altLang="en-US" sz="1400" smtClean="0">
                <a:effectLst/>
              </a:rPr>
              <a:pPr algn="ctr">
                <a:spcBef>
                  <a:spcPct val="0"/>
                </a:spcBef>
                <a:spcAft>
                  <a:spcPct val="0"/>
                </a:spcAft>
              </a:pPr>
              <a:t>67%</a:t>
            </a:fld>
            <a:endParaRPr lang="en-US" sz="1400" dirty="0"/>
          </a:p>
        </p:txBody>
      </p:sp>
      <p:sp>
        <p:nvSpPr>
          <p:cNvPr id="4" name="Text Placeholder 2">
            <a:extLst>
              <a:ext uri="{FF2B5EF4-FFF2-40B4-BE49-F238E27FC236}">
                <a16:creationId xmlns:a16="http://schemas.microsoft.com/office/drawing/2014/main" id="{0F8F1515-D811-6564-2623-490AEFC3B431}"/>
              </a:ext>
            </a:extLst>
          </p:cNvPr>
          <p:cNvSpPr txBox="1">
            <a:spLocks/>
          </p:cNvSpPr>
          <p:nvPr>
            <p:custDataLst>
              <p:tags r:id="rId16"/>
            </p:custDataLst>
          </p:nvPr>
        </p:nvSpPr>
        <p:spPr bwMode="gray">
          <a:xfrm>
            <a:off x="2830513" y="2740025"/>
            <a:ext cx="404813"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5400" tIns="0" rIns="25400" bIns="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B9F81EC0-AD24-48E5-B830-55AF6354433C}" type="datetime'''''6''''''''''''''''''''''''''''''''''''''''''''''1%'''''''">
              <a:rPr lang="en-US" altLang="en-US" sz="1400" smtClean="0"/>
              <a:pPr/>
              <a:t>61%</a:t>
            </a:fld>
            <a:endParaRPr lang="en-US" sz="1400" dirty="0"/>
          </a:p>
        </p:txBody>
      </p:sp>
      <p:sp>
        <p:nvSpPr>
          <p:cNvPr id="15" name="Text Placeholder 2">
            <a:extLst>
              <a:ext uri="{FF2B5EF4-FFF2-40B4-BE49-F238E27FC236}">
                <a16:creationId xmlns:a16="http://schemas.microsoft.com/office/drawing/2014/main" id="{0401E83F-81A3-57F5-AEE2-84CAA0B8E3B3}"/>
              </a:ext>
            </a:extLst>
          </p:cNvPr>
          <p:cNvSpPr txBox="1">
            <a:spLocks/>
          </p:cNvSpPr>
          <p:nvPr>
            <p:custDataLst>
              <p:tags r:id="rId17"/>
            </p:custDataLst>
          </p:nvPr>
        </p:nvSpPr>
        <p:spPr bwMode="auto">
          <a:xfrm>
            <a:off x="758825" y="5035550"/>
            <a:ext cx="747713" cy="3302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50069741-E19A-47B9-839D-49C713BD859B}" type="datetime'R''igh''''''t G''T''M'' ''''''''St''r''a''''te''''''''''''gy'">
              <a:rPr lang="en-US" altLang="en-US" sz="1200" smtClean="0"/>
              <a:pPr/>
              <a:t>Right GTM Strategy</a:t>
            </a:fld>
            <a:endParaRPr lang="en-US" sz="1200" dirty="0"/>
          </a:p>
        </p:txBody>
      </p:sp>
      <p:sp>
        <p:nvSpPr>
          <p:cNvPr id="25" name="Text Placeholder 2">
            <a:extLst>
              <a:ext uri="{FF2B5EF4-FFF2-40B4-BE49-F238E27FC236}">
                <a16:creationId xmlns:a16="http://schemas.microsoft.com/office/drawing/2014/main" id="{2D7971AF-BCB1-F716-55F9-98AF5873EBFD}"/>
              </a:ext>
            </a:extLst>
          </p:cNvPr>
          <p:cNvSpPr txBox="1">
            <a:spLocks/>
          </p:cNvSpPr>
          <p:nvPr>
            <p:custDataLst>
              <p:tags r:id="rId18"/>
            </p:custDataLst>
          </p:nvPr>
        </p:nvSpPr>
        <p:spPr bwMode="gray">
          <a:xfrm>
            <a:off x="3873500" y="2541588"/>
            <a:ext cx="404813"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5400" tIns="0" rIns="25400" bIns="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6D7F429B-EB3A-4BE5-9C9E-EEF31D807F1F}" type="datetime'''''6''7''''''''''''''''''%'''''">
              <a:rPr lang="en-US" altLang="en-US" sz="1400" smtClean="0"/>
              <a:pPr/>
              <a:t>67%</a:t>
            </a:fld>
            <a:endParaRPr lang="en-US" sz="1400" dirty="0"/>
          </a:p>
        </p:txBody>
      </p:sp>
      <p:sp>
        <p:nvSpPr>
          <p:cNvPr id="30" name="Text Placeholder 2">
            <a:extLst>
              <a:ext uri="{FF2B5EF4-FFF2-40B4-BE49-F238E27FC236}">
                <a16:creationId xmlns:a16="http://schemas.microsoft.com/office/drawing/2014/main" id="{3E591147-805B-0E14-15E7-2A946DB7991C}"/>
              </a:ext>
            </a:extLst>
          </p:cNvPr>
          <p:cNvSpPr txBox="1">
            <a:spLocks/>
          </p:cNvSpPr>
          <p:nvPr>
            <p:custDataLst>
              <p:tags r:id="rId19"/>
            </p:custDataLst>
          </p:nvPr>
        </p:nvSpPr>
        <p:spPr bwMode="gray">
          <a:xfrm>
            <a:off x="4246563" y="2773363"/>
            <a:ext cx="404813"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5400" tIns="0" rIns="25400" bIns="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487E18ED-8E3E-42A3-B40D-FFF293AA3E0C}" type="datetime'''''''''''''''''''''''''''''''6''0''''''''''''''%'''''''''">
              <a:rPr lang="en-US" altLang="en-US" sz="1400" smtClean="0"/>
              <a:pPr/>
              <a:t>60%</a:t>
            </a:fld>
            <a:endParaRPr lang="en-US" sz="1400" dirty="0"/>
          </a:p>
        </p:txBody>
      </p:sp>
      <p:sp>
        <p:nvSpPr>
          <p:cNvPr id="51" name="Text Placeholder 2">
            <a:extLst>
              <a:ext uri="{FF2B5EF4-FFF2-40B4-BE49-F238E27FC236}">
                <a16:creationId xmlns:a16="http://schemas.microsoft.com/office/drawing/2014/main" id="{4AFAEFF6-5373-ED0A-039C-3BB1881F6849}"/>
              </a:ext>
            </a:extLst>
          </p:cNvPr>
          <p:cNvSpPr txBox="1">
            <a:spLocks/>
          </p:cNvSpPr>
          <p:nvPr>
            <p:custDataLst>
              <p:tags r:id="rId20"/>
            </p:custDataLst>
          </p:nvPr>
        </p:nvSpPr>
        <p:spPr bwMode="gray">
          <a:xfrm>
            <a:off x="4918075" y="2740025"/>
            <a:ext cx="404813"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5400" tIns="0" rIns="25400" bIns="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8C9D3D80-7E57-41F3-B863-98D86D20CC4C}" type="datetime'''''''''''''''6''1''''%'''''''''''''">
              <a:rPr lang="en-US" altLang="en-US" sz="1400" smtClean="0"/>
              <a:pPr/>
              <a:t>61%</a:t>
            </a:fld>
            <a:endParaRPr lang="en-US" sz="1400" dirty="0"/>
          </a:p>
        </p:txBody>
      </p:sp>
      <p:sp>
        <p:nvSpPr>
          <p:cNvPr id="134" name="Text Placeholder 2">
            <a:extLst>
              <a:ext uri="{FF2B5EF4-FFF2-40B4-BE49-F238E27FC236}">
                <a16:creationId xmlns:a16="http://schemas.microsoft.com/office/drawing/2014/main" id="{FD49D8B1-4088-F1DD-17B1-48C6919878DF}"/>
              </a:ext>
            </a:extLst>
          </p:cNvPr>
          <p:cNvSpPr txBox="1">
            <a:spLocks/>
          </p:cNvSpPr>
          <p:nvPr>
            <p:custDataLst>
              <p:tags r:id="rId21"/>
            </p:custDataLst>
          </p:nvPr>
        </p:nvSpPr>
        <p:spPr bwMode="gray">
          <a:xfrm>
            <a:off x="5291138" y="3006725"/>
            <a:ext cx="404813"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5400" tIns="0" rIns="25400" bIns="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F9F4D267-7F2F-4848-8708-93DB4C97D5DB}" type="datetime'''5''''''''''''''''''''3''''''%'''''''''''''">
              <a:rPr lang="en-US" altLang="en-US" sz="1400" smtClean="0"/>
              <a:pPr/>
              <a:t>53%</a:t>
            </a:fld>
            <a:endParaRPr lang="en-US" sz="1400" dirty="0"/>
          </a:p>
        </p:txBody>
      </p:sp>
      <p:sp>
        <p:nvSpPr>
          <p:cNvPr id="34" name="Text Placeholder 2">
            <a:extLst>
              <a:ext uri="{FF2B5EF4-FFF2-40B4-BE49-F238E27FC236}">
                <a16:creationId xmlns:a16="http://schemas.microsoft.com/office/drawing/2014/main" id="{2AC3B1FB-E86A-91C2-3CC3-BD64A513D949}"/>
              </a:ext>
            </a:extLst>
          </p:cNvPr>
          <p:cNvSpPr txBox="1">
            <a:spLocks/>
          </p:cNvSpPr>
          <p:nvPr>
            <p:custDataLst>
              <p:tags r:id="rId22"/>
            </p:custDataLst>
          </p:nvPr>
        </p:nvSpPr>
        <p:spPr bwMode="gray">
          <a:xfrm>
            <a:off x="5962650" y="2441575"/>
            <a:ext cx="404813"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5400" tIns="0" rIns="25400" bIns="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B74C84F1-0C0E-4F33-AC9E-3133FE9EE0FB}" type="datetime'''''''7''''0''''''''%'''''''''''''''''''''">
              <a:rPr lang="en-US" altLang="en-US" sz="1400" smtClean="0"/>
              <a:pPr/>
              <a:t>70%</a:t>
            </a:fld>
            <a:endParaRPr lang="en-US" sz="1400" dirty="0"/>
          </a:p>
        </p:txBody>
      </p:sp>
      <p:sp>
        <p:nvSpPr>
          <p:cNvPr id="35" name="Text Placeholder 2">
            <a:extLst>
              <a:ext uri="{FF2B5EF4-FFF2-40B4-BE49-F238E27FC236}">
                <a16:creationId xmlns:a16="http://schemas.microsoft.com/office/drawing/2014/main" id="{639C49AD-77F0-F7BF-4A93-0B678D150198}"/>
              </a:ext>
            </a:extLst>
          </p:cNvPr>
          <p:cNvSpPr txBox="1">
            <a:spLocks/>
          </p:cNvSpPr>
          <p:nvPr>
            <p:custDataLst>
              <p:tags r:id="rId23"/>
            </p:custDataLst>
          </p:nvPr>
        </p:nvSpPr>
        <p:spPr bwMode="gray">
          <a:xfrm>
            <a:off x="6335713" y="3073400"/>
            <a:ext cx="404813"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5400" tIns="0" rIns="25400" bIns="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0C9676C9-81A3-4F16-A565-BCAA6FFC4808}" type="datetime'''''''''''''''''''''''''''''''''''''''''''''5''''''1''''''%'">
              <a:rPr lang="en-US" altLang="en-US" sz="1400" smtClean="0"/>
              <a:pPr/>
              <a:t>51%</a:t>
            </a:fld>
            <a:endParaRPr lang="en-US" sz="1400" dirty="0"/>
          </a:p>
        </p:txBody>
      </p:sp>
      <p:sp>
        <p:nvSpPr>
          <p:cNvPr id="42" name="Text Placeholder 2">
            <a:extLst>
              <a:ext uri="{FF2B5EF4-FFF2-40B4-BE49-F238E27FC236}">
                <a16:creationId xmlns:a16="http://schemas.microsoft.com/office/drawing/2014/main" id="{4424B1F0-C96A-EBA3-6EBE-D444EF1C6443}"/>
              </a:ext>
            </a:extLst>
          </p:cNvPr>
          <p:cNvSpPr txBox="1">
            <a:spLocks/>
          </p:cNvSpPr>
          <p:nvPr>
            <p:custDataLst>
              <p:tags r:id="rId24"/>
            </p:custDataLst>
          </p:nvPr>
        </p:nvSpPr>
        <p:spPr bwMode="gray">
          <a:xfrm>
            <a:off x="7005638" y="2143125"/>
            <a:ext cx="404813"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5400" tIns="0" rIns="25400" bIns="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B488FC24-1959-42BE-BB8E-FA018F7914CA}" type="datetime'''''''''''79''''''''%'''''''''''''''''''''''''''">
              <a:rPr lang="en-US" altLang="en-US" sz="1400" smtClean="0"/>
              <a:pPr/>
              <a:t>79%</a:t>
            </a:fld>
            <a:endParaRPr lang="en-US" sz="1400" dirty="0"/>
          </a:p>
        </p:txBody>
      </p:sp>
      <p:sp>
        <p:nvSpPr>
          <p:cNvPr id="43" name="Text Placeholder 2">
            <a:extLst>
              <a:ext uri="{FF2B5EF4-FFF2-40B4-BE49-F238E27FC236}">
                <a16:creationId xmlns:a16="http://schemas.microsoft.com/office/drawing/2014/main" id="{5F8A6CA7-8AAA-E6A5-38F7-DDC46BDC35E4}"/>
              </a:ext>
            </a:extLst>
          </p:cNvPr>
          <p:cNvSpPr txBox="1">
            <a:spLocks/>
          </p:cNvSpPr>
          <p:nvPr>
            <p:custDataLst>
              <p:tags r:id="rId25"/>
            </p:custDataLst>
          </p:nvPr>
        </p:nvSpPr>
        <p:spPr bwMode="gray">
          <a:xfrm>
            <a:off x="7378700" y="3271838"/>
            <a:ext cx="404813"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5400" tIns="0" rIns="25400" bIns="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1E7B4D59-5C8F-4CBF-ADC8-E5BCCF7A1B82}" type="datetime'''''''''45''''''%'''''''''''''''''''''''''''''">
              <a:rPr lang="en-US" altLang="en-US" sz="1400" smtClean="0"/>
              <a:pPr/>
              <a:t>45%</a:t>
            </a:fld>
            <a:endParaRPr lang="en-US" sz="1400" dirty="0"/>
          </a:p>
        </p:txBody>
      </p:sp>
      <p:sp>
        <p:nvSpPr>
          <p:cNvPr id="47" name="Text Placeholder 2">
            <a:extLst>
              <a:ext uri="{FF2B5EF4-FFF2-40B4-BE49-F238E27FC236}">
                <a16:creationId xmlns:a16="http://schemas.microsoft.com/office/drawing/2014/main" id="{C5C26C06-8756-A97B-5DE2-E21E7D74AD41}"/>
              </a:ext>
            </a:extLst>
          </p:cNvPr>
          <p:cNvSpPr txBox="1">
            <a:spLocks/>
          </p:cNvSpPr>
          <p:nvPr>
            <p:custDataLst>
              <p:tags r:id="rId26"/>
            </p:custDataLst>
          </p:nvPr>
        </p:nvSpPr>
        <p:spPr bwMode="gray">
          <a:xfrm>
            <a:off x="8050213" y="2208213"/>
            <a:ext cx="404813"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5400" tIns="0" rIns="25400" bIns="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C5B37549-5F53-46F8-A252-75971167F691}" type="datetime'''''''''''''''''''7''7%'">
              <a:rPr lang="en-US" altLang="en-US" sz="1400" smtClean="0"/>
              <a:pPr/>
              <a:t>77%</a:t>
            </a:fld>
            <a:endParaRPr lang="en-US" sz="1400" dirty="0"/>
          </a:p>
        </p:txBody>
      </p:sp>
      <p:sp>
        <p:nvSpPr>
          <p:cNvPr id="48" name="Text Placeholder 2">
            <a:extLst>
              <a:ext uri="{FF2B5EF4-FFF2-40B4-BE49-F238E27FC236}">
                <a16:creationId xmlns:a16="http://schemas.microsoft.com/office/drawing/2014/main" id="{AFB0C542-F3A5-5D39-D090-257164273AC9}"/>
              </a:ext>
            </a:extLst>
          </p:cNvPr>
          <p:cNvSpPr txBox="1">
            <a:spLocks/>
          </p:cNvSpPr>
          <p:nvPr>
            <p:custDataLst>
              <p:tags r:id="rId27"/>
            </p:custDataLst>
          </p:nvPr>
        </p:nvSpPr>
        <p:spPr bwMode="gray">
          <a:xfrm>
            <a:off x="8423275" y="3138488"/>
            <a:ext cx="404813"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5400" tIns="0" rIns="25400" bIns="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AFE8ABDB-76DD-437D-9080-2665516104AC}" type="datetime'''''''''''''''''''''''''4''''''''''''''''''''''''''9%'''''''">
              <a:rPr lang="en-US" altLang="en-US" sz="1400" smtClean="0"/>
              <a:pPr/>
              <a:t>49%</a:t>
            </a:fld>
            <a:endParaRPr lang="en-US" sz="1400" dirty="0"/>
          </a:p>
        </p:txBody>
      </p:sp>
      <p:sp>
        <p:nvSpPr>
          <p:cNvPr id="16" name="Text Placeholder 2">
            <a:extLst>
              <a:ext uri="{FF2B5EF4-FFF2-40B4-BE49-F238E27FC236}">
                <a16:creationId xmlns:a16="http://schemas.microsoft.com/office/drawing/2014/main" id="{829775D8-FAD9-053B-4A44-3C92D9AB69DB}"/>
              </a:ext>
            </a:extLst>
          </p:cNvPr>
          <p:cNvSpPr txBox="1">
            <a:spLocks/>
          </p:cNvSpPr>
          <p:nvPr>
            <p:custDataLst>
              <p:tags r:id="rId28"/>
            </p:custDataLst>
          </p:nvPr>
        </p:nvSpPr>
        <p:spPr bwMode="gray">
          <a:xfrm>
            <a:off x="9093200" y="2906713"/>
            <a:ext cx="404813"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5400" tIns="0" rIns="25400" bIns="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89F2F6D3-6ED7-43FD-A848-B3B2843EE385}" type="datetime'''''''''''5''''''''''''''''''''6''''''''''''''''''''''''%'''">
              <a:rPr lang="en-US" altLang="en-US" sz="1400" smtClean="0"/>
              <a:pPr/>
              <a:t>56%</a:t>
            </a:fld>
            <a:endParaRPr lang="en-US" sz="1400" dirty="0"/>
          </a:p>
        </p:txBody>
      </p:sp>
      <p:sp>
        <p:nvSpPr>
          <p:cNvPr id="18" name="Text Placeholder 2">
            <a:extLst>
              <a:ext uri="{FF2B5EF4-FFF2-40B4-BE49-F238E27FC236}">
                <a16:creationId xmlns:a16="http://schemas.microsoft.com/office/drawing/2014/main" id="{C5855F87-9E88-2A7E-D110-207E529E6DBF}"/>
              </a:ext>
            </a:extLst>
          </p:cNvPr>
          <p:cNvSpPr txBox="1">
            <a:spLocks/>
          </p:cNvSpPr>
          <p:nvPr>
            <p:custDataLst>
              <p:tags r:id="rId29"/>
            </p:custDataLst>
          </p:nvPr>
        </p:nvSpPr>
        <p:spPr bwMode="gray">
          <a:xfrm>
            <a:off x="9466263" y="3371850"/>
            <a:ext cx="404813"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5400" tIns="0" rIns="25400" bIns="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213C17C6-5EC1-496A-8A92-7BBB1226E5FD}" type="datetime'''4''''''''''''2''''''''''''''''''''''''''''''%'''''''''''">
              <a:rPr lang="en-US" altLang="en-US" sz="1400" smtClean="0"/>
              <a:pPr/>
              <a:t>42%</a:t>
            </a:fld>
            <a:endParaRPr lang="en-US" sz="1400" dirty="0"/>
          </a:p>
        </p:txBody>
      </p:sp>
      <p:sp>
        <p:nvSpPr>
          <p:cNvPr id="54" name="Text Placeholder 2">
            <a:extLst>
              <a:ext uri="{FF2B5EF4-FFF2-40B4-BE49-F238E27FC236}">
                <a16:creationId xmlns:a16="http://schemas.microsoft.com/office/drawing/2014/main" id="{3F2B0BD6-DF77-3D75-A3BB-50A8312B5B3D}"/>
              </a:ext>
            </a:extLst>
          </p:cNvPr>
          <p:cNvSpPr txBox="1">
            <a:spLocks/>
          </p:cNvSpPr>
          <p:nvPr>
            <p:custDataLst>
              <p:tags r:id="rId30"/>
            </p:custDataLst>
          </p:nvPr>
        </p:nvSpPr>
        <p:spPr bwMode="gray">
          <a:xfrm>
            <a:off x="10137775" y="2308225"/>
            <a:ext cx="404813"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5400" tIns="0" rIns="25400" bIns="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0EC9C877-6837-4BB8-82F4-080394108DC9}" type="datetime'''''''''''7''''''''''''4''%'">
              <a:rPr lang="en-US" altLang="en-US" sz="1400" smtClean="0"/>
              <a:pPr/>
              <a:t>74%</a:t>
            </a:fld>
            <a:endParaRPr lang="en-US" sz="1400" dirty="0"/>
          </a:p>
        </p:txBody>
      </p:sp>
      <p:sp>
        <p:nvSpPr>
          <p:cNvPr id="135" name="Text Placeholder 2">
            <a:extLst>
              <a:ext uri="{FF2B5EF4-FFF2-40B4-BE49-F238E27FC236}">
                <a16:creationId xmlns:a16="http://schemas.microsoft.com/office/drawing/2014/main" id="{534AE884-D438-9F6A-9D38-0D755746469D}"/>
              </a:ext>
            </a:extLst>
          </p:cNvPr>
          <p:cNvSpPr txBox="1">
            <a:spLocks/>
          </p:cNvSpPr>
          <p:nvPr>
            <p:custDataLst>
              <p:tags r:id="rId31"/>
            </p:custDataLst>
          </p:nvPr>
        </p:nvSpPr>
        <p:spPr bwMode="gray">
          <a:xfrm>
            <a:off x="10510838" y="3505200"/>
            <a:ext cx="404813"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5400" tIns="0" rIns="25400" bIns="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D3CEA99A-58E4-4A9C-A161-D5548F13739A}" type="datetime'''''''3''''''''''''''''''''''8''%'''''''''''''''''''''''">
              <a:rPr lang="en-US" altLang="en-US" sz="1400" smtClean="0"/>
              <a:pPr/>
              <a:t>38%</a:t>
            </a:fld>
            <a:endParaRPr lang="en-US" sz="1400" dirty="0"/>
          </a:p>
        </p:txBody>
      </p:sp>
      <p:sp>
        <p:nvSpPr>
          <p:cNvPr id="8" name="Text Placeholder 2">
            <a:extLst>
              <a:ext uri="{FF2B5EF4-FFF2-40B4-BE49-F238E27FC236}">
                <a16:creationId xmlns:a16="http://schemas.microsoft.com/office/drawing/2014/main" id="{A5BD0488-DA57-6B1B-11C3-FE026C91C87F}"/>
              </a:ext>
            </a:extLst>
          </p:cNvPr>
          <p:cNvSpPr txBox="1">
            <a:spLocks/>
          </p:cNvSpPr>
          <p:nvPr>
            <p:custDataLst>
              <p:tags r:id="rId32"/>
            </p:custDataLst>
          </p:nvPr>
        </p:nvSpPr>
        <p:spPr bwMode="gray">
          <a:xfrm>
            <a:off x="3208338" y="2740025"/>
            <a:ext cx="404813"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5400" tIns="0" rIns="25400" bIns="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D09F5215-725E-4D97-B972-4BB00A6A7191}" type="datetime'6''''''''''''''''''''''''''''1''''''%'">
              <a:rPr lang="en-US" altLang="en-US" sz="1400" smtClean="0"/>
              <a:pPr/>
              <a:t>61%</a:t>
            </a:fld>
            <a:endParaRPr lang="en-US" sz="1400" dirty="0"/>
          </a:p>
        </p:txBody>
      </p:sp>
      <p:sp>
        <p:nvSpPr>
          <p:cNvPr id="24" name="Rectangle 23">
            <a:extLst>
              <a:ext uri="{FF2B5EF4-FFF2-40B4-BE49-F238E27FC236}">
                <a16:creationId xmlns:a16="http://schemas.microsoft.com/office/drawing/2014/main" id="{F189682B-45F6-F37F-9A08-66820F7F37B6}"/>
              </a:ext>
            </a:extLst>
          </p:cNvPr>
          <p:cNvSpPr/>
          <p:nvPr>
            <p:custDataLst>
              <p:tags r:id="rId33"/>
            </p:custDataLst>
          </p:nvPr>
        </p:nvSpPr>
        <p:spPr bwMode="auto">
          <a:xfrm>
            <a:off x="8961438" y="1293813"/>
            <a:ext cx="179388" cy="133350"/>
          </a:xfrm>
          <a:prstGeom prst="rect">
            <a:avLst/>
          </a:prstGeom>
          <a:solidFill>
            <a:schemeClr val="accent1"/>
          </a:solidFill>
          <a:ln w="12700" cap="flat" cmpd="sng" algn="ctr">
            <a:noFill/>
            <a:prstDash val="solid"/>
            <a:miter lim="800000"/>
            <a:headEnd type="none" w="med" len="med"/>
            <a:tailEnd type="none" w="med" len="med"/>
          </a:ln>
          <a:effectLst/>
          <a:extLst>
            <a:ext uri="{91240B29-F687-4F45-9708-019B960494DF}">
              <a14:hiddenLine xmlns:a14="http://schemas.microsoft.com/office/drawing/2010/main" w="12700" cap="flat" cmpd="sng" algn="ctr">
                <a:solidFill>
                  <a:schemeClr val="accent1">
                    <a:shade val="15000"/>
                  </a:schemeClr>
                </a:solidFill>
                <a:prstDash val="solid"/>
                <a:miter lim="800000"/>
                <a:headEnd type="none" w="med" len="med"/>
                <a:tailEnd type="none" w="med" len="me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A60BED79-7AFA-FD77-1580-67A1146DEAAA}"/>
              </a:ext>
            </a:extLst>
          </p:cNvPr>
          <p:cNvSpPr/>
          <p:nvPr>
            <p:custDataLst>
              <p:tags r:id="rId34"/>
            </p:custDataLst>
          </p:nvPr>
        </p:nvSpPr>
        <p:spPr bwMode="auto">
          <a:xfrm>
            <a:off x="8961438" y="1625600"/>
            <a:ext cx="179388" cy="133350"/>
          </a:xfrm>
          <a:prstGeom prst="rect">
            <a:avLst/>
          </a:prstGeom>
          <a:solidFill>
            <a:schemeClr val="accent3"/>
          </a:solidFill>
          <a:ln w="12700" cap="flat" cmpd="sng" algn="ctr">
            <a:noFill/>
            <a:prstDash val="solid"/>
            <a:miter lim="800000"/>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2">
            <a:extLst>
              <a:ext uri="{FF2B5EF4-FFF2-40B4-BE49-F238E27FC236}">
                <a16:creationId xmlns:a16="http://schemas.microsoft.com/office/drawing/2014/main" id="{78290AD6-34AD-9C6F-8D1B-BAA9CDA90899}"/>
              </a:ext>
            </a:extLst>
          </p:cNvPr>
          <p:cNvSpPr txBox="1">
            <a:spLocks/>
          </p:cNvSpPr>
          <p:nvPr>
            <p:custDataLst>
              <p:tags r:id="rId35"/>
            </p:custDataLst>
          </p:nvPr>
        </p:nvSpPr>
        <p:spPr bwMode="auto">
          <a:xfrm>
            <a:off x="9191625" y="1301750"/>
            <a:ext cx="1497013" cy="27305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0"/>
              </a:spcBef>
              <a:spcAft>
                <a:spcPct val="0"/>
              </a:spcAft>
            </a:pPr>
            <a:fld id="{FFC5F1AC-193D-44EA-B8AE-B9ED14F9CCD9}" type="datetime'Percentage Viewing As &#10;Critic''al to Over''all'' ''Success'''">
              <a:rPr lang="en-US" altLang="en-US" sz="1000" smtClean="0"/>
              <a:pPr/>
              <a:t>Percentage Viewing As 
Critical to Overall Success</a:t>
            </a:fld>
            <a:endParaRPr lang="en-US" sz="1000" dirty="0"/>
          </a:p>
        </p:txBody>
      </p:sp>
      <p:sp>
        <p:nvSpPr>
          <p:cNvPr id="12" name="Text Placeholder 2">
            <a:extLst>
              <a:ext uri="{FF2B5EF4-FFF2-40B4-BE49-F238E27FC236}">
                <a16:creationId xmlns:a16="http://schemas.microsoft.com/office/drawing/2014/main" id="{E309344B-DE51-BFA1-B797-CF5261A6DBC0}"/>
              </a:ext>
            </a:extLst>
          </p:cNvPr>
          <p:cNvSpPr txBox="1">
            <a:spLocks/>
          </p:cNvSpPr>
          <p:nvPr>
            <p:custDataLst>
              <p:tags r:id="rId36"/>
            </p:custDataLst>
          </p:nvPr>
        </p:nvSpPr>
        <p:spPr bwMode="auto">
          <a:xfrm>
            <a:off x="9191625" y="1633538"/>
            <a:ext cx="1646238" cy="27305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0"/>
              </a:spcBef>
              <a:spcAft>
                <a:spcPct val="0"/>
              </a:spcAft>
            </a:pPr>
            <a:fld id="{6AACBF79-9F1A-4845-81B3-DEE2AC71E1EF}" type="datetime'Percentage A''''greeing &#10;T''hey Currently Have'' it Right '">
              <a:rPr lang="en-US" altLang="en-US" sz="1000" smtClean="0"/>
              <a:pPr/>
              <a:t>Percentage Agreeing 
They Currently Have it Right </a:t>
            </a:fld>
            <a:endParaRPr lang="en-US" sz="1000" dirty="0"/>
          </a:p>
        </p:txBody>
      </p:sp>
      <p:sp>
        <p:nvSpPr>
          <p:cNvPr id="151" name="Rectangle 150">
            <a:extLst>
              <a:ext uri="{FF2B5EF4-FFF2-40B4-BE49-F238E27FC236}">
                <a16:creationId xmlns:a16="http://schemas.microsoft.com/office/drawing/2014/main" id="{F09E958B-D32B-0007-300D-8546136A69D2}"/>
              </a:ext>
            </a:extLst>
          </p:cNvPr>
          <p:cNvSpPr/>
          <p:nvPr/>
        </p:nvSpPr>
        <p:spPr>
          <a:xfrm>
            <a:off x="8987046" y="2044700"/>
            <a:ext cx="1985545" cy="3498609"/>
          </a:xfrm>
          <a:prstGeom prst="rect">
            <a:avLst/>
          </a:prstGeom>
          <a:noFill/>
          <a:ln w="38100">
            <a:solidFill>
              <a:schemeClr val="accent5"/>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549337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86244573-85E3-FAC2-A443-19CD6CA54A32}"/>
              </a:ext>
            </a:extLst>
          </p:cNvPr>
          <p:cNvGraphicFramePr>
            <a:graphicFrameLocks noChangeAspect="1"/>
          </p:cNvGraphicFramePr>
          <p:nvPr>
            <p:custDataLst>
              <p:tags r:id="rId1"/>
            </p:custDataLst>
            <p:extLst>
              <p:ext uri="{D42A27DB-BD31-4B8C-83A1-F6EECF244321}">
                <p14:modId xmlns:p14="http://schemas.microsoft.com/office/powerpoint/2010/main" val="2214772854"/>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9" imgW="7772400" imgH="10058400" progId="TCLayout.ActiveDocument.1">
                  <p:embed/>
                </p:oleObj>
              </mc:Choice>
              <mc:Fallback>
                <p:oleObj name="think-cell Slide" r:id="rId9" imgW="7772400" imgH="10058400" progId="TCLayout.ActiveDocument.1">
                  <p:embed/>
                  <p:pic>
                    <p:nvPicPr>
                      <p:cNvPr id="4" name="Object 3" hidden="1">
                        <a:extLst>
                          <a:ext uri="{FF2B5EF4-FFF2-40B4-BE49-F238E27FC236}">
                            <a16:creationId xmlns:a16="http://schemas.microsoft.com/office/drawing/2014/main" id="{86244573-85E3-FAC2-A443-19CD6CA54A32}"/>
                          </a:ext>
                        </a:extLst>
                      </p:cNvPr>
                      <p:cNvPicPr/>
                      <p:nvPr/>
                    </p:nvPicPr>
                    <p:blipFill>
                      <a:blip r:embed="rId10"/>
                      <a:stretch>
                        <a:fillRect/>
                      </a:stretch>
                    </p:blipFill>
                    <p:spPr>
                      <a:xfrm>
                        <a:off x="1588"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9E450996-5AA9-04C6-A547-40DA695E20EA}"/>
              </a:ext>
            </a:extLst>
          </p:cNvPr>
          <p:cNvSpPr>
            <a:spLocks noGrp="1"/>
          </p:cNvSpPr>
          <p:nvPr>
            <p:ph type="title"/>
          </p:nvPr>
        </p:nvSpPr>
        <p:spPr/>
        <p:txBody>
          <a:bodyPr vert="horz"/>
          <a:lstStyle/>
          <a:p>
            <a:r>
              <a:rPr lang="en-US" dirty="0"/>
              <a:t>Few leadership teams making big investments to improve go-to-market technology capabilities</a:t>
            </a:r>
          </a:p>
        </p:txBody>
      </p:sp>
      <p:sp>
        <p:nvSpPr>
          <p:cNvPr id="8" name="TextBox 7">
            <a:extLst>
              <a:ext uri="{FF2B5EF4-FFF2-40B4-BE49-F238E27FC236}">
                <a16:creationId xmlns:a16="http://schemas.microsoft.com/office/drawing/2014/main" id="{70ED4D80-CDFF-1A65-D5E7-5F16F013A564}"/>
              </a:ext>
            </a:extLst>
          </p:cNvPr>
          <p:cNvSpPr txBox="1"/>
          <p:nvPr/>
        </p:nvSpPr>
        <p:spPr>
          <a:xfrm>
            <a:off x="609600" y="5218113"/>
            <a:ext cx="3742481" cy="400110"/>
          </a:xfrm>
          <a:prstGeom prst="rect">
            <a:avLst/>
          </a:prstGeom>
          <a:noFill/>
        </p:spPr>
        <p:txBody>
          <a:bodyPr wrap="square">
            <a:spAutoFit/>
          </a:bodyPr>
          <a:lstStyle/>
          <a:p>
            <a:r>
              <a:rPr lang="en-US" sz="1000" dirty="0"/>
              <a:t>N = 102</a:t>
            </a:r>
          </a:p>
          <a:p>
            <a:r>
              <a:rPr lang="en-US" sz="1000" dirty="0"/>
              <a:t>Source: SBI Q2 2024 CEO Survey</a:t>
            </a:r>
          </a:p>
        </p:txBody>
      </p:sp>
      <p:graphicFrame>
        <p:nvGraphicFramePr>
          <p:cNvPr id="10" name="Chart 9">
            <a:extLst>
              <a:ext uri="{FF2B5EF4-FFF2-40B4-BE49-F238E27FC236}">
                <a16:creationId xmlns:a16="http://schemas.microsoft.com/office/drawing/2014/main" id="{87EAAF7E-06CD-73DB-705D-7E43E1C43DB8}"/>
              </a:ext>
            </a:extLst>
          </p:cNvPr>
          <p:cNvGraphicFramePr/>
          <p:nvPr>
            <p:custDataLst>
              <p:tags r:id="rId2"/>
            </p:custDataLst>
            <p:extLst>
              <p:ext uri="{D42A27DB-BD31-4B8C-83A1-F6EECF244321}">
                <p14:modId xmlns:p14="http://schemas.microsoft.com/office/powerpoint/2010/main" val="3359982479"/>
              </p:ext>
            </p:extLst>
          </p:nvPr>
        </p:nvGraphicFramePr>
        <p:xfrm>
          <a:off x="1908175" y="2079625"/>
          <a:ext cx="2673350" cy="2989263"/>
        </p:xfrm>
        <a:graphic>
          <a:graphicData uri="http://schemas.openxmlformats.org/drawingml/2006/chart">
            <c:chart xmlns:c="http://schemas.openxmlformats.org/drawingml/2006/chart" xmlns:r="http://schemas.openxmlformats.org/officeDocument/2006/relationships" r:id="rId11"/>
          </a:graphicData>
        </a:graphic>
      </p:graphicFrame>
      <p:sp>
        <p:nvSpPr>
          <p:cNvPr id="13" name="Text Placeholder 2">
            <a:extLst>
              <a:ext uri="{FF2B5EF4-FFF2-40B4-BE49-F238E27FC236}">
                <a16:creationId xmlns:a16="http://schemas.microsoft.com/office/drawing/2014/main" id="{71290287-1C97-3D27-8A73-7FE97504030D}"/>
              </a:ext>
            </a:extLst>
          </p:cNvPr>
          <p:cNvSpPr txBox="1">
            <a:spLocks/>
          </p:cNvSpPr>
          <p:nvPr>
            <p:custDataLst>
              <p:tags r:id="rId3"/>
            </p:custDataLst>
          </p:nvPr>
        </p:nvSpPr>
        <p:spPr bwMode="auto">
          <a:xfrm>
            <a:off x="4287838" y="4056063"/>
            <a:ext cx="1725613" cy="3841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0"/>
              </a:spcBef>
              <a:spcAft>
                <a:spcPct val="0"/>
              </a:spcAft>
            </a:pPr>
            <a:fld id="{FC140F87-8443-4423-ABA6-E4A8A84CCC4C}" type="datetime'No ''''in''vestment ''t''o &#10;mod''''erate in''''vestme''n''t'">
              <a:rPr lang="en-US" altLang="en-US" sz="1400" smtClean="0"/>
              <a:pPr/>
              <a:t>No investment to 
moderate investment</a:t>
            </a:fld>
            <a:endParaRPr lang="en-US" sz="1400" dirty="0"/>
          </a:p>
        </p:txBody>
      </p:sp>
      <p:sp>
        <p:nvSpPr>
          <p:cNvPr id="12" name="Text Placeholder 2">
            <a:extLst>
              <a:ext uri="{FF2B5EF4-FFF2-40B4-BE49-F238E27FC236}">
                <a16:creationId xmlns:a16="http://schemas.microsoft.com/office/drawing/2014/main" id="{CC80DEA4-BA96-4400-BE5E-F432A68F9C26}"/>
              </a:ext>
            </a:extLst>
          </p:cNvPr>
          <p:cNvSpPr txBox="1">
            <a:spLocks/>
          </p:cNvSpPr>
          <p:nvPr>
            <p:custDataLst>
              <p:tags r:id="rId4"/>
            </p:custDataLst>
          </p:nvPr>
        </p:nvSpPr>
        <p:spPr bwMode="auto">
          <a:xfrm>
            <a:off x="604838" y="2559050"/>
            <a:ext cx="1681163" cy="3841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spcBef>
                <a:spcPct val="0"/>
              </a:spcBef>
              <a:spcAft>
                <a:spcPct val="0"/>
              </a:spcAft>
            </a:pPr>
            <a:fld id="{25F76792-C62C-41E7-BD95-E9929905DEEE}" type="datetime'Hi''''gh'''' to &#10;ver''''''y ''hig''h ''''''inves''tme''n''t'">
              <a:rPr lang="en-US" altLang="en-US" sz="1400" smtClean="0"/>
              <a:pPr/>
              <a:t>High to 
very high investment</a:t>
            </a:fld>
            <a:endParaRPr lang="en-US" sz="1400" dirty="0"/>
          </a:p>
        </p:txBody>
      </p:sp>
      <p:sp>
        <p:nvSpPr>
          <p:cNvPr id="28" name="TextBox 27">
            <a:extLst>
              <a:ext uri="{FF2B5EF4-FFF2-40B4-BE49-F238E27FC236}">
                <a16:creationId xmlns:a16="http://schemas.microsoft.com/office/drawing/2014/main" id="{061E32C8-18EA-6F0B-84F9-CDB7C594ED2A}"/>
              </a:ext>
            </a:extLst>
          </p:cNvPr>
          <p:cNvSpPr txBox="1"/>
          <p:nvPr/>
        </p:nvSpPr>
        <p:spPr>
          <a:xfrm>
            <a:off x="609599" y="1633866"/>
            <a:ext cx="4530811" cy="461665"/>
          </a:xfrm>
          <a:prstGeom prst="rect">
            <a:avLst/>
          </a:prstGeom>
          <a:noFill/>
        </p:spPr>
        <p:txBody>
          <a:bodyPr wrap="square" rtlCol="0">
            <a:spAutoFit/>
          </a:bodyPr>
          <a:lstStyle/>
          <a:p>
            <a:pPr algn="l"/>
            <a:r>
              <a:rPr lang="en-US" sz="1200" b="1" dirty="0"/>
              <a:t>Planned Go-to-Market Leadership Team Resource Investment (Time, Budget) in </a:t>
            </a:r>
            <a:r>
              <a:rPr lang="en-US" sz="1200" b="1" u="sng" dirty="0"/>
              <a:t>Revenue Technology</a:t>
            </a:r>
            <a:r>
              <a:rPr lang="en-US" sz="1200" b="1" dirty="0"/>
              <a:t> in 2024</a:t>
            </a:r>
          </a:p>
        </p:txBody>
      </p:sp>
      <p:graphicFrame>
        <p:nvGraphicFramePr>
          <p:cNvPr id="19" name="Chart 18">
            <a:extLst>
              <a:ext uri="{FF2B5EF4-FFF2-40B4-BE49-F238E27FC236}">
                <a16:creationId xmlns:a16="http://schemas.microsoft.com/office/drawing/2014/main" id="{4305A5DC-9B4B-DB70-6A1F-52B0A32CDFA3}"/>
              </a:ext>
            </a:extLst>
          </p:cNvPr>
          <p:cNvGraphicFramePr/>
          <p:nvPr>
            <p:custDataLst>
              <p:tags r:id="rId5"/>
            </p:custDataLst>
            <p:extLst>
              <p:ext uri="{D42A27DB-BD31-4B8C-83A1-F6EECF244321}">
                <p14:modId xmlns:p14="http://schemas.microsoft.com/office/powerpoint/2010/main" val="344157198"/>
              </p:ext>
            </p:extLst>
          </p:nvPr>
        </p:nvGraphicFramePr>
        <p:xfrm>
          <a:off x="7710488" y="2079625"/>
          <a:ext cx="2673350" cy="2989263"/>
        </p:xfrm>
        <a:graphic>
          <a:graphicData uri="http://schemas.openxmlformats.org/drawingml/2006/chart">
            <c:chart xmlns:c="http://schemas.openxmlformats.org/drawingml/2006/chart" xmlns:r="http://schemas.openxmlformats.org/officeDocument/2006/relationships" r:id="rId12"/>
          </a:graphicData>
        </a:graphic>
      </p:graphicFrame>
      <p:sp>
        <p:nvSpPr>
          <p:cNvPr id="46" name="Text Placeholder 2">
            <a:extLst>
              <a:ext uri="{FF2B5EF4-FFF2-40B4-BE49-F238E27FC236}">
                <a16:creationId xmlns:a16="http://schemas.microsoft.com/office/drawing/2014/main" id="{C792D6EF-C917-C6AA-78B3-40C3C4B9515F}"/>
              </a:ext>
            </a:extLst>
          </p:cNvPr>
          <p:cNvSpPr txBox="1">
            <a:spLocks/>
          </p:cNvSpPr>
          <p:nvPr>
            <p:custDataLst>
              <p:tags r:id="rId6"/>
            </p:custDataLst>
          </p:nvPr>
        </p:nvSpPr>
        <p:spPr bwMode="auto">
          <a:xfrm>
            <a:off x="10193338" y="3703638"/>
            <a:ext cx="1725613" cy="3841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0"/>
              </a:spcBef>
              <a:spcAft>
                <a:spcPct val="0"/>
              </a:spcAft>
            </a:pPr>
            <a:fld id="{B77B3F15-53B0-4F48-8862-7F65F050889D}" type="datetime'No'''' inv''estment t''''o'' &#10;moderate ''i''''n''''ves''tment'">
              <a:rPr lang="en-US" altLang="en-US" sz="1400" smtClean="0"/>
              <a:pPr/>
              <a:t>No investment to 
moderate investment</a:t>
            </a:fld>
            <a:endParaRPr lang="en-US" sz="1400" dirty="0"/>
          </a:p>
        </p:txBody>
      </p:sp>
      <p:sp>
        <p:nvSpPr>
          <p:cNvPr id="48" name="Text Placeholder 2">
            <a:extLst>
              <a:ext uri="{FF2B5EF4-FFF2-40B4-BE49-F238E27FC236}">
                <a16:creationId xmlns:a16="http://schemas.microsoft.com/office/drawing/2014/main" id="{10A0DB6C-9B98-460A-943F-91CEF671E14C}"/>
              </a:ext>
            </a:extLst>
          </p:cNvPr>
          <p:cNvSpPr txBox="1">
            <a:spLocks/>
          </p:cNvSpPr>
          <p:nvPr>
            <p:custDataLst>
              <p:tags r:id="rId7"/>
            </p:custDataLst>
          </p:nvPr>
        </p:nvSpPr>
        <p:spPr bwMode="auto">
          <a:xfrm>
            <a:off x="6243638" y="2916238"/>
            <a:ext cx="1681163" cy="3841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spcBef>
                <a:spcPct val="0"/>
              </a:spcBef>
              <a:spcAft>
                <a:spcPct val="0"/>
              </a:spcAft>
            </a:pPr>
            <a:fld id="{D5991EFB-6CC0-4AA6-880F-72181967921C}" type="datetime'Hig''''h to'''''' &#10;very hi''''g''h ''''inv''est''m''e''''nt'">
              <a:rPr lang="en-US" altLang="en-US" sz="1400" smtClean="0"/>
              <a:pPr/>
              <a:t>High to 
very high investment</a:t>
            </a:fld>
            <a:endParaRPr lang="en-US" sz="1400" dirty="0"/>
          </a:p>
        </p:txBody>
      </p:sp>
      <p:sp>
        <p:nvSpPr>
          <p:cNvPr id="49" name="TextBox 48">
            <a:extLst>
              <a:ext uri="{FF2B5EF4-FFF2-40B4-BE49-F238E27FC236}">
                <a16:creationId xmlns:a16="http://schemas.microsoft.com/office/drawing/2014/main" id="{0AB09087-0F26-6CF7-8AEF-E451CA845C3B}"/>
              </a:ext>
            </a:extLst>
          </p:cNvPr>
          <p:cNvSpPr txBox="1"/>
          <p:nvPr/>
        </p:nvSpPr>
        <p:spPr>
          <a:xfrm>
            <a:off x="6411913" y="1633538"/>
            <a:ext cx="4743449" cy="461665"/>
          </a:xfrm>
          <a:prstGeom prst="rect">
            <a:avLst/>
          </a:prstGeom>
          <a:noFill/>
        </p:spPr>
        <p:txBody>
          <a:bodyPr wrap="square" rtlCol="0">
            <a:spAutoFit/>
          </a:bodyPr>
          <a:lstStyle/>
          <a:p>
            <a:pPr algn="l"/>
            <a:r>
              <a:rPr lang="en-US" sz="1200" b="1" dirty="0"/>
              <a:t>Planned Go-to-Market Leadership Team Resource Investment (Time, Budget) in </a:t>
            </a:r>
            <a:r>
              <a:rPr lang="en-US" sz="1200" b="1" u="sng" dirty="0"/>
              <a:t>Customer Data Enhancement</a:t>
            </a:r>
            <a:r>
              <a:rPr lang="en-US" sz="1200" b="1" dirty="0"/>
              <a:t> in 2024</a:t>
            </a:r>
          </a:p>
        </p:txBody>
      </p:sp>
    </p:spTree>
    <p:extLst>
      <p:ext uri="{BB962C8B-B14F-4D97-AF65-F5344CB8AC3E}">
        <p14:creationId xmlns:p14="http://schemas.microsoft.com/office/powerpoint/2010/main" val="15059474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BE33AFD6-D420-397B-7203-4BFBAD8B62F6}"/>
              </a:ext>
            </a:extLst>
          </p:cNvPr>
          <p:cNvGraphicFramePr>
            <a:graphicFrameLocks noChangeAspect="1"/>
          </p:cNvGraphicFramePr>
          <p:nvPr>
            <p:custDataLst>
              <p:tags r:id="rId1"/>
            </p:custData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5" name="Object 4" hidden="1">
                        <a:extLst>
                          <a:ext uri="{FF2B5EF4-FFF2-40B4-BE49-F238E27FC236}">
                            <a16:creationId xmlns:a16="http://schemas.microsoft.com/office/drawing/2014/main" id="{BE33AFD6-D420-397B-7203-4BFBAD8B62F6}"/>
                          </a:ext>
                        </a:extLst>
                      </p:cNvPr>
                      <p:cNvPicPr/>
                      <p:nvPr/>
                    </p:nvPicPr>
                    <p:blipFill>
                      <a:blip r:embed="rId5"/>
                      <a:stretch>
                        <a:fillRect/>
                      </a:stretch>
                    </p:blipFill>
                    <p:spPr>
                      <a:xfrm>
                        <a:off x="1588" y="1588"/>
                        <a:ext cx="1227" cy="1588"/>
                      </a:xfrm>
                      <a:prstGeom prst="rect">
                        <a:avLst/>
                      </a:prstGeom>
                    </p:spPr>
                  </p:pic>
                </p:oleObj>
              </mc:Fallback>
            </mc:AlternateContent>
          </a:graphicData>
        </a:graphic>
      </p:graphicFrame>
      <p:sp>
        <p:nvSpPr>
          <p:cNvPr id="6" name="Rectangle 5">
            <a:extLst>
              <a:ext uri="{FF2B5EF4-FFF2-40B4-BE49-F238E27FC236}">
                <a16:creationId xmlns:a16="http://schemas.microsoft.com/office/drawing/2014/main" id="{1205D979-1AB7-BE09-FC44-7C1C9340120B}"/>
              </a:ext>
            </a:extLst>
          </p:cNvPr>
          <p:cNvSpPr/>
          <p:nvPr/>
        </p:nvSpPr>
        <p:spPr>
          <a:xfrm>
            <a:off x="6772588" y="0"/>
            <a:ext cx="5419412" cy="6430945"/>
          </a:xfrm>
          <a:prstGeom prst="rect">
            <a:avLst/>
          </a:prstGeom>
          <a:solidFill>
            <a:srgbClr val="071E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8DFFAE70-E405-6D07-5EBF-D035F39CE3D7}"/>
              </a:ext>
            </a:extLst>
          </p:cNvPr>
          <p:cNvSpPr/>
          <p:nvPr/>
        </p:nvSpPr>
        <p:spPr>
          <a:xfrm>
            <a:off x="-18629" y="2401173"/>
            <a:ext cx="7008708" cy="4029771"/>
          </a:xfrm>
          <a:prstGeom prst="rect">
            <a:avLst/>
          </a:prstGeom>
          <a:solidFill>
            <a:srgbClr val="071E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
            <a:extLst>
              <a:ext uri="{FF2B5EF4-FFF2-40B4-BE49-F238E27FC236}">
                <a16:creationId xmlns:a16="http://schemas.microsoft.com/office/drawing/2014/main" id="{4E4F0C56-6A48-7310-964D-9D1EC91A6D7F}"/>
              </a:ext>
            </a:extLst>
          </p:cNvPr>
          <p:cNvSpPr>
            <a:spLocks noGrp="1"/>
          </p:cNvSpPr>
          <p:nvPr>
            <p:ph type="body" sz="quarter" idx="10"/>
          </p:nvPr>
        </p:nvSpPr>
        <p:spPr>
          <a:xfrm>
            <a:off x="7017683" y="539713"/>
            <a:ext cx="4871720" cy="4640317"/>
          </a:xfrm>
        </p:spPr>
        <p:txBody>
          <a:bodyPr>
            <a:noAutofit/>
          </a:bodyPr>
          <a:lstStyle/>
          <a:p>
            <a:r>
              <a:rPr lang="en-US" sz="1600" b="1" dirty="0">
                <a:solidFill>
                  <a:schemeClr val="bg1"/>
                </a:solidFill>
              </a:rPr>
              <a:t>What CEOs and Their GTM Leadership Teams Should Do</a:t>
            </a:r>
            <a:endParaRPr lang="en-US" b="1" kern="100" dirty="0">
              <a:solidFill>
                <a:schemeClr val="bg1"/>
              </a:solidFill>
              <a:ea typeface="Calibri" panose="020F0502020204030204" pitchFamily="34" charset="0"/>
              <a:cs typeface="Times New Roman" panose="02020603050405020304" pitchFamily="18" charset="0"/>
            </a:endParaRPr>
          </a:p>
          <a:p>
            <a:pPr>
              <a:lnSpc>
                <a:spcPct val="107000"/>
              </a:lnSpc>
              <a:spcBef>
                <a:spcPts val="0"/>
              </a:spcBef>
            </a:pPr>
            <a:endParaRPr lang="en-US" b="1" kern="100" dirty="0">
              <a:solidFill>
                <a:schemeClr val="bg1"/>
              </a:solidFill>
              <a:ea typeface="Calibri" panose="020F0502020204030204" pitchFamily="34" charset="0"/>
              <a:cs typeface="Times New Roman" panose="02020603050405020304" pitchFamily="18" charset="0"/>
            </a:endParaRPr>
          </a:p>
          <a:p>
            <a:pPr marL="165100" indent="-165100">
              <a:lnSpc>
                <a:spcPct val="107000"/>
              </a:lnSpc>
              <a:spcBef>
                <a:spcPts val="0"/>
              </a:spcBef>
              <a:buFont typeface="Arial" panose="020B0604020202020204" pitchFamily="34" charset="0"/>
              <a:buChar char="•"/>
            </a:pPr>
            <a:r>
              <a:rPr lang="en-US" b="1" kern="100" dirty="0">
                <a:solidFill>
                  <a:schemeClr val="bg1"/>
                </a:solidFill>
                <a:ea typeface="Calibri" panose="020F0502020204030204" pitchFamily="34" charset="0"/>
                <a:cs typeface="Times New Roman" panose="02020603050405020304" pitchFamily="18" charset="0"/>
              </a:rPr>
              <a:t>Avoid pushing too much incremental resourcing to new logo acquisition. </a:t>
            </a:r>
            <a:r>
              <a:rPr lang="en-US" kern="100" dirty="0">
                <a:solidFill>
                  <a:schemeClr val="bg1"/>
                </a:solidFill>
                <a:ea typeface="Calibri" panose="020F0502020204030204" pitchFamily="34" charset="0"/>
                <a:cs typeface="Times New Roman" panose="02020603050405020304" pitchFamily="18" charset="0"/>
              </a:rPr>
              <a:t>Particularly in a moment where commercial efficiency remains a high priority, existing customers remain a low-cost, high-return opportunity set. Determine whitespace with your highest-potential base to improve account targeting for expansion, and ensure sales roles are designed to optimize expansion.</a:t>
            </a:r>
          </a:p>
          <a:p>
            <a:pPr marL="165100" indent="-165100">
              <a:lnSpc>
                <a:spcPct val="107000"/>
              </a:lnSpc>
              <a:spcBef>
                <a:spcPts val="0"/>
              </a:spcBef>
              <a:buFont typeface="Arial" panose="020B0604020202020204" pitchFamily="34" charset="0"/>
              <a:buChar char="•"/>
            </a:pPr>
            <a:endParaRPr lang="en-US" kern="100" dirty="0">
              <a:solidFill>
                <a:schemeClr val="bg1"/>
              </a:solidFill>
              <a:latin typeface="Avenir Next LT Pro"/>
              <a:ea typeface="Source Serif Pro Light"/>
              <a:cs typeface="Times New Roman" panose="02020603050405020304" pitchFamily="18" charset="0"/>
            </a:endParaRPr>
          </a:p>
          <a:p>
            <a:pPr marL="165100" indent="-165100">
              <a:lnSpc>
                <a:spcPct val="107000"/>
              </a:lnSpc>
              <a:spcBef>
                <a:spcPts val="0"/>
              </a:spcBef>
              <a:buFont typeface="Arial" panose="020B0604020202020204" pitchFamily="34" charset="0"/>
              <a:buChar char="•"/>
            </a:pPr>
            <a:r>
              <a:rPr lang="en-US" b="1" kern="100" dirty="0">
                <a:solidFill>
                  <a:schemeClr val="bg1"/>
                </a:solidFill>
                <a:latin typeface="Avenir Next LT Pro"/>
                <a:ea typeface="Source Serif Pro Light"/>
                <a:cs typeface="Times New Roman" panose="02020603050405020304" pitchFamily="18" charset="0"/>
              </a:rPr>
              <a:t>Improve new seller onboarding to ensure more in-year contribution</a:t>
            </a:r>
            <a:r>
              <a:rPr lang="en-US" kern="100" dirty="0">
                <a:solidFill>
                  <a:schemeClr val="bg1"/>
                </a:solidFill>
                <a:latin typeface="Avenir Next LT Pro"/>
                <a:ea typeface="Source Serif Pro Light"/>
                <a:cs typeface="Times New Roman" panose="02020603050405020304" pitchFamily="18" charset="0"/>
              </a:rPr>
              <a:t>. Our Q1 CEO survey saw a growing portion reporting longer productivity ramps for new hires. Align onboarding learning objectives with clear, specific metrics that are tied to business outcomes, rather than vague progress reports without context to the business. Assess new hire competencies and proficiencies to determine where focus is needed.</a:t>
            </a:r>
            <a:endParaRPr lang="en-US" b="1" kern="100" dirty="0">
              <a:solidFill>
                <a:schemeClr val="bg1"/>
              </a:solidFill>
              <a:ea typeface="Calibri" panose="020F0502020204030204" pitchFamily="34" charset="0"/>
              <a:cs typeface="Times New Roman" panose="02020603050405020304" pitchFamily="18" charset="0"/>
            </a:endParaRPr>
          </a:p>
          <a:p>
            <a:pPr marR="0" lvl="0">
              <a:lnSpc>
                <a:spcPct val="107000"/>
              </a:lnSpc>
              <a:spcBef>
                <a:spcPts val="0"/>
              </a:spcBef>
              <a:spcAft>
                <a:spcPts val="0"/>
              </a:spcAft>
            </a:pPr>
            <a:endParaRPr lang="en-US" kern="100" dirty="0">
              <a:solidFill>
                <a:schemeClr val="bg1"/>
              </a:solidFill>
              <a:effectLst/>
              <a:ea typeface="Calibri" panose="020F0502020204030204" pitchFamily="34" charset="0"/>
              <a:cs typeface="Times New Roman" panose="02020603050405020304" pitchFamily="18" charset="0"/>
            </a:endParaRPr>
          </a:p>
        </p:txBody>
      </p:sp>
      <p:sp>
        <p:nvSpPr>
          <p:cNvPr id="3" name="Text Placeholder 2">
            <a:extLst>
              <a:ext uri="{FF2B5EF4-FFF2-40B4-BE49-F238E27FC236}">
                <a16:creationId xmlns:a16="http://schemas.microsoft.com/office/drawing/2014/main" id="{AC73CD6A-6BEB-5EA9-C6FE-8AC5E7F4177F}"/>
              </a:ext>
            </a:extLst>
          </p:cNvPr>
          <p:cNvSpPr>
            <a:spLocks noGrp="1"/>
          </p:cNvSpPr>
          <p:nvPr>
            <p:ph type="body" sz="quarter" idx="11"/>
          </p:nvPr>
        </p:nvSpPr>
        <p:spPr>
          <a:xfrm>
            <a:off x="621197" y="895314"/>
            <a:ext cx="6093889" cy="4640316"/>
          </a:xfrm>
        </p:spPr>
        <p:txBody>
          <a:bodyPr>
            <a:noAutofit/>
          </a:bodyPr>
          <a:lstStyle/>
          <a:p>
            <a:pPr>
              <a:lnSpc>
                <a:spcPct val="100000"/>
              </a:lnSpc>
            </a:pPr>
            <a:r>
              <a:rPr lang="en-US" sz="1600" dirty="0">
                <a:solidFill>
                  <a:schemeClr val="bg1">
                    <a:lumMod val="50000"/>
                  </a:schemeClr>
                </a:solidFill>
              </a:rPr>
              <a:t>1. Slowing Demand Elevating Concerns Over Growth Plans</a:t>
            </a:r>
            <a:endParaRPr lang="en-US" sz="1400" dirty="0">
              <a:solidFill>
                <a:schemeClr val="bg1">
                  <a:lumMod val="50000"/>
                </a:schemeClr>
              </a:solidFill>
            </a:endParaRPr>
          </a:p>
          <a:p>
            <a:pPr>
              <a:lnSpc>
                <a:spcPct val="100000"/>
              </a:lnSpc>
            </a:pPr>
            <a:r>
              <a:rPr lang="en-US" sz="1600" dirty="0">
                <a:solidFill>
                  <a:schemeClr val="bg1">
                    <a:lumMod val="50000"/>
                  </a:schemeClr>
                </a:solidFill>
              </a:rPr>
              <a:t>2. Declining Confidence in the Go-to-Market Model, but Limited Investment to Improve </a:t>
            </a:r>
          </a:p>
          <a:p>
            <a:pPr>
              <a:lnSpc>
                <a:spcPct val="100000"/>
              </a:lnSpc>
            </a:pPr>
            <a:r>
              <a:rPr lang="en-US" sz="1600" dirty="0">
                <a:solidFill>
                  <a:schemeClr val="bg1">
                    <a:lumMod val="50000"/>
                  </a:schemeClr>
                </a:solidFill>
              </a:rPr>
              <a:t>3. Lacking the Fact Base to Build Better Strategies</a:t>
            </a:r>
          </a:p>
          <a:p>
            <a:pPr>
              <a:lnSpc>
                <a:spcPct val="100000"/>
              </a:lnSpc>
            </a:pPr>
            <a:endParaRPr lang="en-US" sz="1600" dirty="0">
              <a:solidFill>
                <a:schemeClr val="bg1">
                  <a:lumMod val="50000"/>
                </a:schemeClr>
              </a:solidFill>
            </a:endParaRPr>
          </a:p>
          <a:p>
            <a:pPr>
              <a:lnSpc>
                <a:spcPct val="100000"/>
              </a:lnSpc>
            </a:pPr>
            <a:r>
              <a:rPr lang="en-US" sz="1600" dirty="0"/>
              <a:t>4. Investing in Market Penetration, but Seeing Limited Returns </a:t>
            </a:r>
          </a:p>
          <a:p>
            <a:pPr>
              <a:lnSpc>
                <a:spcPct val="100000"/>
              </a:lnSpc>
            </a:pPr>
            <a:r>
              <a:rPr lang="en-US" sz="1400" b="0" dirty="0"/>
              <a:t>As the risk of missing growth targets increases, many CEOs are shifting attention and resourcing toward market penetration. This includes a high portion placing a larger emphasis on commercial roles focused on pursuing new business. Boosting market penetration is the second most-prioritized growth lever among CEOs, but also an area where they are least likely to express confidence. This is so far showing in their results, where the portion who are seeing improvements in pipelines, deal volume, and deal size declined in Q2.</a:t>
            </a:r>
          </a:p>
          <a:p>
            <a:pPr>
              <a:lnSpc>
                <a:spcPct val="100000"/>
              </a:lnSpc>
            </a:pPr>
            <a:endParaRPr lang="en-US" sz="1600" dirty="0">
              <a:solidFill>
                <a:schemeClr val="bg1">
                  <a:lumMod val="50000"/>
                </a:schemeClr>
              </a:solidFill>
            </a:endParaRPr>
          </a:p>
          <a:p>
            <a:pPr>
              <a:lnSpc>
                <a:spcPct val="100000"/>
              </a:lnSpc>
            </a:pPr>
            <a:endParaRPr lang="en-US" sz="1600" dirty="0">
              <a:solidFill>
                <a:schemeClr val="bg1">
                  <a:lumMod val="50000"/>
                </a:schemeClr>
              </a:solidFill>
            </a:endParaRPr>
          </a:p>
          <a:p>
            <a:pPr marL="342900" indent="-342900">
              <a:lnSpc>
                <a:spcPct val="100000"/>
              </a:lnSpc>
              <a:buFont typeface="Arial" panose="020B0604020202020204" pitchFamily="34" charset="0"/>
              <a:buAutoNum type="arabicPeriod"/>
            </a:pPr>
            <a:endParaRPr lang="en-US" sz="900" dirty="0"/>
          </a:p>
          <a:p>
            <a:pPr marL="342900" indent="-342900">
              <a:lnSpc>
                <a:spcPct val="100000"/>
              </a:lnSpc>
              <a:buAutoNum type="arabicPeriod"/>
            </a:pPr>
            <a:endParaRPr lang="en-US" sz="1600" dirty="0"/>
          </a:p>
          <a:p>
            <a:pPr marL="342900" indent="-342900">
              <a:lnSpc>
                <a:spcPct val="100000"/>
              </a:lnSpc>
              <a:buAutoNum type="arabicPeriod"/>
            </a:pPr>
            <a:endParaRPr lang="en-US" sz="1600" dirty="0"/>
          </a:p>
          <a:p>
            <a:pPr>
              <a:lnSpc>
                <a:spcPct val="100000"/>
              </a:lnSpc>
            </a:pPr>
            <a:endParaRPr lang="en-US" dirty="0"/>
          </a:p>
        </p:txBody>
      </p:sp>
    </p:spTree>
    <p:extLst>
      <p:ext uri="{BB962C8B-B14F-4D97-AF65-F5344CB8AC3E}">
        <p14:creationId xmlns:p14="http://schemas.microsoft.com/office/powerpoint/2010/main" val="27585478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Object 16" hidden="1">
            <a:extLst>
              <a:ext uri="{FF2B5EF4-FFF2-40B4-BE49-F238E27FC236}">
                <a16:creationId xmlns:a16="http://schemas.microsoft.com/office/drawing/2014/main" id="{02AAFD91-302A-9397-6C43-8D353D9E54D2}"/>
              </a:ext>
            </a:extLst>
          </p:cNvPr>
          <p:cNvGraphicFramePr>
            <a:graphicFrameLocks noChangeAspect="1"/>
          </p:cNvGraphicFramePr>
          <p:nvPr>
            <p:custDataLst>
              <p:tags r:id="rId1"/>
            </p:custDataLst>
            <p:extLst>
              <p:ext uri="{D42A27DB-BD31-4B8C-83A1-F6EECF244321}">
                <p14:modId xmlns:p14="http://schemas.microsoft.com/office/powerpoint/2010/main" val="53549256"/>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8" imgW="7772400" imgH="10058400" progId="TCLayout.ActiveDocument.1">
                  <p:embed/>
                </p:oleObj>
              </mc:Choice>
              <mc:Fallback>
                <p:oleObj name="think-cell Slide" r:id="rId8" imgW="7772400" imgH="10058400" progId="TCLayout.ActiveDocument.1">
                  <p:embed/>
                  <p:pic>
                    <p:nvPicPr>
                      <p:cNvPr id="17" name="Object 16" hidden="1">
                        <a:extLst>
                          <a:ext uri="{FF2B5EF4-FFF2-40B4-BE49-F238E27FC236}">
                            <a16:creationId xmlns:a16="http://schemas.microsoft.com/office/drawing/2014/main" id="{02AAFD91-302A-9397-6C43-8D353D9E54D2}"/>
                          </a:ext>
                        </a:extLst>
                      </p:cNvPr>
                      <p:cNvPicPr/>
                      <p:nvPr/>
                    </p:nvPicPr>
                    <p:blipFill>
                      <a:blip r:embed="rId9"/>
                      <a:stretch>
                        <a:fillRect/>
                      </a:stretch>
                    </p:blipFill>
                    <p:spPr>
                      <a:xfrm>
                        <a:off x="1588"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99DF8E07-F293-D8BB-96EA-01447AB6017E}"/>
              </a:ext>
            </a:extLst>
          </p:cNvPr>
          <p:cNvSpPr>
            <a:spLocks noGrp="1"/>
          </p:cNvSpPr>
          <p:nvPr>
            <p:ph type="title"/>
          </p:nvPr>
        </p:nvSpPr>
        <p:spPr/>
        <p:txBody>
          <a:bodyPr vert="horz"/>
          <a:lstStyle/>
          <a:p>
            <a:r>
              <a:rPr lang="en-US" dirty="0"/>
              <a:t>Small but noticeable shift toward more revenue from new customers</a:t>
            </a:r>
          </a:p>
        </p:txBody>
      </p:sp>
      <p:graphicFrame>
        <p:nvGraphicFramePr>
          <p:cNvPr id="9" name="Chart 8">
            <a:extLst>
              <a:ext uri="{FF2B5EF4-FFF2-40B4-BE49-F238E27FC236}">
                <a16:creationId xmlns:a16="http://schemas.microsoft.com/office/drawing/2014/main" id="{D26E84C1-9D66-44B8-A024-6E31CF1508D8}"/>
              </a:ext>
            </a:extLst>
          </p:cNvPr>
          <p:cNvGraphicFramePr/>
          <p:nvPr>
            <p:custDataLst>
              <p:tags r:id="rId2"/>
            </p:custDataLst>
            <p:extLst>
              <p:ext uri="{D42A27DB-BD31-4B8C-83A1-F6EECF244321}">
                <p14:modId xmlns:p14="http://schemas.microsoft.com/office/powerpoint/2010/main" val="1585123331"/>
              </p:ext>
            </p:extLst>
          </p:nvPr>
        </p:nvGraphicFramePr>
        <p:xfrm>
          <a:off x="1873250" y="1774825"/>
          <a:ext cx="2914650" cy="3275013"/>
        </p:xfrm>
        <a:graphic>
          <a:graphicData uri="http://schemas.openxmlformats.org/drawingml/2006/chart">
            <c:chart xmlns:c="http://schemas.openxmlformats.org/drawingml/2006/chart" xmlns:r="http://schemas.openxmlformats.org/officeDocument/2006/relationships" r:id="rId10"/>
          </a:graphicData>
        </a:graphic>
      </p:graphicFrame>
      <p:sp>
        <p:nvSpPr>
          <p:cNvPr id="5" name="Text Placeholder 2">
            <a:extLst>
              <a:ext uri="{FF2B5EF4-FFF2-40B4-BE49-F238E27FC236}">
                <a16:creationId xmlns:a16="http://schemas.microsoft.com/office/drawing/2014/main" id="{431E318C-3A78-1841-A4A8-B93F89D9F1D7}"/>
              </a:ext>
            </a:extLst>
          </p:cNvPr>
          <p:cNvSpPr txBox="1">
            <a:spLocks/>
          </p:cNvSpPr>
          <p:nvPr>
            <p:custDataLst>
              <p:tags r:id="rId3"/>
            </p:custDataLst>
          </p:nvPr>
        </p:nvSpPr>
        <p:spPr bwMode="auto">
          <a:xfrm>
            <a:off x="2282825" y="4802188"/>
            <a:ext cx="722313"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4E5B18E3-2B64-434E-89AA-03D3C47FB482}" type="datetime'''''''''''''Q''1'''''' ''''''2''0''''''''''2''''''''3'''''">
              <a:rPr lang="en-US" altLang="en-US" sz="1400" smtClean="0"/>
              <a:pPr/>
              <a:t>Q1 2023</a:t>
            </a:fld>
            <a:endParaRPr lang="en-US" sz="1400" dirty="0"/>
          </a:p>
        </p:txBody>
      </p:sp>
      <p:sp>
        <p:nvSpPr>
          <p:cNvPr id="12" name="Text Placeholder 2">
            <a:extLst>
              <a:ext uri="{FF2B5EF4-FFF2-40B4-BE49-F238E27FC236}">
                <a16:creationId xmlns:a16="http://schemas.microsoft.com/office/drawing/2014/main" id="{FB91BE92-016F-92C1-A78F-93EA7FB11F4B}"/>
              </a:ext>
            </a:extLst>
          </p:cNvPr>
          <p:cNvSpPr txBox="1">
            <a:spLocks/>
          </p:cNvSpPr>
          <p:nvPr>
            <p:custDataLst>
              <p:tags r:id="rId4"/>
            </p:custDataLst>
          </p:nvPr>
        </p:nvSpPr>
        <p:spPr bwMode="auto">
          <a:xfrm>
            <a:off x="3617912" y="4802188"/>
            <a:ext cx="801688"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280A14FB-33F5-4AFD-A80F-0EE36435CED0}" type="datetime'''''''Q''''''''1 ''2''''''''''''''0''''2''''4''''*'''''''''">
              <a:rPr lang="en-US" altLang="en-US" sz="1400" smtClean="0"/>
              <a:pPr/>
              <a:t>Q1 2024*</a:t>
            </a:fld>
            <a:endParaRPr lang="en-US" sz="1400" dirty="0"/>
          </a:p>
        </p:txBody>
      </p:sp>
      <p:sp>
        <p:nvSpPr>
          <p:cNvPr id="7" name="Text Placeholder 2">
            <a:extLst>
              <a:ext uri="{FF2B5EF4-FFF2-40B4-BE49-F238E27FC236}">
                <a16:creationId xmlns:a16="http://schemas.microsoft.com/office/drawing/2014/main" id="{754647CA-76F1-15DE-844C-785E779D9439}"/>
              </a:ext>
            </a:extLst>
          </p:cNvPr>
          <p:cNvSpPr txBox="1">
            <a:spLocks/>
          </p:cNvSpPr>
          <p:nvPr>
            <p:custDataLst>
              <p:tags r:id="rId5"/>
            </p:custDataLst>
          </p:nvPr>
        </p:nvSpPr>
        <p:spPr bwMode="auto">
          <a:xfrm>
            <a:off x="825500" y="2438400"/>
            <a:ext cx="1292225"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spcBef>
                <a:spcPct val="0"/>
              </a:spcBef>
              <a:spcAft>
                <a:spcPct val="0"/>
              </a:spcAft>
            </a:pPr>
            <a:fld id="{6F0B4F28-8064-4E47-B5E6-FD71AA7DEB06}" type="datetime'''''Ne''''w ''''Cus''''''t''''''ome''''''''''''''rs'''''''''">
              <a:rPr lang="en-US" altLang="en-US" sz="1400" smtClean="0"/>
              <a:pPr/>
              <a:t>New Customers</a:t>
            </a:fld>
            <a:endParaRPr lang="en-US" sz="1400" dirty="0"/>
          </a:p>
        </p:txBody>
      </p:sp>
      <p:sp>
        <p:nvSpPr>
          <p:cNvPr id="8" name="Text Placeholder 2">
            <a:extLst>
              <a:ext uri="{FF2B5EF4-FFF2-40B4-BE49-F238E27FC236}">
                <a16:creationId xmlns:a16="http://schemas.microsoft.com/office/drawing/2014/main" id="{42143CC2-5EF0-7532-D0A3-CFACBD1D8909}"/>
              </a:ext>
            </a:extLst>
          </p:cNvPr>
          <p:cNvSpPr txBox="1">
            <a:spLocks/>
          </p:cNvSpPr>
          <p:nvPr>
            <p:custDataLst>
              <p:tags r:id="rId6"/>
            </p:custDataLst>
          </p:nvPr>
        </p:nvSpPr>
        <p:spPr bwMode="auto">
          <a:xfrm>
            <a:off x="566738" y="3768725"/>
            <a:ext cx="1550988"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spcBef>
                <a:spcPct val="0"/>
              </a:spcBef>
              <a:spcAft>
                <a:spcPct val="0"/>
              </a:spcAft>
            </a:pPr>
            <a:fld id="{44B44E28-E89B-443D-949E-354AE6673791}" type="datetime'''''''E''xi''''s''t''i''''''''n''''g ''C''ustomers'">
              <a:rPr lang="en-US" altLang="en-US" sz="1400" smtClean="0"/>
              <a:pPr/>
              <a:t>Existing Customers</a:t>
            </a:fld>
            <a:endParaRPr lang="en-US" sz="1400" dirty="0"/>
          </a:p>
        </p:txBody>
      </p:sp>
      <p:sp>
        <p:nvSpPr>
          <p:cNvPr id="68" name="TextBox 67">
            <a:extLst>
              <a:ext uri="{FF2B5EF4-FFF2-40B4-BE49-F238E27FC236}">
                <a16:creationId xmlns:a16="http://schemas.microsoft.com/office/drawing/2014/main" id="{84C8DE82-0719-6BCB-5611-11E9EC51690D}"/>
              </a:ext>
            </a:extLst>
          </p:cNvPr>
          <p:cNvSpPr txBox="1"/>
          <p:nvPr/>
        </p:nvSpPr>
        <p:spPr>
          <a:xfrm>
            <a:off x="609600" y="5174962"/>
            <a:ext cx="5821363" cy="553998"/>
          </a:xfrm>
          <a:prstGeom prst="rect">
            <a:avLst/>
          </a:prstGeom>
          <a:noFill/>
        </p:spPr>
        <p:txBody>
          <a:bodyPr wrap="square">
            <a:spAutoFit/>
          </a:bodyPr>
          <a:lstStyle/>
          <a:p>
            <a:r>
              <a:rPr lang="en-US" sz="1000" dirty="0"/>
              <a:t>* Question not asked in SBI Q2 2024 CEO Survey.</a:t>
            </a:r>
          </a:p>
          <a:p>
            <a:r>
              <a:rPr lang="en-US" sz="1000" dirty="0"/>
              <a:t>N = 91 (Q1 2023) ), 87 (Q1 2024)</a:t>
            </a:r>
          </a:p>
          <a:p>
            <a:r>
              <a:rPr lang="en-US" sz="1000" dirty="0"/>
              <a:t>Source: SBI Q1 2023 CEO Survey; SBI Q1 2024 CEO Survey</a:t>
            </a:r>
          </a:p>
        </p:txBody>
      </p:sp>
      <p:sp>
        <p:nvSpPr>
          <p:cNvPr id="72" name="TextBox 71">
            <a:extLst>
              <a:ext uri="{FF2B5EF4-FFF2-40B4-BE49-F238E27FC236}">
                <a16:creationId xmlns:a16="http://schemas.microsoft.com/office/drawing/2014/main" id="{D2228811-355C-CC33-FB26-80B2B85EBB64}"/>
              </a:ext>
            </a:extLst>
          </p:cNvPr>
          <p:cNvSpPr txBox="1"/>
          <p:nvPr/>
        </p:nvSpPr>
        <p:spPr>
          <a:xfrm>
            <a:off x="609600" y="1194379"/>
            <a:ext cx="4978400" cy="523220"/>
          </a:xfrm>
          <a:prstGeom prst="rect">
            <a:avLst/>
          </a:prstGeom>
          <a:noFill/>
        </p:spPr>
        <p:txBody>
          <a:bodyPr wrap="square" rtlCol="0">
            <a:spAutoFit/>
          </a:bodyPr>
          <a:lstStyle/>
          <a:p>
            <a:pPr algn="l"/>
            <a:r>
              <a:rPr lang="en-US" sz="1400" b="1" dirty="0"/>
              <a:t>Relative Share of Net New Bookings From New vs Existing Customers</a:t>
            </a:r>
          </a:p>
        </p:txBody>
      </p:sp>
      <p:sp>
        <p:nvSpPr>
          <p:cNvPr id="4" name="TextBox 3">
            <a:extLst>
              <a:ext uri="{FF2B5EF4-FFF2-40B4-BE49-F238E27FC236}">
                <a16:creationId xmlns:a16="http://schemas.microsoft.com/office/drawing/2014/main" id="{1148F2BE-23E8-6C11-8238-6D2313B06ACD}"/>
              </a:ext>
            </a:extLst>
          </p:cNvPr>
          <p:cNvSpPr txBox="1"/>
          <p:nvPr/>
        </p:nvSpPr>
        <p:spPr>
          <a:xfrm>
            <a:off x="-214489" y="880533"/>
            <a:ext cx="184731" cy="307777"/>
          </a:xfrm>
          <a:prstGeom prst="rect">
            <a:avLst/>
          </a:prstGeom>
          <a:noFill/>
        </p:spPr>
        <p:txBody>
          <a:bodyPr wrap="none" rtlCol="0">
            <a:spAutoFit/>
          </a:bodyPr>
          <a:lstStyle/>
          <a:p>
            <a:pPr algn="l"/>
            <a:endParaRPr lang="en-US" sz="1400" dirty="0"/>
          </a:p>
        </p:txBody>
      </p:sp>
    </p:spTree>
    <p:extLst>
      <p:ext uri="{BB962C8B-B14F-4D97-AF65-F5344CB8AC3E}">
        <p14:creationId xmlns:p14="http://schemas.microsoft.com/office/powerpoint/2010/main" val="5128717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Object 11" hidden="1">
            <a:extLst>
              <a:ext uri="{FF2B5EF4-FFF2-40B4-BE49-F238E27FC236}">
                <a16:creationId xmlns:a16="http://schemas.microsoft.com/office/drawing/2014/main" id="{0659D10E-7F02-A5EF-55FF-D94F27E01607}"/>
              </a:ext>
            </a:extLst>
          </p:cNvPr>
          <p:cNvGraphicFramePr>
            <a:graphicFrameLocks noChangeAspect="1"/>
          </p:cNvGraphicFramePr>
          <p:nvPr>
            <p:custDataLst>
              <p:tags r:id="rId1"/>
            </p:custDataLst>
            <p:extLst>
              <p:ext uri="{D42A27DB-BD31-4B8C-83A1-F6EECF244321}">
                <p14:modId xmlns:p14="http://schemas.microsoft.com/office/powerpoint/2010/main" val="2452773242"/>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42" imgW="7772400" imgH="10058400" progId="TCLayout.ActiveDocument.1">
                  <p:embed/>
                </p:oleObj>
              </mc:Choice>
              <mc:Fallback>
                <p:oleObj name="think-cell Slide" r:id="rId42" imgW="7772400" imgH="10058400" progId="TCLayout.ActiveDocument.1">
                  <p:embed/>
                  <p:pic>
                    <p:nvPicPr>
                      <p:cNvPr id="12" name="Object 11" hidden="1">
                        <a:extLst>
                          <a:ext uri="{FF2B5EF4-FFF2-40B4-BE49-F238E27FC236}">
                            <a16:creationId xmlns:a16="http://schemas.microsoft.com/office/drawing/2014/main" id="{0659D10E-7F02-A5EF-55FF-D94F27E01607}"/>
                          </a:ext>
                        </a:extLst>
                      </p:cNvPr>
                      <p:cNvPicPr/>
                      <p:nvPr/>
                    </p:nvPicPr>
                    <p:blipFill>
                      <a:blip r:embed="rId43"/>
                      <a:stretch>
                        <a:fillRect/>
                      </a:stretch>
                    </p:blipFill>
                    <p:spPr>
                      <a:xfrm>
                        <a:off x="1588"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0062F3C0-A5E8-3DAF-1A4C-24032BFFB54C}"/>
              </a:ext>
            </a:extLst>
          </p:cNvPr>
          <p:cNvSpPr>
            <a:spLocks noGrp="1"/>
          </p:cNvSpPr>
          <p:nvPr>
            <p:ph type="title"/>
          </p:nvPr>
        </p:nvSpPr>
        <p:spPr/>
        <p:txBody>
          <a:bodyPr vert="horz"/>
          <a:lstStyle/>
          <a:p>
            <a:r>
              <a:rPr lang="en-US" dirty="0"/>
              <a:t>Boosting market penetration is second most often cited as a critical growth lever, and carries the largest confidence gap</a:t>
            </a:r>
          </a:p>
        </p:txBody>
      </p:sp>
      <p:graphicFrame>
        <p:nvGraphicFramePr>
          <p:cNvPr id="28" name="Chart 27">
            <a:extLst>
              <a:ext uri="{FF2B5EF4-FFF2-40B4-BE49-F238E27FC236}">
                <a16:creationId xmlns:a16="http://schemas.microsoft.com/office/drawing/2014/main" id="{274B9E26-957C-BED3-178D-EC245DFD56D5}"/>
              </a:ext>
            </a:extLst>
          </p:cNvPr>
          <p:cNvGraphicFramePr/>
          <p:nvPr>
            <p:custDataLst>
              <p:tags r:id="rId2"/>
            </p:custDataLst>
            <p:extLst>
              <p:ext uri="{D42A27DB-BD31-4B8C-83A1-F6EECF244321}">
                <p14:modId xmlns:p14="http://schemas.microsoft.com/office/powerpoint/2010/main" val="659715724"/>
              </p:ext>
            </p:extLst>
          </p:nvPr>
        </p:nvGraphicFramePr>
        <p:xfrm>
          <a:off x="527050" y="2162175"/>
          <a:ext cx="10961688" cy="2571750"/>
        </p:xfrm>
        <a:graphic>
          <a:graphicData uri="http://schemas.openxmlformats.org/drawingml/2006/chart">
            <c:chart xmlns:c="http://schemas.openxmlformats.org/drawingml/2006/chart" xmlns:r="http://schemas.openxmlformats.org/officeDocument/2006/relationships" r:id="rId44"/>
          </a:graphicData>
        </a:graphic>
      </p:graphicFrame>
      <p:cxnSp>
        <p:nvCxnSpPr>
          <p:cNvPr id="13" name="Straight Connector 12">
            <a:extLst>
              <a:ext uri="{FF2B5EF4-FFF2-40B4-BE49-F238E27FC236}">
                <a16:creationId xmlns:a16="http://schemas.microsoft.com/office/drawing/2014/main" id="{C3DF7779-2AB3-A0BA-9BCF-B2A4434866AA}"/>
              </a:ext>
            </a:extLst>
          </p:cNvPr>
          <p:cNvCxnSpPr/>
          <p:nvPr>
            <p:custDataLst>
              <p:tags r:id="rId3"/>
            </p:custDataLst>
          </p:nvPr>
        </p:nvCxnSpPr>
        <p:spPr bwMode="auto">
          <a:xfrm>
            <a:off x="2420938" y="1911351"/>
            <a:ext cx="0" cy="1027113"/>
          </a:xfrm>
          <a:prstGeom prst="line">
            <a:avLst/>
          </a:prstGeom>
          <a:ln w="12700" cap="flat" cmpd="sng" algn="ctr">
            <a:solidFill>
              <a:schemeClr val="tx1"/>
            </a:solidFill>
            <a:prstDash val="solid"/>
            <a:miter lim="800000"/>
            <a:headEnd type="none" w="med" len="med"/>
            <a:tailEnd type="triangle" w="med" len="med"/>
          </a:ln>
          <a:effectLst/>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35EC8161-F6BF-A2DB-90EB-2E1409054FB7}"/>
              </a:ext>
            </a:extLst>
          </p:cNvPr>
          <p:cNvCxnSpPr/>
          <p:nvPr>
            <p:custDataLst>
              <p:tags r:id="rId4"/>
            </p:custDataLst>
          </p:nvPr>
        </p:nvCxnSpPr>
        <p:spPr bwMode="auto">
          <a:xfrm>
            <a:off x="2035176" y="1911350"/>
            <a:ext cx="385763" cy="0"/>
          </a:xfrm>
          <a:prstGeom prst="line">
            <a:avLst/>
          </a:prstGeom>
          <a:ln w="12700"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497BD888-2F23-2050-F546-0A61F37A1F4F}"/>
              </a:ext>
            </a:extLst>
          </p:cNvPr>
          <p:cNvCxnSpPr/>
          <p:nvPr>
            <p:custDataLst>
              <p:tags r:id="rId5"/>
            </p:custDataLst>
          </p:nvPr>
        </p:nvCxnSpPr>
        <p:spPr bwMode="auto">
          <a:xfrm flipV="1">
            <a:off x="2035175" y="1911351"/>
            <a:ext cx="0" cy="212725"/>
          </a:xfrm>
          <a:prstGeom prst="line">
            <a:avLst/>
          </a:prstGeom>
          <a:ln w="12700"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41" name="Text Placeholder 2">
            <a:extLst>
              <a:ext uri="{FF2B5EF4-FFF2-40B4-BE49-F238E27FC236}">
                <a16:creationId xmlns:a16="http://schemas.microsoft.com/office/drawing/2014/main" id="{4C548E8A-AC41-C9B7-308A-95F82234AC58}"/>
              </a:ext>
            </a:extLst>
          </p:cNvPr>
          <p:cNvSpPr txBox="1">
            <a:spLocks/>
          </p:cNvSpPr>
          <p:nvPr>
            <p:custDataLst>
              <p:tags r:id="rId6"/>
            </p:custDataLst>
          </p:nvPr>
        </p:nvSpPr>
        <p:spPr bwMode="auto">
          <a:xfrm>
            <a:off x="5011738" y="4702175"/>
            <a:ext cx="911225" cy="4953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numCol="1" spcCol="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9FD6BC4F-F875-41A3-BF13-2D0C3A50C167}" type="datetime'Dev''el''''''''o''p and lau''n''''ch ''ne''w ''''prod''uct''s'">
              <a:rPr lang="en-US" altLang="en-US" sz="1200" smtClean="0"/>
              <a:pPr/>
              <a:t>Develop and launch new products</a:t>
            </a:fld>
            <a:endParaRPr lang="en-US" sz="1200" dirty="0"/>
          </a:p>
        </p:txBody>
      </p:sp>
      <p:sp>
        <p:nvSpPr>
          <p:cNvPr id="42" name="Text Placeholder 2">
            <a:extLst>
              <a:ext uri="{FF2B5EF4-FFF2-40B4-BE49-F238E27FC236}">
                <a16:creationId xmlns:a16="http://schemas.microsoft.com/office/drawing/2014/main" id="{1122DB41-FAED-C2B5-747E-4E81E86053F0}"/>
              </a:ext>
            </a:extLst>
          </p:cNvPr>
          <p:cNvSpPr txBox="1">
            <a:spLocks/>
          </p:cNvSpPr>
          <p:nvPr>
            <p:custDataLst>
              <p:tags r:id="rId7"/>
            </p:custDataLst>
          </p:nvPr>
        </p:nvSpPr>
        <p:spPr bwMode="auto">
          <a:xfrm>
            <a:off x="6088063" y="4702175"/>
            <a:ext cx="920750" cy="8255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numCol="1" spcCol="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A84165E5-8388-4FDD-A4BA-C75AAA4CBA79}" type="datetime'Shift'' re''venue mo''del to capture greater ''ACV and CL''TV'">
              <a:rPr lang="en-US" altLang="en-US" sz="1200" smtClean="0"/>
              <a:pPr/>
              <a:t>Shift revenue model to capture greater ACV and CLTV</a:t>
            </a:fld>
            <a:endParaRPr lang="en-US" sz="1200" dirty="0"/>
          </a:p>
        </p:txBody>
      </p:sp>
      <p:sp>
        <p:nvSpPr>
          <p:cNvPr id="43" name="Text Placeholder 2">
            <a:extLst>
              <a:ext uri="{FF2B5EF4-FFF2-40B4-BE49-F238E27FC236}">
                <a16:creationId xmlns:a16="http://schemas.microsoft.com/office/drawing/2014/main" id="{889254A1-2415-3B2F-E773-0150C8728ED1}"/>
              </a:ext>
            </a:extLst>
          </p:cNvPr>
          <p:cNvSpPr txBox="1">
            <a:spLocks/>
          </p:cNvSpPr>
          <p:nvPr>
            <p:custDataLst>
              <p:tags r:id="rId8"/>
            </p:custDataLst>
          </p:nvPr>
        </p:nvSpPr>
        <p:spPr bwMode="auto">
          <a:xfrm>
            <a:off x="7100888" y="4702175"/>
            <a:ext cx="1054100" cy="660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numCol="1" spcCol="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8F85B66A-627F-4982-870B-306A2A987224}" type="datetime'Evolve ''servi''ce delivery model to increase'' gross profit'">
              <a:rPr lang="en-US" altLang="en-US" sz="1200" smtClean="0"/>
              <a:pPr/>
              <a:t>Evolve service delivery model to increase gross profit</a:t>
            </a:fld>
            <a:endParaRPr lang="en-US" sz="1200" dirty="0"/>
          </a:p>
        </p:txBody>
      </p:sp>
      <p:sp>
        <p:nvSpPr>
          <p:cNvPr id="44" name="Text Placeholder 2">
            <a:extLst>
              <a:ext uri="{FF2B5EF4-FFF2-40B4-BE49-F238E27FC236}">
                <a16:creationId xmlns:a16="http://schemas.microsoft.com/office/drawing/2014/main" id="{16F3E201-E805-9DB7-2F81-5B3CB747B358}"/>
              </a:ext>
            </a:extLst>
          </p:cNvPr>
          <p:cNvSpPr txBox="1">
            <a:spLocks/>
          </p:cNvSpPr>
          <p:nvPr>
            <p:custDataLst>
              <p:tags r:id="rId9"/>
            </p:custDataLst>
          </p:nvPr>
        </p:nvSpPr>
        <p:spPr bwMode="auto">
          <a:xfrm>
            <a:off x="8213725" y="4702175"/>
            <a:ext cx="989013" cy="660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numCol="1" spcCol="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05F43DCC-CDFD-43FD-B9BE-3601E4D591B2}" type="datetime'Drive revenu''e through most ''cost''-efficient chan''nels'">
              <a:rPr lang="en-US" altLang="en-US" sz="1200" smtClean="0"/>
              <a:pPr/>
              <a:t>Drive revenue through most cost-efficient channels</a:t>
            </a:fld>
            <a:endParaRPr lang="en-US" sz="1200" dirty="0"/>
          </a:p>
        </p:txBody>
      </p:sp>
      <p:sp>
        <p:nvSpPr>
          <p:cNvPr id="45" name="Text Placeholder 2">
            <a:extLst>
              <a:ext uri="{FF2B5EF4-FFF2-40B4-BE49-F238E27FC236}">
                <a16:creationId xmlns:a16="http://schemas.microsoft.com/office/drawing/2014/main" id="{FC627E83-CEEA-B0C2-521B-5654EE84990F}"/>
              </a:ext>
            </a:extLst>
          </p:cNvPr>
          <p:cNvSpPr txBox="1">
            <a:spLocks/>
          </p:cNvSpPr>
          <p:nvPr>
            <p:custDataLst>
              <p:tags r:id="rId10"/>
            </p:custDataLst>
          </p:nvPr>
        </p:nvSpPr>
        <p:spPr bwMode="auto">
          <a:xfrm>
            <a:off x="9304338" y="4702175"/>
            <a:ext cx="965200" cy="8255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numCol="1" spcCol="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6D6CD531-2AC6-4573-BC9A-D9E9D266362A}" type="datetime'Bolster profitability of l''ow ma''rgin customers''/ segments'">
              <a:rPr lang="en-US" altLang="en-US" sz="1200" smtClean="0"/>
              <a:pPr/>
              <a:t>Bolster profitability of low margin customers/ segments</a:t>
            </a:fld>
            <a:endParaRPr lang="en-US" sz="1200" dirty="0"/>
          </a:p>
        </p:txBody>
      </p:sp>
      <p:sp>
        <p:nvSpPr>
          <p:cNvPr id="46" name="Text Placeholder 2">
            <a:extLst>
              <a:ext uri="{FF2B5EF4-FFF2-40B4-BE49-F238E27FC236}">
                <a16:creationId xmlns:a16="http://schemas.microsoft.com/office/drawing/2014/main" id="{19183CAB-DB22-6704-37ED-0D3584536F26}"/>
              </a:ext>
            </a:extLst>
          </p:cNvPr>
          <p:cNvSpPr txBox="1">
            <a:spLocks/>
          </p:cNvSpPr>
          <p:nvPr>
            <p:custDataLst>
              <p:tags r:id="rId11"/>
            </p:custDataLst>
          </p:nvPr>
        </p:nvSpPr>
        <p:spPr bwMode="auto">
          <a:xfrm>
            <a:off x="10404476" y="4702175"/>
            <a:ext cx="923925" cy="9906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numCol="1" spcCol="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2E427751-4BA6-4393-ABBC-0335434891AA}" type="thinkcell&lt;?xml version=&quot;1.0&quot; encoding=&quot;UTF-16&quot; standalone=&quot;yes&quot;?&gt;&lt;root reqver=&quot;27037&quot;&gt;&lt;version val=&quot;33047&quot;/&gt;&lt;PersistentType&gt;&lt;m_guid val=&quot;bbc168c3-1f22-4822-a2aa-13a87aa08fb6&quot;/&gt;&lt;m_prec&gt;&lt;m_yearfmt&gt;&lt;begin val=&quot;0&quot;/&gt;&lt;end val=&quot;4&quot;/&gt;&lt;/m_yearfmt&gt;&lt;/m_prec&gt;&lt;/PersistentType&gt;&lt;/root&gt;">
              <a:rPr lang="en-US" altLang="en-US" sz="1200" smtClean="0"/>
              <a:pPr/>
              <a:t>Reduce customer acquisition cost to lower go-to-market expense</a:t>
            </a:fld>
            <a:endParaRPr lang="en-US" sz="1200" dirty="0"/>
          </a:p>
        </p:txBody>
      </p:sp>
      <p:sp>
        <p:nvSpPr>
          <p:cNvPr id="69" name="Text Placeholder 2">
            <a:extLst>
              <a:ext uri="{FF2B5EF4-FFF2-40B4-BE49-F238E27FC236}">
                <a16:creationId xmlns:a16="http://schemas.microsoft.com/office/drawing/2014/main" id="{1A919C60-EFD1-8548-A4E3-BF58251AC5A8}"/>
              </a:ext>
            </a:extLst>
          </p:cNvPr>
          <p:cNvSpPr txBox="1">
            <a:spLocks/>
          </p:cNvSpPr>
          <p:nvPr>
            <p:custDataLst>
              <p:tags r:id="rId12"/>
            </p:custDataLst>
          </p:nvPr>
        </p:nvSpPr>
        <p:spPr bwMode="gray">
          <a:xfrm>
            <a:off x="754063" y="2027238"/>
            <a:ext cx="404813"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5400" tIns="0" rIns="25400" bIns="0" numCol="1" spcCol="0" rtlCol="0" anchor="b"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B5CEAE74-CCFA-4398-A2D4-F5ACEFD08509}" type="datetime'''''''''''7''''''1''''''''%'''''">
              <a:rPr lang="en-US" altLang="en-US" sz="1400" smtClean="0"/>
              <a:pPr/>
              <a:t>71%</a:t>
            </a:fld>
            <a:endParaRPr lang="en-US" sz="1400" dirty="0"/>
          </a:p>
        </p:txBody>
      </p:sp>
      <p:sp>
        <p:nvSpPr>
          <p:cNvPr id="70" name="Text Placeholder 2">
            <a:extLst>
              <a:ext uri="{FF2B5EF4-FFF2-40B4-BE49-F238E27FC236}">
                <a16:creationId xmlns:a16="http://schemas.microsoft.com/office/drawing/2014/main" id="{D1D6BD3E-CE94-9070-5D68-7D0D1327AC6E}"/>
              </a:ext>
            </a:extLst>
          </p:cNvPr>
          <p:cNvSpPr txBox="1">
            <a:spLocks/>
          </p:cNvSpPr>
          <p:nvPr>
            <p:custDataLst>
              <p:tags r:id="rId13"/>
            </p:custDataLst>
          </p:nvPr>
        </p:nvSpPr>
        <p:spPr bwMode="gray">
          <a:xfrm>
            <a:off x="1139825" y="2535238"/>
            <a:ext cx="404813"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5400" tIns="0" rIns="25400" bIns="0" numCol="1" spcCol="0" rtlCol="0" anchor="b"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D295C5E6-ADC5-48B3-8F62-02121645B661}" type="datetime'5''''''''''''6''''''''%'''''''''">
              <a:rPr lang="en-US" altLang="en-US" sz="1400" smtClean="0"/>
              <a:pPr/>
              <a:t>56%</a:t>
            </a:fld>
            <a:endParaRPr lang="en-US" sz="1400" dirty="0"/>
          </a:p>
        </p:txBody>
      </p:sp>
      <p:sp>
        <p:nvSpPr>
          <p:cNvPr id="5" name="Text Placeholder 2">
            <a:extLst>
              <a:ext uri="{FF2B5EF4-FFF2-40B4-BE49-F238E27FC236}">
                <a16:creationId xmlns:a16="http://schemas.microsoft.com/office/drawing/2014/main" id="{A1F0C129-E548-C4D8-B2DF-DF6F9C098181}"/>
              </a:ext>
            </a:extLst>
          </p:cNvPr>
          <p:cNvSpPr txBox="1">
            <a:spLocks/>
          </p:cNvSpPr>
          <p:nvPr>
            <p:custDataLst>
              <p:tags r:id="rId14"/>
            </p:custDataLst>
          </p:nvPr>
        </p:nvSpPr>
        <p:spPr bwMode="gray">
          <a:xfrm>
            <a:off x="1833563" y="2162175"/>
            <a:ext cx="404813"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5400" tIns="0" rIns="25400" bIns="0" numCol="1" spcCol="0" rtlCol="0" anchor="b"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81575304-F1F6-4BB0-9BA1-EF98DB0ED278}" type="datetime'''''''''''''''6''''''''''''''''''''7''''''''''''''''''%'">
              <a:rPr lang="en-US" altLang="en-US" sz="1400" smtClean="0"/>
              <a:pPr/>
              <a:t>67%</a:t>
            </a:fld>
            <a:endParaRPr lang="en-US" sz="1400" dirty="0"/>
          </a:p>
        </p:txBody>
      </p:sp>
      <p:sp>
        <p:nvSpPr>
          <p:cNvPr id="6" name="Text Placeholder 2">
            <a:extLst>
              <a:ext uri="{FF2B5EF4-FFF2-40B4-BE49-F238E27FC236}">
                <a16:creationId xmlns:a16="http://schemas.microsoft.com/office/drawing/2014/main" id="{C6066F12-D8E6-69A4-8E46-DB3FA0C54004}"/>
              </a:ext>
            </a:extLst>
          </p:cNvPr>
          <p:cNvSpPr txBox="1">
            <a:spLocks/>
          </p:cNvSpPr>
          <p:nvPr>
            <p:custDataLst>
              <p:tags r:id="rId15"/>
            </p:custDataLst>
          </p:nvPr>
        </p:nvSpPr>
        <p:spPr bwMode="gray">
          <a:xfrm>
            <a:off x="2219325" y="2976563"/>
            <a:ext cx="404813"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5400" tIns="0" rIns="25400" bIns="0" numCol="1" spcCol="0" rtlCol="0" anchor="b"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DDD0B8AB-5D16-4636-B1B1-32D403B45F04}" type="datetime'''''''''''''''''''''4''''3''''''''''''''''''%'''">
              <a:rPr lang="en-US" altLang="en-US" sz="1400" smtClean="0"/>
              <a:pPr/>
              <a:t>43%</a:t>
            </a:fld>
            <a:endParaRPr lang="en-US" sz="1400" dirty="0"/>
          </a:p>
        </p:txBody>
      </p:sp>
      <p:sp>
        <p:nvSpPr>
          <p:cNvPr id="71" name="Text Placeholder 2">
            <a:extLst>
              <a:ext uri="{FF2B5EF4-FFF2-40B4-BE49-F238E27FC236}">
                <a16:creationId xmlns:a16="http://schemas.microsoft.com/office/drawing/2014/main" id="{62E37183-BE42-AC7F-A9EF-51F63D08B740}"/>
              </a:ext>
            </a:extLst>
          </p:cNvPr>
          <p:cNvSpPr txBox="1">
            <a:spLocks/>
          </p:cNvSpPr>
          <p:nvPr>
            <p:custDataLst>
              <p:tags r:id="rId16"/>
            </p:custDataLst>
          </p:nvPr>
        </p:nvSpPr>
        <p:spPr bwMode="gray">
          <a:xfrm>
            <a:off x="2913063" y="2298700"/>
            <a:ext cx="404813"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5400" tIns="0" rIns="25400" bIns="0" numCol="1" spcCol="0" rtlCol="0" anchor="b"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1F8C39A2-21F4-4F5A-B607-5E943AF96F12}" type="datetime'''''''''''''''6''''''''''''''''''''''''''3''''''''''%'''''''''">
              <a:rPr lang="en-US" altLang="en-US" sz="1400" smtClean="0"/>
              <a:pPr/>
              <a:t>63%</a:t>
            </a:fld>
            <a:endParaRPr lang="en-US" sz="1400" dirty="0"/>
          </a:p>
        </p:txBody>
      </p:sp>
      <p:sp>
        <p:nvSpPr>
          <p:cNvPr id="72" name="Text Placeholder 2">
            <a:extLst>
              <a:ext uri="{FF2B5EF4-FFF2-40B4-BE49-F238E27FC236}">
                <a16:creationId xmlns:a16="http://schemas.microsoft.com/office/drawing/2014/main" id="{00C65FF6-9B20-C10A-358F-89F4D53DF76D}"/>
              </a:ext>
            </a:extLst>
          </p:cNvPr>
          <p:cNvSpPr txBox="1">
            <a:spLocks/>
          </p:cNvSpPr>
          <p:nvPr>
            <p:custDataLst>
              <p:tags r:id="rId17"/>
            </p:custDataLst>
          </p:nvPr>
        </p:nvSpPr>
        <p:spPr bwMode="gray">
          <a:xfrm>
            <a:off x="3298825" y="2501900"/>
            <a:ext cx="404813"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5400" tIns="0" rIns="25400" bIns="0" numCol="1" spcCol="0" rtlCol="0" anchor="b"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6753F0D3-DF51-4B64-AB98-EA6162F8FCA2}" type="datetime'''''''''''''''''''''5''7''''''''''''''''%'''''''''''''''''">
              <a:rPr lang="en-US" altLang="en-US" sz="1400" smtClean="0"/>
              <a:pPr/>
              <a:t>57%</a:t>
            </a:fld>
            <a:endParaRPr lang="en-US" sz="1400" dirty="0"/>
          </a:p>
        </p:txBody>
      </p:sp>
      <p:sp>
        <p:nvSpPr>
          <p:cNvPr id="73" name="Text Placeholder 2">
            <a:extLst>
              <a:ext uri="{FF2B5EF4-FFF2-40B4-BE49-F238E27FC236}">
                <a16:creationId xmlns:a16="http://schemas.microsoft.com/office/drawing/2014/main" id="{771949A9-34DF-F373-078C-6C87095657B7}"/>
              </a:ext>
            </a:extLst>
          </p:cNvPr>
          <p:cNvSpPr txBox="1">
            <a:spLocks/>
          </p:cNvSpPr>
          <p:nvPr>
            <p:custDataLst>
              <p:tags r:id="rId18"/>
            </p:custDataLst>
          </p:nvPr>
        </p:nvSpPr>
        <p:spPr bwMode="gray">
          <a:xfrm>
            <a:off x="3992563" y="2671763"/>
            <a:ext cx="404813"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5400" tIns="0" rIns="25400" bIns="0" numCol="1" spcCol="0" rtlCol="0" anchor="b"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1AF5D3EB-8314-464C-8F1B-EECAE57AE12A}" type="datetime'''''''''5''''2''%'''''''''''">
              <a:rPr lang="en-US" altLang="en-US" sz="1400" smtClean="0"/>
              <a:pPr/>
              <a:t>52%</a:t>
            </a:fld>
            <a:endParaRPr lang="en-US" sz="1400" dirty="0"/>
          </a:p>
        </p:txBody>
      </p:sp>
      <p:sp>
        <p:nvSpPr>
          <p:cNvPr id="34" name="Text Placeholder 2">
            <a:extLst>
              <a:ext uri="{FF2B5EF4-FFF2-40B4-BE49-F238E27FC236}">
                <a16:creationId xmlns:a16="http://schemas.microsoft.com/office/drawing/2014/main" id="{429594B9-0B47-669A-4351-97C48810881F}"/>
              </a:ext>
            </a:extLst>
          </p:cNvPr>
          <p:cNvSpPr txBox="1">
            <a:spLocks/>
          </p:cNvSpPr>
          <p:nvPr>
            <p:custDataLst>
              <p:tags r:id="rId19"/>
            </p:custDataLst>
          </p:nvPr>
        </p:nvSpPr>
        <p:spPr bwMode="auto">
          <a:xfrm>
            <a:off x="663575" y="4702175"/>
            <a:ext cx="971550" cy="9906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numCol="1" spcCol="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793E6233-4975-41CF-BED9-580D5C200EB6}" type="thinkcell&lt;?xml version=&quot;1.0&quot; encoding=&quot;UTF-16&quot; standalone=&quot;yes&quot;?&gt;&lt;root reqver=&quot;27037&quot;&gt;&lt;version val=&quot;33047&quot;/&gt;&lt;PersistentType&gt;&lt;m_guid val=&quot;b1682e48-43e1-4fd3-be2a-23ae3a062a4c&quot;/&gt;&lt;m_prec&gt;&lt;m_yearfmt&gt;&lt;begin val=&quot;0&quot;/&gt;&lt;end val=&quot;4&quot;/&gt;&lt;/m_yearfmt&gt;&lt;/m_prec&gt;&lt;/PersistentType&gt;&lt;/root&gt;">
              <a:rPr lang="en-US" altLang="en-US" sz="1200" smtClean="0"/>
              <a:pPr/>
              <a:t>Optimize go-to-market model to improve sales &amp; marketing productivity</a:t>
            </a:fld>
            <a:endParaRPr lang="en-US" sz="1200" dirty="0"/>
          </a:p>
        </p:txBody>
      </p:sp>
      <p:sp>
        <p:nvSpPr>
          <p:cNvPr id="77" name="Text Placeholder 2">
            <a:extLst>
              <a:ext uri="{FF2B5EF4-FFF2-40B4-BE49-F238E27FC236}">
                <a16:creationId xmlns:a16="http://schemas.microsoft.com/office/drawing/2014/main" id="{F6E1A47F-49D6-C3C6-64B0-2BF9E8B8A45C}"/>
              </a:ext>
            </a:extLst>
          </p:cNvPr>
          <p:cNvSpPr txBox="1">
            <a:spLocks/>
          </p:cNvSpPr>
          <p:nvPr>
            <p:custDataLst>
              <p:tags r:id="rId20"/>
            </p:custDataLst>
          </p:nvPr>
        </p:nvSpPr>
        <p:spPr bwMode="gray">
          <a:xfrm>
            <a:off x="5073650" y="2738438"/>
            <a:ext cx="404813"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5400" tIns="0" rIns="25400" bIns="0" numCol="1" spcCol="0" rtlCol="0" anchor="b"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11E88100-1B18-4780-89D9-3903DB5F4CD9}" type="datetime'''''''''5''''0''''''''''''''''''%'''''''''''''''''''''''''''''">
              <a:rPr lang="en-US" altLang="en-US" sz="1400" smtClean="0"/>
              <a:pPr/>
              <a:t>50%</a:t>
            </a:fld>
            <a:endParaRPr lang="en-US" sz="1400" dirty="0"/>
          </a:p>
        </p:txBody>
      </p:sp>
      <p:sp>
        <p:nvSpPr>
          <p:cNvPr id="78" name="Text Placeholder 2">
            <a:extLst>
              <a:ext uri="{FF2B5EF4-FFF2-40B4-BE49-F238E27FC236}">
                <a16:creationId xmlns:a16="http://schemas.microsoft.com/office/drawing/2014/main" id="{1345DD7D-C469-D411-44A0-37FCBFB16E53}"/>
              </a:ext>
            </a:extLst>
          </p:cNvPr>
          <p:cNvSpPr txBox="1">
            <a:spLocks/>
          </p:cNvSpPr>
          <p:nvPr>
            <p:custDataLst>
              <p:tags r:id="rId21"/>
            </p:custDataLst>
          </p:nvPr>
        </p:nvSpPr>
        <p:spPr bwMode="gray">
          <a:xfrm>
            <a:off x="5459413" y="2705100"/>
            <a:ext cx="404813"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5400" tIns="0" rIns="25400" bIns="0" numCol="1" spcCol="0" rtlCol="0" anchor="b"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276B4C31-FDB9-4113-A494-C876A94B0FEB}" type="datetime'''''5''''''''''''1''''''''''''''''''''''''''''''%'''''''">
              <a:rPr lang="en-US" altLang="en-US" sz="1400" smtClean="0"/>
              <a:pPr/>
              <a:t>51%</a:t>
            </a:fld>
            <a:endParaRPr lang="en-US" sz="1400" dirty="0"/>
          </a:p>
        </p:txBody>
      </p:sp>
      <p:sp>
        <p:nvSpPr>
          <p:cNvPr id="79" name="Text Placeholder 2">
            <a:extLst>
              <a:ext uri="{FF2B5EF4-FFF2-40B4-BE49-F238E27FC236}">
                <a16:creationId xmlns:a16="http://schemas.microsoft.com/office/drawing/2014/main" id="{95D21745-9C14-1362-3FDC-B2F365CE72E6}"/>
              </a:ext>
            </a:extLst>
          </p:cNvPr>
          <p:cNvSpPr txBox="1">
            <a:spLocks/>
          </p:cNvSpPr>
          <p:nvPr>
            <p:custDataLst>
              <p:tags r:id="rId22"/>
            </p:custDataLst>
          </p:nvPr>
        </p:nvSpPr>
        <p:spPr bwMode="gray">
          <a:xfrm>
            <a:off x="6153150" y="2773363"/>
            <a:ext cx="404813"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5400" tIns="0" rIns="25400" bIns="0" numCol="1" spcCol="0" rtlCol="0" anchor="b"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7488D9AB-5C66-4DFA-B2E0-A5BBE04ABAA9}" type="datetime'''''''''''''''''''''''''4''''''''''9''''''%'''''''''''''''">
              <a:rPr lang="en-US" altLang="en-US" sz="1400" smtClean="0"/>
              <a:pPr/>
              <a:t>49%</a:t>
            </a:fld>
            <a:endParaRPr lang="en-US" sz="1400" dirty="0"/>
          </a:p>
        </p:txBody>
      </p:sp>
      <p:sp>
        <p:nvSpPr>
          <p:cNvPr id="80" name="Text Placeholder 2">
            <a:extLst>
              <a:ext uri="{FF2B5EF4-FFF2-40B4-BE49-F238E27FC236}">
                <a16:creationId xmlns:a16="http://schemas.microsoft.com/office/drawing/2014/main" id="{38DA8FDD-FAD4-62B3-C786-A503AC5DE5F4}"/>
              </a:ext>
            </a:extLst>
          </p:cNvPr>
          <p:cNvSpPr txBox="1">
            <a:spLocks/>
          </p:cNvSpPr>
          <p:nvPr>
            <p:custDataLst>
              <p:tags r:id="rId23"/>
            </p:custDataLst>
          </p:nvPr>
        </p:nvSpPr>
        <p:spPr bwMode="gray">
          <a:xfrm>
            <a:off x="6538913" y="2874963"/>
            <a:ext cx="404813"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5400" tIns="0" rIns="25400" bIns="0" numCol="1" spcCol="0" rtlCol="0" anchor="b"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100ECDD2-5DF6-489F-B515-3603712E572E}" type="datetime'''''''''''''''''''''''4''''''''''6''%'">
              <a:rPr lang="en-US" altLang="en-US" sz="1400" smtClean="0"/>
              <a:pPr/>
              <a:t>46%</a:t>
            </a:fld>
            <a:endParaRPr lang="en-US" sz="1400" dirty="0"/>
          </a:p>
        </p:txBody>
      </p:sp>
      <p:sp>
        <p:nvSpPr>
          <p:cNvPr id="81" name="Text Placeholder 2">
            <a:extLst>
              <a:ext uri="{FF2B5EF4-FFF2-40B4-BE49-F238E27FC236}">
                <a16:creationId xmlns:a16="http://schemas.microsoft.com/office/drawing/2014/main" id="{B45CDAD9-4152-2F12-5FCA-8BDAB64AB425}"/>
              </a:ext>
            </a:extLst>
          </p:cNvPr>
          <p:cNvSpPr txBox="1">
            <a:spLocks/>
          </p:cNvSpPr>
          <p:nvPr>
            <p:custDataLst>
              <p:tags r:id="rId24"/>
            </p:custDataLst>
          </p:nvPr>
        </p:nvSpPr>
        <p:spPr bwMode="gray">
          <a:xfrm>
            <a:off x="7232650" y="2840038"/>
            <a:ext cx="404813"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5400" tIns="0" rIns="25400" bIns="0" numCol="1" spcCol="0" rtlCol="0" anchor="b"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221BB387-B47A-4113-9FC5-56B00E586989}" type="datetime'''''''''''''''4''''7''''''''''''''''''%'''''''''''''''''''">
              <a:rPr lang="en-US" altLang="en-US" sz="1400" smtClean="0"/>
              <a:pPr/>
              <a:t>47%</a:t>
            </a:fld>
            <a:endParaRPr lang="en-US" sz="1400" dirty="0"/>
          </a:p>
        </p:txBody>
      </p:sp>
      <p:sp>
        <p:nvSpPr>
          <p:cNvPr id="82" name="Text Placeholder 2">
            <a:extLst>
              <a:ext uri="{FF2B5EF4-FFF2-40B4-BE49-F238E27FC236}">
                <a16:creationId xmlns:a16="http://schemas.microsoft.com/office/drawing/2014/main" id="{3063C4C0-7378-20CA-C2F2-E29F755AF180}"/>
              </a:ext>
            </a:extLst>
          </p:cNvPr>
          <p:cNvSpPr txBox="1">
            <a:spLocks/>
          </p:cNvSpPr>
          <p:nvPr>
            <p:custDataLst>
              <p:tags r:id="rId25"/>
            </p:custDataLst>
          </p:nvPr>
        </p:nvSpPr>
        <p:spPr bwMode="gray">
          <a:xfrm>
            <a:off x="7618413" y="2976563"/>
            <a:ext cx="404813"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5400" tIns="0" rIns="25400" bIns="0" numCol="1" spcCol="0" rtlCol="0" anchor="b"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1FE1ACA9-CAFE-489A-BA7D-63953B375242}" type="datetime'''''''''''''4''''''''''''''''''''''3''''''''''%'''">
              <a:rPr lang="en-US" altLang="en-US" sz="1400" smtClean="0"/>
              <a:pPr/>
              <a:t>43%</a:t>
            </a:fld>
            <a:endParaRPr lang="en-US" sz="1400" dirty="0"/>
          </a:p>
        </p:txBody>
      </p:sp>
      <p:sp>
        <p:nvSpPr>
          <p:cNvPr id="83" name="Text Placeholder 2">
            <a:extLst>
              <a:ext uri="{FF2B5EF4-FFF2-40B4-BE49-F238E27FC236}">
                <a16:creationId xmlns:a16="http://schemas.microsoft.com/office/drawing/2014/main" id="{D1C3548A-4470-C1E6-9CD5-621E59B56F1B}"/>
              </a:ext>
            </a:extLst>
          </p:cNvPr>
          <p:cNvSpPr txBox="1">
            <a:spLocks/>
          </p:cNvSpPr>
          <p:nvPr>
            <p:custDataLst>
              <p:tags r:id="rId26"/>
            </p:custDataLst>
          </p:nvPr>
        </p:nvSpPr>
        <p:spPr bwMode="gray">
          <a:xfrm>
            <a:off x="8312150" y="2976563"/>
            <a:ext cx="404813"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5400" tIns="0" rIns="25400" bIns="0" numCol="1" spcCol="0" rtlCol="0" anchor="b"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EB8FD548-C109-4B57-A269-96C3522323AA}" type="datetime'''''''4''''''''''''3''''%'''''">
              <a:rPr lang="en-US" altLang="en-US" sz="1400" smtClean="0"/>
              <a:pPr/>
              <a:t>43%</a:t>
            </a:fld>
            <a:endParaRPr lang="en-US" sz="1400" dirty="0"/>
          </a:p>
        </p:txBody>
      </p:sp>
      <p:sp>
        <p:nvSpPr>
          <p:cNvPr id="84" name="Text Placeholder 2">
            <a:extLst>
              <a:ext uri="{FF2B5EF4-FFF2-40B4-BE49-F238E27FC236}">
                <a16:creationId xmlns:a16="http://schemas.microsoft.com/office/drawing/2014/main" id="{2F5E86AE-4E67-35E6-A4FA-54FD3A1022AB}"/>
              </a:ext>
            </a:extLst>
          </p:cNvPr>
          <p:cNvSpPr txBox="1">
            <a:spLocks/>
          </p:cNvSpPr>
          <p:nvPr>
            <p:custDataLst>
              <p:tags r:id="rId27"/>
            </p:custDataLst>
          </p:nvPr>
        </p:nvSpPr>
        <p:spPr bwMode="gray">
          <a:xfrm>
            <a:off x="8697913" y="3078163"/>
            <a:ext cx="404813"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5400" tIns="0" rIns="25400" bIns="0" numCol="1" spcCol="0" rtlCol="0" anchor="b"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0860BF22-097A-429E-9DDA-16937C672C74}" type="datetime'4''''''''''0%'''''''''''''''''''''''''''''''''''''''''''''">
              <a:rPr lang="en-US" altLang="en-US" sz="1400" smtClean="0"/>
              <a:pPr/>
              <a:t>40%</a:t>
            </a:fld>
            <a:endParaRPr lang="en-US" sz="1400" dirty="0"/>
          </a:p>
        </p:txBody>
      </p:sp>
      <p:sp>
        <p:nvSpPr>
          <p:cNvPr id="85" name="Text Placeholder 2">
            <a:extLst>
              <a:ext uri="{FF2B5EF4-FFF2-40B4-BE49-F238E27FC236}">
                <a16:creationId xmlns:a16="http://schemas.microsoft.com/office/drawing/2014/main" id="{B0AA5872-B555-F23B-C777-6454944859BD}"/>
              </a:ext>
            </a:extLst>
          </p:cNvPr>
          <p:cNvSpPr txBox="1">
            <a:spLocks/>
          </p:cNvSpPr>
          <p:nvPr>
            <p:custDataLst>
              <p:tags r:id="rId28"/>
            </p:custDataLst>
          </p:nvPr>
        </p:nvSpPr>
        <p:spPr bwMode="gray">
          <a:xfrm>
            <a:off x="9391650" y="2874963"/>
            <a:ext cx="404813"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5400" tIns="0" rIns="25400" bIns="0" numCol="1" spcCol="0" rtlCol="0" anchor="b"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C4EC0803-BEEE-4AFB-B326-A2E71ECD124F}" type="datetime'''''''4''''''6''''''''''''''''%'''''''''''''''''">
              <a:rPr lang="en-US" altLang="en-US" sz="1400" smtClean="0"/>
              <a:pPr/>
              <a:t>46%</a:t>
            </a:fld>
            <a:endParaRPr lang="en-US" sz="1400" dirty="0"/>
          </a:p>
        </p:txBody>
      </p:sp>
      <p:sp>
        <p:nvSpPr>
          <p:cNvPr id="86" name="Text Placeholder 2">
            <a:extLst>
              <a:ext uri="{FF2B5EF4-FFF2-40B4-BE49-F238E27FC236}">
                <a16:creationId xmlns:a16="http://schemas.microsoft.com/office/drawing/2014/main" id="{7559B929-170D-3C4A-0F0B-ED88A3C8548E}"/>
              </a:ext>
            </a:extLst>
          </p:cNvPr>
          <p:cNvSpPr txBox="1">
            <a:spLocks/>
          </p:cNvSpPr>
          <p:nvPr>
            <p:custDataLst>
              <p:tags r:id="rId29"/>
            </p:custDataLst>
          </p:nvPr>
        </p:nvSpPr>
        <p:spPr bwMode="gray">
          <a:xfrm>
            <a:off x="9777413" y="2976563"/>
            <a:ext cx="404813"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5400" tIns="0" rIns="25400" bIns="0" numCol="1" spcCol="0" rtlCol="0" anchor="b"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E5C217C0-FC59-47C2-ABBD-CCD119AEEF4B}" type="datetime'4''''''''''''''3''''''''''''''''''''''''''''%'''''''''">
              <a:rPr lang="en-US" altLang="en-US" sz="1400" smtClean="0"/>
              <a:pPr/>
              <a:t>43%</a:t>
            </a:fld>
            <a:endParaRPr lang="en-US" sz="1400" dirty="0"/>
          </a:p>
        </p:txBody>
      </p:sp>
      <p:sp>
        <p:nvSpPr>
          <p:cNvPr id="87" name="Text Placeholder 2">
            <a:extLst>
              <a:ext uri="{FF2B5EF4-FFF2-40B4-BE49-F238E27FC236}">
                <a16:creationId xmlns:a16="http://schemas.microsoft.com/office/drawing/2014/main" id="{0520113D-A42D-7AFC-1E01-80C7D31FF248}"/>
              </a:ext>
            </a:extLst>
          </p:cNvPr>
          <p:cNvSpPr txBox="1">
            <a:spLocks/>
          </p:cNvSpPr>
          <p:nvPr>
            <p:custDataLst>
              <p:tags r:id="rId30"/>
            </p:custDataLst>
          </p:nvPr>
        </p:nvSpPr>
        <p:spPr bwMode="gray">
          <a:xfrm>
            <a:off x="10471150" y="3248025"/>
            <a:ext cx="404813"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5400" tIns="0" rIns="25400" bIns="0" numCol="1" spcCol="0" rtlCol="0" anchor="b"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DDF8C7EB-5ED2-4EB4-A1CC-7C1EAC7806B6}" type="datetime'3''''''''''''''''''''''''''''''''''5''''''''''''''''''%'''''">
              <a:rPr lang="en-US" altLang="en-US" sz="1400" smtClean="0"/>
              <a:pPr/>
              <a:t>35%</a:t>
            </a:fld>
            <a:endParaRPr lang="en-US" sz="1400" dirty="0"/>
          </a:p>
        </p:txBody>
      </p:sp>
      <p:sp>
        <p:nvSpPr>
          <p:cNvPr id="88" name="Text Placeholder 2">
            <a:extLst>
              <a:ext uri="{FF2B5EF4-FFF2-40B4-BE49-F238E27FC236}">
                <a16:creationId xmlns:a16="http://schemas.microsoft.com/office/drawing/2014/main" id="{4848615D-2B6E-93D7-FA54-55B80753925E}"/>
              </a:ext>
            </a:extLst>
          </p:cNvPr>
          <p:cNvSpPr txBox="1">
            <a:spLocks/>
          </p:cNvSpPr>
          <p:nvPr>
            <p:custDataLst>
              <p:tags r:id="rId31"/>
            </p:custDataLst>
          </p:nvPr>
        </p:nvSpPr>
        <p:spPr bwMode="gray">
          <a:xfrm>
            <a:off x="10856913" y="3213100"/>
            <a:ext cx="404813"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5400" tIns="0" rIns="25400" bIns="0" numCol="1" spcCol="0" rtlCol="0" anchor="b"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B0F963D7-D9D8-4FA0-927F-F326D3C60460}" type="datetime'3''6''''%'''''''''''''''''''''''''''''''''''''''''">
              <a:rPr lang="en-US" altLang="en-US" sz="1400" smtClean="0"/>
              <a:pPr/>
              <a:t>36%</a:t>
            </a:fld>
            <a:endParaRPr lang="en-US" sz="1400" dirty="0"/>
          </a:p>
        </p:txBody>
      </p:sp>
      <p:sp>
        <p:nvSpPr>
          <p:cNvPr id="74" name="Text Placeholder 2">
            <a:extLst>
              <a:ext uri="{FF2B5EF4-FFF2-40B4-BE49-F238E27FC236}">
                <a16:creationId xmlns:a16="http://schemas.microsoft.com/office/drawing/2014/main" id="{6611EEF1-C1D7-5182-3206-DBCC4F173C77}"/>
              </a:ext>
            </a:extLst>
          </p:cNvPr>
          <p:cNvSpPr txBox="1">
            <a:spLocks/>
          </p:cNvSpPr>
          <p:nvPr>
            <p:custDataLst>
              <p:tags r:id="rId32"/>
            </p:custDataLst>
          </p:nvPr>
        </p:nvSpPr>
        <p:spPr bwMode="gray">
          <a:xfrm>
            <a:off x="4378325" y="2806700"/>
            <a:ext cx="404813"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5400" tIns="0" rIns="25400" bIns="0" numCol="1" spcCol="0" rtlCol="0" anchor="b"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52C5ADED-D8B8-4888-9E35-FBBE6B0F58B8}" type="datetime'''''''''''''''''''''''''''''''''''''4''''''''8''''%'''''">
              <a:rPr lang="en-US" altLang="en-US" sz="1400" smtClean="0"/>
              <a:pPr/>
              <a:t>48%</a:t>
            </a:fld>
            <a:endParaRPr lang="en-US" sz="1400" dirty="0"/>
          </a:p>
        </p:txBody>
      </p:sp>
      <p:sp>
        <p:nvSpPr>
          <p:cNvPr id="36" name="Text Placeholder 2">
            <a:extLst>
              <a:ext uri="{FF2B5EF4-FFF2-40B4-BE49-F238E27FC236}">
                <a16:creationId xmlns:a16="http://schemas.microsoft.com/office/drawing/2014/main" id="{D37BA0FF-DD87-9442-08FE-64E0838A2242}"/>
              </a:ext>
            </a:extLst>
          </p:cNvPr>
          <p:cNvSpPr txBox="1">
            <a:spLocks/>
          </p:cNvSpPr>
          <p:nvPr>
            <p:custDataLst>
              <p:tags r:id="rId33"/>
            </p:custDataLst>
          </p:nvPr>
        </p:nvSpPr>
        <p:spPr bwMode="auto">
          <a:xfrm>
            <a:off x="3970338" y="4702175"/>
            <a:ext cx="835025" cy="8255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numCol="1" spcCol="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09C6A710-7D5C-460A-8AD2-2DBEB2A2D38E}" type="datetime'Identify and exercise pr''icing and ''packaging lev''erag''e'">
              <a:rPr lang="en-US" altLang="en-US" sz="1200" smtClean="0"/>
              <a:pPr/>
              <a:t>Identify and exercise pricing and packaging leverage</a:t>
            </a:fld>
            <a:endParaRPr lang="en-US" sz="1200" dirty="0"/>
          </a:p>
        </p:txBody>
      </p:sp>
      <p:sp>
        <p:nvSpPr>
          <p:cNvPr id="35" name="Text Placeholder 2">
            <a:extLst>
              <a:ext uri="{FF2B5EF4-FFF2-40B4-BE49-F238E27FC236}">
                <a16:creationId xmlns:a16="http://schemas.microsoft.com/office/drawing/2014/main" id="{C8331584-6053-9CED-1478-C438E2AD36BF}"/>
              </a:ext>
            </a:extLst>
          </p:cNvPr>
          <p:cNvSpPr txBox="1">
            <a:spLocks/>
          </p:cNvSpPr>
          <p:nvPr>
            <p:custDataLst>
              <p:tags r:id="rId34"/>
            </p:custDataLst>
          </p:nvPr>
        </p:nvSpPr>
        <p:spPr bwMode="auto">
          <a:xfrm>
            <a:off x="2833688" y="4702175"/>
            <a:ext cx="949325" cy="8255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numCol="1" spcCol="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0FD4D69A-3F3D-428D-8BFE-2751A4E8710E}" type="datetime'Incre''a''se c''ustomer retention and decrease'''' ch''urn'''">
              <a:rPr lang="en-US" altLang="en-US" sz="1200" smtClean="0"/>
              <a:pPr/>
              <a:t>Increase customer retention and decrease churn</a:t>
            </a:fld>
            <a:endParaRPr lang="en-US" sz="1200" dirty="0"/>
          </a:p>
        </p:txBody>
      </p:sp>
      <p:sp>
        <p:nvSpPr>
          <p:cNvPr id="4" name="Text Placeholder 2">
            <a:extLst>
              <a:ext uri="{FF2B5EF4-FFF2-40B4-BE49-F238E27FC236}">
                <a16:creationId xmlns:a16="http://schemas.microsoft.com/office/drawing/2014/main" id="{112877B5-F16A-57B7-422C-2481DF76AEE1}"/>
              </a:ext>
            </a:extLst>
          </p:cNvPr>
          <p:cNvSpPr txBox="1">
            <a:spLocks/>
          </p:cNvSpPr>
          <p:nvPr>
            <p:custDataLst>
              <p:tags r:id="rId35"/>
            </p:custDataLst>
          </p:nvPr>
        </p:nvSpPr>
        <p:spPr bwMode="auto">
          <a:xfrm>
            <a:off x="1763714" y="4702175"/>
            <a:ext cx="931863" cy="660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numCol="1" spcCol="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9F8313D1-63C3-47E7-AD08-EB0502D4DAB9}" type="datetime'Boost ''''mark''e''t penetrat''ion and''/''o''r expan''sio''n'">
              <a:rPr lang="en-US" altLang="en-US" sz="1200" smtClean="0"/>
              <a:pPr/>
              <a:t>Boost market penetration and/or expansion</a:t>
            </a:fld>
            <a:endParaRPr lang="en-US" sz="1200" dirty="0"/>
          </a:p>
        </p:txBody>
      </p:sp>
      <p:sp>
        <p:nvSpPr>
          <p:cNvPr id="9" name="Text Placeholder 2">
            <a:extLst>
              <a:ext uri="{FF2B5EF4-FFF2-40B4-BE49-F238E27FC236}">
                <a16:creationId xmlns:a16="http://schemas.microsoft.com/office/drawing/2014/main" id="{A088C643-8468-40EB-A504-50313A0DB44C}"/>
              </a:ext>
            </a:extLst>
          </p:cNvPr>
          <p:cNvSpPr txBox="1">
            <a:spLocks/>
          </p:cNvSpPr>
          <p:nvPr>
            <p:custDataLst>
              <p:tags r:id="rId36"/>
            </p:custDataLst>
          </p:nvPr>
        </p:nvSpPr>
        <p:spPr bwMode="auto">
          <a:xfrm>
            <a:off x="1909763" y="1774825"/>
            <a:ext cx="636588" cy="273050"/>
          </a:xfrm>
          <a:prstGeom prst="ellipse">
            <a:avLst/>
          </a:prstGeom>
          <a:solidFill>
            <a:schemeClr val="bg1"/>
          </a:solidFill>
          <a:ln w="9525" cmpd="sng">
            <a:solidFill>
              <a:schemeClr val="tx1"/>
            </a:solidFill>
          </a:ln>
          <a:effectLst/>
        </p:spPr>
        <p:txBody>
          <a:bodyPr vert="horz" wrap="none"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r>
              <a:rPr lang="en-US" altLang="en-US" sz="1400" b="1" dirty="0"/>
              <a:t>-24%</a:t>
            </a:r>
            <a:endParaRPr lang="en-US" sz="1400" b="1" dirty="0"/>
          </a:p>
        </p:txBody>
      </p:sp>
      <p:sp>
        <p:nvSpPr>
          <p:cNvPr id="38" name="Rectangle 37">
            <a:extLst>
              <a:ext uri="{FF2B5EF4-FFF2-40B4-BE49-F238E27FC236}">
                <a16:creationId xmlns:a16="http://schemas.microsoft.com/office/drawing/2014/main" id="{DD4EA5E0-BD54-F8B4-7D0A-0968D5597C9D}"/>
              </a:ext>
            </a:extLst>
          </p:cNvPr>
          <p:cNvSpPr/>
          <p:nvPr>
            <p:custDataLst>
              <p:tags r:id="rId37"/>
            </p:custDataLst>
          </p:nvPr>
        </p:nvSpPr>
        <p:spPr bwMode="auto">
          <a:xfrm>
            <a:off x="10255250" y="1868488"/>
            <a:ext cx="250825" cy="187325"/>
          </a:xfrm>
          <a:prstGeom prst="rect">
            <a:avLst/>
          </a:prstGeom>
          <a:solidFill>
            <a:schemeClr val="accent3"/>
          </a:solidFill>
          <a:ln w="12700"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a:extLst>
              <a:ext uri="{FF2B5EF4-FFF2-40B4-BE49-F238E27FC236}">
                <a16:creationId xmlns:a16="http://schemas.microsoft.com/office/drawing/2014/main" id="{9E792126-3AEC-A717-9E30-ADE80DB21557}"/>
              </a:ext>
            </a:extLst>
          </p:cNvPr>
          <p:cNvSpPr/>
          <p:nvPr>
            <p:custDataLst>
              <p:tags r:id="rId38"/>
            </p:custDataLst>
          </p:nvPr>
        </p:nvSpPr>
        <p:spPr bwMode="auto">
          <a:xfrm>
            <a:off x="10255250" y="2122488"/>
            <a:ext cx="250825" cy="187325"/>
          </a:xfrm>
          <a:prstGeom prst="rect">
            <a:avLst/>
          </a:prstGeom>
          <a:solidFill>
            <a:schemeClr val="accent2"/>
          </a:solidFill>
          <a:ln w="12700" cap="flat" cmpd="sng" algn="ctr">
            <a:noFill/>
            <a:prstDash val="solid"/>
            <a:miter lim="800000"/>
            <a:headEnd type="none" w="med" len="med"/>
            <a:tailEnd type="none" w="med" len="med"/>
          </a:ln>
          <a:effectLst/>
          <a:extLst>
            <a:ext uri="{91240B29-F687-4F45-9708-019B960494DF}">
              <a14:hiddenLine xmlns:a14="http://schemas.microsoft.com/office/drawing/2010/main" w="12700" cap="flat" cmpd="sng" algn="ctr">
                <a:solidFill>
                  <a:schemeClr val="accent1">
                    <a:shade val="50000"/>
                  </a:schemeClr>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 Placeholder 2">
            <a:extLst>
              <a:ext uri="{FF2B5EF4-FFF2-40B4-BE49-F238E27FC236}">
                <a16:creationId xmlns:a16="http://schemas.microsoft.com/office/drawing/2014/main" id="{4A697632-D383-E2EF-D83C-4B325D28A02C}"/>
              </a:ext>
            </a:extLst>
          </p:cNvPr>
          <p:cNvSpPr txBox="1">
            <a:spLocks/>
          </p:cNvSpPr>
          <p:nvPr>
            <p:custDataLst>
              <p:tags r:id="rId39"/>
            </p:custDataLst>
          </p:nvPr>
        </p:nvSpPr>
        <p:spPr bwMode="auto">
          <a:xfrm>
            <a:off x="10556875" y="1879600"/>
            <a:ext cx="752475"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0"/>
              </a:spcBef>
              <a:spcAft>
                <a:spcPct val="0"/>
              </a:spcAft>
            </a:pPr>
            <a:fld id="{ADA1EEC6-3E30-4138-B97B-B77A9484A91B}" type="datetime'''''''''''''C''rit''i''''''c''a''''li''''''t''''''''''''y'''">
              <a:rPr lang="en-US" altLang="en-US" sz="1400" smtClean="0"/>
              <a:pPr/>
              <a:t>Criticality</a:t>
            </a:fld>
            <a:endParaRPr lang="en-US" sz="1400" dirty="0"/>
          </a:p>
        </p:txBody>
      </p:sp>
      <p:sp>
        <p:nvSpPr>
          <p:cNvPr id="56" name="Text Placeholder 2">
            <a:extLst>
              <a:ext uri="{FF2B5EF4-FFF2-40B4-BE49-F238E27FC236}">
                <a16:creationId xmlns:a16="http://schemas.microsoft.com/office/drawing/2014/main" id="{B0F7ECD3-1F7C-2C67-7394-0F836B163C77}"/>
              </a:ext>
            </a:extLst>
          </p:cNvPr>
          <p:cNvSpPr txBox="1">
            <a:spLocks/>
          </p:cNvSpPr>
          <p:nvPr>
            <p:custDataLst>
              <p:tags r:id="rId40"/>
            </p:custDataLst>
          </p:nvPr>
        </p:nvSpPr>
        <p:spPr bwMode="auto">
          <a:xfrm>
            <a:off x="10556875" y="2133600"/>
            <a:ext cx="942975" cy="19208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0"/>
              </a:spcBef>
              <a:spcAft>
                <a:spcPct val="0"/>
              </a:spcAft>
            </a:pPr>
            <a:fld id="{3F01DF28-C6DC-41D1-A919-98AB8C346974}" type="datetime'''''''''''''''''''C''o''n''''''''fid''''''e''''n''ce'''''''">
              <a:rPr lang="en-US" altLang="en-US" sz="1400" smtClean="0"/>
              <a:pPr/>
              <a:t>Confidence</a:t>
            </a:fld>
            <a:endParaRPr lang="en-US" sz="1400" dirty="0"/>
          </a:p>
        </p:txBody>
      </p:sp>
      <p:sp>
        <p:nvSpPr>
          <p:cNvPr id="94" name="TextBox 93">
            <a:extLst>
              <a:ext uri="{FF2B5EF4-FFF2-40B4-BE49-F238E27FC236}">
                <a16:creationId xmlns:a16="http://schemas.microsoft.com/office/drawing/2014/main" id="{731EAAFC-D1C2-5CD2-39EF-A48D56CBABFD}"/>
              </a:ext>
            </a:extLst>
          </p:cNvPr>
          <p:cNvSpPr txBox="1"/>
          <p:nvPr/>
        </p:nvSpPr>
        <p:spPr>
          <a:xfrm>
            <a:off x="609600" y="1066195"/>
            <a:ext cx="6588125" cy="523220"/>
          </a:xfrm>
          <a:prstGeom prst="rect">
            <a:avLst/>
          </a:prstGeom>
          <a:noFill/>
        </p:spPr>
        <p:txBody>
          <a:bodyPr wrap="square" rtlCol="0">
            <a:spAutoFit/>
          </a:bodyPr>
          <a:lstStyle/>
          <a:p>
            <a:pPr algn="l"/>
            <a:r>
              <a:rPr lang="en-US" sz="1400" b="1" dirty="0"/>
              <a:t>Criticality vs Confidence for Growth Levers for CY2024</a:t>
            </a:r>
          </a:p>
          <a:p>
            <a:pPr algn="l"/>
            <a:r>
              <a:rPr lang="en-US" sz="1400" i="1" dirty="0"/>
              <a:t>Percentage rating each as critical to success and confident in ability to execute</a:t>
            </a:r>
          </a:p>
        </p:txBody>
      </p:sp>
      <p:sp>
        <p:nvSpPr>
          <p:cNvPr id="105" name="TextBox 104">
            <a:extLst>
              <a:ext uri="{FF2B5EF4-FFF2-40B4-BE49-F238E27FC236}">
                <a16:creationId xmlns:a16="http://schemas.microsoft.com/office/drawing/2014/main" id="{87700F89-3A61-140D-ABDF-6CFDB922B08B}"/>
              </a:ext>
            </a:extLst>
          </p:cNvPr>
          <p:cNvSpPr txBox="1"/>
          <p:nvPr/>
        </p:nvSpPr>
        <p:spPr>
          <a:xfrm>
            <a:off x="671513" y="5824507"/>
            <a:ext cx="6027738" cy="400110"/>
          </a:xfrm>
          <a:prstGeom prst="rect">
            <a:avLst/>
          </a:prstGeom>
          <a:noFill/>
        </p:spPr>
        <p:txBody>
          <a:bodyPr wrap="square" rtlCol="0">
            <a:spAutoFit/>
          </a:bodyPr>
          <a:lstStyle/>
          <a:p>
            <a:pPr algn="l"/>
            <a:r>
              <a:rPr lang="en-US" sz="1000" dirty="0"/>
              <a:t>N = 102</a:t>
            </a:r>
          </a:p>
          <a:p>
            <a:pPr algn="l"/>
            <a:r>
              <a:rPr lang="en-US" sz="1000" dirty="0"/>
              <a:t>Source: SBI Q2 2024 CEO Survey</a:t>
            </a:r>
          </a:p>
        </p:txBody>
      </p:sp>
      <p:sp>
        <p:nvSpPr>
          <p:cNvPr id="3" name="Rectangle 2">
            <a:extLst>
              <a:ext uri="{FF2B5EF4-FFF2-40B4-BE49-F238E27FC236}">
                <a16:creationId xmlns:a16="http://schemas.microsoft.com/office/drawing/2014/main" id="{04DC7F67-05AB-50FA-D675-2152F70C7B15}"/>
              </a:ext>
            </a:extLst>
          </p:cNvPr>
          <p:cNvSpPr/>
          <p:nvPr/>
        </p:nvSpPr>
        <p:spPr>
          <a:xfrm>
            <a:off x="1693861" y="1635125"/>
            <a:ext cx="1099345" cy="4123516"/>
          </a:xfrm>
          <a:prstGeom prst="rect">
            <a:avLst/>
          </a:prstGeom>
          <a:noFill/>
          <a:ln w="38100">
            <a:solidFill>
              <a:schemeClr val="accent5"/>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278867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6D17ECE8-B542-179F-04EA-40AF78A0F711}"/>
              </a:ext>
            </a:extLst>
          </p:cNvPr>
          <p:cNvGraphicFramePr>
            <a:graphicFrameLocks noChangeAspect="1"/>
          </p:cNvGraphicFramePr>
          <p:nvPr>
            <p:custDataLst>
              <p:tags r:id="rId1"/>
            </p:custDataLst>
            <p:extLst>
              <p:ext uri="{D42A27DB-BD31-4B8C-83A1-F6EECF244321}">
                <p14:modId xmlns:p14="http://schemas.microsoft.com/office/powerpoint/2010/main" val="261302488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5" imgW="592" imgH="595" progId="TCLayout.ActiveDocument.1">
                  <p:embed/>
                </p:oleObj>
              </mc:Choice>
              <mc:Fallback>
                <p:oleObj name="think-cell Slide" r:id="rId15" imgW="592" imgH="595" progId="TCLayout.ActiveDocument.1">
                  <p:embed/>
                  <p:pic>
                    <p:nvPicPr>
                      <p:cNvPr id="5" name="Object 4" hidden="1">
                        <a:extLst>
                          <a:ext uri="{FF2B5EF4-FFF2-40B4-BE49-F238E27FC236}">
                            <a16:creationId xmlns:a16="http://schemas.microsoft.com/office/drawing/2014/main" id="{6D17ECE8-B542-179F-04EA-40AF78A0F711}"/>
                          </a:ext>
                        </a:extLst>
                      </p:cNvPr>
                      <p:cNvPicPr/>
                      <p:nvPr/>
                    </p:nvPicPr>
                    <p:blipFill>
                      <a:blip r:embed="rId16"/>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DE80C64D-5FAC-1BBB-7569-F8942543333B}"/>
              </a:ext>
            </a:extLst>
          </p:cNvPr>
          <p:cNvSpPr>
            <a:spLocks noGrp="1"/>
          </p:cNvSpPr>
          <p:nvPr>
            <p:ph type="title"/>
          </p:nvPr>
        </p:nvSpPr>
        <p:spPr>
          <a:xfrm>
            <a:off x="604837" y="71101"/>
            <a:ext cx="10962290" cy="767853"/>
          </a:xfrm>
        </p:spPr>
        <p:txBody>
          <a:bodyPr vert="horz">
            <a:normAutofit/>
          </a:bodyPr>
          <a:lstStyle/>
          <a:p>
            <a:r>
              <a:rPr lang="en-US" dirty="0"/>
              <a:t>Most CEOs are increasing investment in new business “hunters”, despite skepticism about their effectiveness</a:t>
            </a:r>
          </a:p>
        </p:txBody>
      </p:sp>
      <p:sp>
        <p:nvSpPr>
          <p:cNvPr id="7" name="TextBox 6">
            <a:extLst>
              <a:ext uri="{FF2B5EF4-FFF2-40B4-BE49-F238E27FC236}">
                <a16:creationId xmlns:a16="http://schemas.microsoft.com/office/drawing/2014/main" id="{BFC3C79E-5C66-DC22-5F27-F6875ABE0F8C}"/>
              </a:ext>
            </a:extLst>
          </p:cNvPr>
          <p:cNvSpPr txBox="1"/>
          <p:nvPr/>
        </p:nvSpPr>
        <p:spPr>
          <a:xfrm>
            <a:off x="604837" y="1344135"/>
            <a:ext cx="6735763" cy="307777"/>
          </a:xfrm>
          <a:prstGeom prst="rect">
            <a:avLst/>
          </a:prstGeom>
          <a:noFill/>
        </p:spPr>
        <p:txBody>
          <a:bodyPr wrap="square" rtlCol="0">
            <a:spAutoFit/>
          </a:bodyPr>
          <a:lstStyle/>
          <a:p>
            <a:pPr algn="l"/>
            <a:r>
              <a:rPr lang="en-US" sz="1400" b="1" dirty="0"/>
              <a:t>Emphasis and Effectiveness of Various Routes-to-Market</a:t>
            </a:r>
          </a:p>
        </p:txBody>
      </p:sp>
      <p:sp>
        <p:nvSpPr>
          <p:cNvPr id="148" name="TextBox 147">
            <a:extLst>
              <a:ext uri="{FF2B5EF4-FFF2-40B4-BE49-F238E27FC236}">
                <a16:creationId xmlns:a16="http://schemas.microsoft.com/office/drawing/2014/main" id="{2CB322A5-86A0-F2AE-E562-CB861F656EF2}"/>
              </a:ext>
            </a:extLst>
          </p:cNvPr>
          <p:cNvSpPr txBox="1"/>
          <p:nvPr/>
        </p:nvSpPr>
        <p:spPr>
          <a:xfrm>
            <a:off x="733779" y="5822307"/>
            <a:ext cx="9226550" cy="400110"/>
          </a:xfrm>
          <a:prstGeom prst="rect">
            <a:avLst/>
          </a:prstGeom>
          <a:noFill/>
        </p:spPr>
        <p:txBody>
          <a:bodyPr wrap="square">
            <a:spAutoFit/>
          </a:bodyPr>
          <a:lstStyle/>
          <a:p>
            <a:r>
              <a:rPr lang="en-US" sz="1000" dirty="0"/>
              <a:t>N = 102</a:t>
            </a:r>
          </a:p>
          <a:p>
            <a:r>
              <a:rPr lang="en-US" sz="1000" dirty="0"/>
              <a:t>Source: SBI Q2 2024 CEO Survey</a:t>
            </a:r>
          </a:p>
        </p:txBody>
      </p:sp>
      <p:graphicFrame>
        <p:nvGraphicFramePr>
          <p:cNvPr id="22" name="Chart 21">
            <a:extLst>
              <a:ext uri="{FF2B5EF4-FFF2-40B4-BE49-F238E27FC236}">
                <a16:creationId xmlns:a16="http://schemas.microsoft.com/office/drawing/2014/main" id="{B082257D-CDA8-9194-ECED-ED4BA1E263CF}"/>
              </a:ext>
            </a:extLst>
          </p:cNvPr>
          <p:cNvGraphicFramePr/>
          <p:nvPr>
            <p:custDataLst>
              <p:tags r:id="rId2"/>
            </p:custDataLst>
            <p:extLst>
              <p:ext uri="{D42A27DB-BD31-4B8C-83A1-F6EECF244321}">
                <p14:modId xmlns:p14="http://schemas.microsoft.com/office/powerpoint/2010/main" val="1959519097"/>
              </p:ext>
            </p:extLst>
          </p:nvPr>
        </p:nvGraphicFramePr>
        <p:xfrm>
          <a:off x="650875" y="1736725"/>
          <a:ext cx="9896475" cy="3519488"/>
        </p:xfrm>
        <a:graphic>
          <a:graphicData uri="http://schemas.openxmlformats.org/drawingml/2006/chart">
            <c:chart xmlns:c="http://schemas.openxmlformats.org/drawingml/2006/chart" xmlns:r="http://schemas.openxmlformats.org/officeDocument/2006/relationships" r:id="rId17"/>
          </a:graphicData>
        </a:graphic>
      </p:graphicFrame>
      <p:sp>
        <p:nvSpPr>
          <p:cNvPr id="13" name="Text Placeholder 2">
            <a:extLst>
              <a:ext uri="{FF2B5EF4-FFF2-40B4-BE49-F238E27FC236}">
                <a16:creationId xmlns:a16="http://schemas.microsoft.com/office/drawing/2014/main" id="{9689CCA0-58A1-6036-65D0-9554F0E72A7A}"/>
              </a:ext>
            </a:extLst>
          </p:cNvPr>
          <p:cNvSpPr>
            <a:spLocks noGrp="1"/>
          </p:cNvSpPr>
          <p:nvPr>
            <p:custDataLst>
              <p:tags r:id="rId3"/>
            </p:custDataLst>
          </p:nvPr>
        </p:nvSpPr>
        <p:spPr bwMode="auto">
          <a:xfrm>
            <a:off x="5130800" y="5035551"/>
            <a:ext cx="938213" cy="3016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numCol="1" spcCol="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576F9640-0DCF-4109-B312-B06CD45A62C4}" type="datetime'C''han''n''''''''''''e''''l'' ''acco''''''unt'''' te''am''''s'">
              <a:rPr lang="en-US" altLang="en-US" sz="1100" smtClean="0"/>
              <a:pPr/>
              <a:t>Channel account teams</a:t>
            </a:fld>
            <a:endParaRPr lang="en-US" sz="1100" dirty="0"/>
          </a:p>
        </p:txBody>
      </p:sp>
      <p:sp>
        <p:nvSpPr>
          <p:cNvPr id="14" name="Text Placeholder 2">
            <a:extLst>
              <a:ext uri="{FF2B5EF4-FFF2-40B4-BE49-F238E27FC236}">
                <a16:creationId xmlns:a16="http://schemas.microsoft.com/office/drawing/2014/main" id="{AFCCEF31-1B68-9A42-B526-BF97D623E851}"/>
              </a:ext>
            </a:extLst>
          </p:cNvPr>
          <p:cNvSpPr>
            <a:spLocks noGrp="1"/>
          </p:cNvSpPr>
          <p:nvPr>
            <p:custDataLst>
              <p:tags r:id="rId4"/>
            </p:custDataLst>
          </p:nvPr>
        </p:nvSpPr>
        <p:spPr bwMode="auto">
          <a:xfrm>
            <a:off x="6381750" y="5035550"/>
            <a:ext cx="1217613" cy="60325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numCol="1" spcCol="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2593C001-29BE-48F1-B33C-B154AF62B040}" type="datetime'Account management ''(e.g''., account manager &quot;''farmers&quot;)'">
              <a:rPr lang="en-US" altLang="en-US" sz="1100" smtClean="0"/>
              <a:pPr/>
              <a:t>Account management (e.g., account manager "farmers")</a:t>
            </a:fld>
            <a:endParaRPr lang="en-US" sz="1100" dirty="0"/>
          </a:p>
        </p:txBody>
      </p:sp>
      <p:sp>
        <p:nvSpPr>
          <p:cNvPr id="3" name="Text Placeholder 2">
            <a:extLst>
              <a:ext uri="{FF2B5EF4-FFF2-40B4-BE49-F238E27FC236}">
                <a16:creationId xmlns:a16="http://schemas.microsoft.com/office/drawing/2014/main" id="{8E65C2E6-2F61-7044-8964-B3A917428C02}"/>
              </a:ext>
            </a:extLst>
          </p:cNvPr>
          <p:cNvSpPr>
            <a:spLocks noGrp="1"/>
          </p:cNvSpPr>
          <p:nvPr>
            <p:custDataLst>
              <p:tags r:id="rId5"/>
            </p:custDataLst>
          </p:nvPr>
        </p:nvSpPr>
        <p:spPr bwMode="auto">
          <a:xfrm>
            <a:off x="7862888" y="5035551"/>
            <a:ext cx="1033463" cy="90487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numCol="1" spcCol="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12652FC5-BDEF-49D7-957D-8702A8E5FA1F}" type="thinkcell&lt;?xml version=&quot;1.0&quot; encoding=&quot;UTF-16&quot; standalone=&quot;yes&quot;?&gt;&lt;root reqver=&quot;28224&quot;&gt;&lt;version val=&quot;35345&quot;/&gt;&lt;PersistentType&gt;&lt;m_guid val=&quot;04584845-3a35-4972-8134-6f2add130e17&quot;/&gt;&lt;m_prec&gt;&lt;m_yearfmt&gt;&lt;begin val=&quot;0&quot;/&gt;&lt;end val=&quot;4&quot;/&gt;&lt;/m_yearfmt&gt;&lt;/m_prec&gt;&lt;m_bUseExcelFont val=&quot;0&quot;/&gt;&lt;m_bUseExcelFontColor val=&quot;0&quot;/&gt;&lt;/PersistentType&gt;&lt;/root&gt;">
              <a:rPr lang="en-US" altLang="en-US" sz="1100" smtClean="0"/>
              <a:pPr/>
              <a:t>Hybrid account executives (e.g., individuals with both "hunter" and "farmer" responsibility)</a:t>
            </a:fld>
            <a:endParaRPr lang="en-US" sz="1100" dirty="0"/>
          </a:p>
        </p:txBody>
      </p:sp>
      <p:sp>
        <p:nvSpPr>
          <p:cNvPr id="34" name="Text Placeholder 2">
            <a:extLst>
              <a:ext uri="{FF2B5EF4-FFF2-40B4-BE49-F238E27FC236}">
                <a16:creationId xmlns:a16="http://schemas.microsoft.com/office/drawing/2014/main" id="{76DE86CD-DCE0-8228-4120-15CE72ACA0E3}"/>
              </a:ext>
            </a:extLst>
          </p:cNvPr>
          <p:cNvSpPr>
            <a:spLocks noGrp="1"/>
          </p:cNvSpPr>
          <p:nvPr>
            <p:custDataLst>
              <p:tags r:id="rId6"/>
            </p:custDataLst>
          </p:nvPr>
        </p:nvSpPr>
        <p:spPr bwMode="auto">
          <a:xfrm>
            <a:off x="819150" y="5035549"/>
            <a:ext cx="1220788" cy="60325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numCol="1" spcCol="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515940A6-8255-47ED-B07B-D63D4758C7E2}" type="thinkcell&lt;?xml version=&quot;1.0&quot; encoding=&quot;UTF-16&quot; standalone=&quot;yes&quot;?&gt;&lt;root reqver=&quot;28224&quot;&gt;&lt;version val=&quot;35345&quot;/&gt;&lt;PersistentType&gt;&lt;m_guid val=&quot;1355cdb2-4394-492b-a78b-eb9024e58ac5&quot;/&gt;&lt;m_prec&gt;&lt;m_yearfmt&gt;&lt;begin val=&quot;0&quot;/&gt;&lt;end val=&quot;4&quot;/&gt;&lt;/m_yearfmt&gt;&lt;/m_prec&gt;&lt;m_bUseExcelFont val=&quot;0&quot;/&gt;&lt;m_bUseExcelFontColor val=&quot;0&quot;/&gt;&lt;/PersistentType&gt;&lt;/root&gt;">
              <a:rPr lang="en-US" altLang="en-US" sz="1100" smtClean="0"/>
              <a:pPr/>
              <a:t>New business development (e.g., account executive "hunters")</a:t>
            </a:fld>
            <a:endParaRPr lang="en-US" sz="1100" dirty="0"/>
          </a:p>
        </p:txBody>
      </p:sp>
      <p:sp>
        <p:nvSpPr>
          <p:cNvPr id="17" name="Text Placeholder 2">
            <a:extLst>
              <a:ext uri="{FF2B5EF4-FFF2-40B4-BE49-F238E27FC236}">
                <a16:creationId xmlns:a16="http://schemas.microsoft.com/office/drawing/2014/main" id="{48AD79E4-1B36-9292-EA1D-60B3E86C0B28}"/>
              </a:ext>
            </a:extLst>
          </p:cNvPr>
          <p:cNvSpPr>
            <a:spLocks noGrp="1"/>
          </p:cNvSpPr>
          <p:nvPr>
            <p:custDataLst>
              <p:tags r:id="rId7"/>
            </p:custDataLst>
          </p:nvPr>
        </p:nvSpPr>
        <p:spPr bwMode="auto">
          <a:xfrm>
            <a:off x="2252663" y="5035551"/>
            <a:ext cx="1130300" cy="3016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numCol="1" spcCol="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3AA9D6FA-4A7D-4CEA-9CB9-32A64A72860C}" type="datetime'Re''newa''ls'' o''r ''''cust''omer'' s''''uc''''ce''ss'''">
              <a:rPr lang="en-US" altLang="en-US" sz="1100" smtClean="0"/>
              <a:pPr/>
              <a:t>Renewals or customer success</a:t>
            </a:fld>
            <a:endParaRPr lang="en-US" sz="1100" dirty="0"/>
          </a:p>
        </p:txBody>
      </p:sp>
      <p:sp>
        <p:nvSpPr>
          <p:cNvPr id="18" name="Text Placeholder 2">
            <a:extLst>
              <a:ext uri="{FF2B5EF4-FFF2-40B4-BE49-F238E27FC236}">
                <a16:creationId xmlns:a16="http://schemas.microsoft.com/office/drawing/2014/main" id="{3DE66F8A-2252-D373-5FF6-85ADA060E10C}"/>
              </a:ext>
            </a:extLst>
          </p:cNvPr>
          <p:cNvSpPr>
            <a:spLocks noGrp="1"/>
          </p:cNvSpPr>
          <p:nvPr>
            <p:custDataLst>
              <p:tags r:id="rId8"/>
            </p:custDataLst>
          </p:nvPr>
        </p:nvSpPr>
        <p:spPr bwMode="auto">
          <a:xfrm>
            <a:off x="3584575" y="5035551"/>
            <a:ext cx="1249363" cy="3016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numCol="1" spcCol="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4396C634-9F7B-45EF-AD9D-B3C1CFAA6BEB}" type="datetime'Sa''les Deve''''lop''''ment ''''''(S''D''R, ''''''BDR)'">
              <a:rPr lang="en-US" altLang="en-US" sz="1100" smtClean="0"/>
              <a:pPr/>
              <a:t>Sales Development (SDR, BDR)</a:t>
            </a:fld>
            <a:endParaRPr lang="en-US" sz="1100" dirty="0"/>
          </a:p>
        </p:txBody>
      </p:sp>
      <p:sp>
        <p:nvSpPr>
          <p:cNvPr id="58" name="Text Placeholder 2">
            <a:extLst>
              <a:ext uri="{FF2B5EF4-FFF2-40B4-BE49-F238E27FC236}">
                <a16:creationId xmlns:a16="http://schemas.microsoft.com/office/drawing/2014/main" id="{8D2142B3-E6CF-0066-365B-DD32DD17CB4D}"/>
              </a:ext>
            </a:extLst>
          </p:cNvPr>
          <p:cNvSpPr>
            <a:spLocks noGrp="1"/>
          </p:cNvSpPr>
          <p:nvPr>
            <p:custDataLst>
              <p:tags r:id="rId9"/>
            </p:custDataLst>
          </p:nvPr>
        </p:nvSpPr>
        <p:spPr bwMode="auto">
          <a:xfrm>
            <a:off x="9083675" y="5035551"/>
            <a:ext cx="1373188" cy="3016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numCol="1" spcCol="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1164CE21-D92F-45A7-867C-6E29C2BFFE8D}" type="datetime'Product-led'''''' growth'' witho''ut sal''''es supp''o''rt'''">
              <a:rPr lang="en-US" altLang="en-US" sz="1100" smtClean="0"/>
              <a:pPr/>
              <a:t>Product-led growth without sales support</a:t>
            </a:fld>
            <a:endParaRPr lang="en-US" sz="1100" dirty="0"/>
          </a:p>
        </p:txBody>
      </p:sp>
      <p:sp>
        <p:nvSpPr>
          <p:cNvPr id="27" name="Rectangle 26">
            <a:extLst>
              <a:ext uri="{FF2B5EF4-FFF2-40B4-BE49-F238E27FC236}">
                <a16:creationId xmlns:a16="http://schemas.microsoft.com/office/drawing/2014/main" id="{BAD91252-5606-DB69-9850-3D75D8CE6CEB}"/>
              </a:ext>
            </a:extLst>
          </p:cNvPr>
          <p:cNvSpPr/>
          <p:nvPr>
            <p:custDataLst>
              <p:tags r:id="rId10"/>
            </p:custDataLst>
          </p:nvPr>
        </p:nvSpPr>
        <p:spPr bwMode="auto">
          <a:xfrm>
            <a:off x="9163050" y="1908175"/>
            <a:ext cx="214313" cy="160338"/>
          </a:xfrm>
          <a:prstGeom prst="rect">
            <a:avLst/>
          </a:prstGeom>
          <a:solidFill>
            <a:schemeClr val="accent2"/>
          </a:solidFill>
          <a:ln w="12700" cap="flat" cmpd="sng" algn="ctr">
            <a:noFill/>
            <a:prstDash val="solid"/>
            <a:miter lim="800000"/>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8D7EB99F-6688-D336-6F33-2F7DC0B124D3}"/>
              </a:ext>
            </a:extLst>
          </p:cNvPr>
          <p:cNvSpPr/>
          <p:nvPr>
            <p:custDataLst>
              <p:tags r:id="rId11"/>
            </p:custDataLst>
          </p:nvPr>
        </p:nvSpPr>
        <p:spPr bwMode="auto">
          <a:xfrm>
            <a:off x="9163050" y="2132013"/>
            <a:ext cx="214313" cy="160338"/>
          </a:xfrm>
          <a:prstGeom prst="rect">
            <a:avLst/>
          </a:prstGeom>
          <a:solidFill>
            <a:schemeClr val="accent3"/>
          </a:solidFill>
          <a:ln w="12700" cap="flat" cmpd="sng" algn="ctr">
            <a:noFill/>
            <a:prstDash val="solid"/>
            <a:miter lim="800000"/>
            <a:headEnd type="none" w="med" len="med"/>
            <a:tailEnd type="none" w="med" len="med"/>
          </a:ln>
          <a:effectLst/>
          <a:extLst>
            <a:ext uri="{91240B29-F687-4F45-9708-019B960494DF}">
              <a14:hiddenLine xmlns:a14="http://schemas.microsoft.com/office/drawing/2010/main" w="12700" cap="flat" cmpd="sng" algn="ctr">
                <a:solidFill>
                  <a:schemeClr val="accent1">
                    <a:shade val="15000"/>
                  </a:schemeClr>
                </a:solidFill>
                <a:prstDash val="solid"/>
                <a:miter lim="800000"/>
                <a:headEnd type="none" w="med" len="med"/>
                <a:tailEnd type="none" w="med" len="me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 Placeholder 2">
            <a:extLst>
              <a:ext uri="{FF2B5EF4-FFF2-40B4-BE49-F238E27FC236}">
                <a16:creationId xmlns:a16="http://schemas.microsoft.com/office/drawing/2014/main" id="{5F6A27DB-C205-C07E-7CE7-EAD3AB9F5596}"/>
              </a:ext>
            </a:extLst>
          </p:cNvPr>
          <p:cNvSpPr txBox="1">
            <a:spLocks/>
          </p:cNvSpPr>
          <p:nvPr>
            <p:custDataLst>
              <p:tags r:id="rId12"/>
            </p:custDataLst>
          </p:nvPr>
        </p:nvSpPr>
        <p:spPr bwMode="auto">
          <a:xfrm>
            <a:off x="9428163" y="1916113"/>
            <a:ext cx="1155700" cy="1651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0"/>
              </a:spcBef>
              <a:spcAft>
                <a:spcPct val="0"/>
              </a:spcAft>
            </a:pPr>
            <a:fld id="{D575ACC1-3024-4AE6-8BE1-AE357E8AC49F}" type="datetime'''''La''r''g''''''er ''E''m''''p''h''''''a''''''''''s''is'''">
              <a:rPr lang="en-US" altLang="en-US" sz="1200" smtClean="0">
                <a:effectLst/>
              </a:rPr>
              <a:pPr>
                <a:spcBef>
                  <a:spcPct val="0"/>
                </a:spcBef>
                <a:spcAft>
                  <a:spcPct val="0"/>
                </a:spcAft>
              </a:pPr>
              <a:t>Larger Emphasis</a:t>
            </a:fld>
            <a:endParaRPr lang="en-US" sz="1200" dirty="0"/>
          </a:p>
        </p:txBody>
      </p:sp>
      <p:sp>
        <p:nvSpPr>
          <p:cNvPr id="23" name="Text Placeholder 2">
            <a:extLst>
              <a:ext uri="{FF2B5EF4-FFF2-40B4-BE49-F238E27FC236}">
                <a16:creationId xmlns:a16="http://schemas.microsoft.com/office/drawing/2014/main" id="{4AB461DE-0AE4-2FFC-1C24-451BC65D6367}"/>
              </a:ext>
            </a:extLst>
          </p:cNvPr>
          <p:cNvSpPr txBox="1">
            <a:spLocks/>
          </p:cNvSpPr>
          <p:nvPr>
            <p:custDataLst>
              <p:tags r:id="rId13"/>
            </p:custDataLst>
          </p:nvPr>
        </p:nvSpPr>
        <p:spPr bwMode="auto">
          <a:xfrm>
            <a:off x="9428163" y="2139950"/>
            <a:ext cx="900113" cy="1651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0"/>
              </a:spcBef>
              <a:spcAft>
                <a:spcPct val="0"/>
              </a:spcAft>
            </a:pPr>
            <a:fld id="{EB646880-B965-4E05-94B1-A7E5F3353324}" type="datetime'E''ffec''''''''t''i''''''v''''en''''''''''''''''''e''''''ss'">
              <a:rPr lang="en-US" altLang="en-US" sz="1200" smtClean="0">
                <a:effectLst/>
              </a:rPr>
              <a:pPr>
                <a:spcBef>
                  <a:spcPct val="0"/>
                </a:spcBef>
                <a:spcAft>
                  <a:spcPct val="0"/>
                </a:spcAft>
              </a:pPr>
              <a:t>Effectiveness</a:t>
            </a:fld>
            <a:endParaRPr lang="en-US" sz="1200" dirty="0"/>
          </a:p>
        </p:txBody>
      </p:sp>
      <p:sp>
        <p:nvSpPr>
          <p:cNvPr id="4" name="Rectangle 3">
            <a:extLst>
              <a:ext uri="{FF2B5EF4-FFF2-40B4-BE49-F238E27FC236}">
                <a16:creationId xmlns:a16="http://schemas.microsoft.com/office/drawing/2014/main" id="{00D307C3-2DA3-1639-566D-7624A65061B7}"/>
              </a:ext>
            </a:extLst>
          </p:cNvPr>
          <p:cNvSpPr/>
          <p:nvPr/>
        </p:nvSpPr>
        <p:spPr>
          <a:xfrm>
            <a:off x="768350" y="1651912"/>
            <a:ext cx="1373188" cy="4123516"/>
          </a:xfrm>
          <a:prstGeom prst="rect">
            <a:avLst/>
          </a:prstGeom>
          <a:noFill/>
          <a:ln w="38100">
            <a:solidFill>
              <a:schemeClr val="accent5"/>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277340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Object 13" hidden="1">
            <a:extLst>
              <a:ext uri="{FF2B5EF4-FFF2-40B4-BE49-F238E27FC236}">
                <a16:creationId xmlns:a16="http://schemas.microsoft.com/office/drawing/2014/main" id="{00D12C73-BF46-72FF-6625-27E68B770433}"/>
              </a:ext>
            </a:extLst>
          </p:cNvPr>
          <p:cNvGraphicFramePr>
            <a:graphicFrameLocks noChangeAspect="1"/>
          </p:cNvGraphicFramePr>
          <p:nvPr>
            <p:custDataLst>
              <p:tags r:id="rId1"/>
            </p:custDataLst>
            <p:extLst>
              <p:ext uri="{D42A27DB-BD31-4B8C-83A1-F6EECF244321}">
                <p14:modId xmlns:p14="http://schemas.microsoft.com/office/powerpoint/2010/main" val="3926092443"/>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82" imgW="7772400" imgH="10058400" progId="TCLayout.ActiveDocument.1">
                  <p:embed/>
                </p:oleObj>
              </mc:Choice>
              <mc:Fallback>
                <p:oleObj name="think-cell Slide" r:id="rId82" imgW="7772400" imgH="10058400" progId="TCLayout.ActiveDocument.1">
                  <p:embed/>
                  <p:pic>
                    <p:nvPicPr>
                      <p:cNvPr id="14" name="Object 13" hidden="1">
                        <a:extLst>
                          <a:ext uri="{FF2B5EF4-FFF2-40B4-BE49-F238E27FC236}">
                            <a16:creationId xmlns:a16="http://schemas.microsoft.com/office/drawing/2014/main" id="{00D12C73-BF46-72FF-6625-27E68B770433}"/>
                          </a:ext>
                        </a:extLst>
                      </p:cNvPr>
                      <p:cNvPicPr/>
                      <p:nvPr/>
                    </p:nvPicPr>
                    <p:blipFill>
                      <a:blip r:embed="rId83"/>
                      <a:stretch>
                        <a:fillRect/>
                      </a:stretch>
                    </p:blipFill>
                    <p:spPr>
                      <a:xfrm>
                        <a:off x="1588"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195B3DCE-317A-EFE7-7F9E-4F91717A304C}"/>
              </a:ext>
            </a:extLst>
          </p:cNvPr>
          <p:cNvSpPr>
            <a:spLocks noGrp="1"/>
          </p:cNvSpPr>
          <p:nvPr>
            <p:ph type="title"/>
          </p:nvPr>
        </p:nvSpPr>
        <p:spPr/>
        <p:txBody>
          <a:bodyPr vert="horz"/>
          <a:lstStyle/>
          <a:p>
            <a:r>
              <a:rPr lang="en-US" dirty="0"/>
              <a:t>Renewals showing consistent improvement; new revenue indicators are declining</a:t>
            </a:r>
          </a:p>
        </p:txBody>
      </p:sp>
      <p:graphicFrame>
        <p:nvGraphicFramePr>
          <p:cNvPr id="76" name="Chart 75">
            <a:extLst>
              <a:ext uri="{FF2B5EF4-FFF2-40B4-BE49-F238E27FC236}">
                <a16:creationId xmlns:a16="http://schemas.microsoft.com/office/drawing/2014/main" id="{F24DD23A-9A50-36D1-0C83-FBC8E3899FA2}"/>
              </a:ext>
            </a:extLst>
          </p:cNvPr>
          <p:cNvGraphicFramePr/>
          <p:nvPr>
            <p:custDataLst>
              <p:tags r:id="rId2"/>
            </p:custDataLst>
            <p:extLst>
              <p:ext uri="{D42A27DB-BD31-4B8C-83A1-F6EECF244321}">
                <p14:modId xmlns:p14="http://schemas.microsoft.com/office/powerpoint/2010/main" val="3059266729"/>
              </p:ext>
            </p:extLst>
          </p:nvPr>
        </p:nvGraphicFramePr>
        <p:xfrm>
          <a:off x="642938" y="1922463"/>
          <a:ext cx="9009062" cy="3022600"/>
        </p:xfrm>
        <a:graphic>
          <a:graphicData uri="http://schemas.openxmlformats.org/drawingml/2006/chart">
            <c:chart xmlns:c="http://schemas.openxmlformats.org/drawingml/2006/chart" xmlns:r="http://schemas.openxmlformats.org/officeDocument/2006/relationships" r:id="rId84"/>
          </a:graphicData>
        </a:graphic>
      </p:graphicFrame>
      <p:sp>
        <p:nvSpPr>
          <p:cNvPr id="20" name="Text Placeholder 2">
            <a:extLst>
              <a:ext uri="{FF2B5EF4-FFF2-40B4-BE49-F238E27FC236}">
                <a16:creationId xmlns:a16="http://schemas.microsoft.com/office/drawing/2014/main" id="{7F53FA81-277A-6495-703D-9F8B2AB5DB15}"/>
              </a:ext>
            </a:extLst>
          </p:cNvPr>
          <p:cNvSpPr txBox="1">
            <a:spLocks/>
          </p:cNvSpPr>
          <p:nvPr>
            <p:custDataLst>
              <p:tags r:id="rId3"/>
            </p:custDataLst>
          </p:nvPr>
        </p:nvSpPr>
        <p:spPr bwMode="gray">
          <a:xfrm>
            <a:off x="2252663" y="2970213"/>
            <a:ext cx="404813" cy="192088"/>
          </a:xfrm>
          <a:prstGeom prst="rect">
            <a:avLst/>
          </a:prstGeom>
          <a:solidFill>
            <a:schemeClr val="accent3"/>
          </a:solidFill>
          <a:ln>
            <a:noFill/>
          </a:ln>
          <a:effectLst/>
        </p:spPr>
        <p:txBody>
          <a:bodyPr vert="horz" wrap="none" lIns="25400" tIns="0" rIns="25400" bIns="0" numCol="1" spcCol="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EBE73C12-D5D2-4BE9-B122-75BB8A8D76CD}" type="datetime'''''''''''''''2''''''''''''''''''9''''''''''''''''''''%'''">
              <a:rPr lang="en-US" altLang="en-US" sz="1400" smtClean="0">
                <a:solidFill>
                  <a:schemeClr val="bg1"/>
                </a:solidFill>
              </a:rPr>
              <a:pPr/>
              <a:t>29%</a:t>
            </a:fld>
            <a:endParaRPr lang="en-US" sz="1400" dirty="0">
              <a:solidFill>
                <a:schemeClr val="bg1"/>
              </a:solidFill>
            </a:endParaRPr>
          </a:p>
        </p:txBody>
      </p:sp>
      <p:sp>
        <p:nvSpPr>
          <p:cNvPr id="18" name="Text Placeholder 2">
            <a:extLst>
              <a:ext uri="{FF2B5EF4-FFF2-40B4-BE49-F238E27FC236}">
                <a16:creationId xmlns:a16="http://schemas.microsoft.com/office/drawing/2014/main" id="{6F6E7F2A-CA94-2117-A4A6-17863256F946}"/>
              </a:ext>
            </a:extLst>
          </p:cNvPr>
          <p:cNvSpPr txBox="1">
            <a:spLocks/>
          </p:cNvSpPr>
          <p:nvPr>
            <p:custDataLst>
              <p:tags r:id="rId4"/>
            </p:custDataLst>
          </p:nvPr>
        </p:nvSpPr>
        <p:spPr bwMode="gray">
          <a:xfrm>
            <a:off x="2252663" y="4073525"/>
            <a:ext cx="404813" cy="192088"/>
          </a:xfrm>
          <a:prstGeom prst="rect">
            <a:avLst/>
          </a:prstGeom>
          <a:solidFill>
            <a:srgbClr val="969696"/>
          </a:solidFill>
          <a:ln>
            <a:noFill/>
          </a:ln>
          <a:effectLst/>
        </p:spPr>
        <p:txBody>
          <a:bodyPr vert="horz" wrap="none" lIns="25400" tIns="0" rIns="25400" bIns="0" numCol="1" spcCol="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BEE151CC-E943-4C29-8075-EE676BA0E21F}" type="datetime'''''''''''''4''9''''''''''%'''''''''''''''''''''">
              <a:rPr lang="en-US" altLang="en-US" sz="1400" smtClean="0">
                <a:solidFill>
                  <a:schemeClr val="bg1"/>
                </a:solidFill>
              </a:rPr>
              <a:pPr/>
              <a:t>49%</a:t>
            </a:fld>
            <a:endParaRPr lang="en-US" sz="1400" dirty="0">
              <a:solidFill>
                <a:schemeClr val="bg1"/>
              </a:solidFill>
            </a:endParaRPr>
          </a:p>
        </p:txBody>
      </p:sp>
      <p:sp>
        <p:nvSpPr>
          <p:cNvPr id="16" name="Text Placeholder 2">
            <a:extLst>
              <a:ext uri="{FF2B5EF4-FFF2-40B4-BE49-F238E27FC236}">
                <a16:creationId xmlns:a16="http://schemas.microsoft.com/office/drawing/2014/main" id="{82FA70D7-10B8-F87E-D3AB-4CFFF182B40E}"/>
              </a:ext>
            </a:extLst>
          </p:cNvPr>
          <p:cNvSpPr txBox="1">
            <a:spLocks/>
          </p:cNvSpPr>
          <p:nvPr>
            <p:custDataLst>
              <p:tags r:id="rId5"/>
            </p:custDataLst>
          </p:nvPr>
        </p:nvSpPr>
        <p:spPr bwMode="auto">
          <a:xfrm>
            <a:off x="2286000" y="4908550"/>
            <a:ext cx="336550" cy="3016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numCol="1" spcCol="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8AB488F4-7D74-4852-A8C7-09161C0901EA}" type="datetime'''''''''Q3'''''' ''20''''''''''''''''''''''''''2''''''3'''''''">
              <a:rPr lang="en-US" altLang="en-US" sz="1100" smtClean="0"/>
              <a:pPr/>
              <a:t>Q3 2023</a:t>
            </a:fld>
            <a:endParaRPr lang="en-US" sz="1100" dirty="0"/>
          </a:p>
        </p:txBody>
      </p:sp>
      <p:sp>
        <p:nvSpPr>
          <p:cNvPr id="24" name="Text Placeholder 2">
            <a:extLst>
              <a:ext uri="{FF2B5EF4-FFF2-40B4-BE49-F238E27FC236}">
                <a16:creationId xmlns:a16="http://schemas.microsoft.com/office/drawing/2014/main" id="{A7106CB5-0E9E-F1FD-A166-38C36FAFEBCA}"/>
              </a:ext>
            </a:extLst>
          </p:cNvPr>
          <p:cNvSpPr txBox="1">
            <a:spLocks/>
          </p:cNvSpPr>
          <p:nvPr>
            <p:custDataLst>
              <p:tags r:id="rId6"/>
            </p:custDataLst>
          </p:nvPr>
        </p:nvSpPr>
        <p:spPr bwMode="gray">
          <a:xfrm>
            <a:off x="2636838" y="2886075"/>
            <a:ext cx="404813" cy="192088"/>
          </a:xfrm>
          <a:prstGeom prst="rect">
            <a:avLst/>
          </a:prstGeom>
          <a:solidFill>
            <a:schemeClr val="accent1"/>
          </a:solidFill>
          <a:ln>
            <a:noFill/>
          </a:ln>
          <a:effectLst/>
        </p:spPr>
        <p:txBody>
          <a:bodyPr vert="horz" wrap="none" lIns="25400" tIns="0" rIns="25400" bIns="0" numCol="1" spcCol="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B5A463B0-18FC-4881-83D7-DA736813E43B}" type="datetime'''''''''6''''''7''''''''%'''''''''''''''''''''''''''''''''''''">
              <a:rPr lang="en-US" altLang="en-US" sz="1400" smtClean="0">
                <a:solidFill>
                  <a:schemeClr val="bg1"/>
                </a:solidFill>
                <a:effectLst/>
              </a:rPr>
              <a:pPr/>
              <a:t>67%</a:t>
            </a:fld>
            <a:endParaRPr lang="en-US" sz="1400" dirty="0">
              <a:solidFill>
                <a:schemeClr val="bg1"/>
              </a:solidFill>
            </a:endParaRPr>
          </a:p>
        </p:txBody>
      </p:sp>
      <p:sp>
        <p:nvSpPr>
          <p:cNvPr id="32" name="Text Placeholder 2">
            <a:extLst>
              <a:ext uri="{FF2B5EF4-FFF2-40B4-BE49-F238E27FC236}">
                <a16:creationId xmlns:a16="http://schemas.microsoft.com/office/drawing/2014/main" id="{6995BBBA-0BF9-3994-00D2-B05FE60D3D03}"/>
              </a:ext>
            </a:extLst>
          </p:cNvPr>
          <p:cNvSpPr txBox="1">
            <a:spLocks/>
          </p:cNvSpPr>
          <p:nvPr>
            <p:custDataLst>
              <p:tags r:id="rId7"/>
            </p:custDataLst>
          </p:nvPr>
        </p:nvSpPr>
        <p:spPr bwMode="gray">
          <a:xfrm>
            <a:off x="2636838" y="4116388"/>
            <a:ext cx="404813" cy="192088"/>
          </a:xfrm>
          <a:prstGeom prst="rect">
            <a:avLst/>
          </a:prstGeom>
          <a:solidFill>
            <a:schemeClr val="accent3"/>
          </a:solidFill>
          <a:ln>
            <a:noFill/>
          </a:ln>
          <a:effectLst/>
        </p:spPr>
        <p:txBody>
          <a:bodyPr vert="horz" wrap="none" lIns="25400" tIns="0" rIns="25400" bIns="0" numCol="1" spcCol="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2353AB4D-2357-40D6-AD56-135DFD16E5C3}" type="datetime'''''''''2''''''''''''''''''0''%'">
              <a:rPr lang="en-US" altLang="en-US" sz="1400" smtClean="0">
                <a:solidFill>
                  <a:schemeClr val="bg1"/>
                </a:solidFill>
                <a:effectLst/>
              </a:rPr>
              <a:pPr/>
              <a:t>20%</a:t>
            </a:fld>
            <a:endParaRPr lang="en-US" sz="1400" dirty="0">
              <a:solidFill>
                <a:schemeClr val="bg1"/>
              </a:solidFill>
            </a:endParaRPr>
          </a:p>
        </p:txBody>
      </p:sp>
      <p:sp>
        <p:nvSpPr>
          <p:cNvPr id="35" name="Text Placeholder 2">
            <a:extLst>
              <a:ext uri="{FF2B5EF4-FFF2-40B4-BE49-F238E27FC236}">
                <a16:creationId xmlns:a16="http://schemas.microsoft.com/office/drawing/2014/main" id="{3975A22A-C69C-A7D1-17BB-B7E92C326350}"/>
              </a:ext>
            </a:extLst>
          </p:cNvPr>
          <p:cNvSpPr txBox="1">
            <a:spLocks/>
          </p:cNvSpPr>
          <p:nvPr>
            <p:custDataLst>
              <p:tags r:id="rId8"/>
            </p:custDataLst>
          </p:nvPr>
        </p:nvSpPr>
        <p:spPr bwMode="gray">
          <a:xfrm>
            <a:off x="2636838" y="4583113"/>
            <a:ext cx="404813" cy="192088"/>
          </a:xfrm>
          <a:prstGeom prst="rect">
            <a:avLst/>
          </a:prstGeom>
          <a:solidFill>
            <a:srgbClr val="969696"/>
          </a:solidFill>
          <a:ln>
            <a:noFill/>
          </a:ln>
          <a:effectLst/>
        </p:spPr>
        <p:txBody>
          <a:bodyPr vert="horz" wrap="none" lIns="25400" tIns="0" rIns="25400" bIns="0" numCol="1" spcCol="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558656D5-B1B0-4A1F-B48A-93F8DD646787}" type="datetime'''''''''''''''''''''''''''1''''''''''''''''''3''''%'''''''''''">
              <a:rPr lang="en-US" altLang="en-US" sz="1400" smtClean="0">
                <a:solidFill>
                  <a:schemeClr val="bg1"/>
                </a:solidFill>
                <a:effectLst/>
              </a:rPr>
              <a:pPr/>
              <a:t>13%</a:t>
            </a:fld>
            <a:endParaRPr lang="en-US" sz="1400" dirty="0">
              <a:solidFill>
                <a:schemeClr val="bg1"/>
              </a:solidFill>
            </a:endParaRPr>
          </a:p>
        </p:txBody>
      </p:sp>
      <p:sp>
        <p:nvSpPr>
          <p:cNvPr id="8" name="Text Placeholder 2">
            <a:extLst>
              <a:ext uri="{FF2B5EF4-FFF2-40B4-BE49-F238E27FC236}">
                <a16:creationId xmlns:a16="http://schemas.microsoft.com/office/drawing/2014/main" id="{A8E24BB6-0901-BF85-43CB-FDB4F6FB54A2}"/>
              </a:ext>
            </a:extLst>
          </p:cNvPr>
          <p:cNvSpPr txBox="1">
            <a:spLocks/>
          </p:cNvSpPr>
          <p:nvPr>
            <p:custDataLst>
              <p:tags r:id="rId9"/>
            </p:custDataLst>
          </p:nvPr>
        </p:nvSpPr>
        <p:spPr bwMode="auto">
          <a:xfrm>
            <a:off x="2670175" y="4908550"/>
            <a:ext cx="336550" cy="3016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numCol="1" spcCol="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947D526D-752A-45AB-A5A5-FBC4530CAB6C}" type="datetime'''''''Q''''''''''''''''''''1 2''''''''''''''024'''''">
              <a:rPr lang="en-US" altLang="en-US" sz="1100" smtClean="0"/>
              <a:pPr/>
              <a:t>Q1 2024</a:t>
            </a:fld>
            <a:endParaRPr lang="en-US" sz="1100" dirty="0"/>
          </a:p>
        </p:txBody>
      </p:sp>
      <p:sp>
        <p:nvSpPr>
          <p:cNvPr id="31" name="Text Placeholder 2">
            <a:extLst>
              <a:ext uri="{FF2B5EF4-FFF2-40B4-BE49-F238E27FC236}">
                <a16:creationId xmlns:a16="http://schemas.microsoft.com/office/drawing/2014/main" id="{3B59F629-FF9E-1479-15FB-0F50FFBF6C4F}"/>
              </a:ext>
            </a:extLst>
          </p:cNvPr>
          <p:cNvSpPr txBox="1">
            <a:spLocks/>
          </p:cNvSpPr>
          <p:nvPr>
            <p:custDataLst>
              <p:tags r:id="rId10"/>
            </p:custDataLst>
          </p:nvPr>
        </p:nvSpPr>
        <p:spPr bwMode="gray">
          <a:xfrm>
            <a:off x="3022600" y="2673350"/>
            <a:ext cx="404813" cy="192088"/>
          </a:xfrm>
          <a:prstGeom prst="rect">
            <a:avLst/>
          </a:prstGeom>
          <a:solidFill>
            <a:schemeClr val="accent1"/>
          </a:solidFill>
          <a:ln>
            <a:noFill/>
          </a:ln>
          <a:effectLst/>
        </p:spPr>
        <p:txBody>
          <a:bodyPr vert="horz" wrap="none" lIns="25400" tIns="0" rIns="25400" bIns="0" numCol="1" spcCol="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52EF0BF5-2D4D-49BE-A654-E02FC3027528}" type="datetime'''''''''''''''5''''2%'''''''''''''''''''">
              <a:rPr lang="en-US" altLang="en-US" sz="1400" smtClean="0">
                <a:solidFill>
                  <a:schemeClr val="bg1"/>
                </a:solidFill>
                <a:effectLst/>
              </a:rPr>
              <a:pPr/>
              <a:t>52%</a:t>
            </a:fld>
            <a:endParaRPr lang="en-US" sz="1400" dirty="0">
              <a:solidFill>
                <a:schemeClr val="bg1"/>
              </a:solidFill>
            </a:endParaRPr>
          </a:p>
        </p:txBody>
      </p:sp>
      <p:sp>
        <p:nvSpPr>
          <p:cNvPr id="36" name="Text Placeholder 2">
            <a:extLst>
              <a:ext uri="{FF2B5EF4-FFF2-40B4-BE49-F238E27FC236}">
                <a16:creationId xmlns:a16="http://schemas.microsoft.com/office/drawing/2014/main" id="{06CA75CC-B99A-18C1-AAD6-A2E4C685495D}"/>
              </a:ext>
            </a:extLst>
          </p:cNvPr>
          <p:cNvSpPr txBox="1">
            <a:spLocks/>
          </p:cNvSpPr>
          <p:nvPr>
            <p:custDataLst>
              <p:tags r:id="rId11"/>
            </p:custDataLst>
          </p:nvPr>
        </p:nvSpPr>
        <p:spPr bwMode="gray">
          <a:xfrm>
            <a:off x="3022600" y="3790950"/>
            <a:ext cx="404813" cy="192088"/>
          </a:xfrm>
          <a:prstGeom prst="rect">
            <a:avLst/>
          </a:prstGeom>
          <a:solidFill>
            <a:schemeClr val="accent3"/>
          </a:solidFill>
          <a:ln>
            <a:noFill/>
          </a:ln>
          <a:effectLst/>
        </p:spPr>
        <p:txBody>
          <a:bodyPr vert="horz" wrap="none" lIns="25400" tIns="0" rIns="25400" bIns="0" numCol="1" spcCol="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C611707D-DBB6-4FF3-AC42-9AE82E71DB25}" type="datetime'''''''''27''''''''''''''''''''''''''%'''''''''''''''''''''''">
              <a:rPr lang="en-US" altLang="en-US" sz="1400" smtClean="0">
                <a:solidFill>
                  <a:schemeClr val="bg1"/>
                </a:solidFill>
                <a:effectLst/>
              </a:rPr>
              <a:pPr/>
              <a:t>27%</a:t>
            </a:fld>
            <a:endParaRPr lang="en-US" sz="1400" dirty="0">
              <a:solidFill>
                <a:schemeClr val="bg1"/>
              </a:solidFill>
            </a:endParaRPr>
          </a:p>
        </p:txBody>
      </p:sp>
      <p:sp>
        <p:nvSpPr>
          <p:cNvPr id="46" name="Text Placeholder 2">
            <a:extLst>
              <a:ext uri="{FF2B5EF4-FFF2-40B4-BE49-F238E27FC236}">
                <a16:creationId xmlns:a16="http://schemas.microsoft.com/office/drawing/2014/main" id="{1CB6D6B6-E6DC-2B35-2099-7D178537317F}"/>
              </a:ext>
            </a:extLst>
          </p:cNvPr>
          <p:cNvSpPr txBox="1">
            <a:spLocks/>
          </p:cNvSpPr>
          <p:nvPr>
            <p:custDataLst>
              <p:tags r:id="rId12"/>
            </p:custDataLst>
          </p:nvPr>
        </p:nvSpPr>
        <p:spPr bwMode="gray">
          <a:xfrm>
            <a:off x="3022600" y="4470400"/>
            <a:ext cx="404813" cy="192088"/>
          </a:xfrm>
          <a:prstGeom prst="rect">
            <a:avLst/>
          </a:prstGeom>
          <a:solidFill>
            <a:srgbClr val="969696"/>
          </a:solidFill>
          <a:ln>
            <a:noFill/>
          </a:ln>
          <a:effectLst/>
        </p:spPr>
        <p:txBody>
          <a:bodyPr vert="horz" wrap="none" lIns="25400" tIns="0" rIns="25400" bIns="0" numCol="1" spcCol="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22633356-04E8-42ED-8D41-B1C4FDA2EA84}" type="datetime'''''2''''''''''''1''''''''''''''''''''''''''''''''%'''''">
              <a:rPr lang="en-US" altLang="en-US" sz="1400" smtClean="0">
                <a:solidFill>
                  <a:schemeClr val="bg1"/>
                </a:solidFill>
                <a:effectLst/>
              </a:rPr>
              <a:pPr/>
              <a:t>21%</a:t>
            </a:fld>
            <a:endParaRPr lang="en-US" sz="1400" dirty="0">
              <a:solidFill>
                <a:schemeClr val="bg1"/>
              </a:solidFill>
            </a:endParaRPr>
          </a:p>
        </p:txBody>
      </p:sp>
      <p:sp>
        <p:nvSpPr>
          <p:cNvPr id="11" name="Text Placeholder 2">
            <a:extLst>
              <a:ext uri="{FF2B5EF4-FFF2-40B4-BE49-F238E27FC236}">
                <a16:creationId xmlns:a16="http://schemas.microsoft.com/office/drawing/2014/main" id="{F8B99D03-3E6D-6277-CF67-08F88C439F20}"/>
              </a:ext>
            </a:extLst>
          </p:cNvPr>
          <p:cNvSpPr txBox="1">
            <a:spLocks/>
          </p:cNvSpPr>
          <p:nvPr>
            <p:custDataLst>
              <p:tags r:id="rId13"/>
            </p:custDataLst>
          </p:nvPr>
        </p:nvSpPr>
        <p:spPr bwMode="auto">
          <a:xfrm>
            <a:off x="3055938" y="4908550"/>
            <a:ext cx="336550" cy="3016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numCol="1" spcCol="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AAE9DFC8-FEFC-4EB1-A099-B66008B636A2}" type="datetime'Q''''''2'''''''''''''' 2''''''''''''''''''0''''''''''2''4'''''">
              <a:rPr lang="en-US" altLang="en-US" sz="1100" smtClean="0"/>
              <a:pPr/>
              <a:t>Q2 2024</a:t>
            </a:fld>
            <a:endParaRPr lang="en-US" sz="1100" dirty="0"/>
          </a:p>
        </p:txBody>
      </p:sp>
      <p:sp>
        <p:nvSpPr>
          <p:cNvPr id="51" name="Text Placeholder 2">
            <a:extLst>
              <a:ext uri="{FF2B5EF4-FFF2-40B4-BE49-F238E27FC236}">
                <a16:creationId xmlns:a16="http://schemas.microsoft.com/office/drawing/2014/main" id="{DF4EB0F6-A480-8C60-00A7-85E14A25A9C9}"/>
              </a:ext>
            </a:extLst>
          </p:cNvPr>
          <p:cNvSpPr txBox="1">
            <a:spLocks/>
          </p:cNvSpPr>
          <p:nvPr>
            <p:custDataLst>
              <p:tags r:id="rId14"/>
            </p:custDataLst>
          </p:nvPr>
        </p:nvSpPr>
        <p:spPr bwMode="gray">
          <a:xfrm>
            <a:off x="3790950" y="2376488"/>
            <a:ext cx="404813" cy="192088"/>
          </a:xfrm>
          <a:prstGeom prst="rect">
            <a:avLst/>
          </a:prstGeom>
          <a:solidFill>
            <a:schemeClr val="accent1"/>
          </a:solidFill>
          <a:ln>
            <a:noFill/>
          </a:ln>
          <a:effectLst/>
        </p:spPr>
        <p:txBody>
          <a:bodyPr vert="horz" wrap="none" lIns="25400" tIns="0" rIns="25400" bIns="0" numCol="1" spcCol="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7A57F9FA-74E4-47FD-BAB3-5B6D79C375C6}" type="datetime'''''''''''''''3''''''''''''''''''''''''1''''''''''''''''''''%'">
              <a:rPr lang="en-US" altLang="en-US" sz="1400" smtClean="0">
                <a:solidFill>
                  <a:schemeClr val="bg1"/>
                </a:solidFill>
              </a:rPr>
              <a:pPr/>
              <a:t>31%</a:t>
            </a:fld>
            <a:endParaRPr lang="en-US" sz="1400" dirty="0">
              <a:solidFill>
                <a:schemeClr val="bg1"/>
              </a:solidFill>
            </a:endParaRPr>
          </a:p>
        </p:txBody>
      </p:sp>
      <p:sp>
        <p:nvSpPr>
          <p:cNvPr id="50" name="Text Placeholder 2">
            <a:extLst>
              <a:ext uri="{FF2B5EF4-FFF2-40B4-BE49-F238E27FC236}">
                <a16:creationId xmlns:a16="http://schemas.microsoft.com/office/drawing/2014/main" id="{5CB33FA9-3D02-3410-14AD-6BBBB22ABD0A}"/>
              </a:ext>
            </a:extLst>
          </p:cNvPr>
          <p:cNvSpPr txBox="1">
            <a:spLocks/>
          </p:cNvSpPr>
          <p:nvPr>
            <p:custDataLst>
              <p:tags r:id="rId15"/>
            </p:custDataLst>
          </p:nvPr>
        </p:nvSpPr>
        <p:spPr bwMode="gray">
          <a:xfrm>
            <a:off x="3790950" y="3352800"/>
            <a:ext cx="404813" cy="192088"/>
          </a:xfrm>
          <a:prstGeom prst="rect">
            <a:avLst/>
          </a:prstGeom>
          <a:solidFill>
            <a:schemeClr val="accent3"/>
          </a:solidFill>
          <a:ln>
            <a:noFill/>
          </a:ln>
          <a:effectLst/>
        </p:spPr>
        <p:txBody>
          <a:bodyPr vert="horz" wrap="none" lIns="25400" tIns="0" rIns="25400" bIns="0" numCol="1" spcCol="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476124DD-9D42-4AD6-BCCC-E12EBB14548D}" type="datetime'''''''3''''''''''''''8''%'''">
              <a:rPr lang="en-US" altLang="en-US" sz="1400" smtClean="0">
                <a:solidFill>
                  <a:schemeClr val="bg1"/>
                </a:solidFill>
              </a:rPr>
              <a:pPr/>
              <a:t>38%</a:t>
            </a:fld>
            <a:endParaRPr lang="en-US" sz="1400" dirty="0">
              <a:solidFill>
                <a:schemeClr val="bg1"/>
              </a:solidFill>
            </a:endParaRPr>
          </a:p>
        </p:txBody>
      </p:sp>
      <p:sp>
        <p:nvSpPr>
          <p:cNvPr id="49" name="Text Placeholder 2">
            <a:extLst>
              <a:ext uri="{FF2B5EF4-FFF2-40B4-BE49-F238E27FC236}">
                <a16:creationId xmlns:a16="http://schemas.microsoft.com/office/drawing/2014/main" id="{8A9D539D-7605-4DAC-9EE0-8E9B2C45943E}"/>
              </a:ext>
            </a:extLst>
          </p:cNvPr>
          <p:cNvSpPr txBox="1">
            <a:spLocks/>
          </p:cNvSpPr>
          <p:nvPr>
            <p:custDataLst>
              <p:tags r:id="rId16"/>
            </p:custDataLst>
          </p:nvPr>
        </p:nvSpPr>
        <p:spPr bwMode="gray">
          <a:xfrm>
            <a:off x="3790950" y="4329113"/>
            <a:ext cx="404813" cy="192088"/>
          </a:xfrm>
          <a:prstGeom prst="rect">
            <a:avLst/>
          </a:prstGeom>
          <a:solidFill>
            <a:srgbClr val="969696"/>
          </a:solidFill>
          <a:ln>
            <a:noFill/>
          </a:ln>
          <a:effectLst/>
        </p:spPr>
        <p:txBody>
          <a:bodyPr vert="horz" wrap="none" lIns="25400" tIns="0" rIns="25400" bIns="0" numCol="1" spcCol="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A9A4F1E5-44CA-4685-8B50-EDBA26F36A6E}" type="datetime'''''3''''''''''1''''''''''''''''''''''''''''''%'''">
              <a:rPr lang="en-US" altLang="en-US" sz="1400" smtClean="0">
                <a:solidFill>
                  <a:schemeClr val="bg1"/>
                </a:solidFill>
              </a:rPr>
              <a:pPr/>
              <a:t>31%</a:t>
            </a:fld>
            <a:endParaRPr lang="en-US" sz="1400" dirty="0">
              <a:solidFill>
                <a:schemeClr val="bg1"/>
              </a:solidFill>
            </a:endParaRPr>
          </a:p>
        </p:txBody>
      </p:sp>
      <p:sp>
        <p:nvSpPr>
          <p:cNvPr id="48" name="Text Placeholder 2">
            <a:extLst>
              <a:ext uri="{FF2B5EF4-FFF2-40B4-BE49-F238E27FC236}">
                <a16:creationId xmlns:a16="http://schemas.microsoft.com/office/drawing/2014/main" id="{0B4E2730-AFF9-8A41-2757-437531761A60}"/>
              </a:ext>
            </a:extLst>
          </p:cNvPr>
          <p:cNvSpPr txBox="1">
            <a:spLocks/>
          </p:cNvSpPr>
          <p:nvPr>
            <p:custDataLst>
              <p:tags r:id="rId17"/>
            </p:custDataLst>
          </p:nvPr>
        </p:nvSpPr>
        <p:spPr bwMode="auto">
          <a:xfrm>
            <a:off x="3824288" y="4908550"/>
            <a:ext cx="336550" cy="3016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numCol="1" spcCol="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7D419B69-E926-4D08-8961-FED9D7787941}" type="datetime'''''''Q''''3 ''''2''''''''''''''''''''''''0''''''23'''''''''''">
              <a:rPr lang="en-US" altLang="en-US" sz="1100" smtClean="0"/>
              <a:pPr/>
              <a:t>Q3 2023</a:t>
            </a:fld>
            <a:endParaRPr lang="en-US" sz="1100" dirty="0"/>
          </a:p>
        </p:txBody>
      </p:sp>
      <p:sp>
        <p:nvSpPr>
          <p:cNvPr id="52" name="Text Placeholder 2">
            <a:extLst>
              <a:ext uri="{FF2B5EF4-FFF2-40B4-BE49-F238E27FC236}">
                <a16:creationId xmlns:a16="http://schemas.microsoft.com/office/drawing/2014/main" id="{68F18ACD-9D5E-ABF0-73C6-7FB36A1C0217}"/>
              </a:ext>
            </a:extLst>
          </p:cNvPr>
          <p:cNvSpPr txBox="1">
            <a:spLocks/>
          </p:cNvSpPr>
          <p:nvPr>
            <p:custDataLst>
              <p:tags r:id="rId18"/>
            </p:custDataLst>
          </p:nvPr>
        </p:nvSpPr>
        <p:spPr bwMode="gray">
          <a:xfrm>
            <a:off x="4175125" y="2446338"/>
            <a:ext cx="404813" cy="192088"/>
          </a:xfrm>
          <a:prstGeom prst="rect">
            <a:avLst/>
          </a:prstGeom>
          <a:solidFill>
            <a:schemeClr val="accent1"/>
          </a:solidFill>
          <a:ln>
            <a:noFill/>
          </a:ln>
          <a:effectLst/>
        </p:spPr>
        <p:txBody>
          <a:bodyPr vert="horz" wrap="none" lIns="25400" tIns="0" rIns="25400" bIns="0" numCol="1" spcCol="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D1164944-98AA-4680-8062-7414284BD155}" type="datetime'''''''''''''''3''''''''''''6''%'">
              <a:rPr lang="en-US" altLang="en-US" sz="1400" smtClean="0">
                <a:solidFill>
                  <a:schemeClr val="bg1"/>
                </a:solidFill>
                <a:effectLst/>
              </a:rPr>
              <a:pPr/>
              <a:t>36%</a:t>
            </a:fld>
            <a:endParaRPr lang="en-US" sz="1400" dirty="0">
              <a:solidFill>
                <a:schemeClr val="bg1"/>
              </a:solidFill>
            </a:endParaRPr>
          </a:p>
        </p:txBody>
      </p:sp>
      <p:sp>
        <p:nvSpPr>
          <p:cNvPr id="55" name="Text Placeholder 2">
            <a:extLst>
              <a:ext uri="{FF2B5EF4-FFF2-40B4-BE49-F238E27FC236}">
                <a16:creationId xmlns:a16="http://schemas.microsoft.com/office/drawing/2014/main" id="{FA78CFDA-20EF-9433-6478-210C2F0F137D}"/>
              </a:ext>
            </a:extLst>
          </p:cNvPr>
          <p:cNvSpPr txBox="1">
            <a:spLocks/>
          </p:cNvSpPr>
          <p:nvPr>
            <p:custDataLst>
              <p:tags r:id="rId19"/>
            </p:custDataLst>
          </p:nvPr>
        </p:nvSpPr>
        <p:spPr bwMode="gray">
          <a:xfrm>
            <a:off x="4175125" y="3635375"/>
            <a:ext cx="404813" cy="192088"/>
          </a:xfrm>
          <a:prstGeom prst="rect">
            <a:avLst/>
          </a:prstGeom>
          <a:solidFill>
            <a:schemeClr val="accent3"/>
          </a:solidFill>
          <a:ln>
            <a:noFill/>
          </a:ln>
          <a:effectLst/>
        </p:spPr>
        <p:txBody>
          <a:bodyPr vert="horz" wrap="none" lIns="25400" tIns="0" rIns="25400" bIns="0" numCol="1" spcCol="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B5BDDC4A-5E9D-4228-8411-7450067680B3}" type="datetime'''''''''''''''''''''''''''''''''''''''''''''4''''8''''%'''">
              <a:rPr lang="en-US" altLang="en-US" sz="1400" smtClean="0">
                <a:solidFill>
                  <a:schemeClr val="bg1"/>
                </a:solidFill>
                <a:effectLst/>
              </a:rPr>
              <a:pPr/>
              <a:t>48%</a:t>
            </a:fld>
            <a:endParaRPr lang="en-US" sz="1400" dirty="0">
              <a:solidFill>
                <a:schemeClr val="bg1"/>
              </a:solidFill>
            </a:endParaRPr>
          </a:p>
        </p:txBody>
      </p:sp>
      <p:sp>
        <p:nvSpPr>
          <p:cNvPr id="58" name="Text Placeholder 2">
            <a:extLst>
              <a:ext uri="{FF2B5EF4-FFF2-40B4-BE49-F238E27FC236}">
                <a16:creationId xmlns:a16="http://schemas.microsoft.com/office/drawing/2014/main" id="{B7298844-0181-FEBE-03FE-FDE2AC9F0542}"/>
              </a:ext>
            </a:extLst>
          </p:cNvPr>
          <p:cNvSpPr txBox="1">
            <a:spLocks/>
          </p:cNvSpPr>
          <p:nvPr>
            <p:custDataLst>
              <p:tags r:id="rId20"/>
            </p:custDataLst>
          </p:nvPr>
        </p:nvSpPr>
        <p:spPr bwMode="gray">
          <a:xfrm>
            <a:off x="4175125" y="4540250"/>
            <a:ext cx="404813" cy="192088"/>
          </a:xfrm>
          <a:prstGeom prst="rect">
            <a:avLst/>
          </a:prstGeom>
          <a:solidFill>
            <a:srgbClr val="969696"/>
          </a:solidFill>
          <a:ln>
            <a:noFill/>
          </a:ln>
          <a:effectLst/>
        </p:spPr>
        <p:txBody>
          <a:bodyPr vert="horz" wrap="none" lIns="25400" tIns="0" rIns="25400" bIns="0" numCol="1" spcCol="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E7B8EDDC-5FC9-4F9D-87DF-747E617852CE}" type="datetime'''''1''''''''''''''''''''''''''''''6''''''''%'''">
              <a:rPr lang="en-US" altLang="en-US" sz="1400" smtClean="0">
                <a:solidFill>
                  <a:schemeClr val="bg1"/>
                </a:solidFill>
                <a:effectLst/>
              </a:rPr>
              <a:pPr/>
              <a:t>16%</a:t>
            </a:fld>
            <a:endParaRPr lang="en-US" sz="1400" dirty="0">
              <a:solidFill>
                <a:schemeClr val="bg1"/>
              </a:solidFill>
            </a:endParaRPr>
          </a:p>
        </p:txBody>
      </p:sp>
      <p:sp>
        <p:nvSpPr>
          <p:cNvPr id="45" name="Text Placeholder 2">
            <a:extLst>
              <a:ext uri="{FF2B5EF4-FFF2-40B4-BE49-F238E27FC236}">
                <a16:creationId xmlns:a16="http://schemas.microsoft.com/office/drawing/2014/main" id="{FBD1FA0C-1FD5-6DE8-6534-03185DD29157}"/>
              </a:ext>
            </a:extLst>
          </p:cNvPr>
          <p:cNvSpPr txBox="1">
            <a:spLocks/>
          </p:cNvSpPr>
          <p:nvPr>
            <p:custDataLst>
              <p:tags r:id="rId21"/>
            </p:custDataLst>
          </p:nvPr>
        </p:nvSpPr>
        <p:spPr bwMode="auto">
          <a:xfrm>
            <a:off x="4208463" y="4908550"/>
            <a:ext cx="336550" cy="3016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numCol="1" spcCol="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EDDE8132-BA90-4292-AFA9-B2675C67C2C5}" type="datetime'''''''Q''1 2''''''''''''''0''''''2''''''4'''''''''''''''''''">
              <a:rPr lang="en-US" altLang="en-US" sz="1100" smtClean="0"/>
              <a:pPr/>
              <a:t>Q1 2024</a:t>
            </a:fld>
            <a:endParaRPr lang="en-US" sz="1100" dirty="0"/>
          </a:p>
        </p:txBody>
      </p:sp>
      <p:sp>
        <p:nvSpPr>
          <p:cNvPr id="59" name="Text Placeholder 2">
            <a:extLst>
              <a:ext uri="{FF2B5EF4-FFF2-40B4-BE49-F238E27FC236}">
                <a16:creationId xmlns:a16="http://schemas.microsoft.com/office/drawing/2014/main" id="{6919D5E6-051A-B457-5F1A-8B13B44BEE28}"/>
              </a:ext>
            </a:extLst>
          </p:cNvPr>
          <p:cNvSpPr txBox="1">
            <a:spLocks/>
          </p:cNvSpPr>
          <p:nvPr>
            <p:custDataLst>
              <p:tags r:id="rId22"/>
            </p:custDataLst>
          </p:nvPr>
        </p:nvSpPr>
        <p:spPr bwMode="gray">
          <a:xfrm>
            <a:off x="4559300" y="2405063"/>
            <a:ext cx="404813" cy="192088"/>
          </a:xfrm>
          <a:prstGeom prst="rect">
            <a:avLst/>
          </a:prstGeom>
          <a:solidFill>
            <a:schemeClr val="accent1"/>
          </a:solidFill>
          <a:ln>
            <a:noFill/>
          </a:ln>
          <a:effectLst/>
        </p:spPr>
        <p:txBody>
          <a:bodyPr vert="horz" wrap="none" lIns="25400" tIns="0" rIns="25400" bIns="0" numCol="1" spcCol="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2DB7441D-B2A9-4A3E-BE21-C7F37ADA1F83}" type="datetime'''''''''3''''''''''''''''''''3''''''''''%'''''''''">
              <a:rPr lang="en-US" altLang="en-US" sz="1400" smtClean="0">
                <a:solidFill>
                  <a:schemeClr val="bg1"/>
                </a:solidFill>
                <a:effectLst/>
              </a:rPr>
              <a:pPr/>
              <a:t>33%</a:t>
            </a:fld>
            <a:endParaRPr lang="en-US" sz="1400" dirty="0">
              <a:solidFill>
                <a:schemeClr val="bg1"/>
              </a:solidFill>
            </a:endParaRPr>
          </a:p>
        </p:txBody>
      </p:sp>
      <p:sp>
        <p:nvSpPr>
          <p:cNvPr id="57" name="Text Placeholder 2">
            <a:extLst>
              <a:ext uri="{FF2B5EF4-FFF2-40B4-BE49-F238E27FC236}">
                <a16:creationId xmlns:a16="http://schemas.microsoft.com/office/drawing/2014/main" id="{832DC125-A720-627B-90CC-4E4B931A7D96}"/>
              </a:ext>
            </a:extLst>
          </p:cNvPr>
          <p:cNvSpPr txBox="1">
            <a:spLocks/>
          </p:cNvSpPr>
          <p:nvPr>
            <p:custDataLst>
              <p:tags r:id="rId23"/>
            </p:custDataLst>
          </p:nvPr>
        </p:nvSpPr>
        <p:spPr bwMode="gray">
          <a:xfrm>
            <a:off x="4559300" y="3479800"/>
            <a:ext cx="404813" cy="192088"/>
          </a:xfrm>
          <a:prstGeom prst="rect">
            <a:avLst/>
          </a:prstGeom>
          <a:solidFill>
            <a:schemeClr val="accent3"/>
          </a:solidFill>
          <a:ln>
            <a:noFill/>
          </a:ln>
          <a:effectLst/>
        </p:spPr>
        <p:txBody>
          <a:bodyPr vert="horz" wrap="none" lIns="25400" tIns="0" rIns="25400" bIns="0" numCol="1" spcCol="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C988CF7F-1BA0-4DF4-B2D5-37C0ACFCDE5F}" type="datetime'''''''''''''''''''''''4''''''''''''3''''''''''%'''''''''">
              <a:rPr lang="en-US" altLang="en-US" sz="1400" smtClean="0">
                <a:solidFill>
                  <a:schemeClr val="bg1"/>
                </a:solidFill>
                <a:effectLst/>
              </a:rPr>
              <a:pPr/>
              <a:t>43%</a:t>
            </a:fld>
            <a:endParaRPr lang="en-US" sz="1400" dirty="0">
              <a:solidFill>
                <a:schemeClr val="bg1"/>
              </a:solidFill>
            </a:endParaRPr>
          </a:p>
        </p:txBody>
      </p:sp>
      <p:sp>
        <p:nvSpPr>
          <p:cNvPr id="56" name="Text Placeholder 2">
            <a:extLst>
              <a:ext uri="{FF2B5EF4-FFF2-40B4-BE49-F238E27FC236}">
                <a16:creationId xmlns:a16="http://schemas.microsoft.com/office/drawing/2014/main" id="{5ECD08BD-43FB-5A0C-36AE-EA7193818E60}"/>
              </a:ext>
            </a:extLst>
          </p:cNvPr>
          <p:cNvSpPr txBox="1">
            <a:spLocks/>
          </p:cNvSpPr>
          <p:nvPr>
            <p:custDataLst>
              <p:tags r:id="rId24"/>
            </p:custDataLst>
          </p:nvPr>
        </p:nvSpPr>
        <p:spPr bwMode="gray">
          <a:xfrm>
            <a:off x="4559300" y="4427538"/>
            <a:ext cx="404813" cy="192088"/>
          </a:xfrm>
          <a:prstGeom prst="rect">
            <a:avLst/>
          </a:prstGeom>
          <a:solidFill>
            <a:srgbClr val="969696"/>
          </a:solidFill>
          <a:ln>
            <a:noFill/>
          </a:ln>
          <a:effectLst/>
        </p:spPr>
        <p:txBody>
          <a:bodyPr vert="horz" wrap="none" lIns="25400" tIns="0" rIns="25400" bIns="0" numCol="1" spcCol="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F2F52390-B4AE-4E68-A44C-BE414CE3B2BF}" type="datetime'''''''''''2''4''''''''%'''''">
              <a:rPr lang="en-US" altLang="en-US" sz="1400" smtClean="0">
                <a:solidFill>
                  <a:schemeClr val="bg1"/>
                </a:solidFill>
                <a:effectLst/>
              </a:rPr>
              <a:pPr/>
              <a:t>24%</a:t>
            </a:fld>
            <a:endParaRPr lang="en-US" sz="1400" dirty="0">
              <a:solidFill>
                <a:schemeClr val="bg1"/>
              </a:solidFill>
            </a:endParaRPr>
          </a:p>
        </p:txBody>
      </p:sp>
      <p:sp>
        <p:nvSpPr>
          <p:cNvPr id="54" name="Text Placeholder 2">
            <a:extLst>
              <a:ext uri="{FF2B5EF4-FFF2-40B4-BE49-F238E27FC236}">
                <a16:creationId xmlns:a16="http://schemas.microsoft.com/office/drawing/2014/main" id="{03155152-7ACA-A630-E7EC-262B03E3D9F3}"/>
              </a:ext>
            </a:extLst>
          </p:cNvPr>
          <p:cNvSpPr txBox="1">
            <a:spLocks/>
          </p:cNvSpPr>
          <p:nvPr>
            <p:custDataLst>
              <p:tags r:id="rId25"/>
            </p:custDataLst>
          </p:nvPr>
        </p:nvSpPr>
        <p:spPr bwMode="auto">
          <a:xfrm>
            <a:off x="4592638" y="4908550"/>
            <a:ext cx="336550" cy="3016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numCol="1" spcCol="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DE210374-3AB7-46E6-968E-9DC1676ABDDF}" type="datetime'''''Q''2'''''''' ''''20''''''''''''''2''''''''''4'''''''">
              <a:rPr lang="en-US" altLang="en-US" sz="1100" smtClean="0"/>
              <a:pPr/>
              <a:t>Q2 2024</a:t>
            </a:fld>
            <a:endParaRPr lang="en-US" sz="1100" dirty="0"/>
          </a:p>
        </p:txBody>
      </p:sp>
      <p:sp>
        <p:nvSpPr>
          <p:cNvPr id="64" name="Text Placeholder 2">
            <a:extLst>
              <a:ext uri="{FF2B5EF4-FFF2-40B4-BE49-F238E27FC236}">
                <a16:creationId xmlns:a16="http://schemas.microsoft.com/office/drawing/2014/main" id="{EAF30D8A-F9FC-8CBF-0F64-EB277CEA0202}"/>
              </a:ext>
            </a:extLst>
          </p:cNvPr>
          <p:cNvSpPr txBox="1">
            <a:spLocks/>
          </p:cNvSpPr>
          <p:nvPr>
            <p:custDataLst>
              <p:tags r:id="rId26"/>
            </p:custDataLst>
          </p:nvPr>
        </p:nvSpPr>
        <p:spPr bwMode="gray">
          <a:xfrm>
            <a:off x="5329238" y="2235200"/>
            <a:ext cx="404813" cy="192088"/>
          </a:xfrm>
          <a:prstGeom prst="rect">
            <a:avLst/>
          </a:prstGeom>
          <a:solidFill>
            <a:schemeClr val="accent1"/>
          </a:solidFill>
          <a:ln>
            <a:noFill/>
          </a:ln>
          <a:effectLst/>
        </p:spPr>
        <p:txBody>
          <a:bodyPr vert="horz" wrap="none" lIns="25400" tIns="0" rIns="25400" bIns="0" numCol="1" spcCol="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875C1A70-D88B-4C9B-AB3B-4720FBC78EF5}" type="datetime'''''''''''''2''''''''''''''''''''''1''''''''''''''''''''''%'">
              <a:rPr lang="en-US" altLang="en-US" sz="1400" smtClean="0">
                <a:solidFill>
                  <a:schemeClr val="bg1"/>
                </a:solidFill>
              </a:rPr>
              <a:pPr/>
              <a:t>21%</a:t>
            </a:fld>
            <a:endParaRPr lang="en-US" sz="1400" dirty="0">
              <a:solidFill>
                <a:schemeClr val="bg1"/>
              </a:solidFill>
            </a:endParaRPr>
          </a:p>
        </p:txBody>
      </p:sp>
      <p:sp>
        <p:nvSpPr>
          <p:cNvPr id="61" name="Text Placeholder 2">
            <a:extLst>
              <a:ext uri="{FF2B5EF4-FFF2-40B4-BE49-F238E27FC236}">
                <a16:creationId xmlns:a16="http://schemas.microsoft.com/office/drawing/2014/main" id="{60D2EA51-7FD9-C930-3B05-2A7E61C46AAC}"/>
              </a:ext>
            </a:extLst>
          </p:cNvPr>
          <p:cNvSpPr txBox="1">
            <a:spLocks/>
          </p:cNvSpPr>
          <p:nvPr>
            <p:custDataLst>
              <p:tags r:id="rId27"/>
            </p:custDataLst>
          </p:nvPr>
        </p:nvSpPr>
        <p:spPr bwMode="gray">
          <a:xfrm>
            <a:off x="5329238" y="3013075"/>
            <a:ext cx="404813" cy="192088"/>
          </a:xfrm>
          <a:prstGeom prst="rect">
            <a:avLst/>
          </a:prstGeom>
          <a:solidFill>
            <a:schemeClr val="accent3"/>
          </a:solidFill>
          <a:ln>
            <a:noFill/>
          </a:ln>
          <a:effectLst/>
        </p:spPr>
        <p:txBody>
          <a:bodyPr vert="horz" wrap="none" lIns="25400" tIns="0" rIns="25400" bIns="0" numCol="1" spcCol="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E1A2CE3C-EC0E-4883-A2CF-8045651CBA9C}" type="datetime'''3''''''''''''''''4''%'''''''''''''''''">
              <a:rPr lang="en-US" altLang="en-US" sz="1400" smtClean="0">
                <a:solidFill>
                  <a:schemeClr val="bg1"/>
                </a:solidFill>
              </a:rPr>
              <a:pPr/>
              <a:t>34%</a:t>
            </a:fld>
            <a:endParaRPr lang="en-US" sz="1400" dirty="0">
              <a:solidFill>
                <a:schemeClr val="bg1"/>
              </a:solidFill>
            </a:endParaRPr>
          </a:p>
        </p:txBody>
      </p:sp>
      <p:sp>
        <p:nvSpPr>
          <p:cNvPr id="69" name="Text Placeholder 2">
            <a:extLst>
              <a:ext uri="{FF2B5EF4-FFF2-40B4-BE49-F238E27FC236}">
                <a16:creationId xmlns:a16="http://schemas.microsoft.com/office/drawing/2014/main" id="{7AB4C7AE-F359-6328-88EB-713575D648AB}"/>
              </a:ext>
            </a:extLst>
          </p:cNvPr>
          <p:cNvSpPr txBox="1">
            <a:spLocks/>
          </p:cNvSpPr>
          <p:nvPr>
            <p:custDataLst>
              <p:tags r:id="rId28"/>
            </p:custDataLst>
          </p:nvPr>
        </p:nvSpPr>
        <p:spPr bwMode="gray">
          <a:xfrm>
            <a:off x="5329238" y="4130675"/>
            <a:ext cx="404813" cy="192088"/>
          </a:xfrm>
          <a:prstGeom prst="rect">
            <a:avLst/>
          </a:prstGeom>
          <a:solidFill>
            <a:srgbClr val="969696"/>
          </a:solidFill>
          <a:ln>
            <a:noFill/>
          </a:ln>
          <a:effectLst/>
        </p:spPr>
        <p:txBody>
          <a:bodyPr vert="horz" wrap="none" lIns="25400" tIns="0" rIns="25400" bIns="0" numCol="1" spcCol="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43B9A0DE-276F-4C79-AB39-91C99157DA8B}" type="datetime'''''''''''''''''''''4''5%'''''''''''''''''''''''''''''''''">
              <a:rPr lang="en-US" altLang="en-US" sz="1400" smtClean="0">
                <a:solidFill>
                  <a:schemeClr val="bg1"/>
                </a:solidFill>
              </a:rPr>
              <a:pPr/>
              <a:t>45%</a:t>
            </a:fld>
            <a:endParaRPr lang="en-US" sz="1400" dirty="0">
              <a:solidFill>
                <a:schemeClr val="bg1"/>
              </a:solidFill>
            </a:endParaRPr>
          </a:p>
        </p:txBody>
      </p:sp>
      <p:sp>
        <p:nvSpPr>
          <p:cNvPr id="5" name="Text Placeholder 2">
            <a:extLst>
              <a:ext uri="{FF2B5EF4-FFF2-40B4-BE49-F238E27FC236}">
                <a16:creationId xmlns:a16="http://schemas.microsoft.com/office/drawing/2014/main" id="{A3C9A15D-0443-966E-2A15-816A06758FDD}"/>
              </a:ext>
            </a:extLst>
          </p:cNvPr>
          <p:cNvSpPr txBox="1">
            <a:spLocks/>
          </p:cNvSpPr>
          <p:nvPr>
            <p:custDataLst>
              <p:tags r:id="rId29"/>
            </p:custDataLst>
          </p:nvPr>
        </p:nvSpPr>
        <p:spPr bwMode="auto">
          <a:xfrm>
            <a:off x="5362575" y="4908550"/>
            <a:ext cx="336550" cy="3016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numCol="1" spcCol="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E6CD1766-C0F0-46B5-87F7-8B47003B9CA2}" type="datetime'''''Q3 2''0''''''''''''''''''''''''''''2''''''''3'">
              <a:rPr lang="en-US" altLang="en-US" sz="1100" smtClean="0"/>
              <a:pPr/>
              <a:t>Q3 2023</a:t>
            </a:fld>
            <a:endParaRPr lang="en-US" sz="1100" dirty="0"/>
          </a:p>
        </p:txBody>
      </p:sp>
      <p:sp>
        <p:nvSpPr>
          <p:cNvPr id="70" name="Text Placeholder 2">
            <a:extLst>
              <a:ext uri="{FF2B5EF4-FFF2-40B4-BE49-F238E27FC236}">
                <a16:creationId xmlns:a16="http://schemas.microsoft.com/office/drawing/2014/main" id="{39068601-B1E2-FA6D-881C-745AB9BC44C4}"/>
              </a:ext>
            </a:extLst>
          </p:cNvPr>
          <p:cNvSpPr txBox="1">
            <a:spLocks/>
          </p:cNvSpPr>
          <p:nvPr>
            <p:custDataLst>
              <p:tags r:id="rId30"/>
            </p:custDataLst>
          </p:nvPr>
        </p:nvSpPr>
        <p:spPr bwMode="gray">
          <a:xfrm>
            <a:off x="5713413" y="2828925"/>
            <a:ext cx="404813" cy="192088"/>
          </a:xfrm>
          <a:prstGeom prst="rect">
            <a:avLst/>
          </a:prstGeom>
          <a:solidFill>
            <a:schemeClr val="accent1"/>
          </a:solidFill>
          <a:ln>
            <a:noFill/>
          </a:ln>
          <a:effectLst/>
        </p:spPr>
        <p:txBody>
          <a:bodyPr vert="horz" wrap="none" lIns="25400" tIns="0" rIns="25400" bIns="0" numCol="1" spcCol="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0FCEED8D-1181-47DF-BB59-8F4BC4885740}" type="datetime'''''''''''''''''6''1''%'''''''''''''''''''''''''">
              <a:rPr lang="en-US" altLang="en-US" sz="1400" smtClean="0">
                <a:solidFill>
                  <a:schemeClr val="bg1"/>
                </a:solidFill>
                <a:effectLst/>
              </a:rPr>
              <a:pPr/>
              <a:t>61%</a:t>
            </a:fld>
            <a:endParaRPr lang="en-US" sz="1400" dirty="0">
              <a:solidFill>
                <a:schemeClr val="bg1"/>
              </a:solidFill>
            </a:endParaRPr>
          </a:p>
        </p:txBody>
      </p:sp>
      <p:sp>
        <p:nvSpPr>
          <p:cNvPr id="75" name="Text Placeholder 2">
            <a:extLst>
              <a:ext uri="{FF2B5EF4-FFF2-40B4-BE49-F238E27FC236}">
                <a16:creationId xmlns:a16="http://schemas.microsoft.com/office/drawing/2014/main" id="{7EB4B4AC-B915-1873-1F0A-89D4B0CBE278}"/>
              </a:ext>
            </a:extLst>
          </p:cNvPr>
          <p:cNvSpPr txBox="1">
            <a:spLocks/>
          </p:cNvSpPr>
          <p:nvPr>
            <p:custDataLst>
              <p:tags r:id="rId31"/>
            </p:custDataLst>
          </p:nvPr>
        </p:nvSpPr>
        <p:spPr bwMode="gray">
          <a:xfrm>
            <a:off x="5713413" y="4017963"/>
            <a:ext cx="404813" cy="192088"/>
          </a:xfrm>
          <a:prstGeom prst="rect">
            <a:avLst/>
          </a:prstGeom>
          <a:solidFill>
            <a:schemeClr val="accent3"/>
          </a:solidFill>
          <a:ln>
            <a:noFill/>
          </a:ln>
          <a:effectLst/>
        </p:spPr>
        <p:txBody>
          <a:bodyPr vert="horz" wrap="none" lIns="25400" tIns="0" rIns="25400" bIns="0" numCol="1" spcCol="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90B76933-8688-498A-986C-E5AA9345D4DF}" type="datetime'2''''3''''%'''''''''''''''">
              <a:rPr lang="en-US" altLang="en-US" sz="1400" smtClean="0">
                <a:solidFill>
                  <a:schemeClr val="bg1"/>
                </a:solidFill>
                <a:effectLst/>
              </a:rPr>
              <a:pPr/>
              <a:t>23%</a:t>
            </a:fld>
            <a:endParaRPr lang="en-US" sz="1400" dirty="0">
              <a:solidFill>
                <a:schemeClr val="bg1"/>
              </a:solidFill>
            </a:endParaRPr>
          </a:p>
        </p:txBody>
      </p:sp>
      <p:sp>
        <p:nvSpPr>
          <p:cNvPr id="78" name="Text Placeholder 2">
            <a:extLst>
              <a:ext uri="{FF2B5EF4-FFF2-40B4-BE49-F238E27FC236}">
                <a16:creationId xmlns:a16="http://schemas.microsoft.com/office/drawing/2014/main" id="{7699E5D1-93E4-DAC8-32B7-4092344BB8A2}"/>
              </a:ext>
            </a:extLst>
          </p:cNvPr>
          <p:cNvSpPr txBox="1">
            <a:spLocks/>
          </p:cNvSpPr>
          <p:nvPr>
            <p:custDataLst>
              <p:tags r:id="rId32"/>
            </p:custDataLst>
          </p:nvPr>
        </p:nvSpPr>
        <p:spPr bwMode="gray">
          <a:xfrm>
            <a:off x="5713413" y="4554538"/>
            <a:ext cx="404813" cy="192088"/>
          </a:xfrm>
          <a:prstGeom prst="rect">
            <a:avLst/>
          </a:prstGeom>
          <a:solidFill>
            <a:srgbClr val="969696"/>
          </a:solidFill>
          <a:ln>
            <a:noFill/>
          </a:ln>
          <a:effectLst/>
        </p:spPr>
        <p:txBody>
          <a:bodyPr vert="horz" wrap="none" lIns="25400" tIns="0" rIns="25400" bIns="0" numCol="1" spcCol="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2BB47887-ED38-4584-B724-7B24B133A78B}" type="datetime'''''''''''1''''''''5''''''''''''''''''%'''''''''''''''''''''''">
              <a:rPr lang="en-US" altLang="en-US" sz="1400" smtClean="0">
                <a:solidFill>
                  <a:schemeClr val="bg1"/>
                </a:solidFill>
                <a:effectLst/>
              </a:rPr>
              <a:pPr/>
              <a:t>15%</a:t>
            </a:fld>
            <a:endParaRPr lang="en-US" sz="1400" dirty="0">
              <a:solidFill>
                <a:schemeClr val="bg1"/>
              </a:solidFill>
            </a:endParaRPr>
          </a:p>
        </p:txBody>
      </p:sp>
      <p:sp>
        <p:nvSpPr>
          <p:cNvPr id="65" name="Text Placeholder 2">
            <a:extLst>
              <a:ext uri="{FF2B5EF4-FFF2-40B4-BE49-F238E27FC236}">
                <a16:creationId xmlns:a16="http://schemas.microsoft.com/office/drawing/2014/main" id="{B8BFE263-1800-B83A-6D17-DD09C2E2E3B0}"/>
              </a:ext>
            </a:extLst>
          </p:cNvPr>
          <p:cNvSpPr txBox="1">
            <a:spLocks/>
          </p:cNvSpPr>
          <p:nvPr>
            <p:custDataLst>
              <p:tags r:id="rId33"/>
            </p:custDataLst>
          </p:nvPr>
        </p:nvSpPr>
        <p:spPr bwMode="auto">
          <a:xfrm>
            <a:off x="5746750" y="4908550"/>
            <a:ext cx="336550" cy="3016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numCol="1" spcCol="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1080641A-34B0-4BA6-AD12-936C51C6858D}" type="datetime'''''''''''Q''''''''1'''' ''''''''''2024'''''">
              <a:rPr lang="en-US" altLang="en-US" sz="1100" smtClean="0"/>
              <a:pPr/>
              <a:t>Q1 2024</a:t>
            </a:fld>
            <a:endParaRPr lang="en-US" sz="1100" dirty="0"/>
          </a:p>
        </p:txBody>
      </p:sp>
      <p:sp>
        <p:nvSpPr>
          <p:cNvPr id="86" name="Text Placeholder 2">
            <a:extLst>
              <a:ext uri="{FF2B5EF4-FFF2-40B4-BE49-F238E27FC236}">
                <a16:creationId xmlns:a16="http://schemas.microsoft.com/office/drawing/2014/main" id="{3DB2C150-0FB9-4C49-38F5-859C17EAA2FA}"/>
              </a:ext>
            </a:extLst>
          </p:cNvPr>
          <p:cNvSpPr txBox="1">
            <a:spLocks/>
          </p:cNvSpPr>
          <p:nvPr>
            <p:custDataLst>
              <p:tags r:id="rId34"/>
            </p:custDataLst>
          </p:nvPr>
        </p:nvSpPr>
        <p:spPr bwMode="gray">
          <a:xfrm>
            <a:off x="6097588" y="2687638"/>
            <a:ext cx="404813" cy="192088"/>
          </a:xfrm>
          <a:prstGeom prst="rect">
            <a:avLst/>
          </a:prstGeom>
          <a:solidFill>
            <a:schemeClr val="accent1"/>
          </a:solidFill>
          <a:ln>
            <a:noFill/>
          </a:ln>
          <a:effectLst/>
        </p:spPr>
        <p:txBody>
          <a:bodyPr vert="horz" wrap="none" lIns="25400" tIns="0" rIns="25400" bIns="0" numCol="1" spcCol="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F037050D-7BBE-4FC2-9F93-CB4B8612CE47}" type="datetime'''5''''''''''''''''''''''''''''''''''''''5''''''''%'''">
              <a:rPr lang="en-US" altLang="en-US" sz="1400" smtClean="0">
                <a:solidFill>
                  <a:schemeClr val="bg1"/>
                </a:solidFill>
                <a:effectLst/>
              </a:rPr>
              <a:pPr/>
              <a:t>55%</a:t>
            </a:fld>
            <a:endParaRPr lang="en-US" sz="1400" dirty="0">
              <a:solidFill>
                <a:schemeClr val="bg1"/>
              </a:solidFill>
            </a:endParaRPr>
          </a:p>
        </p:txBody>
      </p:sp>
      <p:sp>
        <p:nvSpPr>
          <p:cNvPr id="82" name="Text Placeholder 2">
            <a:extLst>
              <a:ext uri="{FF2B5EF4-FFF2-40B4-BE49-F238E27FC236}">
                <a16:creationId xmlns:a16="http://schemas.microsoft.com/office/drawing/2014/main" id="{41B67106-4B67-4E8B-2102-2D288EFBD4EB}"/>
              </a:ext>
            </a:extLst>
          </p:cNvPr>
          <p:cNvSpPr txBox="1">
            <a:spLocks/>
          </p:cNvSpPr>
          <p:nvPr>
            <p:custDataLst>
              <p:tags r:id="rId35"/>
            </p:custDataLst>
          </p:nvPr>
        </p:nvSpPr>
        <p:spPr bwMode="gray">
          <a:xfrm>
            <a:off x="6097588" y="3819525"/>
            <a:ext cx="404813" cy="192088"/>
          </a:xfrm>
          <a:prstGeom prst="rect">
            <a:avLst/>
          </a:prstGeom>
          <a:solidFill>
            <a:schemeClr val="accent3"/>
          </a:solidFill>
          <a:ln>
            <a:noFill/>
          </a:ln>
          <a:effectLst/>
        </p:spPr>
        <p:txBody>
          <a:bodyPr vert="horz" wrap="none" lIns="25400" tIns="0" rIns="25400" bIns="0" numCol="1" spcCol="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7720C876-85C3-4357-8642-768737FC36D1}" type="datetime'''''''''''''''2''''''''''''''''''''''''5''''''''''''''%'''''''">
              <a:rPr lang="en-US" altLang="en-US" sz="1400" smtClean="0">
                <a:solidFill>
                  <a:schemeClr val="bg1"/>
                </a:solidFill>
                <a:effectLst/>
              </a:rPr>
              <a:pPr/>
              <a:t>25%</a:t>
            </a:fld>
            <a:endParaRPr lang="en-US" sz="1400" dirty="0">
              <a:solidFill>
                <a:schemeClr val="bg1"/>
              </a:solidFill>
            </a:endParaRPr>
          </a:p>
        </p:txBody>
      </p:sp>
      <p:sp>
        <p:nvSpPr>
          <p:cNvPr id="81" name="Text Placeholder 2">
            <a:extLst>
              <a:ext uri="{FF2B5EF4-FFF2-40B4-BE49-F238E27FC236}">
                <a16:creationId xmlns:a16="http://schemas.microsoft.com/office/drawing/2014/main" id="{87528092-4C97-A123-6B94-87B2D4FEB3BB}"/>
              </a:ext>
            </a:extLst>
          </p:cNvPr>
          <p:cNvSpPr txBox="1">
            <a:spLocks/>
          </p:cNvSpPr>
          <p:nvPr>
            <p:custDataLst>
              <p:tags r:id="rId36"/>
            </p:custDataLst>
          </p:nvPr>
        </p:nvSpPr>
        <p:spPr bwMode="gray">
          <a:xfrm>
            <a:off x="6097588" y="4470400"/>
            <a:ext cx="404813" cy="192088"/>
          </a:xfrm>
          <a:prstGeom prst="rect">
            <a:avLst/>
          </a:prstGeom>
          <a:solidFill>
            <a:srgbClr val="969696"/>
          </a:solidFill>
          <a:ln>
            <a:noFill/>
          </a:ln>
          <a:effectLst/>
        </p:spPr>
        <p:txBody>
          <a:bodyPr vert="horz" wrap="none" lIns="25400" tIns="0" rIns="25400" bIns="0" numCol="1" spcCol="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B8C758B3-E273-4D59-ABD9-859AEBB9AC5B}" type="datetime'''''''2''''''''''''''''''''''''''''''''''''''1''''''''%'''''''">
              <a:rPr lang="en-US" altLang="en-US" sz="1400" smtClean="0">
                <a:solidFill>
                  <a:schemeClr val="bg1"/>
                </a:solidFill>
                <a:effectLst/>
              </a:rPr>
              <a:pPr/>
              <a:t>21%</a:t>
            </a:fld>
            <a:endParaRPr lang="en-US" sz="1400" dirty="0">
              <a:solidFill>
                <a:schemeClr val="bg1"/>
              </a:solidFill>
            </a:endParaRPr>
          </a:p>
        </p:txBody>
      </p:sp>
      <p:sp>
        <p:nvSpPr>
          <p:cNvPr id="80" name="Text Placeholder 2">
            <a:extLst>
              <a:ext uri="{FF2B5EF4-FFF2-40B4-BE49-F238E27FC236}">
                <a16:creationId xmlns:a16="http://schemas.microsoft.com/office/drawing/2014/main" id="{FA9ABB0B-324A-9438-5030-ABC2B5A8B2DD}"/>
              </a:ext>
            </a:extLst>
          </p:cNvPr>
          <p:cNvSpPr txBox="1">
            <a:spLocks/>
          </p:cNvSpPr>
          <p:nvPr>
            <p:custDataLst>
              <p:tags r:id="rId37"/>
            </p:custDataLst>
          </p:nvPr>
        </p:nvSpPr>
        <p:spPr bwMode="auto">
          <a:xfrm>
            <a:off x="6130925" y="4908550"/>
            <a:ext cx="336550" cy="3016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numCol="1" spcCol="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A89A5491-BE04-4397-877C-2E21B30CE84B}" type="datetime'Q''''''''''''''''''2'''''' ''''''''''''''''''2024'''''''''">
              <a:rPr lang="en-US" altLang="en-US" sz="1100" smtClean="0"/>
              <a:pPr/>
              <a:t>Q2 2024</a:t>
            </a:fld>
            <a:endParaRPr lang="en-US" sz="1100" dirty="0"/>
          </a:p>
        </p:txBody>
      </p:sp>
      <p:sp>
        <p:nvSpPr>
          <p:cNvPr id="13" name="Text Placeholder 2">
            <a:extLst>
              <a:ext uri="{FF2B5EF4-FFF2-40B4-BE49-F238E27FC236}">
                <a16:creationId xmlns:a16="http://schemas.microsoft.com/office/drawing/2014/main" id="{EDEC075F-8F95-3630-65E6-BEE520FAB6AE}"/>
              </a:ext>
            </a:extLst>
          </p:cNvPr>
          <p:cNvSpPr txBox="1">
            <a:spLocks/>
          </p:cNvSpPr>
          <p:nvPr>
            <p:custDataLst>
              <p:tags r:id="rId38"/>
            </p:custDataLst>
          </p:nvPr>
        </p:nvSpPr>
        <p:spPr bwMode="gray">
          <a:xfrm>
            <a:off x="2252663" y="2249488"/>
            <a:ext cx="404813" cy="192088"/>
          </a:xfrm>
          <a:prstGeom prst="rect">
            <a:avLst/>
          </a:prstGeom>
          <a:solidFill>
            <a:schemeClr val="accent1"/>
          </a:solidFill>
          <a:ln>
            <a:noFill/>
          </a:ln>
          <a:effectLst/>
        </p:spPr>
        <p:txBody>
          <a:bodyPr vert="horz" wrap="none" lIns="25400" tIns="0" rIns="25400" bIns="0" numCol="1" spcCol="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66CD9BEC-2D40-47F5-8561-8BD85859FE0B}" type="datetime'''''''22''''''''''''''''''''%'''''''''''''''''''''''">
              <a:rPr lang="en-US" altLang="en-US" sz="1400" smtClean="0">
                <a:solidFill>
                  <a:schemeClr val="bg1"/>
                </a:solidFill>
              </a:rPr>
              <a:pPr/>
              <a:t>22%</a:t>
            </a:fld>
            <a:endParaRPr lang="en-US" sz="1400" dirty="0">
              <a:solidFill>
                <a:schemeClr val="bg1"/>
              </a:solidFill>
            </a:endParaRPr>
          </a:p>
        </p:txBody>
      </p:sp>
      <p:sp>
        <p:nvSpPr>
          <p:cNvPr id="73" name="Text Placeholder 2">
            <a:extLst>
              <a:ext uri="{FF2B5EF4-FFF2-40B4-BE49-F238E27FC236}">
                <a16:creationId xmlns:a16="http://schemas.microsoft.com/office/drawing/2014/main" id="{9BF82BAA-5D4D-8400-8172-B1037F5830D8}"/>
              </a:ext>
            </a:extLst>
          </p:cNvPr>
          <p:cNvSpPr txBox="1">
            <a:spLocks/>
          </p:cNvSpPr>
          <p:nvPr>
            <p:custDataLst>
              <p:tags r:id="rId39"/>
            </p:custDataLst>
          </p:nvPr>
        </p:nvSpPr>
        <p:spPr bwMode="gray">
          <a:xfrm>
            <a:off x="6867525" y="3408363"/>
            <a:ext cx="404813" cy="192088"/>
          </a:xfrm>
          <a:prstGeom prst="rect">
            <a:avLst/>
          </a:prstGeom>
          <a:solidFill>
            <a:schemeClr val="accent3"/>
          </a:solidFill>
          <a:ln>
            <a:noFill/>
          </a:ln>
          <a:effectLst/>
        </p:spPr>
        <p:txBody>
          <a:bodyPr vert="horz" wrap="none" lIns="25400" tIns="0" rIns="25400" bIns="0" numCol="1" spcCol="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915C1098-F799-45B4-825F-32AF4D2873E4}" type="datetime'''''3''2''''''''''''%'''''''''''''''''''''''''''''''''''''">
              <a:rPr lang="en-US" altLang="en-US" sz="1400" smtClean="0">
                <a:solidFill>
                  <a:schemeClr val="bg1"/>
                </a:solidFill>
              </a:rPr>
              <a:pPr/>
              <a:t>32%</a:t>
            </a:fld>
            <a:endParaRPr lang="en-US" sz="1400" dirty="0">
              <a:solidFill>
                <a:schemeClr val="bg1"/>
              </a:solidFill>
            </a:endParaRPr>
          </a:p>
        </p:txBody>
      </p:sp>
      <p:sp>
        <p:nvSpPr>
          <p:cNvPr id="79" name="Text Placeholder 2">
            <a:extLst>
              <a:ext uri="{FF2B5EF4-FFF2-40B4-BE49-F238E27FC236}">
                <a16:creationId xmlns:a16="http://schemas.microsoft.com/office/drawing/2014/main" id="{A161F231-8E82-FBF7-C4D7-6246299D0F56}"/>
              </a:ext>
            </a:extLst>
          </p:cNvPr>
          <p:cNvSpPr txBox="1">
            <a:spLocks/>
          </p:cNvSpPr>
          <p:nvPr>
            <p:custDataLst>
              <p:tags r:id="rId40"/>
            </p:custDataLst>
          </p:nvPr>
        </p:nvSpPr>
        <p:spPr bwMode="gray">
          <a:xfrm>
            <a:off x="6867525" y="4314825"/>
            <a:ext cx="404813" cy="192088"/>
          </a:xfrm>
          <a:prstGeom prst="rect">
            <a:avLst/>
          </a:prstGeom>
          <a:solidFill>
            <a:srgbClr val="969696"/>
          </a:solidFill>
          <a:ln>
            <a:noFill/>
          </a:ln>
          <a:effectLst/>
        </p:spPr>
        <p:txBody>
          <a:bodyPr vert="horz" wrap="none" lIns="25400" tIns="0" rIns="25400" bIns="0" numCol="1" spcCol="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BDC49BC4-56C4-4EEE-B57B-5DCA027965A1}" type="datetime'''''''''''''''''3''''''2''''''''''''''''''%'''">
              <a:rPr lang="en-US" altLang="en-US" sz="1400" smtClean="0">
                <a:solidFill>
                  <a:schemeClr val="bg1"/>
                </a:solidFill>
              </a:rPr>
              <a:pPr/>
              <a:t>32%</a:t>
            </a:fld>
            <a:endParaRPr lang="en-US" sz="1400" dirty="0">
              <a:solidFill>
                <a:schemeClr val="bg1"/>
              </a:solidFill>
            </a:endParaRPr>
          </a:p>
        </p:txBody>
      </p:sp>
      <p:sp>
        <p:nvSpPr>
          <p:cNvPr id="10" name="Text Placeholder 2">
            <a:extLst>
              <a:ext uri="{FF2B5EF4-FFF2-40B4-BE49-F238E27FC236}">
                <a16:creationId xmlns:a16="http://schemas.microsoft.com/office/drawing/2014/main" id="{F9E494FE-620F-0F92-2A79-265647CED6D0}"/>
              </a:ext>
            </a:extLst>
          </p:cNvPr>
          <p:cNvSpPr txBox="1">
            <a:spLocks/>
          </p:cNvSpPr>
          <p:nvPr>
            <p:custDataLst>
              <p:tags r:id="rId41"/>
            </p:custDataLst>
          </p:nvPr>
        </p:nvSpPr>
        <p:spPr bwMode="auto">
          <a:xfrm>
            <a:off x="6900863" y="4908550"/>
            <a:ext cx="336550" cy="3016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numCol="1" spcCol="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F3D905B9-67E9-456A-BE92-F7515533AE07}" type="datetime'Q''''''''3 ''''''2''''0''''''''''23'''''''''''''''''''''''">
              <a:rPr lang="en-US" altLang="en-US" sz="1100" smtClean="0"/>
              <a:pPr/>
              <a:t>Q3 2023</a:t>
            </a:fld>
            <a:endParaRPr lang="en-US" sz="1100" dirty="0"/>
          </a:p>
        </p:txBody>
      </p:sp>
      <p:sp>
        <p:nvSpPr>
          <p:cNvPr id="89" name="Text Placeholder 2">
            <a:extLst>
              <a:ext uri="{FF2B5EF4-FFF2-40B4-BE49-F238E27FC236}">
                <a16:creationId xmlns:a16="http://schemas.microsoft.com/office/drawing/2014/main" id="{789FF7F3-1692-35BB-347D-107D0EBDF242}"/>
              </a:ext>
            </a:extLst>
          </p:cNvPr>
          <p:cNvSpPr txBox="1">
            <a:spLocks/>
          </p:cNvSpPr>
          <p:nvPr>
            <p:custDataLst>
              <p:tags r:id="rId42"/>
            </p:custDataLst>
          </p:nvPr>
        </p:nvSpPr>
        <p:spPr bwMode="gray">
          <a:xfrm>
            <a:off x="7251700" y="2574925"/>
            <a:ext cx="404813" cy="192088"/>
          </a:xfrm>
          <a:prstGeom prst="rect">
            <a:avLst/>
          </a:prstGeom>
          <a:solidFill>
            <a:schemeClr val="accent1"/>
          </a:solidFill>
          <a:ln>
            <a:noFill/>
          </a:ln>
          <a:effectLst/>
        </p:spPr>
        <p:txBody>
          <a:bodyPr vert="horz" wrap="none" lIns="25400" tIns="0" rIns="25400" bIns="0" numCol="1" spcCol="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51326AE1-8D1C-4648-893A-48EAA3DE45A8}" type="datetime'4''''''''''''''''''3''''''''''%'''">
              <a:rPr lang="en-US" altLang="en-US" sz="1400" smtClean="0">
                <a:solidFill>
                  <a:schemeClr val="bg1"/>
                </a:solidFill>
                <a:effectLst/>
              </a:rPr>
              <a:pPr/>
              <a:t>43%</a:t>
            </a:fld>
            <a:endParaRPr lang="en-US" sz="1400" dirty="0">
              <a:solidFill>
                <a:schemeClr val="bg1"/>
              </a:solidFill>
            </a:endParaRPr>
          </a:p>
        </p:txBody>
      </p:sp>
      <p:sp>
        <p:nvSpPr>
          <p:cNvPr id="94" name="Text Placeholder 2">
            <a:extLst>
              <a:ext uri="{FF2B5EF4-FFF2-40B4-BE49-F238E27FC236}">
                <a16:creationId xmlns:a16="http://schemas.microsoft.com/office/drawing/2014/main" id="{E12084B2-E651-ED9F-544D-31117D6DA3E1}"/>
              </a:ext>
            </a:extLst>
          </p:cNvPr>
          <p:cNvSpPr txBox="1">
            <a:spLocks/>
          </p:cNvSpPr>
          <p:nvPr>
            <p:custDataLst>
              <p:tags r:id="rId43"/>
            </p:custDataLst>
          </p:nvPr>
        </p:nvSpPr>
        <p:spPr bwMode="gray">
          <a:xfrm>
            <a:off x="7251700" y="3692525"/>
            <a:ext cx="404813" cy="192088"/>
          </a:xfrm>
          <a:prstGeom prst="rect">
            <a:avLst/>
          </a:prstGeom>
          <a:solidFill>
            <a:schemeClr val="accent3"/>
          </a:solidFill>
          <a:ln>
            <a:noFill/>
          </a:ln>
          <a:effectLst/>
        </p:spPr>
        <p:txBody>
          <a:bodyPr vert="horz" wrap="none" lIns="25400" tIns="0" rIns="25400" bIns="0" numCol="1" spcCol="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EBBCADC8-852A-41A9-9F33-5FF9081B67C6}" type="datetime'''''''''''''''3''6''''''%'''''''''''''">
              <a:rPr lang="en-US" altLang="en-US" sz="1400" smtClean="0">
                <a:solidFill>
                  <a:schemeClr val="bg1"/>
                </a:solidFill>
                <a:effectLst/>
              </a:rPr>
              <a:pPr/>
              <a:t>36%</a:t>
            </a:fld>
            <a:endParaRPr lang="en-US" sz="1400" dirty="0">
              <a:solidFill>
                <a:schemeClr val="bg1"/>
              </a:solidFill>
            </a:endParaRPr>
          </a:p>
        </p:txBody>
      </p:sp>
      <p:sp>
        <p:nvSpPr>
          <p:cNvPr id="98" name="Text Placeholder 2">
            <a:extLst>
              <a:ext uri="{FF2B5EF4-FFF2-40B4-BE49-F238E27FC236}">
                <a16:creationId xmlns:a16="http://schemas.microsoft.com/office/drawing/2014/main" id="{3F1D4B54-533D-A4E3-C912-21F8333643B7}"/>
              </a:ext>
            </a:extLst>
          </p:cNvPr>
          <p:cNvSpPr txBox="1">
            <a:spLocks/>
          </p:cNvSpPr>
          <p:nvPr>
            <p:custDataLst>
              <p:tags r:id="rId44"/>
            </p:custDataLst>
          </p:nvPr>
        </p:nvSpPr>
        <p:spPr bwMode="gray">
          <a:xfrm>
            <a:off x="7251700" y="4484688"/>
            <a:ext cx="404813" cy="192088"/>
          </a:xfrm>
          <a:prstGeom prst="rect">
            <a:avLst/>
          </a:prstGeom>
          <a:solidFill>
            <a:srgbClr val="969696"/>
          </a:solidFill>
          <a:ln>
            <a:noFill/>
          </a:ln>
          <a:effectLst/>
        </p:spPr>
        <p:txBody>
          <a:bodyPr vert="horz" wrap="none" lIns="25400" tIns="0" rIns="25400" bIns="0" numCol="1" spcCol="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322764A1-1833-4341-AA27-B80326EB9C7E}" type="datetime'2''''''''''''''''''''''''0''%'''''''''''''''''">
              <a:rPr lang="en-US" altLang="en-US" sz="1400" smtClean="0">
                <a:solidFill>
                  <a:schemeClr val="bg1"/>
                </a:solidFill>
                <a:effectLst/>
              </a:rPr>
              <a:pPr/>
              <a:t>20%</a:t>
            </a:fld>
            <a:endParaRPr lang="en-US" sz="1400" dirty="0">
              <a:solidFill>
                <a:schemeClr val="bg1"/>
              </a:solidFill>
            </a:endParaRPr>
          </a:p>
        </p:txBody>
      </p:sp>
      <p:sp>
        <p:nvSpPr>
          <p:cNvPr id="85" name="Text Placeholder 2">
            <a:extLst>
              <a:ext uri="{FF2B5EF4-FFF2-40B4-BE49-F238E27FC236}">
                <a16:creationId xmlns:a16="http://schemas.microsoft.com/office/drawing/2014/main" id="{64C9B2E6-2D6A-B3AF-FE20-58344B9B1982}"/>
              </a:ext>
            </a:extLst>
          </p:cNvPr>
          <p:cNvSpPr txBox="1">
            <a:spLocks/>
          </p:cNvSpPr>
          <p:nvPr>
            <p:custDataLst>
              <p:tags r:id="rId45"/>
            </p:custDataLst>
          </p:nvPr>
        </p:nvSpPr>
        <p:spPr bwMode="auto">
          <a:xfrm>
            <a:off x="7285038" y="4908550"/>
            <a:ext cx="336550" cy="3016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numCol="1" spcCol="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773174F8-FEF1-4D9C-91A4-68FB66B1ED7E}" type="datetime'''''Q''1 ''''''''''''''''''''''''''''''''''2''''02''''''4'''''">
              <a:rPr lang="en-US" altLang="en-US" sz="1100" smtClean="0"/>
              <a:pPr/>
              <a:t>Q1 2024</a:t>
            </a:fld>
            <a:endParaRPr lang="en-US" sz="1100" dirty="0"/>
          </a:p>
        </p:txBody>
      </p:sp>
      <p:sp>
        <p:nvSpPr>
          <p:cNvPr id="123" name="Text Placeholder 2">
            <a:extLst>
              <a:ext uri="{FF2B5EF4-FFF2-40B4-BE49-F238E27FC236}">
                <a16:creationId xmlns:a16="http://schemas.microsoft.com/office/drawing/2014/main" id="{9F7C0E8D-0E23-F88A-47AB-9728AA27DA9C}"/>
              </a:ext>
            </a:extLst>
          </p:cNvPr>
          <p:cNvSpPr txBox="1">
            <a:spLocks/>
          </p:cNvSpPr>
          <p:nvPr>
            <p:custDataLst>
              <p:tags r:id="rId46"/>
            </p:custDataLst>
          </p:nvPr>
        </p:nvSpPr>
        <p:spPr bwMode="gray">
          <a:xfrm>
            <a:off x="7635875" y="2390775"/>
            <a:ext cx="404813" cy="192088"/>
          </a:xfrm>
          <a:prstGeom prst="rect">
            <a:avLst/>
          </a:prstGeom>
          <a:solidFill>
            <a:schemeClr val="accent1"/>
          </a:solidFill>
          <a:ln>
            <a:noFill/>
          </a:ln>
          <a:effectLst/>
        </p:spPr>
        <p:txBody>
          <a:bodyPr vert="horz" wrap="none" lIns="25400" tIns="0" rIns="25400" bIns="0" numCol="1" spcCol="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E551D20C-C2E4-45E5-9836-31F0F28039BF}" type="datetime'''''''''''''''''''''''''''''''''''''''3''''''''''2''''%'''''">
              <a:rPr lang="en-US" altLang="en-US" sz="1400" smtClean="0">
                <a:solidFill>
                  <a:schemeClr val="bg1"/>
                </a:solidFill>
                <a:effectLst/>
              </a:rPr>
              <a:pPr/>
              <a:t>32%</a:t>
            </a:fld>
            <a:endParaRPr lang="en-US" sz="1400" dirty="0">
              <a:solidFill>
                <a:schemeClr val="bg1"/>
              </a:solidFill>
            </a:endParaRPr>
          </a:p>
        </p:txBody>
      </p:sp>
      <p:sp>
        <p:nvSpPr>
          <p:cNvPr id="119" name="Text Placeholder 2">
            <a:extLst>
              <a:ext uri="{FF2B5EF4-FFF2-40B4-BE49-F238E27FC236}">
                <a16:creationId xmlns:a16="http://schemas.microsoft.com/office/drawing/2014/main" id="{B0C4DE34-9972-E8F9-7403-D453E7436E88}"/>
              </a:ext>
            </a:extLst>
          </p:cNvPr>
          <p:cNvSpPr txBox="1">
            <a:spLocks/>
          </p:cNvSpPr>
          <p:nvPr>
            <p:custDataLst>
              <p:tags r:id="rId47"/>
            </p:custDataLst>
          </p:nvPr>
        </p:nvSpPr>
        <p:spPr bwMode="gray">
          <a:xfrm>
            <a:off x="7635875" y="3451225"/>
            <a:ext cx="404813" cy="192088"/>
          </a:xfrm>
          <a:prstGeom prst="rect">
            <a:avLst/>
          </a:prstGeom>
          <a:solidFill>
            <a:schemeClr val="accent3"/>
          </a:solidFill>
          <a:ln>
            <a:noFill/>
          </a:ln>
          <a:effectLst/>
        </p:spPr>
        <p:txBody>
          <a:bodyPr vert="horz" wrap="none" lIns="25400" tIns="0" rIns="25400" bIns="0" numCol="1" spcCol="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17CEC0D3-7D67-4C1A-A668-0091251CBBCD}" type="datetime'''''''''43''''''''''''%'''''''''''''''''''">
              <a:rPr lang="en-US" altLang="en-US" sz="1400" smtClean="0">
                <a:solidFill>
                  <a:schemeClr val="bg1"/>
                </a:solidFill>
                <a:effectLst/>
              </a:rPr>
              <a:pPr/>
              <a:t>43%</a:t>
            </a:fld>
            <a:endParaRPr lang="en-US" sz="1400" dirty="0">
              <a:solidFill>
                <a:schemeClr val="bg1"/>
              </a:solidFill>
            </a:endParaRPr>
          </a:p>
        </p:txBody>
      </p:sp>
      <p:sp>
        <p:nvSpPr>
          <p:cNvPr id="118" name="Text Placeholder 2">
            <a:extLst>
              <a:ext uri="{FF2B5EF4-FFF2-40B4-BE49-F238E27FC236}">
                <a16:creationId xmlns:a16="http://schemas.microsoft.com/office/drawing/2014/main" id="{12AD9B90-87FD-6793-733A-0DF1CA013C27}"/>
              </a:ext>
            </a:extLst>
          </p:cNvPr>
          <p:cNvSpPr txBox="1">
            <a:spLocks/>
          </p:cNvSpPr>
          <p:nvPr>
            <p:custDataLst>
              <p:tags r:id="rId48"/>
            </p:custDataLst>
          </p:nvPr>
        </p:nvSpPr>
        <p:spPr bwMode="gray">
          <a:xfrm>
            <a:off x="7635875" y="4413250"/>
            <a:ext cx="404813" cy="192088"/>
          </a:xfrm>
          <a:prstGeom prst="rect">
            <a:avLst/>
          </a:prstGeom>
          <a:solidFill>
            <a:srgbClr val="969696"/>
          </a:solidFill>
          <a:ln>
            <a:noFill/>
          </a:ln>
          <a:effectLst/>
        </p:spPr>
        <p:txBody>
          <a:bodyPr vert="horz" wrap="none" lIns="25400" tIns="0" rIns="25400" bIns="0" numCol="1" spcCol="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81915573-7C54-4009-A9A9-D2C6DEBB2FF2}" type="datetime'2''''''''''''''''''''''''''''''''''''''''5''%'''''''''''''">
              <a:rPr lang="en-US" altLang="en-US" sz="1400" smtClean="0">
                <a:solidFill>
                  <a:schemeClr val="bg1"/>
                </a:solidFill>
                <a:effectLst/>
              </a:rPr>
              <a:pPr/>
              <a:t>25%</a:t>
            </a:fld>
            <a:endParaRPr lang="en-US" sz="1400" dirty="0">
              <a:solidFill>
                <a:schemeClr val="bg1"/>
              </a:solidFill>
            </a:endParaRPr>
          </a:p>
        </p:txBody>
      </p:sp>
      <p:sp>
        <p:nvSpPr>
          <p:cNvPr id="115" name="Text Placeholder 2">
            <a:extLst>
              <a:ext uri="{FF2B5EF4-FFF2-40B4-BE49-F238E27FC236}">
                <a16:creationId xmlns:a16="http://schemas.microsoft.com/office/drawing/2014/main" id="{D29BCB67-CF3B-3B88-FB5B-EA91325137ED}"/>
              </a:ext>
            </a:extLst>
          </p:cNvPr>
          <p:cNvSpPr txBox="1">
            <a:spLocks/>
          </p:cNvSpPr>
          <p:nvPr>
            <p:custDataLst>
              <p:tags r:id="rId49"/>
            </p:custDataLst>
          </p:nvPr>
        </p:nvSpPr>
        <p:spPr bwMode="auto">
          <a:xfrm>
            <a:off x="7669213" y="4908550"/>
            <a:ext cx="336550" cy="3016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numCol="1" spcCol="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53CE4A35-E4E4-40B8-BBF7-6F80318151A2}" type="datetime'Q''''''''''''''''2'''''''''''''' 2''''''''0''''''24'''''''">
              <a:rPr lang="en-US" altLang="en-US" sz="1100" smtClean="0"/>
              <a:pPr/>
              <a:t>Q2 2024</a:t>
            </a:fld>
            <a:endParaRPr lang="en-US" sz="1100" dirty="0"/>
          </a:p>
        </p:txBody>
      </p:sp>
      <p:sp>
        <p:nvSpPr>
          <p:cNvPr id="84" name="Text Placeholder 2">
            <a:extLst>
              <a:ext uri="{FF2B5EF4-FFF2-40B4-BE49-F238E27FC236}">
                <a16:creationId xmlns:a16="http://schemas.microsoft.com/office/drawing/2014/main" id="{ED1971A0-586A-E669-2E57-6ED25C645B08}"/>
              </a:ext>
            </a:extLst>
          </p:cNvPr>
          <p:cNvSpPr txBox="1">
            <a:spLocks/>
          </p:cNvSpPr>
          <p:nvPr>
            <p:custDataLst>
              <p:tags r:id="rId50"/>
            </p:custDataLst>
          </p:nvPr>
        </p:nvSpPr>
        <p:spPr bwMode="gray">
          <a:xfrm>
            <a:off x="8405813" y="2362200"/>
            <a:ext cx="404813" cy="192088"/>
          </a:xfrm>
          <a:prstGeom prst="rect">
            <a:avLst/>
          </a:prstGeom>
          <a:solidFill>
            <a:schemeClr val="accent1"/>
          </a:solidFill>
          <a:ln>
            <a:noFill/>
          </a:ln>
          <a:effectLst/>
        </p:spPr>
        <p:txBody>
          <a:bodyPr vert="horz" wrap="none" lIns="25400" tIns="0" rIns="25400" bIns="0" numCol="1" spcCol="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E1051ED2-F4A1-4D34-90FF-F53AB1C10301}" type="datetime'''''''3''''''''''''''''''0''''''''''''''''''''%'''''''">
              <a:rPr lang="en-US" altLang="en-US" sz="1400" smtClean="0">
                <a:solidFill>
                  <a:schemeClr val="bg1"/>
                </a:solidFill>
              </a:rPr>
              <a:pPr/>
              <a:t>30%</a:t>
            </a:fld>
            <a:endParaRPr lang="en-US" sz="1400" dirty="0">
              <a:solidFill>
                <a:schemeClr val="bg1"/>
              </a:solidFill>
            </a:endParaRPr>
          </a:p>
        </p:txBody>
      </p:sp>
      <p:sp>
        <p:nvSpPr>
          <p:cNvPr id="83" name="Text Placeholder 2">
            <a:extLst>
              <a:ext uri="{FF2B5EF4-FFF2-40B4-BE49-F238E27FC236}">
                <a16:creationId xmlns:a16="http://schemas.microsoft.com/office/drawing/2014/main" id="{AA25CE70-6B21-B4E5-406E-F68CA057ABC8}"/>
              </a:ext>
            </a:extLst>
          </p:cNvPr>
          <p:cNvSpPr txBox="1">
            <a:spLocks/>
          </p:cNvSpPr>
          <p:nvPr>
            <p:custDataLst>
              <p:tags r:id="rId51"/>
            </p:custDataLst>
          </p:nvPr>
        </p:nvSpPr>
        <p:spPr bwMode="gray">
          <a:xfrm>
            <a:off x="8405813" y="3436938"/>
            <a:ext cx="404813" cy="192088"/>
          </a:xfrm>
          <a:prstGeom prst="rect">
            <a:avLst/>
          </a:prstGeom>
          <a:solidFill>
            <a:schemeClr val="accent3"/>
          </a:solidFill>
          <a:ln>
            <a:noFill/>
          </a:ln>
          <a:effectLst/>
        </p:spPr>
        <p:txBody>
          <a:bodyPr vert="horz" wrap="none" lIns="25400" tIns="0" rIns="25400" bIns="0" numCol="1" spcCol="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A6AAFE11-ACE0-49BD-92FA-7849C8BAECBF}" type="datetime'''''''''''''''''''''''4''''''''''''''''''''''''''6''''%'''''">
              <a:rPr lang="en-US" altLang="en-US" sz="1400" smtClean="0">
                <a:solidFill>
                  <a:schemeClr val="bg1"/>
                </a:solidFill>
              </a:rPr>
              <a:pPr/>
              <a:t>46%</a:t>
            </a:fld>
            <a:endParaRPr lang="en-US" sz="1400" dirty="0">
              <a:solidFill>
                <a:schemeClr val="bg1"/>
              </a:solidFill>
            </a:endParaRPr>
          </a:p>
        </p:txBody>
      </p:sp>
      <p:sp>
        <p:nvSpPr>
          <p:cNvPr id="87" name="Text Placeholder 2">
            <a:extLst>
              <a:ext uri="{FF2B5EF4-FFF2-40B4-BE49-F238E27FC236}">
                <a16:creationId xmlns:a16="http://schemas.microsoft.com/office/drawing/2014/main" id="{698C9155-F9BE-0CDD-BC30-A94D88D94A1D}"/>
              </a:ext>
            </a:extLst>
          </p:cNvPr>
          <p:cNvSpPr txBox="1">
            <a:spLocks/>
          </p:cNvSpPr>
          <p:nvPr>
            <p:custDataLst>
              <p:tags r:id="rId52"/>
            </p:custDataLst>
          </p:nvPr>
        </p:nvSpPr>
        <p:spPr bwMode="gray">
          <a:xfrm>
            <a:off x="8405813" y="4427538"/>
            <a:ext cx="404813" cy="192088"/>
          </a:xfrm>
          <a:prstGeom prst="rect">
            <a:avLst/>
          </a:prstGeom>
          <a:solidFill>
            <a:srgbClr val="969696"/>
          </a:solidFill>
          <a:ln>
            <a:noFill/>
          </a:ln>
          <a:effectLst/>
        </p:spPr>
        <p:txBody>
          <a:bodyPr vert="horz" wrap="none" lIns="25400" tIns="0" rIns="25400" bIns="0" numCol="1" spcCol="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7820A68E-A39A-408B-9317-81A90BDCAFE1}" type="datetime'''''''''2''''''''''''''''4''''''%'''''''''''''''''''''''''''">
              <a:rPr lang="en-US" altLang="en-US" sz="1400" smtClean="0">
                <a:solidFill>
                  <a:schemeClr val="bg1"/>
                </a:solidFill>
              </a:rPr>
              <a:pPr/>
              <a:t>24%</a:t>
            </a:fld>
            <a:endParaRPr lang="en-US" sz="1400" dirty="0">
              <a:solidFill>
                <a:schemeClr val="bg1"/>
              </a:solidFill>
            </a:endParaRPr>
          </a:p>
        </p:txBody>
      </p:sp>
      <p:sp>
        <p:nvSpPr>
          <p:cNvPr id="23" name="Text Placeholder 2">
            <a:extLst>
              <a:ext uri="{FF2B5EF4-FFF2-40B4-BE49-F238E27FC236}">
                <a16:creationId xmlns:a16="http://schemas.microsoft.com/office/drawing/2014/main" id="{43551C56-CDF3-8935-0CC6-E094E2EC286F}"/>
              </a:ext>
            </a:extLst>
          </p:cNvPr>
          <p:cNvSpPr txBox="1">
            <a:spLocks/>
          </p:cNvSpPr>
          <p:nvPr>
            <p:custDataLst>
              <p:tags r:id="rId53"/>
            </p:custDataLst>
          </p:nvPr>
        </p:nvSpPr>
        <p:spPr bwMode="auto">
          <a:xfrm>
            <a:off x="8439150" y="4908550"/>
            <a:ext cx="336550" cy="3016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numCol="1" spcCol="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7F171571-862A-4FED-A045-7DFAB75E7EF7}" type="datetime'Q''''3 ''''''''''''''''''''''''''''20''''''''23'">
              <a:rPr lang="en-US" altLang="en-US" sz="1100" smtClean="0"/>
              <a:pPr/>
              <a:t>Q3 2023</a:t>
            </a:fld>
            <a:endParaRPr lang="en-US" sz="1100" dirty="0"/>
          </a:p>
        </p:txBody>
      </p:sp>
      <p:sp>
        <p:nvSpPr>
          <p:cNvPr id="107" name="Text Placeholder 2">
            <a:extLst>
              <a:ext uri="{FF2B5EF4-FFF2-40B4-BE49-F238E27FC236}">
                <a16:creationId xmlns:a16="http://schemas.microsoft.com/office/drawing/2014/main" id="{F25AEB85-B15C-1D63-3F10-31429D9A9F45}"/>
              </a:ext>
            </a:extLst>
          </p:cNvPr>
          <p:cNvSpPr txBox="1">
            <a:spLocks/>
          </p:cNvSpPr>
          <p:nvPr>
            <p:custDataLst>
              <p:tags r:id="rId54"/>
            </p:custDataLst>
          </p:nvPr>
        </p:nvSpPr>
        <p:spPr bwMode="gray">
          <a:xfrm>
            <a:off x="8789988" y="2630488"/>
            <a:ext cx="404813" cy="192088"/>
          </a:xfrm>
          <a:prstGeom prst="rect">
            <a:avLst/>
          </a:prstGeom>
          <a:solidFill>
            <a:schemeClr val="accent1"/>
          </a:solidFill>
          <a:ln>
            <a:noFill/>
          </a:ln>
          <a:effectLst/>
        </p:spPr>
        <p:txBody>
          <a:bodyPr vert="horz" wrap="none" lIns="25400" tIns="0" rIns="25400" bIns="0" numCol="1" spcCol="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1380FAC9-BC48-4477-930A-CC519C2EFDB8}" type="datetime'''''''''''''''''4''''9''''''%'''''''''''''">
              <a:rPr lang="en-US" altLang="en-US" sz="1400" smtClean="0">
                <a:solidFill>
                  <a:schemeClr val="bg1"/>
                </a:solidFill>
                <a:effectLst/>
              </a:rPr>
              <a:pPr algn="ctr">
                <a:spcBef>
                  <a:spcPct val="0"/>
                </a:spcBef>
                <a:spcAft>
                  <a:spcPct val="0"/>
                </a:spcAft>
              </a:pPr>
              <a:t>49%</a:t>
            </a:fld>
            <a:endParaRPr lang="en-US" sz="1400" dirty="0">
              <a:solidFill>
                <a:schemeClr val="bg1"/>
              </a:solidFill>
            </a:endParaRPr>
          </a:p>
        </p:txBody>
      </p:sp>
      <p:sp>
        <p:nvSpPr>
          <p:cNvPr id="111" name="Text Placeholder 2">
            <a:extLst>
              <a:ext uri="{FF2B5EF4-FFF2-40B4-BE49-F238E27FC236}">
                <a16:creationId xmlns:a16="http://schemas.microsoft.com/office/drawing/2014/main" id="{EA37D18A-03AF-832B-35FB-B2A9510A6971}"/>
              </a:ext>
            </a:extLst>
          </p:cNvPr>
          <p:cNvSpPr txBox="1">
            <a:spLocks/>
          </p:cNvSpPr>
          <p:nvPr>
            <p:custDataLst>
              <p:tags r:id="rId55"/>
            </p:custDataLst>
          </p:nvPr>
        </p:nvSpPr>
        <p:spPr bwMode="gray">
          <a:xfrm>
            <a:off x="8789988" y="3932238"/>
            <a:ext cx="404813" cy="192088"/>
          </a:xfrm>
          <a:prstGeom prst="rect">
            <a:avLst/>
          </a:prstGeom>
          <a:solidFill>
            <a:schemeClr val="accent3"/>
          </a:solidFill>
          <a:ln>
            <a:noFill/>
          </a:ln>
          <a:effectLst/>
        </p:spPr>
        <p:txBody>
          <a:bodyPr vert="horz" wrap="none" lIns="25400" tIns="0" rIns="25400" bIns="0" numCol="1" spcCol="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25ABBE5A-7C50-4DA7-8FD8-8FDB19A2E895}" type="datetime'''''''''''''4''''''''''''3''''''''%'''''''''''''''''''''''''''">
              <a:rPr lang="en-US" altLang="en-US" sz="1400" smtClean="0">
                <a:solidFill>
                  <a:schemeClr val="bg1"/>
                </a:solidFill>
                <a:effectLst/>
              </a:rPr>
              <a:pPr algn="ctr">
                <a:spcBef>
                  <a:spcPct val="0"/>
                </a:spcBef>
                <a:spcAft>
                  <a:spcPct val="0"/>
                </a:spcAft>
              </a:pPr>
              <a:t>43%</a:t>
            </a:fld>
            <a:endParaRPr lang="en-US" sz="1400" dirty="0">
              <a:solidFill>
                <a:schemeClr val="bg1"/>
              </a:solidFill>
            </a:endParaRPr>
          </a:p>
        </p:txBody>
      </p:sp>
      <p:sp>
        <p:nvSpPr>
          <p:cNvPr id="116" name="Text Placeholder 2">
            <a:extLst>
              <a:ext uri="{FF2B5EF4-FFF2-40B4-BE49-F238E27FC236}">
                <a16:creationId xmlns:a16="http://schemas.microsoft.com/office/drawing/2014/main" id="{328F3ACC-CAB1-1DCA-3D6B-F63426252ED0}"/>
              </a:ext>
            </a:extLst>
          </p:cNvPr>
          <p:cNvSpPr txBox="1">
            <a:spLocks/>
          </p:cNvSpPr>
          <p:nvPr>
            <p:custDataLst>
              <p:tags r:id="rId56"/>
            </p:custDataLst>
          </p:nvPr>
        </p:nvSpPr>
        <p:spPr bwMode="gray">
          <a:xfrm>
            <a:off x="8840788" y="4652963"/>
            <a:ext cx="301625" cy="192088"/>
          </a:xfrm>
          <a:prstGeom prst="rect">
            <a:avLst/>
          </a:prstGeom>
          <a:solidFill>
            <a:srgbClr val="969696"/>
          </a:solidFill>
          <a:ln>
            <a:noFill/>
          </a:ln>
          <a:effectLst/>
        </p:spPr>
        <p:txBody>
          <a:bodyPr vert="horz" wrap="none" lIns="25400" tIns="0" rIns="25400" bIns="0" numCol="1" spcCol="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5C68A603-0F7C-4101-9549-8DC236E9F5D7}" type="datetime'''''''''''''''''''''''''''''''8''''''''''%'''''''''''''''''''">
              <a:rPr lang="en-US" altLang="en-US" sz="1400" smtClean="0">
                <a:solidFill>
                  <a:schemeClr val="bg1"/>
                </a:solidFill>
                <a:effectLst/>
              </a:rPr>
              <a:pPr algn="ctr">
                <a:spcBef>
                  <a:spcPct val="0"/>
                </a:spcBef>
                <a:spcAft>
                  <a:spcPct val="0"/>
                </a:spcAft>
              </a:pPr>
              <a:t>8%</a:t>
            </a:fld>
            <a:endParaRPr lang="en-US" sz="1400" dirty="0">
              <a:solidFill>
                <a:schemeClr val="bg1"/>
              </a:solidFill>
            </a:endParaRPr>
          </a:p>
        </p:txBody>
      </p:sp>
      <p:sp>
        <p:nvSpPr>
          <p:cNvPr id="102" name="Text Placeholder 2">
            <a:extLst>
              <a:ext uri="{FF2B5EF4-FFF2-40B4-BE49-F238E27FC236}">
                <a16:creationId xmlns:a16="http://schemas.microsoft.com/office/drawing/2014/main" id="{C6B5C00A-A183-D8DC-4C71-FA76F986E0F2}"/>
              </a:ext>
            </a:extLst>
          </p:cNvPr>
          <p:cNvSpPr txBox="1">
            <a:spLocks/>
          </p:cNvSpPr>
          <p:nvPr>
            <p:custDataLst>
              <p:tags r:id="rId57"/>
            </p:custDataLst>
          </p:nvPr>
        </p:nvSpPr>
        <p:spPr bwMode="auto">
          <a:xfrm>
            <a:off x="8823325" y="4908550"/>
            <a:ext cx="336550" cy="3016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numCol="1" spcCol="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B3032A5E-4932-48B7-84D1-F2AF204B1390}" type="datetime'''''''Q1'''' ''''''''''''2''''''''0''''''''''''2''''4'">
              <a:rPr lang="en-US" altLang="en-US" sz="1100" smtClean="0"/>
              <a:pPr/>
              <a:t>Q1 2024</a:t>
            </a:fld>
            <a:endParaRPr lang="en-US" sz="1100" dirty="0"/>
          </a:p>
        </p:txBody>
      </p:sp>
      <p:sp>
        <p:nvSpPr>
          <p:cNvPr id="148" name="Text Placeholder 2">
            <a:extLst>
              <a:ext uri="{FF2B5EF4-FFF2-40B4-BE49-F238E27FC236}">
                <a16:creationId xmlns:a16="http://schemas.microsoft.com/office/drawing/2014/main" id="{DEC039F8-A2F0-047F-20FE-FFB0570D1785}"/>
              </a:ext>
            </a:extLst>
          </p:cNvPr>
          <p:cNvSpPr txBox="1">
            <a:spLocks/>
          </p:cNvSpPr>
          <p:nvPr>
            <p:custDataLst>
              <p:tags r:id="rId58"/>
            </p:custDataLst>
          </p:nvPr>
        </p:nvSpPr>
        <p:spPr bwMode="gray">
          <a:xfrm>
            <a:off x="9174163" y="2574925"/>
            <a:ext cx="404813" cy="192088"/>
          </a:xfrm>
          <a:prstGeom prst="rect">
            <a:avLst/>
          </a:prstGeom>
          <a:solidFill>
            <a:schemeClr val="accent1"/>
          </a:solidFill>
          <a:ln>
            <a:noFill/>
          </a:ln>
          <a:effectLst/>
        </p:spPr>
        <p:txBody>
          <a:bodyPr vert="horz" wrap="none" lIns="25400" tIns="0" rIns="25400" bIns="0" numCol="1" spcCol="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39E1A4CB-F794-4C90-868B-B48746A66A11}" type="datetime'''''''''''''4''''''''''''''5''%'''''''''''''''''''''''">
              <a:rPr lang="en-US" altLang="en-US" sz="1400" smtClean="0">
                <a:solidFill>
                  <a:schemeClr val="bg1"/>
                </a:solidFill>
                <a:effectLst/>
              </a:rPr>
              <a:pPr/>
              <a:t>45%</a:t>
            </a:fld>
            <a:endParaRPr lang="en-US" sz="1400" dirty="0">
              <a:solidFill>
                <a:schemeClr val="bg1"/>
              </a:solidFill>
            </a:endParaRPr>
          </a:p>
        </p:txBody>
      </p:sp>
      <p:sp>
        <p:nvSpPr>
          <p:cNvPr id="147" name="Text Placeholder 2">
            <a:extLst>
              <a:ext uri="{FF2B5EF4-FFF2-40B4-BE49-F238E27FC236}">
                <a16:creationId xmlns:a16="http://schemas.microsoft.com/office/drawing/2014/main" id="{5DAE3C90-CD6A-98C6-07C6-FDDAE08741F0}"/>
              </a:ext>
            </a:extLst>
          </p:cNvPr>
          <p:cNvSpPr txBox="1">
            <a:spLocks/>
          </p:cNvSpPr>
          <p:nvPr>
            <p:custDataLst>
              <p:tags r:id="rId59"/>
            </p:custDataLst>
          </p:nvPr>
        </p:nvSpPr>
        <p:spPr bwMode="gray">
          <a:xfrm>
            <a:off x="9174163" y="3748088"/>
            <a:ext cx="404813" cy="192088"/>
          </a:xfrm>
          <a:prstGeom prst="rect">
            <a:avLst/>
          </a:prstGeom>
          <a:solidFill>
            <a:schemeClr val="accent3"/>
          </a:solidFill>
          <a:ln>
            <a:noFill/>
          </a:ln>
          <a:effectLst/>
        </p:spPr>
        <p:txBody>
          <a:bodyPr vert="horz" wrap="none" lIns="25400" tIns="0" rIns="25400" bIns="0" numCol="1" spcCol="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15EB025D-7717-47DC-B5CB-7A750F76E165}" type="datetime'''''''''''''''''''''''''3''''''8''''''%'''''''''">
              <a:rPr lang="en-US" altLang="en-US" sz="1400" smtClean="0">
                <a:solidFill>
                  <a:schemeClr val="bg1"/>
                </a:solidFill>
                <a:effectLst/>
              </a:rPr>
              <a:pPr/>
              <a:t>38%</a:t>
            </a:fld>
            <a:endParaRPr lang="en-US" sz="1400" dirty="0">
              <a:solidFill>
                <a:schemeClr val="bg1"/>
              </a:solidFill>
            </a:endParaRPr>
          </a:p>
        </p:txBody>
      </p:sp>
      <p:sp>
        <p:nvSpPr>
          <p:cNvPr id="141" name="Text Placeholder 2">
            <a:extLst>
              <a:ext uri="{FF2B5EF4-FFF2-40B4-BE49-F238E27FC236}">
                <a16:creationId xmlns:a16="http://schemas.microsoft.com/office/drawing/2014/main" id="{29A8DF5A-0038-79D3-0E10-DA96E0F6ADB9}"/>
              </a:ext>
            </a:extLst>
          </p:cNvPr>
          <p:cNvSpPr txBox="1">
            <a:spLocks/>
          </p:cNvSpPr>
          <p:nvPr>
            <p:custDataLst>
              <p:tags r:id="rId60"/>
            </p:custDataLst>
          </p:nvPr>
        </p:nvSpPr>
        <p:spPr bwMode="gray">
          <a:xfrm>
            <a:off x="9174163" y="4525963"/>
            <a:ext cx="404813" cy="192088"/>
          </a:xfrm>
          <a:prstGeom prst="rect">
            <a:avLst/>
          </a:prstGeom>
          <a:solidFill>
            <a:srgbClr val="969696"/>
          </a:solidFill>
          <a:ln>
            <a:noFill/>
          </a:ln>
          <a:effectLst/>
        </p:spPr>
        <p:txBody>
          <a:bodyPr vert="horz" wrap="none" lIns="25400" tIns="0" rIns="25400" bIns="0" numCol="1" spcCol="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E13D6007-159F-41D7-9BB7-70B2287CB5AB}" type="datetime'''''''''''''17''%'''''''''''''''''''''''''''''''''''''''''''">
              <a:rPr lang="en-US" altLang="en-US" sz="1400" smtClean="0">
                <a:solidFill>
                  <a:schemeClr val="bg1"/>
                </a:solidFill>
                <a:effectLst/>
              </a:rPr>
              <a:pPr/>
              <a:t>17%</a:t>
            </a:fld>
            <a:endParaRPr lang="en-US" sz="1400" dirty="0">
              <a:solidFill>
                <a:schemeClr val="bg1"/>
              </a:solidFill>
            </a:endParaRPr>
          </a:p>
        </p:txBody>
      </p:sp>
      <p:sp>
        <p:nvSpPr>
          <p:cNvPr id="140" name="Text Placeholder 2">
            <a:extLst>
              <a:ext uri="{FF2B5EF4-FFF2-40B4-BE49-F238E27FC236}">
                <a16:creationId xmlns:a16="http://schemas.microsoft.com/office/drawing/2014/main" id="{FF2AF2D6-EAF5-E08F-4946-75C37F7CDBD7}"/>
              </a:ext>
            </a:extLst>
          </p:cNvPr>
          <p:cNvSpPr txBox="1">
            <a:spLocks/>
          </p:cNvSpPr>
          <p:nvPr>
            <p:custDataLst>
              <p:tags r:id="rId61"/>
            </p:custDataLst>
          </p:nvPr>
        </p:nvSpPr>
        <p:spPr bwMode="auto">
          <a:xfrm>
            <a:off x="9207500" y="4908550"/>
            <a:ext cx="336550" cy="3016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numCol="1" spcCol="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0A658BC6-0AA8-47F7-AA69-5A0FFE28E859}" type="datetime'Q''''2'''' ''''2''''''0''2''''''''''''''''''''''4'''">
              <a:rPr lang="en-US" altLang="en-US" sz="1100" smtClean="0"/>
              <a:pPr/>
              <a:t>Q2 2024</a:t>
            </a:fld>
            <a:endParaRPr lang="en-US" sz="1100" dirty="0"/>
          </a:p>
        </p:txBody>
      </p:sp>
      <p:sp>
        <p:nvSpPr>
          <p:cNvPr id="29" name="Text Placeholder 2">
            <a:extLst>
              <a:ext uri="{FF2B5EF4-FFF2-40B4-BE49-F238E27FC236}">
                <a16:creationId xmlns:a16="http://schemas.microsoft.com/office/drawing/2014/main" id="{028BD843-0B76-4587-23B7-E4DAB3AABE64}"/>
              </a:ext>
            </a:extLst>
          </p:cNvPr>
          <p:cNvSpPr txBox="1">
            <a:spLocks/>
          </p:cNvSpPr>
          <p:nvPr>
            <p:custDataLst>
              <p:tags r:id="rId62"/>
            </p:custDataLst>
          </p:nvPr>
        </p:nvSpPr>
        <p:spPr bwMode="auto">
          <a:xfrm>
            <a:off x="747713" y="4908550"/>
            <a:ext cx="336550" cy="3016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numCol="1" spcCol="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7E7D9721-EBAF-4F80-BE7B-4D57CF29CB2B}" type="datetime'''Q''''''''3'''' ''''''''''''2''02''''''''''''''''''''''3'''">
              <a:rPr lang="en-US" altLang="en-US" sz="1100" smtClean="0"/>
              <a:pPr/>
              <a:t>Q3 2023</a:t>
            </a:fld>
            <a:endParaRPr lang="en-US" sz="1100" dirty="0"/>
          </a:p>
        </p:txBody>
      </p:sp>
      <p:sp>
        <p:nvSpPr>
          <p:cNvPr id="33" name="Text Placeholder 2">
            <a:extLst>
              <a:ext uri="{FF2B5EF4-FFF2-40B4-BE49-F238E27FC236}">
                <a16:creationId xmlns:a16="http://schemas.microsoft.com/office/drawing/2014/main" id="{7DA13E38-98E9-2BA0-22BC-A7BCE5EBFD4C}"/>
              </a:ext>
            </a:extLst>
          </p:cNvPr>
          <p:cNvSpPr txBox="1">
            <a:spLocks/>
          </p:cNvSpPr>
          <p:nvPr>
            <p:custDataLst>
              <p:tags r:id="rId63"/>
            </p:custDataLst>
          </p:nvPr>
        </p:nvSpPr>
        <p:spPr bwMode="auto">
          <a:xfrm>
            <a:off x="1131888" y="4908550"/>
            <a:ext cx="336550" cy="3016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numCol="1" spcCol="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B21DFA09-25E2-4B91-8B17-E4AA0D7951A8}" type="datetime'''Q1'''''' ''''''''''20''2''''''''''''''''''''''''''4'">
              <a:rPr lang="en-US" altLang="en-US" sz="1100" smtClean="0"/>
              <a:pPr/>
              <a:t>Q1 2024</a:t>
            </a:fld>
            <a:endParaRPr lang="en-US" sz="1100" dirty="0"/>
          </a:p>
        </p:txBody>
      </p:sp>
      <p:sp>
        <p:nvSpPr>
          <p:cNvPr id="34" name="Text Placeholder 2">
            <a:extLst>
              <a:ext uri="{FF2B5EF4-FFF2-40B4-BE49-F238E27FC236}">
                <a16:creationId xmlns:a16="http://schemas.microsoft.com/office/drawing/2014/main" id="{CE7C22DF-D90A-8F24-40D3-4D075ABAA65C}"/>
              </a:ext>
            </a:extLst>
          </p:cNvPr>
          <p:cNvSpPr txBox="1">
            <a:spLocks/>
          </p:cNvSpPr>
          <p:nvPr>
            <p:custDataLst>
              <p:tags r:id="rId64"/>
            </p:custDataLst>
          </p:nvPr>
        </p:nvSpPr>
        <p:spPr bwMode="auto">
          <a:xfrm>
            <a:off x="1517650" y="4908550"/>
            <a:ext cx="336550" cy="3016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numCol="1" spcCol="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E5649F10-86D7-49EA-B8B3-A696BB72656B}" type="datetime'''''''''Q''''2'''''''''''''''' ''''''''''''2''0''''24'''''''">
              <a:rPr lang="en-US" altLang="en-US" sz="1100" smtClean="0"/>
              <a:pPr/>
              <a:t>Q2 2024</a:t>
            </a:fld>
            <a:endParaRPr lang="en-US" sz="1100" dirty="0"/>
          </a:p>
        </p:txBody>
      </p:sp>
      <p:sp>
        <p:nvSpPr>
          <p:cNvPr id="43" name="Text Placeholder 2">
            <a:extLst>
              <a:ext uri="{FF2B5EF4-FFF2-40B4-BE49-F238E27FC236}">
                <a16:creationId xmlns:a16="http://schemas.microsoft.com/office/drawing/2014/main" id="{2A29E6EA-A868-7389-9D35-D6137512B2D4}"/>
              </a:ext>
            </a:extLst>
          </p:cNvPr>
          <p:cNvSpPr txBox="1">
            <a:spLocks/>
          </p:cNvSpPr>
          <p:nvPr>
            <p:custDataLst>
              <p:tags r:id="rId65"/>
            </p:custDataLst>
          </p:nvPr>
        </p:nvSpPr>
        <p:spPr bwMode="gray">
          <a:xfrm>
            <a:off x="714375" y="4243388"/>
            <a:ext cx="404813" cy="192088"/>
          </a:xfrm>
          <a:prstGeom prst="rect">
            <a:avLst/>
          </a:prstGeom>
          <a:solidFill>
            <a:srgbClr val="969696"/>
          </a:solidFill>
          <a:ln>
            <a:noFill/>
          </a:ln>
          <a:effectLst/>
        </p:spPr>
        <p:txBody>
          <a:bodyPr vert="horz" wrap="none" lIns="25400" tIns="0" rIns="25400" bIns="0" numCol="1" spcCol="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B0C7D1D2-48A8-4BC6-89D7-E902A4B58BA9}" type="datetime'''''''''''''''3''''''7''''''''''''''''''''''''''''''''''%'''">
              <a:rPr lang="en-US" altLang="en-US" sz="1400" smtClean="0">
                <a:solidFill>
                  <a:schemeClr val="bg1"/>
                </a:solidFill>
                <a:effectLst/>
              </a:rPr>
              <a:pPr/>
              <a:t>37%</a:t>
            </a:fld>
            <a:endParaRPr lang="en-US" sz="1400" dirty="0">
              <a:solidFill>
                <a:schemeClr val="bg1"/>
              </a:solidFill>
            </a:endParaRPr>
          </a:p>
        </p:txBody>
      </p:sp>
      <p:sp>
        <p:nvSpPr>
          <p:cNvPr id="44" name="Text Placeholder 2">
            <a:extLst>
              <a:ext uri="{FF2B5EF4-FFF2-40B4-BE49-F238E27FC236}">
                <a16:creationId xmlns:a16="http://schemas.microsoft.com/office/drawing/2014/main" id="{9152635E-7B6B-29A9-2FF0-58D87EF9FB4C}"/>
              </a:ext>
            </a:extLst>
          </p:cNvPr>
          <p:cNvSpPr txBox="1">
            <a:spLocks/>
          </p:cNvSpPr>
          <p:nvPr>
            <p:custDataLst>
              <p:tags r:id="rId66"/>
            </p:custDataLst>
          </p:nvPr>
        </p:nvSpPr>
        <p:spPr bwMode="gray">
          <a:xfrm>
            <a:off x="714375" y="3111500"/>
            <a:ext cx="404813" cy="192088"/>
          </a:xfrm>
          <a:prstGeom prst="rect">
            <a:avLst/>
          </a:prstGeom>
          <a:solidFill>
            <a:schemeClr val="accent3"/>
          </a:solidFill>
          <a:ln>
            <a:noFill/>
          </a:ln>
          <a:effectLst/>
        </p:spPr>
        <p:txBody>
          <a:bodyPr vert="horz" wrap="none" lIns="25400" tIns="0" rIns="25400" bIns="0" numCol="1" spcCol="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8178B499-8DE6-47AE-BB47-E2E93A19993C}" type="datetime'''''''''''''''''''''''4''''3%'''''''''''''''''''''">
              <a:rPr lang="en-US" altLang="en-US" sz="1400" smtClean="0">
                <a:solidFill>
                  <a:schemeClr val="bg1"/>
                </a:solidFill>
                <a:effectLst/>
              </a:rPr>
              <a:pPr/>
              <a:t>43%</a:t>
            </a:fld>
            <a:endParaRPr lang="en-US" sz="1400" dirty="0">
              <a:solidFill>
                <a:schemeClr val="bg1"/>
              </a:solidFill>
            </a:endParaRPr>
          </a:p>
        </p:txBody>
      </p:sp>
      <p:sp>
        <p:nvSpPr>
          <p:cNvPr id="47" name="Text Placeholder 2">
            <a:extLst>
              <a:ext uri="{FF2B5EF4-FFF2-40B4-BE49-F238E27FC236}">
                <a16:creationId xmlns:a16="http://schemas.microsoft.com/office/drawing/2014/main" id="{E9DC1365-F8D7-B1BC-7BA6-280E60249D8F}"/>
              </a:ext>
            </a:extLst>
          </p:cNvPr>
          <p:cNvSpPr txBox="1">
            <a:spLocks/>
          </p:cNvSpPr>
          <p:nvPr>
            <p:custDataLst>
              <p:tags r:id="rId67"/>
            </p:custDataLst>
          </p:nvPr>
        </p:nvSpPr>
        <p:spPr bwMode="gray">
          <a:xfrm>
            <a:off x="714375" y="2220913"/>
            <a:ext cx="404813" cy="192088"/>
          </a:xfrm>
          <a:prstGeom prst="rect">
            <a:avLst/>
          </a:prstGeom>
          <a:solidFill>
            <a:schemeClr val="accent1"/>
          </a:solidFill>
          <a:ln>
            <a:noFill/>
          </a:ln>
          <a:effectLst/>
        </p:spPr>
        <p:txBody>
          <a:bodyPr vert="horz" wrap="none" lIns="25400" tIns="0" rIns="25400" bIns="0" numCol="1" spcCol="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E9ECF3E8-4ED1-4DCD-952A-9EC19B242A50}" type="datetime'''''20''''''''''''''''''''''''''''%'''''''''''''''''''''''">
              <a:rPr lang="en-US" altLang="en-US" sz="1400" smtClean="0">
                <a:solidFill>
                  <a:schemeClr val="bg1"/>
                </a:solidFill>
                <a:effectLst/>
              </a:rPr>
              <a:pPr/>
              <a:t>20%</a:t>
            </a:fld>
            <a:endParaRPr lang="en-US" sz="1400" dirty="0">
              <a:solidFill>
                <a:schemeClr val="bg1"/>
              </a:solidFill>
            </a:endParaRPr>
          </a:p>
        </p:txBody>
      </p:sp>
      <p:sp>
        <p:nvSpPr>
          <p:cNvPr id="53" name="Text Placeholder 2">
            <a:extLst>
              <a:ext uri="{FF2B5EF4-FFF2-40B4-BE49-F238E27FC236}">
                <a16:creationId xmlns:a16="http://schemas.microsoft.com/office/drawing/2014/main" id="{A1DFA996-BBEA-BCA1-CB30-27211F6A2D8A}"/>
              </a:ext>
            </a:extLst>
          </p:cNvPr>
          <p:cNvSpPr txBox="1">
            <a:spLocks/>
          </p:cNvSpPr>
          <p:nvPr>
            <p:custDataLst>
              <p:tags r:id="rId68"/>
            </p:custDataLst>
          </p:nvPr>
        </p:nvSpPr>
        <p:spPr bwMode="gray">
          <a:xfrm>
            <a:off x="1098550" y="4484688"/>
            <a:ext cx="404813" cy="192088"/>
          </a:xfrm>
          <a:prstGeom prst="rect">
            <a:avLst/>
          </a:prstGeom>
          <a:solidFill>
            <a:srgbClr val="969696"/>
          </a:solidFill>
          <a:ln>
            <a:noFill/>
          </a:ln>
          <a:effectLst/>
        </p:spPr>
        <p:txBody>
          <a:bodyPr vert="horz" wrap="none" lIns="25400" tIns="0" rIns="25400" bIns="0" numCol="1" spcCol="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6D26CB84-A07D-43CD-A66C-03843C21FD37}" type="datetime'''2''0''''''''''''''''''''''''''''''%'''''''">
              <a:rPr lang="en-US" altLang="en-US" sz="1400" smtClean="0">
                <a:solidFill>
                  <a:schemeClr val="bg1"/>
                </a:solidFill>
                <a:effectLst/>
              </a:rPr>
              <a:pPr/>
              <a:t>20%</a:t>
            </a:fld>
            <a:endParaRPr lang="en-US" sz="1400" dirty="0">
              <a:solidFill>
                <a:schemeClr val="bg1"/>
              </a:solidFill>
            </a:endParaRPr>
          </a:p>
        </p:txBody>
      </p:sp>
      <p:sp>
        <p:nvSpPr>
          <p:cNvPr id="60" name="Text Placeholder 2">
            <a:extLst>
              <a:ext uri="{FF2B5EF4-FFF2-40B4-BE49-F238E27FC236}">
                <a16:creationId xmlns:a16="http://schemas.microsoft.com/office/drawing/2014/main" id="{8C9CCB7F-C129-A8F3-6A0F-8F1C0731262C}"/>
              </a:ext>
            </a:extLst>
          </p:cNvPr>
          <p:cNvSpPr txBox="1">
            <a:spLocks/>
          </p:cNvSpPr>
          <p:nvPr>
            <p:custDataLst>
              <p:tags r:id="rId69"/>
            </p:custDataLst>
          </p:nvPr>
        </p:nvSpPr>
        <p:spPr bwMode="gray">
          <a:xfrm>
            <a:off x="1098550" y="3578225"/>
            <a:ext cx="404813" cy="192088"/>
          </a:xfrm>
          <a:prstGeom prst="rect">
            <a:avLst/>
          </a:prstGeom>
          <a:solidFill>
            <a:schemeClr val="accent3"/>
          </a:solidFill>
          <a:ln>
            <a:noFill/>
          </a:ln>
          <a:effectLst/>
        </p:spPr>
        <p:txBody>
          <a:bodyPr vert="horz" wrap="none" lIns="25400" tIns="0" rIns="25400" bIns="0" numCol="1" spcCol="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ED6316D0-FBF5-4C1A-B768-D6D26A6740B5}" type="datetime'''''''''''''''''''''4''''''''''''''''''4''''''''%'''''">
              <a:rPr lang="en-US" altLang="en-US" sz="1400" smtClean="0">
                <a:solidFill>
                  <a:schemeClr val="bg1"/>
                </a:solidFill>
                <a:effectLst/>
              </a:rPr>
              <a:pPr/>
              <a:t>44%</a:t>
            </a:fld>
            <a:endParaRPr lang="en-US" sz="1400" dirty="0">
              <a:solidFill>
                <a:schemeClr val="bg1"/>
              </a:solidFill>
            </a:endParaRPr>
          </a:p>
        </p:txBody>
      </p:sp>
      <p:sp>
        <p:nvSpPr>
          <p:cNvPr id="63" name="Text Placeholder 2">
            <a:extLst>
              <a:ext uri="{FF2B5EF4-FFF2-40B4-BE49-F238E27FC236}">
                <a16:creationId xmlns:a16="http://schemas.microsoft.com/office/drawing/2014/main" id="{5547E9C7-9FE5-F71C-07E9-721AA760573C}"/>
              </a:ext>
            </a:extLst>
          </p:cNvPr>
          <p:cNvSpPr txBox="1">
            <a:spLocks/>
          </p:cNvSpPr>
          <p:nvPr>
            <p:custDataLst>
              <p:tags r:id="rId70"/>
            </p:custDataLst>
          </p:nvPr>
        </p:nvSpPr>
        <p:spPr bwMode="gray">
          <a:xfrm>
            <a:off x="1098550" y="2446338"/>
            <a:ext cx="404813" cy="192088"/>
          </a:xfrm>
          <a:prstGeom prst="rect">
            <a:avLst/>
          </a:prstGeom>
          <a:solidFill>
            <a:schemeClr val="accent1"/>
          </a:solidFill>
          <a:ln>
            <a:noFill/>
          </a:ln>
          <a:effectLst/>
        </p:spPr>
        <p:txBody>
          <a:bodyPr vert="horz" wrap="none" lIns="25400" tIns="0" rIns="25400" bIns="0" numCol="1" spcCol="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E0E9D95F-B917-44BA-9830-CDB093A43590}" type="datetime'''''''''''''''''3''''''''''''6%'''''''''''''''''''">
              <a:rPr lang="en-US" altLang="en-US" sz="1400" smtClean="0">
                <a:solidFill>
                  <a:schemeClr val="bg1"/>
                </a:solidFill>
                <a:effectLst/>
              </a:rPr>
              <a:pPr/>
              <a:t>36%</a:t>
            </a:fld>
            <a:endParaRPr lang="en-US" sz="1400" dirty="0">
              <a:solidFill>
                <a:schemeClr val="bg1"/>
              </a:solidFill>
            </a:endParaRPr>
          </a:p>
        </p:txBody>
      </p:sp>
      <p:sp>
        <p:nvSpPr>
          <p:cNvPr id="66" name="Text Placeholder 2">
            <a:extLst>
              <a:ext uri="{FF2B5EF4-FFF2-40B4-BE49-F238E27FC236}">
                <a16:creationId xmlns:a16="http://schemas.microsoft.com/office/drawing/2014/main" id="{BFBFC31F-434D-D3F6-9805-1377735AFCD9}"/>
              </a:ext>
            </a:extLst>
          </p:cNvPr>
          <p:cNvSpPr txBox="1">
            <a:spLocks/>
          </p:cNvSpPr>
          <p:nvPr>
            <p:custDataLst>
              <p:tags r:id="rId71"/>
            </p:custDataLst>
          </p:nvPr>
        </p:nvSpPr>
        <p:spPr bwMode="gray">
          <a:xfrm>
            <a:off x="1484313" y="4573588"/>
            <a:ext cx="404813" cy="192088"/>
          </a:xfrm>
          <a:prstGeom prst="rect">
            <a:avLst/>
          </a:prstGeom>
          <a:solidFill>
            <a:srgbClr val="969696"/>
          </a:solidFill>
          <a:ln>
            <a:noFill/>
          </a:ln>
          <a:effectLst/>
        </p:spPr>
        <p:txBody>
          <a:bodyPr vert="horz" wrap="none" lIns="25400" tIns="0" rIns="25400" bIns="0" numCol="1" spcCol="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AF150F4E-8A67-437B-96A0-D1EBF9185314}" type="datetime'''''''''''''1''''''''''''''''''''4''''''''''''''''''%'''''">
              <a:rPr lang="en-US" altLang="en-US" sz="1400" smtClean="0">
                <a:solidFill>
                  <a:schemeClr val="bg1"/>
                </a:solidFill>
                <a:effectLst/>
              </a:rPr>
              <a:pPr/>
              <a:t>14%</a:t>
            </a:fld>
            <a:endParaRPr lang="en-US" sz="1400" dirty="0">
              <a:solidFill>
                <a:schemeClr val="bg1"/>
              </a:solidFill>
            </a:endParaRPr>
          </a:p>
        </p:txBody>
      </p:sp>
      <p:sp>
        <p:nvSpPr>
          <p:cNvPr id="68" name="Text Placeholder 2">
            <a:extLst>
              <a:ext uri="{FF2B5EF4-FFF2-40B4-BE49-F238E27FC236}">
                <a16:creationId xmlns:a16="http://schemas.microsoft.com/office/drawing/2014/main" id="{0BF844A3-F279-CFF5-6350-0D0EFEB5E120}"/>
              </a:ext>
            </a:extLst>
          </p:cNvPr>
          <p:cNvSpPr txBox="1">
            <a:spLocks/>
          </p:cNvSpPr>
          <p:nvPr>
            <p:custDataLst>
              <p:tags r:id="rId72"/>
            </p:custDataLst>
          </p:nvPr>
        </p:nvSpPr>
        <p:spPr bwMode="gray">
          <a:xfrm>
            <a:off x="1484313" y="3754438"/>
            <a:ext cx="404813" cy="192088"/>
          </a:xfrm>
          <a:prstGeom prst="rect">
            <a:avLst/>
          </a:prstGeom>
          <a:solidFill>
            <a:schemeClr val="accent3"/>
          </a:solidFill>
          <a:ln>
            <a:noFill/>
          </a:ln>
          <a:effectLst/>
        </p:spPr>
        <p:txBody>
          <a:bodyPr vert="horz" wrap="none" lIns="25400" tIns="0" rIns="25400" bIns="0" numCol="1" spcCol="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579C8154-9A76-43F0-8CA9-05E9494D2EA8}" type="datetime'''''''''4''''''''4''''''''''%'''''''''''">
              <a:rPr lang="en-US" altLang="en-US" sz="1400" smtClean="0">
                <a:solidFill>
                  <a:schemeClr val="bg1"/>
                </a:solidFill>
                <a:effectLst/>
              </a:rPr>
              <a:pPr/>
              <a:t>44%</a:t>
            </a:fld>
            <a:endParaRPr lang="en-US" sz="1400" dirty="0">
              <a:solidFill>
                <a:schemeClr val="bg1"/>
              </a:solidFill>
            </a:endParaRPr>
          </a:p>
        </p:txBody>
      </p:sp>
      <p:sp>
        <p:nvSpPr>
          <p:cNvPr id="71" name="Text Placeholder 2">
            <a:extLst>
              <a:ext uri="{FF2B5EF4-FFF2-40B4-BE49-F238E27FC236}">
                <a16:creationId xmlns:a16="http://schemas.microsoft.com/office/drawing/2014/main" id="{570F633B-EE81-2884-921B-DD115791BE1A}"/>
              </a:ext>
            </a:extLst>
          </p:cNvPr>
          <p:cNvSpPr txBox="1">
            <a:spLocks/>
          </p:cNvSpPr>
          <p:nvPr>
            <p:custDataLst>
              <p:tags r:id="rId73"/>
            </p:custDataLst>
          </p:nvPr>
        </p:nvSpPr>
        <p:spPr bwMode="gray">
          <a:xfrm>
            <a:off x="1484313" y="2533650"/>
            <a:ext cx="404813" cy="192088"/>
          </a:xfrm>
          <a:prstGeom prst="rect">
            <a:avLst/>
          </a:prstGeom>
          <a:solidFill>
            <a:schemeClr val="accent1"/>
          </a:solidFill>
          <a:ln>
            <a:noFill/>
          </a:ln>
          <a:effectLst/>
        </p:spPr>
        <p:txBody>
          <a:bodyPr vert="horz" wrap="none" lIns="25400" tIns="0" rIns="25400" bIns="0" numCol="1" spcCol="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A5DF9D8C-9A1C-48C2-8C76-EC63B45FE10E}" type="datetime'''''''''''''''''''''''''4''2''''''''''''''''''%'">
              <a:rPr lang="en-US" altLang="en-US" sz="1400" smtClean="0">
                <a:solidFill>
                  <a:schemeClr val="bg1"/>
                </a:solidFill>
                <a:effectLst/>
              </a:rPr>
              <a:pPr/>
              <a:t>42%</a:t>
            </a:fld>
            <a:endParaRPr lang="en-US" sz="1400" dirty="0">
              <a:solidFill>
                <a:schemeClr val="bg1"/>
              </a:solidFill>
            </a:endParaRPr>
          </a:p>
        </p:txBody>
      </p:sp>
      <p:sp>
        <p:nvSpPr>
          <p:cNvPr id="74" name="Text Placeholder 2">
            <a:extLst>
              <a:ext uri="{FF2B5EF4-FFF2-40B4-BE49-F238E27FC236}">
                <a16:creationId xmlns:a16="http://schemas.microsoft.com/office/drawing/2014/main" id="{E508EB23-B147-0571-7787-4E8A3AD267CF}"/>
              </a:ext>
            </a:extLst>
          </p:cNvPr>
          <p:cNvSpPr txBox="1">
            <a:spLocks/>
          </p:cNvSpPr>
          <p:nvPr>
            <p:custDataLst>
              <p:tags r:id="rId74"/>
            </p:custDataLst>
          </p:nvPr>
        </p:nvSpPr>
        <p:spPr bwMode="gray">
          <a:xfrm>
            <a:off x="6867525" y="2446338"/>
            <a:ext cx="404813" cy="192088"/>
          </a:xfrm>
          <a:prstGeom prst="rect">
            <a:avLst/>
          </a:prstGeom>
          <a:solidFill>
            <a:schemeClr val="accent1"/>
          </a:solidFill>
          <a:ln>
            <a:noFill/>
          </a:ln>
          <a:effectLst/>
        </p:spPr>
        <p:txBody>
          <a:bodyPr vert="horz" wrap="none" lIns="25400" tIns="0" rIns="25400" bIns="0" numCol="1" spcCol="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ct val="0"/>
              </a:spcBef>
              <a:spcAft>
                <a:spcPct val="0"/>
              </a:spcAft>
            </a:pPr>
            <a:fld id="{FB06E423-42DE-48A1-966C-25E1DB2B2F41}" type="datetime'''''3''6''''''''''''''''''''''''''%'''''''">
              <a:rPr lang="en-US" altLang="en-US" sz="1400" smtClean="0">
                <a:solidFill>
                  <a:schemeClr val="bg1"/>
                </a:solidFill>
              </a:rPr>
              <a:pPr/>
              <a:t>36%</a:t>
            </a:fld>
            <a:endParaRPr lang="en-US" sz="1400" dirty="0">
              <a:solidFill>
                <a:schemeClr val="bg1"/>
              </a:solidFill>
            </a:endParaRPr>
          </a:p>
        </p:txBody>
      </p:sp>
      <p:sp>
        <p:nvSpPr>
          <p:cNvPr id="37" name="Rectangle 36">
            <a:extLst>
              <a:ext uri="{FF2B5EF4-FFF2-40B4-BE49-F238E27FC236}">
                <a16:creationId xmlns:a16="http://schemas.microsoft.com/office/drawing/2014/main" id="{D054A5C2-D550-E57B-B5DA-677005790A44}"/>
              </a:ext>
            </a:extLst>
          </p:cNvPr>
          <p:cNvSpPr/>
          <p:nvPr>
            <p:custDataLst>
              <p:tags r:id="rId75"/>
            </p:custDataLst>
          </p:nvPr>
        </p:nvSpPr>
        <p:spPr bwMode="auto">
          <a:xfrm>
            <a:off x="10036175" y="1377950"/>
            <a:ext cx="214313" cy="160338"/>
          </a:xfrm>
          <a:prstGeom prst="rect">
            <a:avLst/>
          </a:prstGeom>
          <a:solidFill>
            <a:schemeClr val="accent1"/>
          </a:solidFill>
          <a:ln w="12700" cap="flat" cmpd="sng" algn="ctr">
            <a:noFill/>
            <a:prstDash val="solid"/>
            <a:miter lim="800000"/>
            <a:headEnd type="none" w="med" len="med"/>
            <a:tailEnd type="none" w="med" len="med"/>
          </a:ln>
          <a:effectLst/>
          <a:extLst>
            <a:ext uri="{91240B29-F687-4F45-9708-019B960494DF}">
              <a14:hiddenLine xmlns:a14="http://schemas.microsoft.com/office/drawing/2010/main" w="12700" cap="flat" cmpd="sng" algn="ctr">
                <a:solidFill>
                  <a:schemeClr val="accent1">
                    <a:shade val="50000"/>
                  </a:schemeClr>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D4238C8E-5B9C-F1DC-A0DE-2F52264F50B8}"/>
              </a:ext>
            </a:extLst>
          </p:cNvPr>
          <p:cNvSpPr/>
          <p:nvPr>
            <p:custDataLst>
              <p:tags r:id="rId76"/>
            </p:custDataLst>
          </p:nvPr>
        </p:nvSpPr>
        <p:spPr bwMode="auto">
          <a:xfrm>
            <a:off x="10036175" y="1601788"/>
            <a:ext cx="214313" cy="160338"/>
          </a:xfrm>
          <a:prstGeom prst="rect">
            <a:avLst/>
          </a:prstGeom>
          <a:solidFill>
            <a:schemeClr val="accent3"/>
          </a:solidFill>
          <a:ln w="12700"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F394C774-EE09-8CD8-5E7A-DAE06CE754D4}"/>
              </a:ext>
            </a:extLst>
          </p:cNvPr>
          <p:cNvSpPr/>
          <p:nvPr>
            <p:custDataLst>
              <p:tags r:id="rId77"/>
            </p:custDataLst>
          </p:nvPr>
        </p:nvSpPr>
        <p:spPr bwMode="auto">
          <a:xfrm>
            <a:off x="10036175" y="1825625"/>
            <a:ext cx="214313" cy="160338"/>
          </a:xfrm>
          <a:prstGeom prst="rect">
            <a:avLst/>
          </a:prstGeom>
          <a:solidFill>
            <a:srgbClr val="969696"/>
          </a:solidFill>
          <a:ln w="12700"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 Placeholder 2">
            <a:extLst>
              <a:ext uri="{FF2B5EF4-FFF2-40B4-BE49-F238E27FC236}">
                <a16:creationId xmlns:a16="http://schemas.microsoft.com/office/drawing/2014/main" id="{C109A968-296A-407C-92F1-6E4267A1910F}"/>
              </a:ext>
            </a:extLst>
          </p:cNvPr>
          <p:cNvSpPr txBox="1">
            <a:spLocks/>
          </p:cNvSpPr>
          <p:nvPr>
            <p:custDataLst>
              <p:tags r:id="rId78"/>
            </p:custDataLst>
          </p:nvPr>
        </p:nvSpPr>
        <p:spPr bwMode="auto">
          <a:xfrm>
            <a:off x="10301288" y="1385888"/>
            <a:ext cx="1587500" cy="1651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0"/>
              </a:spcBef>
              <a:spcAft>
                <a:spcPct val="0"/>
              </a:spcAft>
            </a:pPr>
            <a:fld id="{E71AEFF0-F4E5-4C6B-857D-B0D01DB54B02}" type="datetime'''''Be''tter ''''tha''''n ''''l''ast'''''''' qu''art''''e''r'">
              <a:rPr lang="en-US" altLang="en-US" sz="1200" smtClean="0"/>
              <a:pPr/>
              <a:t>Better than last quarter</a:t>
            </a:fld>
            <a:endParaRPr lang="en-US" sz="1200" dirty="0"/>
          </a:p>
        </p:txBody>
      </p:sp>
      <p:sp>
        <p:nvSpPr>
          <p:cNvPr id="42" name="Text Placeholder 2">
            <a:extLst>
              <a:ext uri="{FF2B5EF4-FFF2-40B4-BE49-F238E27FC236}">
                <a16:creationId xmlns:a16="http://schemas.microsoft.com/office/drawing/2014/main" id="{D3A21B69-D434-69EE-CB40-F6FBEBFB0275}"/>
              </a:ext>
            </a:extLst>
          </p:cNvPr>
          <p:cNvSpPr txBox="1">
            <a:spLocks/>
          </p:cNvSpPr>
          <p:nvPr>
            <p:custDataLst>
              <p:tags r:id="rId79"/>
            </p:custDataLst>
          </p:nvPr>
        </p:nvSpPr>
        <p:spPr bwMode="auto">
          <a:xfrm>
            <a:off x="10301288" y="1609725"/>
            <a:ext cx="1398588" cy="1651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0"/>
              </a:spcBef>
              <a:spcAft>
                <a:spcPct val="0"/>
              </a:spcAft>
            </a:pPr>
            <a:fld id="{9C32EF10-A1E9-447D-8F63-07E549EE5F90}" type="datetime'''''Sa''''''''''m''e a''''s'''''' last'' ''''q''uar''te''r'">
              <a:rPr lang="en-US" altLang="en-US" sz="1200" smtClean="0"/>
              <a:pPr/>
              <a:t>Same as last quarter</a:t>
            </a:fld>
            <a:endParaRPr lang="en-US" sz="1200" dirty="0"/>
          </a:p>
        </p:txBody>
      </p:sp>
      <p:sp>
        <p:nvSpPr>
          <p:cNvPr id="40" name="Text Placeholder 2">
            <a:extLst>
              <a:ext uri="{FF2B5EF4-FFF2-40B4-BE49-F238E27FC236}">
                <a16:creationId xmlns:a16="http://schemas.microsoft.com/office/drawing/2014/main" id="{86A7A0A2-E507-E126-66EB-D5D2F8E77D89}"/>
              </a:ext>
            </a:extLst>
          </p:cNvPr>
          <p:cNvSpPr txBox="1">
            <a:spLocks/>
          </p:cNvSpPr>
          <p:nvPr>
            <p:custDataLst>
              <p:tags r:id="rId80"/>
            </p:custDataLst>
          </p:nvPr>
        </p:nvSpPr>
        <p:spPr bwMode="auto">
          <a:xfrm>
            <a:off x="10301288" y="1833563"/>
            <a:ext cx="1612900" cy="1651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ctr" anchorCtr="0">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231775" indent="-231775"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461963" indent="-230188"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3pPr>
            <a:lvl4pPr marL="682625" indent="-220663" algn="l" defTabSz="914400" rtl="0" eaLnBrk="1" latinLnBrk="0" hangingPunct="1">
              <a:lnSpc>
                <a:spcPct val="90000"/>
              </a:lnSpc>
              <a:spcBef>
                <a:spcPts val="500"/>
              </a:spcBef>
              <a:buFont typeface="Avenir Next LT Pro" panose="020B0504020202020204" pitchFamily="34" charset="0"/>
              <a:buChar char="−"/>
              <a:defRPr sz="1100" kern="1200">
                <a:solidFill>
                  <a:schemeClr val="tx1"/>
                </a:solidFill>
                <a:latin typeface="+mn-lt"/>
                <a:ea typeface="+mn-ea"/>
                <a:cs typeface="+mn-cs"/>
              </a:defRPr>
            </a:lvl4pPr>
            <a:lvl5pPr marL="862013" indent="-179388" algn="l" defTabSz="914400" rtl="0" eaLnBrk="1" latinLnBrk="0" hangingPunct="1">
              <a:lnSpc>
                <a:spcPct val="9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0"/>
              </a:spcBef>
              <a:spcAft>
                <a:spcPct val="0"/>
              </a:spcAft>
            </a:pPr>
            <a:fld id="{2F0D21E6-71FF-413F-9411-9CA307434048}" type="datetime'Wor''se th''an ''l''''a''s''''''t ''''''q''u''a''r''t''er'">
              <a:rPr lang="en-US" altLang="en-US" sz="1200" smtClean="0"/>
              <a:pPr/>
              <a:t>Worse than last quarter</a:t>
            </a:fld>
            <a:endParaRPr lang="en-US" sz="1200" dirty="0"/>
          </a:p>
        </p:txBody>
      </p:sp>
      <p:sp>
        <p:nvSpPr>
          <p:cNvPr id="62" name="TextBox 61">
            <a:extLst>
              <a:ext uri="{FF2B5EF4-FFF2-40B4-BE49-F238E27FC236}">
                <a16:creationId xmlns:a16="http://schemas.microsoft.com/office/drawing/2014/main" id="{08184726-B3B3-4FCA-BBD5-8C3932DC184D}"/>
              </a:ext>
            </a:extLst>
          </p:cNvPr>
          <p:cNvSpPr txBox="1"/>
          <p:nvPr/>
        </p:nvSpPr>
        <p:spPr>
          <a:xfrm>
            <a:off x="2016797" y="1305392"/>
            <a:ext cx="1638941" cy="646331"/>
          </a:xfrm>
          <a:prstGeom prst="rect">
            <a:avLst/>
          </a:prstGeom>
          <a:noFill/>
        </p:spPr>
        <p:txBody>
          <a:bodyPr wrap="square" rtlCol="0">
            <a:spAutoFit/>
          </a:bodyPr>
          <a:lstStyle/>
          <a:p>
            <a:pPr algn="ctr"/>
            <a:r>
              <a:rPr lang="en-US" sz="1200" b="1" dirty="0"/>
              <a:t>Quality of Prospective Customer Pipeline</a:t>
            </a:r>
          </a:p>
        </p:txBody>
      </p:sp>
      <p:sp>
        <p:nvSpPr>
          <p:cNvPr id="67" name="TextBox 66">
            <a:extLst>
              <a:ext uri="{FF2B5EF4-FFF2-40B4-BE49-F238E27FC236}">
                <a16:creationId xmlns:a16="http://schemas.microsoft.com/office/drawing/2014/main" id="{08482825-1CEF-FF19-3F73-DD978245223E}"/>
              </a:ext>
            </a:extLst>
          </p:cNvPr>
          <p:cNvSpPr txBox="1"/>
          <p:nvPr/>
        </p:nvSpPr>
        <p:spPr>
          <a:xfrm>
            <a:off x="469558" y="5576282"/>
            <a:ext cx="7822388" cy="553998"/>
          </a:xfrm>
          <a:prstGeom prst="rect">
            <a:avLst/>
          </a:prstGeom>
          <a:noFill/>
        </p:spPr>
        <p:txBody>
          <a:bodyPr wrap="square">
            <a:spAutoFit/>
          </a:bodyPr>
          <a:lstStyle/>
          <a:p>
            <a:r>
              <a:rPr lang="en-US" sz="1000" dirty="0"/>
              <a:t>N = 113 (Q3 2023); N = 87 (Q1 2024); N = 102 (Q2 2024)</a:t>
            </a:r>
          </a:p>
          <a:p>
            <a:r>
              <a:rPr lang="en-US" sz="1000" dirty="0"/>
              <a:t>Source: SBI Q3 2023 CEO Survey; SBI Q1 2024 CEO Survey; SBI Q2 2024 CEO Survey</a:t>
            </a:r>
          </a:p>
          <a:p>
            <a:endParaRPr lang="en-US" sz="1000" dirty="0"/>
          </a:p>
        </p:txBody>
      </p:sp>
      <p:sp>
        <p:nvSpPr>
          <p:cNvPr id="142" name="TextBox 141">
            <a:extLst>
              <a:ext uri="{FF2B5EF4-FFF2-40B4-BE49-F238E27FC236}">
                <a16:creationId xmlns:a16="http://schemas.microsoft.com/office/drawing/2014/main" id="{E9ADD477-D79C-D512-C23B-5304A016F6FC}"/>
              </a:ext>
            </a:extLst>
          </p:cNvPr>
          <p:cNvSpPr txBox="1"/>
          <p:nvPr/>
        </p:nvSpPr>
        <p:spPr>
          <a:xfrm>
            <a:off x="3589139" y="1276132"/>
            <a:ext cx="1638941" cy="646331"/>
          </a:xfrm>
          <a:prstGeom prst="rect">
            <a:avLst/>
          </a:prstGeom>
          <a:noFill/>
        </p:spPr>
        <p:txBody>
          <a:bodyPr wrap="square" rtlCol="0">
            <a:spAutoFit/>
          </a:bodyPr>
          <a:lstStyle/>
          <a:p>
            <a:pPr algn="ctr"/>
            <a:r>
              <a:rPr lang="en-US" sz="1200" b="1" dirty="0"/>
              <a:t>Speed Progressing Through Marketing Funnel</a:t>
            </a:r>
          </a:p>
        </p:txBody>
      </p:sp>
      <p:sp>
        <p:nvSpPr>
          <p:cNvPr id="143" name="TextBox 142">
            <a:extLst>
              <a:ext uri="{FF2B5EF4-FFF2-40B4-BE49-F238E27FC236}">
                <a16:creationId xmlns:a16="http://schemas.microsoft.com/office/drawing/2014/main" id="{F69A643F-8471-BE52-D3D5-1FB057C48A79}"/>
              </a:ext>
            </a:extLst>
          </p:cNvPr>
          <p:cNvSpPr txBox="1"/>
          <p:nvPr/>
        </p:nvSpPr>
        <p:spPr>
          <a:xfrm>
            <a:off x="5246359" y="1317811"/>
            <a:ext cx="1469186" cy="461665"/>
          </a:xfrm>
          <a:prstGeom prst="rect">
            <a:avLst/>
          </a:prstGeom>
          <a:noFill/>
        </p:spPr>
        <p:txBody>
          <a:bodyPr wrap="square" rtlCol="0">
            <a:spAutoFit/>
          </a:bodyPr>
          <a:lstStyle/>
          <a:p>
            <a:pPr algn="ctr"/>
            <a:r>
              <a:rPr lang="en-US" sz="1200" b="1" dirty="0"/>
              <a:t>Sales Deal Volume</a:t>
            </a:r>
          </a:p>
        </p:txBody>
      </p:sp>
      <p:sp>
        <p:nvSpPr>
          <p:cNvPr id="144" name="TextBox 143">
            <a:extLst>
              <a:ext uri="{FF2B5EF4-FFF2-40B4-BE49-F238E27FC236}">
                <a16:creationId xmlns:a16="http://schemas.microsoft.com/office/drawing/2014/main" id="{DA696603-79CC-9CE9-263D-DE6F3A2F00E3}"/>
              </a:ext>
            </a:extLst>
          </p:cNvPr>
          <p:cNvSpPr txBox="1"/>
          <p:nvPr/>
        </p:nvSpPr>
        <p:spPr>
          <a:xfrm>
            <a:off x="6800422" y="1305392"/>
            <a:ext cx="1469186" cy="461665"/>
          </a:xfrm>
          <a:prstGeom prst="rect">
            <a:avLst/>
          </a:prstGeom>
          <a:noFill/>
        </p:spPr>
        <p:txBody>
          <a:bodyPr wrap="square" rtlCol="0">
            <a:spAutoFit/>
          </a:bodyPr>
          <a:lstStyle/>
          <a:p>
            <a:pPr algn="ctr"/>
            <a:r>
              <a:rPr lang="en-US" sz="1200" b="1" dirty="0"/>
              <a:t>Net-New Sales Deal Velocity</a:t>
            </a:r>
          </a:p>
        </p:txBody>
      </p:sp>
      <p:sp>
        <p:nvSpPr>
          <p:cNvPr id="145" name="TextBox 144">
            <a:extLst>
              <a:ext uri="{FF2B5EF4-FFF2-40B4-BE49-F238E27FC236}">
                <a16:creationId xmlns:a16="http://schemas.microsoft.com/office/drawing/2014/main" id="{FDFB136E-3D6A-C84F-C36D-B459DDC1F8A8}"/>
              </a:ext>
            </a:extLst>
          </p:cNvPr>
          <p:cNvSpPr txBox="1"/>
          <p:nvPr/>
        </p:nvSpPr>
        <p:spPr>
          <a:xfrm>
            <a:off x="8392159" y="1305392"/>
            <a:ext cx="1224283" cy="461665"/>
          </a:xfrm>
          <a:prstGeom prst="rect">
            <a:avLst/>
          </a:prstGeom>
          <a:noFill/>
        </p:spPr>
        <p:txBody>
          <a:bodyPr wrap="square" rtlCol="0">
            <a:spAutoFit/>
          </a:bodyPr>
          <a:lstStyle/>
          <a:p>
            <a:pPr algn="ctr"/>
            <a:r>
              <a:rPr lang="en-US" sz="1200" b="1" dirty="0"/>
              <a:t>Sales Deal Size</a:t>
            </a:r>
          </a:p>
        </p:txBody>
      </p:sp>
      <p:sp>
        <p:nvSpPr>
          <p:cNvPr id="146" name="TextBox 145">
            <a:extLst>
              <a:ext uri="{FF2B5EF4-FFF2-40B4-BE49-F238E27FC236}">
                <a16:creationId xmlns:a16="http://schemas.microsoft.com/office/drawing/2014/main" id="{D7BFD1CC-96A9-1EED-7FD5-F290091C301D}"/>
              </a:ext>
            </a:extLst>
          </p:cNvPr>
          <p:cNvSpPr txBox="1"/>
          <p:nvPr/>
        </p:nvSpPr>
        <p:spPr>
          <a:xfrm>
            <a:off x="701446" y="1342381"/>
            <a:ext cx="1224283" cy="461665"/>
          </a:xfrm>
          <a:prstGeom prst="rect">
            <a:avLst/>
          </a:prstGeom>
          <a:noFill/>
        </p:spPr>
        <p:txBody>
          <a:bodyPr wrap="square" rtlCol="0">
            <a:spAutoFit/>
          </a:bodyPr>
          <a:lstStyle/>
          <a:p>
            <a:pPr algn="ctr"/>
            <a:r>
              <a:rPr lang="en-US" sz="1200" b="1" dirty="0"/>
              <a:t>Renewal rates (MRR or ARR)</a:t>
            </a:r>
          </a:p>
        </p:txBody>
      </p:sp>
    </p:spTree>
    <p:extLst>
      <p:ext uri="{BB962C8B-B14F-4D97-AF65-F5344CB8AC3E}">
        <p14:creationId xmlns:p14="http://schemas.microsoft.com/office/powerpoint/2010/main" val="5535288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4FC3E97-4AA6-E0FC-4FA9-5F9E9C1AC7C3}"/>
              </a:ext>
            </a:extLst>
          </p:cNvPr>
          <p:cNvSpPr>
            <a:spLocks noGrp="1"/>
          </p:cNvSpPr>
          <p:nvPr>
            <p:ph type="body" sz="quarter" idx="10"/>
          </p:nvPr>
        </p:nvSpPr>
        <p:spPr>
          <a:xfrm>
            <a:off x="8178229" y="1608083"/>
            <a:ext cx="3473189" cy="3657600"/>
          </a:xfrm>
        </p:spPr>
        <p:txBody>
          <a:bodyPr>
            <a:normAutofit lnSpcReduction="10000"/>
          </a:bodyPr>
          <a:lstStyle/>
          <a:p>
            <a:r>
              <a:rPr lang="en-US" b="1" dirty="0">
                <a:latin typeface="Avenir Next LT Pro" panose="020B0504020202020204" pitchFamily="34" charset="77"/>
              </a:rPr>
              <a:t>About SBI</a:t>
            </a:r>
          </a:p>
          <a:p>
            <a:pPr marL="12700" algn="l"/>
            <a:r>
              <a:rPr lang="en-US" sz="1400" dirty="0">
                <a:latin typeface="Avenir Next LT Pro" panose="020B0504020202020204" pitchFamily="34" charset="77"/>
                <a:ea typeface="Verdana" panose="020B0604030504040204" pitchFamily="34" charset="0"/>
                <a:cs typeface="Verdana" panose="020B0604030504040204" pitchFamily="34" charset="0"/>
              </a:rPr>
              <a:t>Driven by insights and delivered from experience, SBI continues to help clients grow their revenue, margin and enterprise value in ways never before possible</a:t>
            </a:r>
            <a:r>
              <a:rPr lang="en-US" dirty="0">
                <a:latin typeface="Avenir Next LT Pro" panose="020B0504020202020204" pitchFamily="34" charset="77"/>
                <a:ea typeface="Verdana" panose="020B0604030504040204" pitchFamily="34" charset="0"/>
                <a:cs typeface="Verdana" panose="020B0604030504040204" pitchFamily="34" charset="0"/>
              </a:rPr>
              <a:t>.</a:t>
            </a:r>
          </a:p>
          <a:p>
            <a:pPr marL="12700" algn="l"/>
            <a:endParaRPr lang="en-US" sz="1400" dirty="0">
              <a:latin typeface="Avenir Next LT Pro" panose="020B0504020202020204" pitchFamily="34" charset="77"/>
              <a:ea typeface="Verdana" panose="020B0604030504040204" pitchFamily="34" charset="0"/>
              <a:cs typeface="Verdana" panose="020B0604030504040204" pitchFamily="34" charset="0"/>
            </a:endParaRPr>
          </a:p>
          <a:p>
            <a:pPr marL="12700" algn="l"/>
            <a:r>
              <a:rPr lang="en-US" sz="1400" dirty="0">
                <a:latin typeface="Avenir Next LT Pro" panose="020B0504020202020204" pitchFamily="34" charset="77"/>
                <a:ea typeface="Verdana" panose="020B0604030504040204" pitchFamily="34" charset="0"/>
                <a:cs typeface="Verdana" panose="020B0604030504040204" pitchFamily="34" charset="0"/>
              </a:rPr>
              <a:t>Working with us, leaders can expect confidence and trust with experienced partners every step of the way. We engage and support our clients as an extension of their team, both guiding and working side-by-side to deliver relatable, practical strategies that work for today and tomorrow.</a:t>
            </a:r>
          </a:p>
          <a:p>
            <a:pPr algn="l"/>
            <a:endParaRPr lang="en-US" sz="1400" dirty="0">
              <a:latin typeface="Avenir Next LT Pro" panose="020B0504020202020204" pitchFamily="34" charset="77"/>
              <a:ea typeface="Verdana" panose="020B0604030504040204" pitchFamily="34" charset="0"/>
              <a:cs typeface="Verdana" panose="020B0604030504040204" pitchFamily="34" charset="0"/>
            </a:endParaRPr>
          </a:p>
          <a:p>
            <a:pPr algn="l"/>
            <a:r>
              <a:rPr lang="en-US" sz="1400" dirty="0">
                <a:latin typeface="Avenir Next LT Pro" panose="020B0504020202020204" pitchFamily="34" charset="77"/>
                <a:ea typeface="Verdana" panose="020B0604030504040204" pitchFamily="34" charset="0"/>
                <a:cs typeface="Verdana" panose="020B0604030504040204" pitchFamily="34" charset="0"/>
              </a:rPr>
              <a:t>sbigrowth.com</a:t>
            </a:r>
          </a:p>
        </p:txBody>
      </p:sp>
    </p:spTree>
    <p:extLst>
      <p:ext uri="{BB962C8B-B14F-4D97-AF65-F5344CB8AC3E}">
        <p14:creationId xmlns:p14="http://schemas.microsoft.com/office/powerpoint/2010/main" val="49575346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lt;root reqver=&quot;27037&quot;&gt;&lt;version val=&quot;32978&quot;/&gt;&lt;CPresentation id=&quot;1&quot;&gt;&lt;m_precDefaultNumber&gt;&lt;m_bNumberIsYear val=&quot;1&quot;/&gt;&lt;m_chMinusSymbol&gt;-&lt;/m_chMinusSymbol&gt;&lt;m_chDecimalSymbol17909&gt;.&lt;/m_chDecimalSymbol17909&gt;&lt;m_nGroupingDigits17909 val=&quot;3&quot;/&gt;&lt;m_chGroupingSymbol17909&gt;,&lt;/m_chGroupingSymbol17909&gt;&lt;m_yearfmt&gt;&lt;begin val=&quot;0&quot;/&gt;&lt;end val=&quot;4&quot;/&gt;&lt;/m_yearfmt&gt;&lt;/m_precDefaultNumber&gt;&lt;m_precDefaultPercent&gt;&lt;m_bNumberIsYear val=&quot;1&quot;/&gt;&lt;m_chMinusSymbol&gt;-&lt;/m_chMinusSymbol&gt;&lt;m_nDecimalDigits17909 val=&quot;0&quot;/&gt;&lt;m_chDecimalSymbol17909&gt;.&lt;/m_chDecimalSymbol17909&gt;&lt;m_nGroupingDigits17909 val=&quot;3&quot;/&gt;&lt;m_chGroupingSymbol17909&gt;,&lt;/m_chGroupingSymbol17909&gt;&lt;m_strSuffix17909&gt;%&lt;/m_strSuffix17909&gt;&lt;m_yearfmt&gt;&lt;begin val=&quot;0&quot;/&gt;&lt;end val=&quot;4&quot;/&gt;&lt;/m_yearfmt&gt;&lt;/m_precDefaultPercent&gt;&lt;m_precDefaultDate&gt;&lt;m_bNumberIsYear val=&quot;0&quot;/&gt;&lt;m_strFormatTime&gt;%#m/%#d/%Y&lt;/m_strFormatTime&gt;&lt;m_yearfmt&gt;&lt;begin val=&quot;0&quot;/&gt;&lt;end val=&quot;0&quot;/&gt;&lt;/m_yearfmt&gt;&lt;/m_precDefaultDate&gt;&lt;m_precDefaultDay&gt;&lt;m_yearfmt&gt;&lt;begin val=&quot;0&quot;/&gt;&lt;end val=&quot;4&quot;/&gt;&lt;/m_yearfmt&gt;&lt;/m_precDefaultDay&gt;&lt;m_precDefaultWeek&gt;&lt;m_yearfmt&gt;&lt;begin val=&quot;0&quot;/&gt;&lt;end val=&quot;4&quot;/&gt;&lt;/m_yearfmt&gt;&lt;/m_precDefaultWeek&gt;&lt;m_precDefaultMonth&gt;&lt;m_yearfmt&gt;&lt;begin val=&quot;0&quot;/&gt;&lt;end val=&quot;4&quot;/&gt;&lt;/m_yearfmt&gt;&lt;/m_precDefaultMonth&gt;&lt;m_precDefaultQuarter&gt;&lt;m_yearfmt&gt;&lt;begin val=&quot;0&quot;/&gt;&lt;end val=&quot;4&quot;/&gt;&lt;/m_yearfmt&gt;&lt;/m_precDefaultQuarter&gt;&lt;m_precDefaultYear&gt;&lt;m_yearfmt&gt;&lt;begin val=&quot;0&quot;/&gt;&lt;end val=&quot;4&quot;/&gt;&lt;/m_yearfmt&gt;&lt;/m_precDefaultYear&gt;&lt;m_precDefaultFYDay&gt;&lt;m_yearfmt&gt;&lt;begin val=&quot;0&quot;/&gt;&lt;end val=&quot;4&quot;/&gt;&lt;/m_yearfmt&gt;&lt;/m_precDefaultFYDay&gt;&lt;m_precDefaultFYWeek&gt;&lt;m_yearfmt&gt;&lt;begin val=&quot;0&quot;/&gt;&lt;end val=&quot;4&quot;/&gt;&lt;/m_yearfmt&gt;&lt;/m_precDefaultFYWeek&gt;&lt;m_precDefaultFYMonth&gt;&lt;m_yearfmt&gt;&lt;begin val=&quot;0&quot;/&gt;&lt;end val=&quot;4&quot;/&gt;&lt;/m_yearfmt&gt;&lt;/m_precDefaultFYMonth&gt;&lt;m_precDefaultFYQuarter&gt;&lt;m_yearfmt&gt;&lt;begin val=&quot;0&quot;/&gt;&lt;end val=&quot;4&quot;/&gt;&lt;/m_yearfmt&gt;&lt;/m_precDefaultFYQuarter&gt;&lt;m_precDefaultFYYear&gt;&lt;m_yearfmt&gt;&lt;begin val=&quot;0&quot;/&gt;&lt;end val=&quot;4&quot;/&gt;&lt;/m_yearfmt&gt;&lt;/m_precDefaultFYYear&gt;&lt;m_mruColor&gt;&lt;m_vecMRU length=&quot;0&quot;/&gt;&lt;/m_mruColor&gt;&lt;m_eweekdayFirstOfWeek val=&quot;1&quot;/&gt;&lt;m_eweekdayFirstOfWorkweek val=&quot;2&quot;/&gt;&lt;m_eweekdayFirstOfWeekend val=&quot;7&quot;/&gt;&lt;/CPresentation&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DQDhWkV..9djILLe0nIE.w"/>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ku5.KdzRZyP0aVX9DaPlw"/>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a7vNo5eOmnD.QNyKmihqyw"/>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LwlOnlNuvBH_Si7ezlWrvw"/>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rSnw.xW.tatqfaQtZLP_SA"/>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m_3B3tkJYsMRX8mL2cmrDw"/>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OBkxKoifFatv.MdWEKmag"/>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crRKTZtOl5iD.YmN6V3d8w"/>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JqQYnFEZPGPuQS3t8EH7hg"/>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wXzBsaxDsn_3VYEK8dV_Kw"/>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32KGOO_tn4BbjyGQ89Ipbw"/>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x65ddECqysFWU6aDReAmSg"/>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l6a8mOphpInFa5zbGN0LbQ"/>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l6i._uQGqF5tEEjrPSD0iw"/>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XJCgfdgwhkR5S1Gn0.xkGQ"/>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0.4A8WnoOHy3BWL9uPS5uQ"/>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ICD2zbqH3IOu.rBQLgXIyw"/>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b71.t6k0V.hTdz.P8CF4Zg"/>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UYbb0mFQkupOlI2EsLeWQg"/>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7HQFDnJDLP5agQiIEyQdYw"/>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zRkagOaIsNhm.78nP3cnrw"/>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QXQCubY8k7_2_h3gUSQPlg"/>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5iGVreQ_Ab5oYM0pz4xOKg"/>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MQuUT.1vSh1p3KvLgZgulQ"/>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f4Anq2f8_dIjoCEBj84SlA"/>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za22sjvPsLl4t.ZXHDlD7g"/>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Uz1XcXi7pIttSdgElr46kg"/>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2s3HczVYmh42aTg395I4Sg"/>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9ZrzkFn0Lb9XL12IgHpRbg"/>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tblN8vyUKD1dbmsGcgqnj8Q"/>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YgBZffmmFphRsbsHR.VQJQ"/>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XbwGfacxtQmqI1ofqHwd6w"/>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ooMBxc8tvcfVnP_SZJto2g"/>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t9l7jLIopAJ1Fo1XNvIE4nQ"/>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tstLRy.FZmGZHSV7ajdTv5g"/>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toeA0Ma84RbUKJwRW3GVuxQ"/>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tFIoCj0iWq.kVhbxEx8ZEFg"/>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tZQwK34E6v67OuQQDN8UZpQ"/>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tfTLGiaPQlDmZ2UZcEa_JbQ"/>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tkcXKQ9dYApfBxXXyh_434g"/>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t2kRnohb5bRgh1lIOfB6KuQ"/>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tIbrFK.IAsyknkd.dOddGww"/>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thC2Uy1rku0hMPE1TJ3SElQ"/>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tKvTQLnDCb8pxVLm38PuIIA"/>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tfC8_8rYIkz5Qs87IhZ19fQ"/>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tQo38eWdwv01Ec_fH2Ap.uw"/>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tldrPckIyve4nOn_y3w_mLg"/>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tYRDT_pXO1Q6Js6gCHLI9Ow"/>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tEJ2YzaeH4UoHQ06ih4A.rw"/>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t9yCSsebdliB0OkPcsVixlQ"/>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tPwZnzz3eKEU0t3XKwyRrGw"/>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taV0H4toj79quYAfNrltVUA"/>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ty9b5uY4GPgtwOawLGMksuA"/>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tZBWiOp9PN7ZhpU12PeQkmg"/>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txkf5Ziro0uQSPKsSWCf7rA"/>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tmjeJBUccgcMCHcsJHJ00eQ"/>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tk6ZqpHjnty74qWFFgWZrFQ"/>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tJ_G3W4uE.qpVMVaOS1eFhA"/>
</p:tagLst>
</file>

<file path=ppt/tags/tag97.xml><?xml version="1.0" encoding="utf-8"?>
<p:tagLst xmlns:a="http://schemas.openxmlformats.org/drawingml/2006/main" xmlns:r="http://schemas.openxmlformats.org/officeDocument/2006/relationships" xmlns:p="http://schemas.openxmlformats.org/presentationml/2006/main">
  <p:tag name="THINKCELLSHAPEDONOTDELETE" val="tpS1ClTf7_UoYfLcEbmGjdg"/>
</p:tagLst>
</file>

<file path=ppt/tags/tag98.xml><?xml version="1.0" encoding="utf-8"?>
<p:tagLst xmlns:a="http://schemas.openxmlformats.org/drawingml/2006/main" xmlns:r="http://schemas.openxmlformats.org/officeDocument/2006/relationships" xmlns:p="http://schemas.openxmlformats.org/presentationml/2006/main">
  <p:tag name="THINKCELLSHAPEDONOTDELETE" val="txP2moH_xxNzCWBT_FGYM8Q"/>
</p:tagLst>
</file>

<file path=ppt/tags/tag99.xml><?xml version="1.0" encoding="utf-8"?>
<p:tagLst xmlns:a="http://schemas.openxmlformats.org/drawingml/2006/main" xmlns:r="http://schemas.openxmlformats.org/officeDocument/2006/relationships" xmlns:p="http://schemas.openxmlformats.org/presentationml/2006/main">
  <p:tag name="THINKCELLSHAPEDONOTDELETE" val="tKtW5MYYdQOvWq1lcEwmy7g"/>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t7QDNCZnsKEqVX8Iqe23B6w"/>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tTuLD6yLnYE7seHD8ADlFYg"/>
</p:tagLst>
</file>

<file path=ppt/tags/tag102.xml><?xml version="1.0" encoding="utf-8"?>
<p:tagLst xmlns:a="http://schemas.openxmlformats.org/drawingml/2006/main" xmlns:r="http://schemas.openxmlformats.org/officeDocument/2006/relationships" xmlns:p="http://schemas.openxmlformats.org/presentationml/2006/main">
  <p:tag name="THINKCELLSHAPEDONOTDELETE" val="tr5GkhL784gOifOqy15CuFg"/>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5.xml><?xml version="1.0" encoding="utf-8"?>
<p:tagLst xmlns:a="http://schemas.openxmlformats.org/drawingml/2006/main" xmlns:r="http://schemas.openxmlformats.org/officeDocument/2006/relationships" xmlns:p="http://schemas.openxmlformats.org/presentationml/2006/main">
  <p:tag name="THINKCELLSHAPEDONOTDELETE" val="tyxYlcYd11GGitZc.RP1tWA"/>
</p:tagLst>
</file>

<file path=ppt/tags/tag106.xml><?xml version="1.0" encoding="utf-8"?>
<p:tagLst xmlns:a="http://schemas.openxmlformats.org/drawingml/2006/main" xmlns:r="http://schemas.openxmlformats.org/officeDocument/2006/relationships" xmlns:p="http://schemas.openxmlformats.org/presentationml/2006/main">
  <p:tag name="THINKCELLSHAPEDONOTDELETE" val="t3P4Q5xzENhu9MuURHcWXDg"/>
</p:tagLst>
</file>

<file path=ppt/tags/tag107.xml><?xml version="1.0" encoding="utf-8"?>
<p:tagLst xmlns:a="http://schemas.openxmlformats.org/drawingml/2006/main" xmlns:r="http://schemas.openxmlformats.org/officeDocument/2006/relationships" xmlns:p="http://schemas.openxmlformats.org/presentationml/2006/main">
  <p:tag name="THINKCELLSHAPEDONOTDELETE" val="tWQgcilQhgn5HscOOg.cTkg"/>
</p:tagLst>
</file>

<file path=ppt/tags/tag108.xml><?xml version="1.0" encoding="utf-8"?>
<p:tagLst xmlns:a="http://schemas.openxmlformats.org/drawingml/2006/main" xmlns:r="http://schemas.openxmlformats.org/officeDocument/2006/relationships" xmlns:p="http://schemas.openxmlformats.org/presentationml/2006/main">
  <p:tag name="THINKCELLSHAPEDONOTDELETE" val="tunLZIUh71VK0xzD0OveD7w"/>
</p:tagLst>
</file>

<file path=ppt/tags/tag109.xml><?xml version="1.0" encoding="utf-8"?>
<p:tagLst xmlns:a="http://schemas.openxmlformats.org/drawingml/2006/main" xmlns:r="http://schemas.openxmlformats.org/officeDocument/2006/relationships" xmlns:p="http://schemas.openxmlformats.org/presentationml/2006/main">
  <p:tag name="THINKCELLSHAPEDONOTDELETE" val="tgQQEo_K.61QlWFm82pHXow"/>
</p:tagLst>
</file>

<file path=ppt/tags/tag110.xml><?xml version="1.0" encoding="utf-8"?>
<p:tagLst xmlns:a="http://schemas.openxmlformats.org/drawingml/2006/main" xmlns:r="http://schemas.openxmlformats.org/officeDocument/2006/relationships" xmlns:p="http://schemas.openxmlformats.org/presentationml/2006/main">
  <p:tag name="THINKCELLSHAPEDONOTDELETE" val="tZ1NXHX2TzVyJ9dP6xJUB2g"/>
</p:tagLst>
</file>

<file path=ppt/tags/tag111.xml><?xml version="1.0" encoding="utf-8"?>
<p:tagLst xmlns:a="http://schemas.openxmlformats.org/drawingml/2006/main" xmlns:r="http://schemas.openxmlformats.org/officeDocument/2006/relationships" xmlns:p="http://schemas.openxmlformats.org/presentationml/2006/main">
  <p:tag name="THINKCELLSHAPEDONOTDELETE" val="tDHZZWNV0AtsVX2_bHJ8.3A"/>
</p:tagLst>
</file>

<file path=ppt/tags/tag112.xml><?xml version="1.0" encoding="utf-8"?>
<p:tagLst xmlns:a="http://schemas.openxmlformats.org/drawingml/2006/main" xmlns:r="http://schemas.openxmlformats.org/officeDocument/2006/relationships" xmlns:p="http://schemas.openxmlformats.org/presentationml/2006/main">
  <p:tag name="THINKCELLSHAPEDONOTDELETE" val="t7qUY1vNirfqvEqRwIzu6rA"/>
</p:tagLst>
</file>

<file path=ppt/tags/tag113.xml><?xml version="1.0" encoding="utf-8"?>
<p:tagLst xmlns:a="http://schemas.openxmlformats.org/drawingml/2006/main" xmlns:r="http://schemas.openxmlformats.org/officeDocument/2006/relationships" xmlns:p="http://schemas.openxmlformats.org/presentationml/2006/main">
  <p:tag name="THINKCELLSHAPEDONOTDELETE" val="tdjspueU7ZG5p1gtI2zoNhw"/>
</p:tagLst>
</file>

<file path=ppt/tags/tag114.xml><?xml version="1.0" encoding="utf-8"?>
<p:tagLst xmlns:a="http://schemas.openxmlformats.org/drawingml/2006/main" xmlns:r="http://schemas.openxmlformats.org/officeDocument/2006/relationships" xmlns:p="http://schemas.openxmlformats.org/presentationml/2006/main">
  <p:tag name="THINKCELLSHAPEDONOTDELETE" val="tR7wfUJVYsJ621rPodySCxw"/>
</p:tagLst>
</file>

<file path=ppt/tags/tag115.xml><?xml version="1.0" encoding="utf-8"?>
<p:tagLst xmlns:a="http://schemas.openxmlformats.org/drawingml/2006/main" xmlns:r="http://schemas.openxmlformats.org/officeDocument/2006/relationships" xmlns:p="http://schemas.openxmlformats.org/presentationml/2006/main">
  <p:tag name="THINKCELLSHAPEDONOTDELETE" val="t.OcYFc7rv1zveOGcHZc8wA"/>
</p:tagLst>
</file>

<file path=ppt/tags/tag116.xml><?xml version="1.0" encoding="utf-8"?>
<p:tagLst xmlns:a="http://schemas.openxmlformats.org/drawingml/2006/main" xmlns:r="http://schemas.openxmlformats.org/officeDocument/2006/relationships" xmlns:p="http://schemas.openxmlformats.org/presentationml/2006/main">
  <p:tag name="THINKCELLSHAPEDONOTDELETE" val="tS8QVX.kP897kmS1DBRgmiQ"/>
</p:tagLst>
</file>

<file path=ppt/tags/tag117.xml><?xml version="1.0" encoding="utf-8"?>
<p:tagLst xmlns:a="http://schemas.openxmlformats.org/drawingml/2006/main" xmlns:r="http://schemas.openxmlformats.org/officeDocument/2006/relationships" xmlns:p="http://schemas.openxmlformats.org/presentationml/2006/main">
  <p:tag name="THINKCELLSHAPEDONOTDELETE" val="tDJJnewx7DC22YgMHcv6iYg"/>
</p:tagLst>
</file>

<file path=ppt/tags/tag118.xml><?xml version="1.0" encoding="utf-8"?>
<p:tagLst xmlns:a="http://schemas.openxmlformats.org/drawingml/2006/main" xmlns:r="http://schemas.openxmlformats.org/officeDocument/2006/relationships" xmlns:p="http://schemas.openxmlformats.org/presentationml/2006/main">
  <p:tag name="THINKCELLSHAPEDONOTDELETE" val="ttrui6wFRf73s9_dHkpOjiw"/>
</p:tagLst>
</file>

<file path=ppt/tags/tag119.xml><?xml version="1.0" encoding="utf-8"?>
<p:tagLst xmlns:a="http://schemas.openxmlformats.org/drawingml/2006/main" xmlns:r="http://schemas.openxmlformats.org/officeDocument/2006/relationships" xmlns:p="http://schemas.openxmlformats.org/presentationml/2006/main">
  <p:tag name="THINKCELLSHAPEDONOTDELETE" val="t8W84TIO1UrVsoRurV_rbiw"/>
</p:tagLst>
</file>

<file path=ppt/tags/tag120.xml><?xml version="1.0" encoding="utf-8"?>
<p:tagLst xmlns:a="http://schemas.openxmlformats.org/drawingml/2006/main" xmlns:r="http://schemas.openxmlformats.org/officeDocument/2006/relationships" xmlns:p="http://schemas.openxmlformats.org/presentationml/2006/main">
  <p:tag name="THINKCELLSHAPEDONOTDELETE" val="tASG5kdS6pfyrs7yV.L17Kg"/>
</p:tagLst>
</file>

<file path=ppt/tags/tag121.xml><?xml version="1.0" encoding="utf-8"?>
<p:tagLst xmlns:a="http://schemas.openxmlformats.org/drawingml/2006/main" xmlns:r="http://schemas.openxmlformats.org/officeDocument/2006/relationships" xmlns:p="http://schemas.openxmlformats.org/presentationml/2006/main">
  <p:tag name="THINKCELLSHAPEDONOTDELETE" val="tV2zP_DZpE1qCXdCj1Ufb8A"/>
</p:tagLst>
</file>

<file path=ppt/tags/tag122.xml><?xml version="1.0" encoding="utf-8"?>
<p:tagLst xmlns:a="http://schemas.openxmlformats.org/drawingml/2006/main" xmlns:r="http://schemas.openxmlformats.org/officeDocument/2006/relationships" xmlns:p="http://schemas.openxmlformats.org/presentationml/2006/main">
  <p:tag name="THINKCELLSHAPEDONOTDELETE" val="tgVEBdw7MXLME.ePn3J9ytQ"/>
</p:tagLst>
</file>

<file path=ppt/tags/tag123.xml><?xml version="1.0" encoding="utf-8"?>
<p:tagLst xmlns:a="http://schemas.openxmlformats.org/drawingml/2006/main" xmlns:r="http://schemas.openxmlformats.org/officeDocument/2006/relationships" xmlns:p="http://schemas.openxmlformats.org/presentationml/2006/main">
  <p:tag name="THINKCELLSHAPEDONOTDELETE" val="twhknzeXtgh8zkI7h4oRIBQ"/>
</p:tagLst>
</file>

<file path=ppt/tags/tag124.xml><?xml version="1.0" encoding="utf-8"?>
<p:tagLst xmlns:a="http://schemas.openxmlformats.org/drawingml/2006/main" xmlns:r="http://schemas.openxmlformats.org/officeDocument/2006/relationships" xmlns:p="http://schemas.openxmlformats.org/presentationml/2006/main">
  <p:tag name="THINKCELLSHAPEDONOTDELETE" val="tsD.H5s_iN2oBrPNu3OIHuw"/>
</p:tagLst>
</file>

<file path=ppt/tags/tag1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6.xml><?xml version="1.0" encoding="utf-8"?>
<p:tagLst xmlns:a="http://schemas.openxmlformats.org/drawingml/2006/main" xmlns:r="http://schemas.openxmlformats.org/officeDocument/2006/relationships" xmlns:p="http://schemas.openxmlformats.org/presentationml/2006/main">
  <p:tag name="THINKCELLSHAPEDONOTDELETE" val="thXowwmeU_h_BU4k5Xt7yYQ"/>
</p:tagLst>
</file>

<file path=ppt/tags/tag127.xml><?xml version="1.0" encoding="utf-8"?>
<p:tagLst xmlns:a="http://schemas.openxmlformats.org/drawingml/2006/main" xmlns:r="http://schemas.openxmlformats.org/officeDocument/2006/relationships" xmlns:p="http://schemas.openxmlformats.org/presentationml/2006/main">
  <p:tag name="THINKCELLSHAPEDONOTDELETE" val="tSQ8KgOLRqj9jsY3xfwUsFA"/>
</p:tagLst>
</file>

<file path=ppt/tags/tag128.xml><?xml version="1.0" encoding="utf-8"?>
<p:tagLst xmlns:a="http://schemas.openxmlformats.org/drawingml/2006/main" xmlns:r="http://schemas.openxmlformats.org/officeDocument/2006/relationships" xmlns:p="http://schemas.openxmlformats.org/presentationml/2006/main">
  <p:tag name="THINKCELLSHAPEDONOTDELETE" val="t7kmbf0bnLe_UuvCMEe85Sg"/>
</p:tagLst>
</file>

<file path=ppt/tags/tag129.xml><?xml version="1.0" encoding="utf-8"?>
<p:tagLst xmlns:a="http://schemas.openxmlformats.org/drawingml/2006/main" xmlns:r="http://schemas.openxmlformats.org/officeDocument/2006/relationships" xmlns:p="http://schemas.openxmlformats.org/presentationml/2006/main">
  <p:tag name="THINKCELLSHAPEDONOTDELETE" val="tV7K3UEiZDstXOAL9kzchyQ"/>
</p:tagLst>
</file>

<file path=ppt/tags/tag130.xml><?xml version="1.0" encoding="utf-8"?>
<p:tagLst xmlns:a="http://schemas.openxmlformats.org/drawingml/2006/main" xmlns:r="http://schemas.openxmlformats.org/officeDocument/2006/relationships" xmlns:p="http://schemas.openxmlformats.org/presentationml/2006/main">
  <p:tag name="THINKCELLSHAPEDONOTDELETE" val="tx8WVkb8Hboeh3LoTrTItOg"/>
</p:tagLst>
</file>

<file path=ppt/tags/tag131.xml><?xml version="1.0" encoding="utf-8"?>
<p:tagLst xmlns:a="http://schemas.openxmlformats.org/drawingml/2006/main" xmlns:r="http://schemas.openxmlformats.org/officeDocument/2006/relationships" xmlns:p="http://schemas.openxmlformats.org/presentationml/2006/main">
  <p:tag name="THINKCELLSHAPEDONOTDELETE" val="tRD_RHf33pVukwVekR1EERA"/>
</p:tagLst>
</file>

<file path=ppt/tags/tag132.xml><?xml version="1.0" encoding="utf-8"?>
<p:tagLst xmlns:a="http://schemas.openxmlformats.org/drawingml/2006/main" xmlns:r="http://schemas.openxmlformats.org/officeDocument/2006/relationships" xmlns:p="http://schemas.openxmlformats.org/presentationml/2006/main">
  <p:tag name="THINKCELLSHAPEDONOTDELETE" val="tQsllRypj_9QXiQlOjxwvlQ"/>
</p:tagLst>
</file>

<file path=ppt/tags/tag133.xml><?xml version="1.0" encoding="utf-8"?>
<p:tagLst xmlns:a="http://schemas.openxmlformats.org/drawingml/2006/main" xmlns:r="http://schemas.openxmlformats.org/officeDocument/2006/relationships" xmlns:p="http://schemas.openxmlformats.org/presentationml/2006/main">
  <p:tag name="THINKCELLSHAPEDONOTDELETE" val="toVCgumMJsX0ZmHUnpedWMA"/>
</p:tagLst>
</file>

<file path=ppt/tags/tag134.xml><?xml version="1.0" encoding="utf-8"?>
<p:tagLst xmlns:a="http://schemas.openxmlformats.org/drawingml/2006/main" xmlns:r="http://schemas.openxmlformats.org/officeDocument/2006/relationships" xmlns:p="http://schemas.openxmlformats.org/presentationml/2006/main">
  <p:tag name="THINKCELLSHAPEDONOTDELETE" val="to9ZWOQKce1DZ3vWIC5V5iA"/>
</p:tagLst>
</file>

<file path=ppt/tags/tag135.xml><?xml version="1.0" encoding="utf-8"?>
<p:tagLst xmlns:a="http://schemas.openxmlformats.org/drawingml/2006/main" xmlns:r="http://schemas.openxmlformats.org/officeDocument/2006/relationships" xmlns:p="http://schemas.openxmlformats.org/presentationml/2006/main">
  <p:tag name="THINKCELLSHAPEDONOTDELETE" val="ttJqUMSmATxmQKC1TRVp8VQ"/>
</p:tagLst>
</file>

<file path=ppt/tags/tag136.xml><?xml version="1.0" encoding="utf-8"?>
<p:tagLst xmlns:a="http://schemas.openxmlformats.org/drawingml/2006/main" xmlns:r="http://schemas.openxmlformats.org/officeDocument/2006/relationships" xmlns:p="http://schemas.openxmlformats.org/presentationml/2006/main">
  <p:tag name="THINKCELLSHAPEDONOTDELETE" val="tfJgKPmOV7kKB6fCPWgH0Ow"/>
</p:tagLst>
</file>

<file path=ppt/tags/tag137.xml><?xml version="1.0" encoding="utf-8"?>
<p:tagLst xmlns:a="http://schemas.openxmlformats.org/drawingml/2006/main" xmlns:r="http://schemas.openxmlformats.org/officeDocument/2006/relationships" xmlns:p="http://schemas.openxmlformats.org/presentationml/2006/main">
  <p:tag name="THINKCELLSHAPEDONOTDELETE" val="t7agbTgdOL2pVnykb6EWO_Q"/>
</p:tagLst>
</file>

<file path=ppt/tags/tag138.xml><?xml version="1.0" encoding="utf-8"?>
<p:tagLst xmlns:a="http://schemas.openxmlformats.org/drawingml/2006/main" xmlns:r="http://schemas.openxmlformats.org/officeDocument/2006/relationships" xmlns:p="http://schemas.openxmlformats.org/presentationml/2006/main">
  <p:tag name="THINKCELLSHAPEDONOTDELETE" val="tRdpTHIf_jZKzI9lbD9wD8A"/>
</p:tagLst>
</file>

<file path=ppt/tags/tag139.xml><?xml version="1.0" encoding="utf-8"?>
<p:tagLst xmlns:a="http://schemas.openxmlformats.org/drawingml/2006/main" xmlns:r="http://schemas.openxmlformats.org/officeDocument/2006/relationships" xmlns:p="http://schemas.openxmlformats.org/presentationml/2006/main">
  <p:tag name="THINKCELLSHAPEDONOTDELETE" val="t0Ri897CPfT3D6LgtDn4q5g"/>
</p:tagLst>
</file>

<file path=ppt/tags/tag140.xml><?xml version="1.0" encoding="utf-8"?>
<p:tagLst xmlns:a="http://schemas.openxmlformats.org/drawingml/2006/main" xmlns:r="http://schemas.openxmlformats.org/officeDocument/2006/relationships" xmlns:p="http://schemas.openxmlformats.org/presentationml/2006/main">
  <p:tag name="THINKCELLSHAPEDONOTDELETE" val="tXX7fBoIK5NqioJr6dUKjQQ"/>
</p:tagLst>
</file>

<file path=ppt/tags/tag141.xml><?xml version="1.0" encoding="utf-8"?>
<p:tagLst xmlns:a="http://schemas.openxmlformats.org/drawingml/2006/main" xmlns:r="http://schemas.openxmlformats.org/officeDocument/2006/relationships" xmlns:p="http://schemas.openxmlformats.org/presentationml/2006/main">
  <p:tag name="THINKCELLSHAPEDONOTDELETE" val="teOpCxjN3lPrbF9j8qt9wWQ"/>
</p:tagLst>
</file>

<file path=ppt/tags/tag142.xml><?xml version="1.0" encoding="utf-8"?>
<p:tagLst xmlns:a="http://schemas.openxmlformats.org/drawingml/2006/main" xmlns:r="http://schemas.openxmlformats.org/officeDocument/2006/relationships" xmlns:p="http://schemas.openxmlformats.org/presentationml/2006/main">
  <p:tag name="THINKCELLSHAPEDONOTDELETE" val="t34U9G3YnY0l8DBpReYAzVA"/>
</p:tagLst>
</file>

<file path=ppt/tags/tag143.xml><?xml version="1.0" encoding="utf-8"?>
<p:tagLst xmlns:a="http://schemas.openxmlformats.org/drawingml/2006/main" xmlns:r="http://schemas.openxmlformats.org/officeDocument/2006/relationships" xmlns:p="http://schemas.openxmlformats.org/presentationml/2006/main">
  <p:tag name="THINKCELLSHAPEDONOTDELETE" val="tthcNGFifczk.BnNthSFnJw"/>
</p:tagLst>
</file>

<file path=ppt/tags/tag144.xml><?xml version="1.0" encoding="utf-8"?>
<p:tagLst xmlns:a="http://schemas.openxmlformats.org/drawingml/2006/main" xmlns:r="http://schemas.openxmlformats.org/officeDocument/2006/relationships" xmlns:p="http://schemas.openxmlformats.org/presentationml/2006/main">
  <p:tag name="THINKCELLSHAPEDONOTDELETE" val="tWseuZbyYPpMYRJ0mGMpMeA"/>
</p:tagLst>
</file>

<file path=ppt/tags/tag145.xml><?xml version="1.0" encoding="utf-8"?>
<p:tagLst xmlns:a="http://schemas.openxmlformats.org/drawingml/2006/main" xmlns:r="http://schemas.openxmlformats.org/officeDocument/2006/relationships" xmlns:p="http://schemas.openxmlformats.org/presentationml/2006/main">
  <p:tag name="THINKCELLSHAPEDONOTDELETE" val="t9SKFKSLFEeVZl1Bwu3mvlw"/>
</p:tagLst>
</file>

<file path=ppt/tags/tag146.xml><?xml version="1.0" encoding="utf-8"?>
<p:tagLst xmlns:a="http://schemas.openxmlformats.org/drawingml/2006/main" xmlns:r="http://schemas.openxmlformats.org/officeDocument/2006/relationships" xmlns:p="http://schemas.openxmlformats.org/presentationml/2006/main">
  <p:tag name="THINKCELLSHAPEDONOTDELETE" val="tJW8iRtcfDQ1Ib5f4p4jmVA"/>
</p:tagLst>
</file>

<file path=ppt/tags/tag147.xml><?xml version="1.0" encoding="utf-8"?>
<p:tagLst xmlns:a="http://schemas.openxmlformats.org/drawingml/2006/main" xmlns:r="http://schemas.openxmlformats.org/officeDocument/2006/relationships" xmlns:p="http://schemas.openxmlformats.org/presentationml/2006/main">
  <p:tag name="THINKCELLSHAPEDONOTDELETE" val="tbVcmvrWK8_L9_jOqRI9YXA"/>
</p:tagLst>
</file>

<file path=ppt/tags/tag148.xml><?xml version="1.0" encoding="utf-8"?>
<p:tagLst xmlns:a="http://schemas.openxmlformats.org/drawingml/2006/main" xmlns:r="http://schemas.openxmlformats.org/officeDocument/2006/relationships" xmlns:p="http://schemas.openxmlformats.org/presentationml/2006/main">
  <p:tag name="THINKCELLSHAPEDONOTDELETE" val="tJMJhPVB14SaNkguYkE3jEw"/>
</p:tagLst>
</file>

<file path=ppt/tags/tag149.xml><?xml version="1.0" encoding="utf-8"?>
<p:tagLst xmlns:a="http://schemas.openxmlformats.org/drawingml/2006/main" xmlns:r="http://schemas.openxmlformats.org/officeDocument/2006/relationships" xmlns:p="http://schemas.openxmlformats.org/presentationml/2006/main">
  <p:tag name="THINKCELLSHAPEDONOTDELETE" val="tjzn0tmR4HMD66PrvbxFHNA"/>
</p:tagLst>
</file>

<file path=ppt/tags/tag150.xml><?xml version="1.0" encoding="utf-8"?>
<p:tagLst xmlns:a="http://schemas.openxmlformats.org/drawingml/2006/main" xmlns:r="http://schemas.openxmlformats.org/officeDocument/2006/relationships" xmlns:p="http://schemas.openxmlformats.org/presentationml/2006/main">
  <p:tag name="THINKCELLSHAPEDONOTDELETE" val="t2KSnrJrBXmfx4iTJgP0WAQ"/>
</p:tagLst>
</file>

<file path=ppt/tags/tag151.xml><?xml version="1.0" encoding="utf-8"?>
<p:tagLst xmlns:a="http://schemas.openxmlformats.org/drawingml/2006/main" xmlns:r="http://schemas.openxmlformats.org/officeDocument/2006/relationships" xmlns:p="http://schemas.openxmlformats.org/presentationml/2006/main">
  <p:tag name="THINKCELLSHAPEDONOTDELETE" val="tjxv6jSD3J9.qnHCqPQeo5A"/>
</p:tagLst>
</file>

<file path=ppt/tags/tag152.xml><?xml version="1.0" encoding="utf-8"?>
<p:tagLst xmlns:a="http://schemas.openxmlformats.org/drawingml/2006/main" xmlns:r="http://schemas.openxmlformats.org/officeDocument/2006/relationships" xmlns:p="http://schemas.openxmlformats.org/presentationml/2006/main">
  <p:tag name="THINKCELLSHAPEDONOTDELETE" val="t5VSiOznM05xvuE7DsHoL3A"/>
</p:tagLst>
</file>

<file path=ppt/tags/tag153.xml><?xml version="1.0" encoding="utf-8"?>
<p:tagLst xmlns:a="http://schemas.openxmlformats.org/drawingml/2006/main" xmlns:r="http://schemas.openxmlformats.org/officeDocument/2006/relationships" xmlns:p="http://schemas.openxmlformats.org/presentationml/2006/main">
  <p:tag name="THINKCELLSHAPEDONOTDELETE" val="tILu0dF3VeD7HJzMagrJcKQ"/>
</p:tagLst>
</file>

<file path=ppt/tags/tag154.xml><?xml version="1.0" encoding="utf-8"?>
<p:tagLst xmlns:a="http://schemas.openxmlformats.org/drawingml/2006/main" xmlns:r="http://schemas.openxmlformats.org/officeDocument/2006/relationships" xmlns:p="http://schemas.openxmlformats.org/presentationml/2006/main">
  <p:tag name="THINKCELLSHAPEDONOTDELETE" val="tIkVzhOd2r27jzZ5UigIyOA"/>
</p:tagLst>
</file>

<file path=ppt/tags/tag155.xml><?xml version="1.0" encoding="utf-8"?>
<p:tagLst xmlns:a="http://schemas.openxmlformats.org/drawingml/2006/main" xmlns:r="http://schemas.openxmlformats.org/officeDocument/2006/relationships" xmlns:p="http://schemas.openxmlformats.org/presentationml/2006/main">
  <p:tag name="THINKCELLSHAPEDONOTDELETE" val="trFUTMsdOh1Keac3L8mYPqw"/>
</p:tagLst>
</file>

<file path=ppt/tags/tag156.xml><?xml version="1.0" encoding="utf-8"?>
<p:tagLst xmlns:a="http://schemas.openxmlformats.org/drawingml/2006/main" xmlns:r="http://schemas.openxmlformats.org/officeDocument/2006/relationships" xmlns:p="http://schemas.openxmlformats.org/presentationml/2006/main">
  <p:tag name="THINKCELLSHAPEDONOTDELETE" val="tM6Ue0K81UiaY1IUEn6tWNA"/>
</p:tagLst>
</file>

<file path=ppt/tags/tag157.xml><?xml version="1.0" encoding="utf-8"?>
<p:tagLst xmlns:a="http://schemas.openxmlformats.org/drawingml/2006/main" xmlns:r="http://schemas.openxmlformats.org/officeDocument/2006/relationships" xmlns:p="http://schemas.openxmlformats.org/presentationml/2006/main">
  <p:tag name="THINKCELLSHAPEDONOTDELETE" val="tgB8fhrWzSOs4cRptd6gXgQ"/>
</p:tagLst>
</file>

<file path=ppt/tags/tag158.xml><?xml version="1.0" encoding="utf-8"?>
<p:tagLst xmlns:a="http://schemas.openxmlformats.org/drawingml/2006/main" xmlns:r="http://schemas.openxmlformats.org/officeDocument/2006/relationships" xmlns:p="http://schemas.openxmlformats.org/presentationml/2006/main">
  <p:tag name="THINKCELLSHAPEDONOTDELETE" val="tdaO648tfkJ8YozR0bKj9ow"/>
</p:tagLst>
</file>

<file path=ppt/tags/tag159.xml><?xml version="1.0" encoding="utf-8"?>
<p:tagLst xmlns:a="http://schemas.openxmlformats.org/drawingml/2006/main" xmlns:r="http://schemas.openxmlformats.org/officeDocument/2006/relationships" xmlns:p="http://schemas.openxmlformats.org/presentationml/2006/main">
  <p:tag name="THINKCELLSHAPEDONOTDELETE" val="tieDyHx03ifgVMx2tySKdAw"/>
</p:tagLst>
</file>

<file path=ppt/tags/tag160.xml><?xml version="1.0" encoding="utf-8"?>
<p:tagLst xmlns:a="http://schemas.openxmlformats.org/drawingml/2006/main" xmlns:r="http://schemas.openxmlformats.org/officeDocument/2006/relationships" xmlns:p="http://schemas.openxmlformats.org/presentationml/2006/main">
  <p:tag name="THINKCELLSHAPEDONOTDELETE" val="tVy9gVwMPKBRnuJKLRBMRPg"/>
</p:tagLst>
</file>

<file path=ppt/tags/tag161.xml><?xml version="1.0" encoding="utf-8"?>
<p:tagLst xmlns:a="http://schemas.openxmlformats.org/drawingml/2006/main" xmlns:r="http://schemas.openxmlformats.org/officeDocument/2006/relationships" xmlns:p="http://schemas.openxmlformats.org/presentationml/2006/main">
  <p:tag name="THINKCELLSHAPEDONOTDELETE" val="t50.jGSnPVvFwpSV.4QSWHg"/>
</p:tagLst>
</file>

<file path=ppt/tags/tag162.xml><?xml version="1.0" encoding="utf-8"?>
<p:tagLst xmlns:a="http://schemas.openxmlformats.org/drawingml/2006/main" xmlns:r="http://schemas.openxmlformats.org/officeDocument/2006/relationships" xmlns:p="http://schemas.openxmlformats.org/presentationml/2006/main">
  <p:tag name="THINKCELLSHAPEDONOTDELETE" val="tmW6ux23dVqUpjLYRzgHNsw"/>
</p:tagLst>
</file>

<file path=ppt/tags/tag163.xml><?xml version="1.0" encoding="utf-8"?>
<p:tagLst xmlns:a="http://schemas.openxmlformats.org/drawingml/2006/main" xmlns:r="http://schemas.openxmlformats.org/officeDocument/2006/relationships" xmlns:p="http://schemas.openxmlformats.org/presentationml/2006/main">
  <p:tag name="THINKCELLSHAPEDONOTDELETE" val="t4BXQtXJLLcYy7.hUE0WXgw"/>
</p:tagLst>
</file>

<file path=ppt/tags/tag164.xml><?xml version="1.0" encoding="utf-8"?>
<p:tagLst xmlns:a="http://schemas.openxmlformats.org/drawingml/2006/main" xmlns:r="http://schemas.openxmlformats.org/officeDocument/2006/relationships" xmlns:p="http://schemas.openxmlformats.org/presentationml/2006/main">
  <p:tag name="THINKCELLSHAPEDONOTDELETE" val="tVADqR2vKmNhCIvSKFq9NLw"/>
</p:tagLst>
</file>

<file path=ppt/tags/tag16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6.xml><?xml version="1.0" encoding="utf-8"?>
<p:tagLst xmlns:a="http://schemas.openxmlformats.org/drawingml/2006/main" xmlns:r="http://schemas.openxmlformats.org/officeDocument/2006/relationships" xmlns:p="http://schemas.openxmlformats.org/presentationml/2006/main">
  <p:tag name="THINKCELLSHAPEDONOTDELETE" val="tJGOg.Qo4rsz7DWMKXnWTgQ"/>
</p:tagLst>
</file>

<file path=ppt/tags/tag167.xml><?xml version="1.0" encoding="utf-8"?>
<p:tagLst xmlns:a="http://schemas.openxmlformats.org/drawingml/2006/main" xmlns:r="http://schemas.openxmlformats.org/officeDocument/2006/relationships" xmlns:p="http://schemas.openxmlformats.org/presentationml/2006/main">
  <p:tag name="THINKCELLSHAPEDONOTDELETE" val="tSnH5yFAPNTd2AvhHn.JnGw"/>
</p:tagLst>
</file>

<file path=ppt/tags/tag168.xml><?xml version="1.0" encoding="utf-8"?>
<p:tagLst xmlns:a="http://schemas.openxmlformats.org/drawingml/2006/main" xmlns:r="http://schemas.openxmlformats.org/officeDocument/2006/relationships" xmlns:p="http://schemas.openxmlformats.org/presentationml/2006/main">
  <p:tag name="THINKCELLSHAPEDONOTDELETE" val="tE0ZO4WcGhhTKpjK11Da0Vg"/>
</p:tagLst>
</file>

<file path=ppt/tags/tag169.xml><?xml version="1.0" encoding="utf-8"?>
<p:tagLst xmlns:a="http://schemas.openxmlformats.org/drawingml/2006/main" xmlns:r="http://schemas.openxmlformats.org/officeDocument/2006/relationships" xmlns:p="http://schemas.openxmlformats.org/presentationml/2006/main">
  <p:tag name="THINKCELLSHAPEDONOTDELETE" val="t1k0TpZB6KsaKEvPeDbEGOQ"/>
</p:tagLst>
</file>

<file path=ppt/tags/tag170.xml><?xml version="1.0" encoding="utf-8"?>
<p:tagLst xmlns:a="http://schemas.openxmlformats.org/drawingml/2006/main" xmlns:r="http://schemas.openxmlformats.org/officeDocument/2006/relationships" xmlns:p="http://schemas.openxmlformats.org/presentationml/2006/main">
  <p:tag name="THINKCELLSHAPEDONOTDELETE" val="tUpgPy0ih4wNAFJI7Xhns6g"/>
</p:tagLst>
</file>

<file path=ppt/tags/tag171.xml><?xml version="1.0" encoding="utf-8"?>
<p:tagLst xmlns:a="http://schemas.openxmlformats.org/drawingml/2006/main" xmlns:r="http://schemas.openxmlformats.org/officeDocument/2006/relationships" xmlns:p="http://schemas.openxmlformats.org/presentationml/2006/main">
  <p:tag name="THINKCELLSHAPEDONOTDELETE" val="t4RDtZivOe65bKnUq39aSpg"/>
</p:tagLst>
</file>

<file path=ppt/tags/tag172.xml><?xml version="1.0" encoding="utf-8"?>
<p:tagLst xmlns:a="http://schemas.openxmlformats.org/drawingml/2006/main" xmlns:r="http://schemas.openxmlformats.org/officeDocument/2006/relationships" xmlns:p="http://schemas.openxmlformats.org/presentationml/2006/main">
  <p:tag name="THINKCELLSHAPEDONOTDELETE" val="tzWEjpem_MSPcEiRWFzbcwQ"/>
</p:tagLst>
</file>

<file path=ppt/tags/tag173.xml><?xml version="1.0" encoding="utf-8"?>
<p:tagLst xmlns:a="http://schemas.openxmlformats.org/drawingml/2006/main" xmlns:r="http://schemas.openxmlformats.org/officeDocument/2006/relationships" xmlns:p="http://schemas.openxmlformats.org/presentationml/2006/main">
  <p:tag name="THINKCELLSHAPEDONOTDELETE" val="tPO8MOYkecH3Huescx9zGNw"/>
</p:tagLst>
</file>

<file path=ppt/tags/tag174.xml><?xml version="1.0" encoding="utf-8"?>
<p:tagLst xmlns:a="http://schemas.openxmlformats.org/drawingml/2006/main" xmlns:r="http://schemas.openxmlformats.org/officeDocument/2006/relationships" xmlns:p="http://schemas.openxmlformats.org/presentationml/2006/main">
  <p:tag name="THINKCELLSHAPEDONOTDELETE" val="t3XfAFdSAUoIwclUhzCap0w"/>
</p:tagLst>
</file>

<file path=ppt/tags/tag17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6.xml><?xml version="1.0" encoding="utf-8"?>
<p:tagLst xmlns:a="http://schemas.openxmlformats.org/drawingml/2006/main" xmlns:r="http://schemas.openxmlformats.org/officeDocument/2006/relationships" xmlns:p="http://schemas.openxmlformats.org/presentationml/2006/main">
  <p:tag name="THINKCELLSHAPEDONOTDELETE" val="tza22sjvPsLl4t.ZXHDlD7g"/>
</p:tagLst>
</file>

<file path=ppt/tags/tag177.xml><?xml version="1.0" encoding="utf-8"?>
<p:tagLst xmlns:a="http://schemas.openxmlformats.org/drawingml/2006/main" xmlns:r="http://schemas.openxmlformats.org/officeDocument/2006/relationships" xmlns:p="http://schemas.openxmlformats.org/presentationml/2006/main">
  <p:tag name="THINKCELLSHAPEDONOTDELETE" val="tsGT4mrQpOVyIH.ZUWreXsw"/>
</p:tagLst>
</file>

<file path=ppt/tags/tag178.xml><?xml version="1.0" encoding="utf-8"?>
<p:tagLst xmlns:a="http://schemas.openxmlformats.org/drawingml/2006/main" xmlns:r="http://schemas.openxmlformats.org/officeDocument/2006/relationships" xmlns:p="http://schemas.openxmlformats.org/presentationml/2006/main">
  <p:tag name="THINKCELLSHAPEDONOTDELETE" val="t5j1zmP_chZhwq9952uRvnQ"/>
</p:tagLst>
</file>

<file path=ppt/tags/tag179.xml><?xml version="1.0" encoding="utf-8"?>
<p:tagLst xmlns:a="http://schemas.openxmlformats.org/drawingml/2006/main" xmlns:r="http://schemas.openxmlformats.org/officeDocument/2006/relationships" xmlns:p="http://schemas.openxmlformats.org/presentationml/2006/main">
  <p:tag name="THINKCELLSHAPEDONOTDELETE" val="tUz1XcXi7pIttSdgElr46kg"/>
</p:tagLst>
</file>

<file path=ppt/tags/tag180.xml><?xml version="1.0" encoding="utf-8"?>
<p:tagLst xmlns:a="http://schemas.openxmlformats.org/drawingml/2006/main" xmlns:r="http://schemas.openxmlformats.org/officeDocument/2006/relationships" xmlns:p="http://schemas.openxmlformats.org/presentationml/2006/main">
  <p:tag name="THINKCELLSHAPEDONOTDELETE" val="t2s3HczVYmh42aTg395I4Sg"/>
</p:tagLst>
</file>

<file path=ppt/tags/tag181.xml><?xml version="1.0" encoding="utf-8"?>
<p:tagLst xmlns:a="http://schemas.openxmlformats.org/drawingml/2006/main" xmlns:r="http://schemas.openxmlformats.org/officeDocument/2006/relationships" xmlns:p="http://schemas.openxmlformats.org/presentationml/2006/main">
  <p:tag name="THINKCELLSHAPEDONOTDELETE" val="t9ZrzkFn0Lb9XL12IgHpRbg"/>
</p:tagLst>
</file>

<file path=ppt/tags/tag182.xml><?xml version="1.0" encoding="utf-8"?>
<p:tagLst xmlns:a="http://schemas.openxmlformats.org/drawingml/2006/main" xmlns:r="http://schemas.openxmlformats.org/officeDocument/2006/relationships" xmlns:p="http://schemas.openxmlformats.org/presentationml/2006/main">
  <p:tag name="THINKCELLSHAPEDONOTDELETE" val="tV0gMwYB6DIpGjBwapDpCZA"/>
</p:tagLst>
</file>

<file path=ppt/tags/tag183.xml><?xml version="1.0" encoding="utf-8"?>
<p:tagLst xmlns:a="http://schemas.openxmlformats.org/drawingml/2006/main" xmlns:r="http://schemas.openxmlformats.org/officeDocument/2006/relationships" xmlns:p="http://schemas.openxmlformats.org/presentationml/2006/main">
  <p:tag name="THINKCELLSHAPEDONOTDELETE" val="tjw2ok0pun81PP7vSG2EwfA"/>
</p:tagLst>
</file>

<file path=ppt/tags/tag184.xml><?xml version="1.0" encoding="utf-8"?>
<p:tagLst xmlns:a="http://schemas.openxmlformats.org/drawingml/2006/main" xmlns:r="http://schemas.openxmlformats.org/officeDocument/2006/relationships" xmlns:p="http://schemas.openxmlformats.org/presentationml/2006/main">
  <p:tag name="THINKCELLSHAPEDONOTDELETE" val="tk052t2KE0yMbxH_lMzoVWQ"/>
</p:tagLst>
</file>

<file path=ppt/tags/tag185.xml><?xml version="1.0" encoding="utf-8"?>
<p:tagLst xmlns:a="http://schemas.openxmlformats.org/drawingml/2006/main" xmlns:r="http://schemas.openxmlformats.org/officeDocument/2006/relationships" xmlns:p="http://schemas.openxmlformats.org/presentationml/2006/main">
  <p:tag name="THINKCELLSHAPEDONOTDELETE" val="tkHEuS._G.O3FNNiUQ3TY1Q"/>
</p:tagLst>
</file>

<file path=ppt/tags/tag186.xml><?xml version="1.0" encoding="utf-8"?>
<p:tagLst xmlns:a="http://schemas.openxmlformats.org/drawingml/2006/main" xmlns:r="http://schemas.openxmlformats.org/officeDocument/2006/relationships" xmlns:p="http://schemas.openxmlformats.org/presentationml/2006/main">
  <p:tag name="THINKCELLSHAPEDONOTDELETE" val="trLK3XREhqFlN6.SU7Qslow"/>
</p:tagLst>
</file>

<file path=ppt/tags/tag187.xml><?xml version="1.0" encoding="utf-8"?>
<p:tagLst xmlns:a="http://schemas.openxmlformats.org/drawingml/2006/main" xmlns:r="http://schemas.openxmlformats.org/officeDocument/2006/relationships" xmlns:p="http://schemas.openxmlformats.org/presentationml/2006/main">
  <p:tag name="THINKCELLSHAPEDONOTDELETE" val="tvJUKZueyDjN5eGKl8XUwvg"/>
</p:tagLst>
</file>

<file path=ppt/tags/tag18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9.xml><?xml version="1.0" encoding="utf-8"?>
<p:tagLst xmlns:a="http://schemas.openxmlformats.org/drawingml/2006/main" xmlns:r="http://schemas.openxmlformats.org/officeDocument/2006/relationships" xmlns:p="http://schemas.openxmlformats.org/presentationml/2006/main">
  <p:tag name="THINKCELLSHAPEDONOTDELETE" val="tZlGhUNBI8iQzImtO3_w_oQ"/>
</p:tagLst>
</file>

<file path=ppt/tags/tag190.xml><?xml version="1.0" encoding="utf-8"?>
<p:tagLst xmlns:a="http://schemas.openxmlformats.org/drawingml/2006/main" xmlns:r="http://schemas.openxmlformats.org/officeDocument/2006/relationships" xmlns:p="http://schemas.openxmlformats.org/presentationml/2006/main">
  <p:tag name="THINKCELLSHAPEDONOTDELETE" val="tgy7kcq5ctitUqDVnZVAdyA"/>
</p:tagLst>
</file>

<file path=ppt/tags/tag191.xml><?xml version="1.0" encoding="utf-8"?>
<p:tagLst xmlns:a="http://schemas.openxmlformats.org/drawingml/2006/main" xmlns:r="http://schemas.openxmlformats.org/officeDocument/2006/relationships" xmlns:p="http://schemas.openxmlformats.org/presentationml/2006/main">
  <p:tag name="THINKCELLSHAPEDONOTDELETE" val="tVUqrrKg2JKgh87F8rXHmSA"/>
</p:tagLst>
</file>

<file path=ppt/tags/tag19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3.xml><?xml version="1.0" encoding="utf-8"?>
<p:tagLst xmlns:a="http://schemas.openxmlformats.org/drawingml/2006/main" xmlns:r="http://schemas.openxmlformats.org/officeDocument/2006/relationships" xmlns:p="http://schemas.openxmlformats.org/presentationml/2006/main">
  <p:tag name="THINKCELLSHAPEDONOTDELETE" val="tJGOg.Qo4rsz7DWMKXnWTgQ"/>
</p:tagLst>
</file>

<file path=ppt/tags/tag194.xml><?xml version="1.0" encoding="utf-8"?>
<p:tagLst xmlns:a="http://schemas.openxmlformats.org/drawingml/2006/main" xmlns:r="http://schemas.openxmlformats.org/officeDocument/2006/relationships" xmlns:p="http://schemas.openxmlformats.org/presentationml/2006/main">
  <p:tag name="THINKCELLSHAPEDONOTDELETE" val="t1k0TpZB6KsaKEvPeDbEGOQ"/>
</p:tagLst>
</file>

<file path=ppt/tags/tag195.xml><?xml version="1.0" encoding="utf-8"?>
<p:tagLst xmlns:a="http://schemas.openxmlformats.org/drawingml/2006/main" xmlns:r="http://schemas.openxmlformats.org/officeDocument/2006/relationships" xmlns:p="http://schemas.openxmlformats.org/presentationml/2006/main">
  <p:tag name="THINKCELLSHAPEDONOTDELETE" val="tDHP4EDDDc0u.WPmFAFaJ5Q"/>
</p:tagLst>
</file>

<file path=ppt/tags/tag196.xml><?xml version="1.0" encoding="utf-8"?>
<p:tagLst xmlns:a="http://schemas.openxmlformats.org/drawingml/2006/main" xmlns:r="http://schemas.openxmlformats.org/officeDocument/2006/relationships" xmlns:p="http://schemas.openxmlformats.org/presentationml/2006/main">
  <p:tag name="THINKCELLSHAPEDONOTDELETE" val="t9gdCQmF48xjXLzu0YjdRVA"/>
</p:tagLst>
</file>

<file path=ppt/tags/tag197.xml><?xml version="1.0" encoding="utf-8"?>
<p:tagLst xmlns:a="http://schemas.openxmlformats.org/drawingml/2006/main" xmlns:r="http://schemas.openxmlformats.org/officeDocument/2006/relationships" xmlns:p="http://schemas.openxmlformats.org/presentationml/2006/main">
  <p:tag name="THINKCELLSHAPEDONOTDELETE" val="toOHM2Vr91NVrChZAAr_HOA"/>
</p:tagLst>
</file>

<file path=ppt/tags/tag198.xml><?xml version="1.0" encoding="utf-8"?>
<p:tagLst xmlns:a="http://schemas.openxmlformats.org/drawingml/2006/main" xmlns:r="http://schemas.openxmlformats.org/officeDocument/2006/relationships" xmlns:p="http://schemas.openxmlformats.org/presentationml/2006/main">
  <p:tag name="THINKCELLSHAPEDONOTDELETE" val="tiTW_Hprf_EJm96gqa9lP6Q"/>
</p:tagLst>
</file>

<file path=ppt/tags/tag199.xml><?xml version="1.0" encoding="utf-8"?>
<p:tagLst xmlns:a="http://schemas.openxmlformats.org/drawingml/2006/main" xmlns:r="http://schemas.openxmlformats.org/officeDocument/2006/relationships" xmlns:p="http://schemas.openxmlformats.org/presentationml/2006/main">
  <p:tag name="THINKCELLSHAPEDONOTDELETE" val="tE0ZO4WcGhhTKpjK11Da0Vg"/>
</p:tagLst>
</file>

<file path=ppt/tags/tag200.xml><?xml version="1.0" encoding="utf-8"?>
<p:tagLst xmlns:a="http://schemas.openxmlformats.org/drawingml/2006/main" xmlns:r="http://schemas.openxmlformats.org/officeDocument/2006/relationships" xmlns:p="http://schemas.openxmlformats.org/presentationml/2006/main">
  <p:tag name="THINKCELLSHAPEDONOTDELETE" val="tPO8MOYkecH3Huescx9zGNw"/>
</p:tagLst>
</file>

<file path=ppt/tags/tag201.xml><?xml version="1.0" encoding="utf-8"?>
<p:tagLst xmlns:a="http://schemas.openxmlformats.org/drawingml/2006/main" xmlns:r="http://schemas.openxmlformats.org/officeDocument/2006/relationships" xmlns:p="http://schemas.openxmlformats.org/presentationml/2006/main">
  <p:tag name="THINKCELLSHAPEDONOTDELETE" val="t_db1aZKEvGfCmyKo2duxvw"/>
</p:tagLst>
</file>

<file path=ppt/tags/tag202.xml><?xml version="1.0" encoding="utf-8"?>
<p:tagLst xmlns:a="http://schemas.openxmlformats.org/drawingml/2006/main" xmlns:r="http://schemas.openxmlformats.org/officeDocument/2006/relationships" xmlns:p="http://schemas.openxmlformats.org/presentationml/2006/main">
  <p:tag name="THINKCELLSHAPEDONOTDELETE" val="thLKnKGrGW.BJPLhNKjJ_0g"/>
</p:tagLst>
</file>

<file path=ppt/tags/tag203.xml><?xml version="1.0" encoding="utf-8"?>
<p:tagLst xmlns:a="http://schemas.openxmlformats.org/drawingml/2006/main" xmlns:r="http://schemas.openxmlformats.org/officeDocument/2006/relationships" xmlns:p="http://schemas.openxmlformats.org/presentationml/2006/main">
  <p:tag name="THINKCELLSHAPEDONOTDELETE" val="te8u8N7GQC8iubqQmv29k2Q"/>
</p:tagLst>
</file>

<file path=ppt/tags/tag204.xml><?xml version="1.0" encoding="utf-8"?>
<p:tagLst xmlns:a="http://schemas.openxmlformats.org/drawingml/2006/main" xmlns:r="http://schemas.openxmlformats.org/officeDocument/2006/relationships" xmlns:p="http://schemas.openxmlformats.org/presentationml/2006/main">
  <p:tag name="THINKCELLSHAPEDONOTDELETE" val="tbhptyvfQSKx5Mnxt62eWcA"/>
</p:tagLst>
</file>

<file path=ppt/tags/tag205.xml><?xml version="1.0" encoding="utf-8"?>
<p:tagLst xmlns:a="http://schemas.openxmlformats.org/drawingml/2006/main" xmlns:r="http://schemas.openxmlformats.org/officeDocument/2006/relationships" xmlns:p="http://schemas.openxmlformats.org/presentationml/2006/main">
  <p:tag name="THINKCELLSHAPEDONOTDELETE" val="tzWEjpem_MSPcEiRWFzbcwQ"/>
</p:tagLst>
</file>

<file path=ppt/tags/tag20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8.xml><?xml version="1.0" encoding="utf-8"?>
<p:tagLst xmlns:a="http://schemas.openxmlformats.org/drawingml/2006/main" xmlns:r="http://schemas.openxmlformats.org/officeDocument/2006/relationships" xmlns:p="http://schemas.openxmlformats.org/presentationml/2006/main">
  <p:tag name="THINKCELLSHAPEDONOTDELETE" val="tylAfUGbCVGGqfesvWTNv3w"/>
</p:tagLst>
</file>

<file path=ppt/tags/tag209.xml><?xml version="1.0" encoding="utf-8"?>
<p:tagLst xmlns:a="http://schemas.openxmlformats.org/drawingml/2006/main" xmlns:r="http://schemas.openxmlformats.org/officeDocument/2006/relationships" xmlns:p="http://schemas.openxmlformats.org/presentationml/2006/main">
  <p:tag name="THINKCELLSHAPEDONOTDELETE" val="t_.OKaqhfi14dLvvtExVrKg"/>
</p:tagLst>
</file>

<file path=ppt/tags/tag210.xml><?xml version="1.0" encoding="utf-8"?>
<p:tagLst xmlns:a="http://schemas.openxmlformats.org/drawingml/2006/main" xmlns:r="http://schemas.openxmlformats.org/officeDocument/2006/relationships" xmlns:p="http://schemas.openxmlformats.org/presentationml/2006/main">
  <p:tag name="THINKCELLSHAPEDONOTDELETE" val="tKq_rTjxS_6KoGIeOeAhZPw"/>
</p:tagLst>
</file>

<file path=ppt/tags/tag211.xml><?xml version="1.0" encoding="utf-8"?>
<p:tagLst xmlns:a="http://schemas.openxmlformats.org/drawingml/2006/main" xmlns:r="http://schemas.openxmlformats.org/officeDocument/2006/relationships" xmlns:p="http://schemas.openxmlformats.org/presentationml/2006/main">
  <p:tag name="THINKCELLSHAPEDONOTDELETE" val="thvBj.O_ioT9R3qeaS56FSg"/>
</p:tagLst>
</file>

<file path=ppt/tags/tag212.xml><?xml version="1.0" encoding="utf-8"?>
<p:tagLst xmlns:a="http://schemas.openxmlformats.org/drawingml/2006/main" xmlns:r="http://schemas.openxmlformats.org/officeDocument/2006/relationships" xmlns:p="http://schemas.openxmlformats.org/presentationml/2006/main">
  <p:tag name="THINKCELLSHAPEDONOTDELETE" val="t7krtyB1A2tKqGDJ6puk21A"/>
</p:tagLst>
</file>

<file path=ppt/tags/tag213.xml><?xml version="1.0" encoding="utf-8"?>
<p:tagLst xmlns:a="http://schemas.openxmlformats.org/drawingml/2006/main" xmlns:r="http://schemas.openxmlformats.org/officeDocument/2006/relationships" xmlns:p="http://schemas.openxmlformats.org/presentationml/2006/main">
  <p:tag name="THINKCELLSHAPEDONOTDELETE" val="t5Hj.QwxIJ5080gJBP5.0Hw"/>
</p:tagLst>
</file>

<file path=ppt/tags/tag214.xml><?xml version="1.0" encoding="utf-8"?>
<p:tagLst xmlns:a="http://schemas.openxmlformats.org/drawingml/2006/main" xmlns:r="http://schemas.openxmlformats.org/officeDocument/2006/relationships" xmlns:p="http://schemas.openxmlformats.org/presentationml/2006/main">
  <p:tag name="THINKCELLSHAPEDONOTDELETE" val="tyxTrd5y5i5bEBAk_vASkbw"/>
</p:tagLst>
</file>

<file path=ppt/tags/tag215.xml><?xml version="1.0" encoding="utf-8"?>
<p:tagLst xmlns:a="http://schemas.openxmlformats.org/drawingml/2006/main" xmlns:r="http://schemas.openxmlformats.org/officeDocument/2006/relationships" xmlns:p="http://schemas.openxmlformats.org/presentationml/2006/main">
  <p:tag name="THINKCELLSHAPEDONOTDELETE" val="tPfvQCQVZiFyvP.IkNGYsZQ"/>
</p:tagLst>
</file>

<file path=ppt/tags/tag216.xml><?xml version="1.0" encoding="utf-8"?>
<p:tagLst xmlns:a="http://schemas.openxmlformats.org/drawingml/2006/main" xmlns:r="http://schemas.openxmlformats.org/officeDocument/2006/relationships" xmlns:p="http://schemas.openxmlformats.org/presentationml/2006/main">
  <p:tag name="THINKCELLSHAPEDONOTDELETE" val="tn7O38cRw5GcXBBoUIAjCaw"/>
</p:tagLst>
</file>

<file path=ppt/tags/tag217.xml><?xml version="1.0" encoding="utf-8"?>
<p:tagLst xmlns:a="http://schemas.openxmlformats.org/drawingml/2006/main" xmlns:r="http://schemas.openxmlformats.org/officeDocument/2006/relationships" xmlns:p="http://schemas.openxmlformats.org/presentationml/2006/main">
  <p:tag name="THINKCELLSHAPEDONOTDELETE" val="tmg3C9FdgP5fP8_FwjqnBxQ"/>
</p:tagLst>
</file>

<file path=ppt/tags/tag218.xml><?xml version="1.0" encoding="utf-8"?>
<p:tagLst xmlns:a="http://schemas.openxmlformats.org/drawingml/2006/main" xmlns:r="http://schemas.openxmlformats.org/officeDocument/2006/relationships" xmlns:p="http://schemas.openxmlformats.org/presentationml/2006/main">
  <p:tag name="THINKCELLSHAPEDONOTDELETE" val="tonpWuT4k2JMC1voiKoMKTA"/>
</p:tagLst>
</file>

<file path=ppt/tags/tag219.xml><?xml version="1.0" encoding="utf-8"?>
<p:tagLst xmlns:a="http://schemas.openxmlformats.org/drawingml/2006/main" xmlns:r="http://schemas.openxmlformats.org/officeDocument/2006/relationships" xmlns:p="http://schemas.openxmlformats.org/presentationml/2006/main">
  <p:tag name="THINKCELLSHAPEDONOTDELETE" val="tbA1Sq_wwnEDaIqSVuZWgYA"/>
</p:tagLst>
</file>

<file path=ppt/tags/tag220.xml><?xml version="1.0" encoding="utf-8"?>
<p:tagLst xmlns:a="http://schemas.openxmlformats.org/drawingml/2006/main" xmlns:r="http://schemas.openxmlformats.org/officeDocument/2006/relationships" xmlns:p="http://schemas.openxmlformats.org/presentationml/2006/main">
  <p:tag name="THINKCELLSHAPEDONOTDELETE" val="tp5aMeqDkoCTp76Oz6BiSGg"/>
</p:tagLst>
</file>

<file path=ppt/tags/tag221.xml><?xml version="1.0" encoding="utf-8"?>
<p:tagLst xmlns:a="http://schemas.openxmlformats.org/drawingml/2006/main" xmlns:r="http://schemas.openxmlformats.org/officeDocument/2006/relationships" xmlns:p="http://schemas.openxmlformats.org/presentationml/2006/main">
  <p:tag name="THINKCELLSHAPEDONOTDELETE" val="tU_Z6PLSs4fCHnKFcW_.GQA"/>
</p:tagLst>
</file>

<file path=ppt/tags/tag222.xml><?xml version="1.0" encoding="utf-8"?>
<p:tagLst xmlns:a="http://schemas.openxmlformats.org/drawingml/2006/main" xmlns:r="http://schemas.openxmlformats.org/officeDocument/2006/relationships" xmlns:p="http://schemas.openxmlformats.org/presentationml/2006/main">
  <p:tag name="THINKCELLSHAPEDONOTDELETE" val="t88usjaF9m_UDoXuH4HCjcw"/>
</p:tagLst>
</file>

<file path=ppt/tags/tag223.xml><?xml version="1.0" encoding="utf-8"?>
<p:tagLst xmlns:a="http://schemas.openxmlformats.org/drawingml/2006/main" xmlns:r="http://schemas.openxmlformats.org/officeDocument/2006/relationships" xmlns:p="http://schemas.openxmlformats.org/presentationml/2006/main">
  <p:tag name="THINKCELLSHAPEDONOTDELETE" val="tC2lx.qrSmy0QEanI1O7nZQ"/>
</p:tagLst>
</file>

<file path=ppt/tags/tag224.xml><?xml version="1.0" encoding="utf-8"?>
<p:tagLst xmlns:a="http://schemas.openxmlformats.org/drawingml/2006/main" xmlns:r="http://schemas.openxmlformats.org/officeDocument/2006/relationships" xmlns:p="http://schemas.openxmlformats.org/presentationml/2006/main">
  <p:tag name="THINKCELLSHAPEDONOTDELETE" val="t.tBMNCh5AFjgJOBP6iXwbg"/>
</p:tagLst>
</file>

<file path=ppt/tags/tag225.xml><?xml version="1.0" encoding="utf-8"?>
<p:tagLst xmlns:a="http://schemas.openxmlformats.org/drawingml/2006/main" xmlns:r="http://schemas.openxmlformats.org/officeDocument/2006/relationships" xmlns:p="http://schemas.openxmlformats.org/presentationml/2006/main">
  <p:tag name="THINKCELLSHAPEDONOTDELETE" val="tMudvt8tiZfSsdfC5yk.zDg"/>
</p:tagLst>
</file>

<file path=ppt/tags/tag226.xml><?xml version="1.0" encoding="utf-8"?>
<p:tagLst xmlns:a="http://schemas.openxmlformats.org/drawingml/2006/main" xmlns:r="http://schemas.openxmlformats.org/officeDocument/2006/relationships" xmlns:p="http://schemas.openxmlformats.org/presentationml/2006/main">
  <p:tag name="THINKCELLSHAPEDONOTDELETE" val="tMeYDdjwL5CgkrbBDAfgGEA"/>
</p:tagLst>
</file>

<file path=ppt/tags/tag227.xml><?xml version="1.0" encoding="utf-8"?>
<p:tagLst xmlns:a="http://schemas.openxmlformats.org/drawingml/2006/main" xmlns:r="http://schemas.openxmlformats.org/officeDocument/2006/relationships" xmlns:p="http://schemas.openxmlformats.org/presentationml/2006/main">
  <p:tag name="THINKCELLSHAPEDONOTDELETE" val="tp4IbInuYCTUlRCk3nsMJGA"/>
</p:tagLst>
</file>

<file path=ppt/tags/tag228.xml><?xml version="1.0" encoding="utf-8"?>
<p:tagLst xmlns:a="http://schemas.openxmlformats.org/drawingml/2006/main" xmlns:r="http://schemas.openxmlformats.org/officeDocument/2006/relationships" xmlns:p="http://schemas.openxmlformats.org/presentationml/2006/main">
  <p:tag name="THINKCELLSHAPEDONOTDELETE" val="t_cBXXWCLf5z6WkniPQ1__Q"/>
</p:tagLst>
</file>

<file path=ppt/tags/tag229.xml><?xml version="1.0" encoding="utf-8"?>
<p:tagLst xmlns:a="http://schemas.openxmlformats.org/drawingml/2006/main" xmlns:r="http://schemas.openxmlformats.org/officeDocument/2006/relationships" xmlns:p="http://schemas.openxmlformats.org/presentationml/2006/main">
  <p:tag name="THINKCELLSHAPEDONOTDELETE" val="t2Ga1woJBN1tG2rQ3fomNAw"/>
</p:tagLst>
</file>

<file path=ppt/tags/tag230.xml><?xml version="1.0" encoding="utf-8"?>
<p:tagLst xmlns:a="http://schemas.openxmlformats.org/drawingml/2006/main" xmlns:r="http://schemas.openxmlformats.org/officeDocument/2006/relationships" xmlns:p="http://schemas.openxmlformats.org/presentationml/2006/main">
  <p:tag name="THINKCELLSHAPEDONOTDELETE" val="toUkz6bblguGa.ODFQ6pvIA"/>
</p:tagLst>
</file>

<file path=ppt/tags/tag231.xml><?xml version="1.0" encoding="utf-8"?>
<p:tagLst xmlns:a="http://schemas.openxmlformats.org/drawingml/2006/main" xmlns:r="http://schemas.openxmlformats.org/officeDocument/2006/relationships" xmlns:p="http://schemas.openxmlformats.org/presentationml/2006/main">
  <p:tag name="THINKCELLSHAPEDONOTDELETE" val="tgnaV6XYOv_gy.QzTlwGtFQ"/>
</p:tagLst>
</file>

<file path=ppt/tags/tag232.xml><?xml version="1.0" encoding="utf-8"?>
<p:tagLst xmlns:a="http://schemas.openxmlformats.org/drawingml/2006/main" xmlns:r="http://schemas.openxmlformats.org/officeDocument/2006/relationships" xmlns:p="http://schemas.openxmlformats.org/presentationml/2006/main">
  <p:tag name="THINKCELLSHAPEDONOTDELETE" val="tvhb9uxSysEgkFSJNfOeEEg"/>
</p:tagLst>
</file>

<file path=ppt/tags/tag233.xml><?xml version="1.0" encoding="utf-8"?>
<p:tagLst xmlns:a="http://schemas.openxmlformats.org/drawingml/2006/main" xmlns:r="http://schemas.openxmlformats.org/officeDocument/2006/relationships" xmlns:p="http://schemas.openxmlformats.org/presentationml/2006/main">
  <p:tag name="THINKCELLSHAPEDONOTDELETE" val="tpHCf98rtUl2oAkf_AiMKIA"/>
</p:tagLst>
</file>

<file path=ppt/tags/tag234.xml><?xml version="1.0" encoding="utf-8"?>
<p:tagLst xmlns:a="http://schemas.openxmlformats.org/drawingml/2006/main" xmlns:r="http://schemas.openxmlformats.org/officeDocument/2006/relationships" xmlns:p="http://schemas.openxmlformats.org/presentationml/2006/main">
  <p:tag name="THINKCELLSHAPEDONOTDELETE" val="t_7TVo8J9DkJ0SagbHfTVQQ"/>
</p:tagLst>
</file>

<file path=ppt/tags/tag235.xml><?xml version="1.0" encoding="utf-8"?>
<p:tagLst xmlns:a="http://schemas.openxmlformats.org/drawingml/2006/main" xmlns:r="http://schemas.openxmlformats.org/officeDocument/2006/relationships" xmlns:p="http://schemas.openxmlformats.org/presentationml/2006/main">
  <p:tag name="THINKCELLSHAPEDONOTDELETE" val="tYGUnfgUDpnTRfdzjN_W7_g"/>
</p:tagLst>
</file>

<file path=ppt/tags/tag236.xml><?xml version="1.0" encoding="utf-8"?>
<p:tagLst xmlns:a="http://schemas.openxmlformats.org/drawingml/2006/main" xmlns:r="http://schemas.openxmlformats.org/officeDocument/2006/relationships" xmlns:p="http://schemas.openxmlformats.org/presentationml/2006/main">
  <p:tag name="THINKCELLSHAPEDONOTDELETE" val="tgs_iiX0nlXkX982dm9DC2Q"/>
</p:tagLst>
</file>

<file path=ppt/tags/tag237.xml><?xml version="1.0" encoding="utf-8"?>
<p:tagLst xmlns:a="http://schemas.openxmlformats.org/drawingml/2006/main" xmlns:r="http://schemas.openxmlformats.org/officeDocument/2006/relationships" xmlns:p="http://schemas.openxmlformats.org/presentationml/2006/main">
  <p:tag name="THINKCELLSHAPEDONOTDELETE" val="tG2ovuaPoIc93kf07tghpnA"/>
</p:tagLst>
</file>

<file path=ppt/tags/tag238.xml><?xml version="1.0" encoding="utf-8"?>
<p:tagLst xmlns:a="http://schemas.openxmlformats.org/drawingml/2006/main" xmlns:r="http://schemas.openxmlformats.org/officeDocument/2006/relationships" xmlns:p="http://schemas.openxmlformats.org/presentationml/2006/main">
  <p:tag name="THINKCELLSHAPEDONOTDELETE" val="ta5uX7WQeO.v.KZ9tIXlpxw"/>
</p:tagLst>
</file>

<file path=ppt/tags/tag239.xml><?xml version="1.0" encoding="utf-8"?>
<p:tagLst xmlns:a="http://schemas.openxmlformats.org/drawingml/2006/main" xmlns:r="http://schemas.openxmlformats.org/officeDocument/2006/relationships" xmlns:p="http://schemas.openxmlformats.org/presentationml/2006/main">
  <p:tag name="THINKCELLSHAPEDONOTDELETE" val="tC3xWh6gu4ess0LgpMU2GHQ"/>
</p:tagLst>
</file>

<file path=ppt/tags/tag240.xml><?xml version="1.0" encoding="utf-8"?>
<p:tagLst xmlns:a="http://schemas.openxmlformats.org/drawingml/2006/main" xmlns:r="http://schemas.openxmlformats.org/officeDocument/2006/relationships" xmlns:p="http://schemas.openxmlformats.org/presentationml/2006/main">
  <p:tag name="THINKCELLSHAPEDONOTDELETE" val="tuRpoWhfvMz3QCPonfIrdqg"/>
</p:tagLst>
</file>

<file path=ppt/tags/tag241.xml><?xml version="1.0" encoding="utf-8"?>
<p:tagLst xmlns:a="http://schemas.openxmlformats.org/drawingml/2006/main" xmlns:r="http://schemas.openxmlformats.org/officeDocument/2006/relationships" xmlns:p="http://schemas.openxmlformats.org/presentationml/2006/main">
  <p:tag name="THINKCELLSHAPEDONOTDELETE" val="t25euXjOzm6LxZrnLOxiHOQ"/>
</p:tagLst>
</file>

<file path=ppt/tags/tag242.xml><?xml version="1.0" encoding="utf-8"?>
<p:tagLst xmlns:a="http://schemas.openxmlformats.org/drawingml/2006/main" xmlns:r="http://schemas.openxmlformats.org/officeDocument/2006/relationships" xmlns:p="http://schemas.openxmlformats.org/presentationml/2006/main">
  <p:tag name="THINKCELLSHAPEDONOTDELETE" val="t.y136qmrLS2iGbiYX4Fspg"/>
</p:tagLst>
</file>

<file path=ppt/tags/tag2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4.xml><?xml version="1.0" encoding="utf-8"?>
<p:tagLst xmlns:a="http://schemas.openxmlformats.org/drawingml/2006/main" xmlns:r="http://schemas.openxmlformats.org/officeDocument/2006/relationships" xmlns:p="http://schemas.openxmlformats.org/presentationml/2006/main">
  <p:tag name="THINKCELLSHAPEDONOTDELETE" val="tZlGhUNBI8iQzImtO3_w_oQ"/>
</p:tagLst>
</file>

<file path=ppt/tags/tag245.xml><?xml version="1.0" encoding="utf-8"?>
<p:tagLst xmlns:a="http://schemas.openxmlformats.org/drawingml/2006/main" xmlns:r="http://schemas.openxmlformats.org/officeDocument/2006/relationships" xmlns:p="http://schemas.openxmlformats.org/presentationml/2006/main">
  <p:tag name="THINKCELLSHAPEDONOTDELETE" val="tgy7kcq5ctitUqDVnZVAdyA"/>
</p:tagLst>
</file>

<file path=ppt/tags/tag246.xml><?xml version="1.0" encoding="utf-8"?>
<p:tagLst xmlns:a="http://schemas.openxmlformats.org/drawingml/2006/main" xmlns:r="http://schemas.openxmlformats.org/officeDocument/2006/relationships" xmlns:p="http://schemas.openxmlformats.org/presentationml/2006/main">
  <p:tag name="THINKCELLSHAPEDONOTDELETE" val="tVUqrrKg2JKgh87F8rXHmSA"/>
</p:tagLst>
</file>

<file path=ppt/tags/tag247.xml><?xml version="1.0" encoding="utf-8"?>
<p:tagLst xmlns:a="http://schemas.openxmlformats.org/drawingml/2006/main" xmlns:r="http://schemas.openxmlformats.org/officeDocument/2006/relationships" xmlns:p="http://schemas.openxmlformats.org/presentationml/2006/main">
  <p:tag name="THINKCELLSHAPEDONOTDELETE" val="twEUppvXlvGhtKt12AaAIuA"/>
</p:tagLst>
</file>

<file path=ppt/tags/tag248.xml><?xml version="1.0" encoding="utf-8"?>
<p:tagLst xmlns:a="http://schemas.openxmlformats.org/drawingml/2006/main" xmlns:r="http://schemas.openxmlformats.org/officeDocument/2006/relationships" xmlns:p="http://schemas.openxmlformats.org/presentationml/2006/main">
  <p:tag name="THINKCELLSHAPEDONOTDELETE" val="t.yYktNEBnfKc9xi9ZopG7w"/>
</p:tagLst>
</file>

<file path=ppt/tags/tag249.xml><?xml version="1.0" encoding="utf-8"?>
<p:tagLst xmlns:a="http://schemas.openxmlformats.org/drawingml/2006/main" xmlns:r="http://schemas.openxmlformats.org/officeDocument/2006/relationships" xmlns:p="http://schemas.openxmlformats.org/presentationml/2006/main">
  <p:tag name="THINKCELLSHAPEDONOTDELETE" val="tnBLNWedv9xbsAZ664V7LOA"/>
</p:tagLst>
</file>

<file path=ppt/tags/tag2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2.xml><?xml version="1.0" encoding="utf-8"?>
<p:tagLst xmlns:a="http://schemas.openxmlformats.org/drawingml/2006/main" xmlns:r="http://schemas.openxmlformats.org/officeDocument/2006/relationships" xmlns:p="http://schemas.openxmlformats.org/presentationml/2006/main">
  <p:tag name="THINKCELLSHAPEDONOTDELETE" val="t7_excHyxHFAixehwyRpflA"/>
</p:tagLst>
</file>

<file path=ppt/tags/tag253.xml><?xml version="1.0" encoding="utf-8"?>
<p:tagLst xmlns:a="http://schemas.openxmlformats.org/drawingml/2006/main" xmlns:r="http://schemas.openxmlformats.org/officeDocument/2006/relationships" xmlns:p="http://schemas.openxmlformats.org/presentationml/2006/main">
  <p:tag name="THINKCELLSHAPEDONOTDELETE" val="tRzeNRaSxh5iaxO30PyZmbA"/>
</p:tagLst>
</file>

<file path=ppt/tags/tag254.xml><?xml version="1.0" encoding="utf-8"?>
<p:tagLst xmlns:a="http://schemas.openxmlformats.org/drawingml/2006/main" xmlns:r="http://schemas.openxmlformats.org/officeDocument/2006/relationships" xmlns:p="http://schemas.openxmlformats.org/presentationml/2006/main">
  <p:tag name="THINKCELLSHAPEDONOTDELETE" val="t3t9GQoNNFTLg4x20gRcZ4A"/>
</p:tagLst>
</file>

<file path=ppt/tags/tag255.xml><?xml version="1.0" encoding="utf-8"?>
<p:tagLst xmlns:a="http://schemas.openxmlformats.org/drawingml/2006/main" xmlns:r="http://schemas.openxmlformats.org/officeDocument/2006/relationships" xmlns:p="http://schemas.openxmlformats.org/presentationml/2006/main">
  <p:tag name="THINKCELLSHAPEDONOTDELETE" val="tk_AqCbGozLya5M7FhwAoOQ"/>
</p:tagLst>
</file>

<file path=ppt/tags/tag256.xml><?xml version="1.0" encoding="utf-8"?>
<p:tagLst xmlns:a="http://schemas.openxmlformats.org/drawingml/2006/main" xmlns:r="http://schemas.openxmlformats.org/officeDocument/2006/relationships" xmlns:p="http://schemas.openxmlformats.org/presentationml/2006/main">
  <p:tag name="THINKCELLSHAPEDONOTDELETE" val="t_qGv1PgsSHjkg6yetC5wpA"/>
</p:tagLst>
</file>

<file path=ppt/tags/tag2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8.xml><?xml version="1.0" encoding="utf-8"?>
<p:tagLst xmlns:a="http://schemas.openxmlformats.org/drawingml/2006/main" xmlns:r="http://schemas.openxmlformats.org/officeDocument/2006/relationships" xmlns:p="http://schemas.openxmlformats.org/presentationml/2006/main">
  <p:tag name="THINKCELLSHAPEDONOTDELETE" val="thXowwmeU_h_BU4k5Xt7yYQ"/>
</p:tagLst>
</file>

<file path=ppt/tags/tag259.xml><?xml version="1.0" encoding="utf-8"?>
<p:tagLst xmlns:a="http://schemas.openxmlformats.org/drawingml/2006/main" xmlns:r="http://schemas.openxmlformats.org/officeDocument/2006/relationships" xmlns:p="http://schemas.openxmlformats.org/presentationml/2006/main">
  <p:tag name="THINKCELLSHAPEDONOTDELETE" val="tPFEoRXXXAaPAny7Ec74pRA"/>
</p:tagLst>
</file>

<file path=ppt/tags/tag260.xml><?xml version="1.0" encoding="utf-8"?>
<p:tagLst xmlns:a="http://schemas.openxmlformats.org/drawingml/2006/main" xmlns:r="http://schemas.openxmlformats.org/officeDocument/2006/relationships" xmlns:p="http://schemas.openxmlformats.org/presentationml/2006/main">
  <p:tag name="THINKCELLSHAPEDONOTDELETE" val="tFzvUzjIpmO6_Q_NMjWU9dw"/>
</p:tagLst>
</file>

<file path=ppt/tags/tag261.xml><?xml version="1.0" encoding="utf-8"?>
<p:tagLst xmlns:a="http://schemas.openxmlformats.org/drawingml/2006/main" xmlns:r="http://schemas.openxmlformats.org/officeDocument/2006/relationships" xmlns:p="http://schemas.openxmlformats.org/presentationml/2006/main">
  <p:tag name="THINKCELLSHAPEDONOTDELETE" val="t8u7Mxds4ClqdgDoXH46cTQ"/>
</p:tagLst>
</file>

<file path=ppt/tags/tag262.xml><?xml version="1.0" encoding="utf-8"?>
<p:tagLst xmlns:a="http://schemas.openxmlformats.org/drawingml/2006/main" xmlns:r="http://schemas.openxmlformats.org/officeDocument/2006/relationships" xmlns:p="http://schemas.openxmlformats.org/presentationml/2006/main">
  <p:tag name="THINKCELLSHAPEDONOTDELETE" val="tx8WVkb8Hboeh3LoTrTItOg"/>
</p:tagLst>
</file>

<file path=ppt/tags/tag263.xml><?xml version="1.0" encoding="utf-8"?>
<p:tagLst xmlns:a="http://schemas.openxmlformats.org/drawingml/2006/main" xmlns:r="http://schemas.openxmlformats.org/officeDocument/2006/relationships" xmlns:p="http://schemas.openxmlformats.org/presentationml/2006/main">
  <p:tag name="THINKCELLSHAPEDONOTDELETE" val="tRD_RHf33pVukwVekR1EERA"/>
</p:tagLst>
</file>

<file path=ppt/tags/tag264.xml><?xml version="1.0" encoding="utf-8"?>
<p:tagLst xmlns:a="http://schemas.openxmlformats.org/drawingml/2006/main" xmlns:r="http://schemas.openxmlformats.org/officeDocument/2006/relationships" xmlns:p="http://schemas.openxmlformats.org/presentationml/2006/main">
  <p:tag name="THINKCELLSHAPEDONOTDELETE" val="tQsllRypj_9QXiQlOjxwvlQ"/>
</p:tagLst>
</file>

<file path=ppt/tags/tag265.xml><?xml version="1.0" encoding="utf-8"?>
<p:tagLst xmlns:a="http://schemas.openxmlformats.org/drawingml/2006/main" xmlns:r="http://schemas.openxmlformats.org/officeDocument/2006/relationships" xmlns:p="http://schemas.openxmlformats.org/presentationml/2006/main">
  <p:tag name="THINKCELLSHAPEDONOTDELETE" val="toVCgumMJsX0ZmHUnpedWMA"/>
</p:tagLst>
</file>

<file path=ppt/tags/tag266.xml><?xml version="1.0" encoding="utf-8"?>
<p:tagLst xmlns:a="http://schemas.openxmlformats.org/drawingml/2006/main" xmlns:r="http://schemas.openxmlformats.org/officeDocument/2006/relationships" xmlns:p="http://schemas.openxmlformats.org/presentationml/2006/main">
  <p:tag name="THINKCELLSHAPEDONOTDELETE" val="to9ZWOQKce1DZ3vWIC5V5iA"/>
</p:tagLst>
</file>

<file path=ppt/tags/tag267.xml><?xml version="1.0" encoding="utf-8"?>
<p:tagLst xmlns:a="http://schemas.openxmlformats.org/drawingml/2006/main" xmlns:r="http://schemas.openxmlformats.org/officeDocument/2006/relationships" xmlns:p="http://schemas.openxmlformats.org/presentationml/2006/main">
  <p:tag name="THINKCELLSHAPEDONOTDELETE" val="ttJqUMSmATxmQKC1TRVp8VQ"/>
</p:tagLst>
</file>

<file path=ppt/tags/tag268.xml><?xml version="1.0" encoding="utf-8"?>
<p:tagLst xmlns:a="http://schemas.openxmlformats.org/drawingml/2006/main" xmlns:r="http://schemas.openxmlformats.org/officeDocument/2006/relationships" xmlns:p="http://schemas.openxmlformats.org/presentationml/2006/main">
  <p:tag name="THINKCELLSHAPEDONOTDELETE" val="tXX7fBoIK5NqioJr6dUKjQQ"/>
</p:tagLst>
</file>

<file path=ppt/tags/tag269.xml><?xml version="1.0" encoding="utf-8"?>
<p:tagLst xmlns:a="http://schemas.openxmlformats.org/drawingml/2006/main" xmlns:r="http://schemas.openxmlformats.org/officeDocument/2006/relationships" xmlns:p="http://schemas.openxmlformats.org/presentationml/2006/main">
  <p:tag name="THINKCELLSHAPEDONOTDELETE" val="teOpCxjN3lPrbF9j8qt9wWQ"/>
</p:tagLst>
</file>

<file path=ppt/tags/tag270.xml><?xml version="1.0" encoding="utf-8"?>
<p:tagLst xmlns:a="http://schemas.openxmlformats.org/drawingml/2006/main" xmlns:r="http://schemas.openxmlformats.org/officeDocument/2006/relationships" xmlns:p="http://schemas.openxmlformats.org/presentationml/2006/main">
  <p:tag name="THINKCELLSHAPEDONOTDELETE" val="t34U9G3YnY0l8DBpReYAzVA"/>
</p:tagLst>
</file>

<file path=ppt/tags/tag271.xml><?xml version="1.0" encoding="utf-8"?>
<p:tagLst xmlns:a="http://schemas.openxmlformats.org/drawingml/2006/main" xmlns:r="http://schemas.openxmlformats.org/officeDocument/2006/relationships" xmlns:p="http://schemas.openxmlformats.org/presentationml/2006/main">
  <p:tag name="THINKCELLSHAPEDONOTDELETE" val="tfJgKPmOV7kKB6fCPWgH0Ow"/>
</p:tagLst>
</file>

<file path=ppt/tags/tag272.xml><?xml version="1.0" encoding="utf-8"?>
<p:tagLst xmlns:a="http://schemas.openxmlformats.org/drawingml/2006/main" xmlns:r="http://schemas.openxmlformats.org/officeDocument/2006/relationships" xmlns:p="http://schemas.openxmlformats.org/presentationml/2006/main">
  <p:tag name="THINKCELLSHAPEDONOTDELETE" val="tWseuZbyYPpMYRJ0mGMpMeA"/>
</p:tagLst>
</file>

<file path=ppt/tags/tag273.xml><?xml version="1.0" encoding="utf-8"?>
<p:tagLst xmlns:a="http://schemas.openxmlformats.org/drawingml/2006/main" xmlns:r="http://schemas.openxmlformats.org/officeDocument/2006/relationships" xmlns:p="http://schemas.openxmlformats.org/presentationml/2006/main">
  <p:tag name="THINKCELLSHAPEDONOTDELETE" val="t9SKFKSLFEeVZl1Bwu3mvlw"/>
</p:tagLst>
</file>

<file path=ppt/tags/tag274.xml><?xml version="1.0" encoding="utf-8"?>
<p:tagLst xmlns:a="http://schemas.openxmlformats.org/drawingml/2006/main" xmlns:r="http://schemas.openxmlformats.org/officeDocument/2006/relationships" xmlns:p="http://schemas.openxmlformats.org/presentationml/2006/main">
  <p:tag name="THINKCELLSHAPEDONOTDELETE" val="tJW8iRtcfDQ1Ib5f4p4jmVA"/>
</p:tagLst>
</file>

<file path=ppt/tags/tag275.xml><?xml version="1.0" encoding="utf-8"?>
<p:tagLst xmlns:a="http://schemas.openxmlformats.org/drawingml/2006/main" xmlns:r="http://schemas.openxmlformats.org/officeDocument/2006/relationships" xmlns:p="http://schemas.openxmlformats.org/presentationml/2006/main">
  <p:tag name="THINKCELLSHAPEDONOTDELETE" val="tthcNGFifczk.BnNthSFnJw"/>
</p:tagLst>
</file>

<file path=ppt/tags/tag276.xml><?xml version="1.0" encoding="utf-8"?>
<p:tagLst xmlns:a="http://schemas.openxmlformats.org/drawingml/2006/main" xmlns:r="http://schemas.openxmlformats.org/officeDocument/2006/relationships" xmlns:p="http://schemas.openxmlformats.org/presentationml/2006/main">
  <p:tag name="THINKCELLSHAPEDONOTDELETE" val="tJMJhPVB14SaNkguYkE3jEw"/>
</p:tagLst>
</file>

<file path=ppt/tags/tag277.xml><?xml version="1.0" encoding="utf-8"?>
<p:tagLst xmlns:a="http://schemas.openxmlformats.org/drawingml/2006/main" xmlns:r="http://schemas.openxmlformats.org/officeDocument/2006/relationships" xmlns:p="http://schemas.openxmlformats.org/presentationml/2006/main">
  <p:tag name="THINKCELLSHAPEDONOTDELETE" val="tjzn0tmR4HMD66PrvbxFHNA"/>
</p:tagLst>
</file>

<file path=ppt/tags/tag278.xml><?xml version="1.0" encoding="utf-8"?>
<p:tagLst xmlns:a="http://schemas.openxmlformats.org/drawingml/2006/main" xmlns:r="http://schemas.openxmlformats.org/officeDocument/2006/relationships" xmlns:p="http://schemas.openxmlformats.org/presentationml/2006/main">
  <p:tag name="THINKCELLSHAPEDONOTDELETE" val="t2KSnrJrBXmfx4iTJgP0WAQ"/>
</p:tagLst>
</file>

<file path=ppt/tags/tag279.xml><?xml version="1.0" encoding="utf-8"?>
<p:tagLst xmlns:a="http://schemas.openxmlformats.org/drawingml/2006/main" xmlns:r="http://schemas.openxmlformats.org/officeDocument/2006/relationships" xmlns:p="http://schemas.openxmlformats.org/presentationml/2006/main">
  <p:tag name="THINKCELLSHAPEDONOTDELETE" val="tjxv6jSD3J9.qnHCqPQeo5A"/>
</p:tagLst>
</file>

<file path=ppt/tags/tag280.xml><?xml version="1.0" encoding="utf-8"?>
<p:tagLst xmlns:a="http://schemas.openxmlformats.org/drawingml/2006/main" xmlns:r="http://schemas.openxmlformats.org/officeDocument/2006/relationships" xmlns:p="http://schemas.openxmlformats.org/presentationml/2006/main">
  <p:tag name="THINKCELLSHAPEDONOTDELETE" val="t5VSiOznM05xvuE7DsHoL3A"/>
</p:tagLst>
</file>

<file path=ppt/tags/tag281.xml><?xml version="1.0" encoding="utf-8"?>
<p:tagLst xmlns:a="http://schemas.openxmlformats.org/drawingml/2006/main" xmlns:r="http://schemas.openxmlformats.org/officeDocument/2006/relationships" xmlns:p="http://schemas.openxmlformats.org/presentationml/2006/main">
  <p:tag name="THINKCELLSHAPEDONOTDELETE" val="tILu0dF3VeD7HJzMagrJcKQ"/>
</p:tagLst>
</file>

<file path=ppt/tags/tag282.xml><?xml version="1.0" encoding="utf-8"?>
<p:tagLst xmlns:a="http://schemas.openxmlformats.org/drawingml/2006/main" xmlns:r="http://schemas.openxmlformats.org/officeDocument/2006/relationships" xmlns:p="http://schemas.openxmlformats.org/presentationml/2006/main">
  <p:tag name="THINKCELLSHAPEDONOTDELETE" val="tIkVzhOd2r27jzZ5UigIyOA"/>
</p:tagLst>
</file>

<file path=ppt/tags/tag283.xml><?xml version="1.0" encoding="utf-8"?>
<p:tagLst xmlns:a="http://schemas.openxmlformats.org/drawingml/2006/main" xmlns:r="http://schemas.openxmlformats.org/officeDocument/2006/relationships" xmlns:p="http://schemas.openxmlformats.org/presentationml/2006/main">
  <p:tag name="THINKCELLSHAPEDONOTDELETE" val="trFUTMsdOh1Keac3L8mYPqw"/>
</p:tagLst>
</file>

<file path=ppt/tags/tag284.xml><?xml version="1.0" encoding="utf-8"?>
<p:tagLst xmlns:a="http://schemas.openxmlformats.org/drawingml/2006/main" xmlns:r="http://schemas.openxmlformats.org/officeDocument/2006/relationships" xmlns:p="http://schemas.openxmlformats.org/presentationml/2006/main">
  <p:tag name="THINKCELLSHAPEDONOTDELETE" val="tM6Ue0K81UiaY1IUEn6tWNA"/>
</p:tagLst>
</file>

<file path=ppt/tags/tag285.xml><?xml version="1.0" encoding="utf-8"?>
<p:tagLst xmlns:a="http://schemas.openxmlformats.org/drawingml/2006/main" xmlns:r="http://schemas.openxmlformats.org/officeDocument/2006/relationships" xmlns:p="http://schemas.openxmlformats.org/presentationml/2006/main">
  <p:tag name="THINKCELLSHAPEDONOTDELETE" val="tgB8fhrWzSOs4cRptd6gXgQ"/>
</p:tagLst>
</file>

<file path=ppt/tags/tag286.xml><?xml version="1.0" encoding="utf-8"?>
<p:tagLst xmlns:a="http://schemas.openxmlformats.org/drawingml/2006/main" xmlns:r="http://schemas.openxmlformats.org/officeDocument/2006/relationships" xmlns:p="http://schemas.openxmlformats.org/presentationml/2006/main">
  <p:tag name="THINKCELLSHAPEDONOTDELETE" val="tdaO648tfkJ8YozR0bKj9ow"/>
</p:tagLst>
</file>

<file path=ppt/tags/tag287.xml><?xml version="1.0" encoding="utf-8"?>
<p:tagLst xmlns:a="http://schemas.openxmlformats.org/drawingml/2006/main" xmlns:r="http://schemas.openxmlformats.org/officeDocument/2006/relationships" xmlns:p="http://schemas.openxmlformats.org/presentationml/2006/main">
  <p:tag name="THINKCELLSHAPEDONOTDELETE" val="tieDyHx03ifgVMx2tySKdAw"/>
</p:tagLst>
</file>

<file path=ppt/tags/tag288.xml><?xml version="1.0" encoding="utf-8"?>
<p:tagLst xmlns:a="http://schemas.openxmlformats.org/drawingml/2006/main" xmlns:r="http://schemas.openxmlformats.org/officeDocument/2006/relationships" xmlns:p="http://schemas.openxmlformats.org/presentationml/2006/main">
  <p:tag name="THINKCELLSHAPEDONOTDELETE" val="tbVcmvrWK8_L9_jOqRI9YXA"/>
</p:tagLst>
</file>

<file path=ppt/tags/tag289.xml><?xml version="1.0" encoding="utf-8"?>
<p:tagLst xmlns:a="http://schemas.openxmlformats.org/drawingml/2006/main" xmlns:r="http://schemas.openxmlformats.org/officeDocument/2006/relationships" xmlns:p="http://schemas.openxmlformats.org/presentationml/2006/main">
  <p:tag name="THINKCELLSHAPEDONOTDELETE" val="t7agbTgdOL2pVnykb6EWO_Q"/>
</p:tagLst>
</file>

<file path=ppt/tags/tag290.xml><?xml version="1.0" encoding="utf-8"?>
<p:tagLst xmlns:a="http://schemas.openxmlformats.org/drawingml/2006/main" xmlns:r="http://schemas.openxmlformats.org/officeDocument/2006/relationships" xmlns:p="http://schemas.openxmlformats.org/presentationml/2006/main">
  <p:tag name="THINKCELLSHAPEDONOTDELETE" val="tRdpTHIf_jZKzI9lbD9wD8A"/>
</p:tagLst>
</file>

<file path=ppt/tags/tag291.xml><?xml version="1.0" encoding="utf-8"?>
<p:tagLst xmlns:a="http://schemas.openxmlformats.org/drawingml/2006/main" xmlns:r="http://schemas.openxmlformats.org/officeDocument/2006/relationships" xmlns:p="http://schemas.openxmlformats.org/presentationml/2006/main">
  <p:tag name="THINKCELLSHAPEDONOTDELETE" val="t0Ri897CPfT3D6LgtDn4q5g"/>
</p:tagLst>
</file>

<file path=ppt/tags/tag292.xml><?xml version="1.0" encoding="utf-8"?>
<p:tagLst xmlns:a="http://schemas.openxmlformats.org/drawingml/2006/main" xmlns:r="http://schemas.openxmlformats.org/officeDocument/2006/relationships" xmlns:p="http://schemas.openxmlformats.org/presentationml/2006/main">
  <p:tag name="THINKCELLSHAPEDONOTDELETE" val="tnqMv6MUNXwcanik4WAOFFg"/>
</p:tagLst>
</file>

<file path=ppt/tags/tag293.xml><?xml version="1.0" encoding="utf-8"?>
<p:tagLst xmlns:a="http://schemas.openxmlformats.org/drawingml/2006/main" xmlns:r="http://schemas.openxmlformats.org/officeDocument/2006/relationships" xmlns:p="http://schemas.openxmlformats.org/presentationml/2006/main">
  <p:tag name="THINKCELLSHAPEDONOTDELETE" val="t50.jGSnPVvFwpSV.4QSWHg"/>
</p:tagLst>
</file>

<file path=ppt/tags/tag294.xml><?xml version="1.0" encoding="utf-8"?>
<p:tagLst xmlns:a="http://schemas.openxmlformats.org/drawingml/2006/main" xmlns:r="http://schemas.openxmlformats.org/officeDocument/2006/relationships" xmlns:p="http://schemas.openxmlformats.org/presentationml/2006/main">
  <p:tag name="THINKCELLSHAPEDONOTDELETE" val="tmW6ux23dVqUpjLYRzgHNsw"/>
</p:tagLst>
</file>

<file path=ppt/tags/tag295.xml><?xml version="1.0" encoding="utf-8"?>
<p:tagLst xmlns:a="http://schemas.openxmlformats.org/drawingml/2006/main" xmlns:r="http://schemas.openxmlformats.org/officeDocument/2006/relationships" xmlns:p="http://schemas.openxmlformats.org/presentationml/2006/main">
  <p:tag name="THINKCELLSHAPEDONOTDELETE" val="t4BXQtXJLLcYy7.hUE0WXgw"/>
</p:tagLst>
</file>

<file path=ppt/tags/tag296.xml><?xml version="1.0" encoding="utf-8"?>
<p:tagLst xmlns:a="http://schemas.openxmlformats.org/drawingml/2006/main" xmlns:r="http://schemas.openxmlformats.org/officeDocument/2006/relationships" xmlns:p="http://schemas.openxmlformats.org/presentationml/2006/main">
  <p:tag name="THINKCELLSHAPEDONOTDELETE" val="tVADqR2vKmNhCIvSKFq9NLw"/>
</p:tagLst>
</file>

<file path=ppt/tags/tag29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8.xml><?xml version="1.0" encoding="utf-8"?>
<p:tagLst xmlns:a="http://schemas.openxmlformats.org/drawingml/2006/main" xmlns:r="http://schemas.openxmlformats.org/officeDocument/2006/relationships" xmlns:p="http://schemas.openxmlformats.org/presentationml/2006/main">
  <p:tag name="THINKCELLSHAPEDONOTDELETE" val="tza22sjvPsLl4t.ZXHDlD7g"/>
</p:tagLst>
</file>

<file path=ppt/tags/tag299.xml><?xml version="1.0" encoding="utf-8"?>
<p:tagLst xmlns:a="http://schemas.openxmlformats.org/drawingml/2006/main" xmlns:r="http://schemas.openxmlformats.org/officeDocument/2006/relationships" xmlns:p="http://schemas.openxmlformats.org/presentationml/2006/main">
  <p:tag name="THINKCELLSHAPEDONOTDELETE" val="t5j1zmP_chZhwq9952uRvnQ"/>
</p:tagLst>
</file>

<file path=ppt/tags/tag300.xml><?xml version="1.0" encoding="utf-8"?>
<p:tagLst xmlns:a="http://schemas.openxmlformats.org/drawingml/2006/main" xmlns:r="http://schemas.openxmlformats.org/officeDocument/2006/relationships" xmlns:p="http://schemas.openxmlformats.org/presentationml/2006/main">
  <p:tag name="THINKCELLSHAPEDONOTDELETE" val="tUz1XcXi7pIttSdgElr46kg"/>
</p:tagLst>
</file>

<file path=ppt/tags/tag301.xml><?xml version="1.0" encoding="utf-8"?>
<p:tagLst xmlns:a="http://schemas.openxmlformats.org/drawingml/2006/main" xmlns:r="http://schemas.openxmlformats.org/officeDocument/2006/relationships" xmlns:p="http://schemas.openxmlformats.org/presentationml/2006/main">
  <p:tag name="THINKCELLSHAPEDONOTDELETE" val="t2s3HczVYmh42aTg395I4Sg"/>
</p:tagLst>
</file>

<file path=ppt/tags/tag302.xml><?xml version="1.0" encoding="utf-8"?>
<p:tagLst xmlns:a="http://schemas.openxmlformats.org/drawingml/2006/main" xmlns:r="http://schemas.openxmlformats.org/officeDocument/2006/relationships" xmlns:p="http://schemas.openxmlformats.org/presentationml/2006/main">
  <p:tag name="THINKCELLSHAPEDONOTDELETE" val="tsGT4mrQpOVyIH.ZUWreXsw"/>
</p:tagLst>
</file>

<file path=ppt/tags/tag303.xml><?xml version="1.0" encoding="utf-8"?>
<p:tagLst xmlns:a="http://schemas.openxmlformats.org/drawingml/2006/main" xmlns:r="http://schemas.openxmlformats.org/officeDocument/2006/relationships" xmlns:p="http://schemas.openxmlformats.org/presentationml/2006/main">
  <p:tag name="THINKCELLSHAPEDONOTDELETE" val="tBp0e2GUxIkFKHsSLu3TOtw"/>
</p:tagLst>
</file>

<file path=ppt/tags/tag304.xml><?xml version="1.0" encoding="utf-8"?>
<p:tagLst xmlns:a="http://schemas.openxmlformats.org/drawingml/2006/main" xmlns:r="http://schemas.openxmlformats.org/officeDocument/2006/relationships" xmlns:p="http://schemas.openxmlformats.org/presentationml/2006/main">
  <p:tag name="THINKCELLSHAPEDONOTDELETE" val="t9RSirawGYUROu6kKP3PEFw"/>
</p:tagLst>
</file>

<file path=ppt/tags/tag305.xml><?xml version="1.0" encoding="utf-8"?>
<p:tagLst xmlns:a="http://schemas.openxmlformats.org/drawingml/2006/main" xmlns:r="http://schemas.openxmlformats.org/officeDocument/2006/relationships" xmlns:p="http://schemas.openxmlformats.org/presentationml/2006/main">
  <p:tag name="THINKCELLSHAPEDONOTDELETE" val="t3wch.Wl9pMpGhWmkTkw5vQ"/>
</p:tagLst>
</file>

<file path=ppt/tags/tag306.xml><?xml version="1.0" encoding="utf-8"?>
<p:tagLst xmlns:a="http://schemas.openxmlformats.org/drawingml/2006/main" xmlns:r="http://schemas.openxmlformats.org/officeDocument/2006/relationships" xmlns:p="http://schemas.openxmlformats.org/presentationml/2006/main">
  <p:tag name="THINKCELLSHAPEDONOTDELETE" val="t151SPAM07dw18HZuGnvsfw"/>
</p:tagLst>
</file>

<file path=ppt/tags/tag307.xml><?xml version="1.0" encoding="utf-8"?>
<p:tagLst xmlns:a="http://schemas.openxmlformats.org/drawingml/2006/main" xmlns:r="http://schemas.openxmlformats.org/officeDocument/2006/relationships" xmlns:p="http://schemas.openxmlformats.org/presentationml/2006/main">
  <p:tag name="THINKCELLSHAPEDONOTDELETE" val="tCQL7zk4Xwklk4EnprMBudw"/>
</p:tagLst>
</file>

<file path=ppt/tags/tag308.xml><?xml version="1.0" encoding="utf-8"?>
<p:tagLst xmlns:a="http://schemas.openxmlformats.org/drawingml/2006/main" xmlns:r="http://schemas.openxmlformats.org/officeDocument/2006/relationships" xmlns:p="http://schemas.openxmlformats.org/presentationml/2006/main">
  <p:tag name="THINKCELLSHAPEDONOTDELETE" val="tGRkC9ML2ZX1UNZ.lK7pYYA"/>
</p:tagLst>
</file>

<file path=ppt/tags/tag309.xml><?xml version="1.0" encoding="utf-8"?>
<p:tagLst xmlns:a="http://schemas.openxmlformats.org/drawingml/2006/main" xmlns:r="http://schemas.openxmlformats.org/officeDocument/2006/relationships" xmlns:p="http://schemas.openxmlformats.org/presentationml/2006/main">
  <p:tag name="THINKCELLSHAPEDONOTDELETE" val="tVpCRNADZRBTqmdFLzeyZ1A"/>
</p:tagLst>
</file>

<file path=ppt/tags/tag3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1.xml><?xml version="1.0" encoding="utf-8"?>
<p:tagLst xmlns:a="http://schemas.openxmlformats.org/drawingml/2006/main" xmlns:r="http://schemas.openxmlformats.org/officeDocument/2006/relationships" xmlns:p="http://schemas.openxmlformats.org/presentationml/2006/main">
  <p:tag name="THINKCELLSHAPEDONOTDELETE" val="ty9pHMz5m.6BiGyS6oStC4A"/>
</p:tagLst>
</file>

<file path=ppt/tags/tag312.xml><?xml version="1.0" encoding="utf-8"?>
<p:tagLst xmlns:a="http://schemas.openxmlformats.org/drawingml/2006/main" xmlns:r="http://schemas.openxmlformats.org/officeDocument/2006/relationships" xmlns:p="http://schemas.openxmlformats.org/presentationml/2006/main">
  <p:tag name="THINKCELLSHAPEDONOTDELETE" val="tVA5nLqVFJWsOjgWVLBtp3Q"/>
</p:tagLst>
</file>

<file path=ppt/tags/tag313.xml><?xml version="1.0" encoding="utf-8"?>
<p:tagLst xmlns:a="http://schemas.openxmlformats.org/drawingml/2006/main" xmlns:r="http://schemas.openxmlformats.org/officeDocument/2006/relationships" xmlns:p="http://schemas.openxmlformats.org/presentationml/2006/main">
  <p:tag name="THINKCELLSHAPEDONOTDELETE" val="t1VA1bmo0YWTRE85Izc90Zw"/>
</p:tagLst>
</file>

<file path=ppt/tags/tag314.xml><?xml version="1.0" encoding="utf-8"?>
<p:tagLst xmlns:a="http://schemas.openxmlformats.org/drawingml/2006/main" xmlns:r="http://schemas.openxmlformats.org/officeDocument/2006/relationships" xmlns:p="http://schemas.openxmlformats.org/presentationml/2006/main">
  <p:tag name="THINKCELLSHAPEDONOTDELETE" val="tEOQR9jFHVHpmCY.RBnvKDA"/>
</p:tagLst>
</file>

<file path=ppt/tags/tag315.xml><?xml version="1.0" encoding="utf-8"?>
<p:tagLst xmlns:a="http://schemas.openxmlformats.org/drawingml/2006/main" xmlns:r="http://schemas.openxmlformats.org/officeDocument/2006/relationships" xmlns:p="http://schemas.openxmlformats.org/presentationml/2006/main">
  <p:tag name="THINKCELLSHAPEDONOTDELETE" val="t2xQicK8R7bvRRN9Ex4wD0A"/>
</p:tagLst>
</file>

<file path=ppt/tags/tag316.xml><?xml version="1.0" encoding="utf-8"?>
<p:tagLst xmlns:a="http://schemas.openxmlformats.org/drawingml/2006/main" xmlns:r="http://schemas.openxmlformats.org/officeDocument/2006/relationships" xmlns:p="http://schemas.openxmlformats.org/presentationml/2006/main">
  <p:tag name="THINKCELLSHAPEDONOTDELETE" val="tn1Y1mapMZBw1F5HvsqiqUQ"/>
</p:tagLst>
</file>

<file path=ppt/tags/tag317.xml><?xml version="1.0" encoding="utf-8"?>
<p:tagLst xmlns:a="http://schemas.openxmlformats.org/drawingml/2006/main" xmlns:r="http://schemas.openxmlformats.org/officeDocument/2006/relationships" xmlns:p="http://schemas.openxmlformats.org/presentationml/2006/main">
  <p:tag name="THINKCELLSHAPEDONOTDELETE" val="tLHr.KQIxRd4AaV8Q1fCmew"/>
</p:tagLst>
</file>

<file path=ppt/tags/tag318.xml><?xml version="1.0" encoding="utf-8"?>
<p:tagLst xmlns:a="http://schemas.openxmlformats.org/drawingml/2006/main" xmlns:r="http://schemas.openxmlformats.org/officeDocument/2006/relationships" xmlns:p="http://schemas.openxmlformats.org/presentationml/2006/main">
  <p:tag name="THINKCELLSHAPEDONOTDELETE" val="tFCYeWjy0sp4KjwHzHlN_aA"/>
</p:tagLst>
</file>

<file path=ppt/tags/tag319.xml><?xml version="1.0" encoding="utf-8"?>
<p:tagLst xmlns:a="http://schemas.openxmlformats.org/drawingml/2006/main" xmlns:r="http://schemas.openxmlformats.org/officeDocument/2006/relationships" xmlns:p="http://schemas.openxmlformats.org/presentationml/2006/main">
  <p:tag name="THINKCELLSHAPEDONOTDELETE" val="tgLPXVi_ZcrYWpRHgWWGpPA"/>
</p:tagLst>
</file>

<file path=ppt/tags/tag320.xml><?xml version="1.0" encoding="utf-8"?>
<p:tagLst xmlns:a="http://schemas.openxmlformats.org/drawingml/2006/main" xmlns:r="http://schemas.openxmlformats.org/officeDocument/2006/relationships" xmlns:p="http://schemas.openxmlformats.org/presentationml/2006/main">
  <p:tag name="THINKCELLSHAPEDONOTDELETE" val="tK8O14a20Cj8NXnxk6qupyA"/>
</p:tagLst>
</file>

<file path=ppt/tags/tag321.xml><?xml version="1.0" encoding="utf-8"?>
<p:tagLst xmlns:a="http://schemas.openxmlformats.org/drawingml/2006/main" xmlns:r="http://schemas.openxmlformats.org/officeDocument/2006/relationships" xmlns:p="http://schemas.openxmlformats.org/presentationml/2006/main">
  <p:tag name="THINKCELLSHAPEDONOTDELETE" val="tXtp9fLUU9yeYfiEfXCO0gw"/>
</p:tagLst>
</file>

<file path=ppt/tags/tag322.xml><?xml version="1.0" encoding="utf-8"?>
<p:tagLst xmlns:a="http://schemas.openxmlformats.org/drawingml/2006/main" xmlns:r="http://schemas.openxmlformats.org/officeDocument/2006/relationships" xmlns:p="http://schemas.openxmlformats.org/presentationml/2006/main">
  <p:tag name="THINKCELLSHAPEDONOTDELETE" val="tHOC5E3WJSDuz4b_ZEAzCzQ"/>
</p:tagLst>
</file>

<file path=ppt/tags/tag323.xml><?xml version="1.0" encoding="utf-8"?>
<p:tagLst xmlns:a="http://schemas.openxmlformats.org/drawingml/2006/main" xmlns:r="http://schemas.openxmlformats.org/officeDocument/2006/relationships" xmlns:p="http://schemas.openxmlformats.org/presentationml/2006/main">
  <p:tag name="THINKCELLSHAPEDONOTDELETE" val="tsi93qLtXNmTBHwpO0HmG6A"/>
</p:tagLst>
</file>

<file path=ppt/tags/tag324.xml><?xml version="1.0" encoding="utf-8"?>
<p:tagLst xmlns:a="http://schemas.openxmlformats.org/drawingml/2006/main" xmlns:r="http://schemas.openxmlformats.org/officeDocument/2006/relationships" xmlns:p="http://schemas.openxmlformats.org/presentationml/2006/main">
  <p:tag name="THINKCELLSHAPEDONOTDELETE" val="tuY1DDpvtERHBpv_zG6v4BQ"/>
</p:tagLst>
</file>

<file path=ppt/tags/tag325.xml><?xml version="1.0" encoding="utf-8"?>
<p:tagLst xmlns:a="http://schemas.openxmlformats.org/drawingml/2006/main" xmlns:r="http://schemas.openxmlformats.org/officeDocument/2006/relationships" xmlns:p="http://schemas.openxmlformats.org/presentationml/2006/main">
  <p:tag name="THINKCELLSHAPEDONOTDELETE" val="t6EfwZsHuMr.gMPPu2ljDTg"/>
</p:tagLst>
</file>

<file path=ppt/tags/tag326.xml><?xml version="1.0" encoding="utf-8"?>
<p:tagLst xmlns:a="http://schemas.openxmlformats.org/drawingml/2006/main" xmlns:r="http://schemas.openxmlformats.org/officeDocument/2006/relationships" xmlns:p="http://schemas.openxmlformats.org/presentationml/2006/main">
  <p:tag name="THINKCELLSHAPEDONOTDELETE" val="tCnG6L0MxfSAeewCcSqoXTg"/>
</p:tagLst>
</file>

<file path=ppt/tags/tag327.xml><?xml version="1.0" encoding="utf-8"?>
<p:tagLst xmlns:a="http://schemas.openxmlformats.org/drawingml/2006/main" xmlns:r="http://schemas.openxmlformats.org/officeDocument/2006/relationships" xmlns:p="http://schemas.openxmlformats.org/presentationml/2006/main">
  <p:tag name="THINKCELLSHAPEDONOTDELETE" val="tBltEF.kVrAgABwcRzqvyiw"/>
</p:tagLst>
</file>

<file path=ppt/tags/tag328.xml><?xml version="1.0" encoding="utf-8"?>
<p:tagLst xmlns:a="http://schemas.openxmlformats.org/drawingml/2006/main" xmlns:r="http://schemas.openxmlformats.org/officeDocument/2006/relationships" xmlns:p="http://schemas.openxmlformats.org/presentationml/2006/main">
  <p:tag name="THINKCELLSHAPEDONOTDELETE" val="t_D8x50Pmu__IOsA2HSE.Yw"/>
</p:tagLst>
</file>

<file path=ppt/tags/tag329.xml><?xml version="1.0" encoding="utf-8"?>
<p:tagLst xmlns:a="http://schemas.openxmlformats.org/drawingml/2006/main" xmlns:r="http://schemas.openxmlformats.org/officeDocument/2006/relationships" xmlns:p="http://schemas.openxmlformats.org/presentationml/2006/main">
  <p:tag name="THINKCELLSHAPEDONOTDELETE" val="tntFvEuMySHkaqzSBtXviag"/>
</p:tagLst>
</file>

<file path=ppt/tags/tag330.xml><?xml version="1.0" encoding="utf-8"?>
<p:tagLst xmlns:a="http://schemas.openxmlformats.org/drawingml/2006/main" xmlns:r="http://schemas.openxmlformats.org/officeDocument/2006/relationships" xmlns:p="http://schemas.openxmlformats.org/presentationml/2006/main">
  <p:tag name="THINKCELLSHAPEDONOTDELETE" val="tFlyFo7Me.iA9PX9paz2D7w"/>
</p:tagLst>
</file>

<file path=ppt/tags/tag331.xml><?xml version="1.0" encoding="utf-8"?>
<p:tagLst xmlns:a="http://schemas.openxmlformats.org/drawingml/2006/main" xmlns:r="http://schemas.openxmlformats.org/officeDocument/2006/relationships" xmlns:p="http://schemas.openxmlformats.org/presentationml/2006/main">
  <p:tag name="THINKCELLSHAPEDONOTDELETE" val="t.E5O70Q7efcDEz1ok24nBw"/>
</p:tagLst>
</file>

<file path=ppt/tags/tag332.xml><?xml version="1.0" encoding="utf-8"?>
<p:tagLst xmlns:a="http://schemas.openxmlformats.org/drawingml/2006/main" xmlns:r="http://schemas.openxmlformats.org/officeDocument/2006/relationships" xmlns:p="http://schemas.openxmlformats.org/presentationml/2006/main">
  <p:tag name="THINKCELLSHAPEDONOTDELETE" val="t_uMsvmu_QqHBDp2on3D4RQ"/>
</p:tagLst>
</file>

<file path=ppt/tags/tag333.xml><?xml version="1.0" encoding="utf-8"?>
<p:tagLst xmlns:a="http://schemas.openxmlformats.org/drawingml/2006/main" xmlns:r="http://schemas.openxmlformats.org/officeDocument/2006/relationships" xmlns:p="http://schemas.openxmlformats.org/presentationml/2006/main">
  <p:tag name="THINKCELLSHAPEDONOTDELETE" val="tGnOAKsogeF8JBKp.aeVXbQ"/>
</p:tagLst>
</file>

<file path=ppt/tags/tag334.xml><?xml version="1.0" encoding="utf-8"?>
<p:tagLst xmlns:a="http://schemas.openxmlformats.org/drawingml/2006/main" xmlns:r="http://schemas.openxmlformats.org/officeDocument/2006/relationships" xmlns:p="http://schemas.openxmlformats.org/presentationml/2006/main">
  <p:tag name="THINKCELLSHAPEDONOTDELETE" val="t9s1Xc0zeSveKpqPJInSKcA"/>
</p:tagLst>
</file>

<file path=ppt/tags/tag335.xml><?xml version="1.0" encoding="utf-8"?>
<p:tagLst xmlns:a="http://schemas.openxmlformats.org/drawingml/2006/main" xmlns:r="http://schemas.openxmlformats.org/officeDocument/2006/relationships" xmlns:p="http://schemas.openxmlformats.org/presentationml/2006/main">
  <p:tag name="THINKCELLSHAPEDONOTDELETE" val="tXqHgKVbF_vItLrfEFgEJqw"/>
</p:tagLst>
</file>

<file path=ppt/tags/tag336.xml><?xml version="1.0" encoding="utf-8"?>
<p:tagLst xmlns:a="http://schemas.openxmlformats.org/drawingml/2006/main" xmlns:r="http://schemas.openxmlformats.org/officeDocument/2006/relationships" xmlns:p="http://schemas.openxmlformats.org/presentationml/2006/main">
  <p:tag name="THINKCELLSHAPEDONOTDELETE" val="t_yTLsqaSz4DozoCffxTCww"/>
</p:tagLst>
</file>

<file path=ppt/tags/tag337.xml><?xml version="1.0" encoding="utf-8"?>
<p:tagLst xmlns:a="http://schemas.openxmlformats.org/drawingml/2006/main" xmlns:r="http://schemas.openxmlformats.org/officeDocument/2006/relationships" xmlns:p="http://schemas.openxmlformats.org/presentationml/2006/main">
  <p:tag name="THINKCELLSHAPEDONOTDELETE" val="ttLbzqn2RdUJBi3nfi7uCDQ"/>
</p:tagLst>
</file>

<file path=ppt/tags/tag338.xml><?xml version="1.0" encoding="utf-8"?>
<p:tagLst xmlns:a="http://schemas.openxmlformats.org/drawingml/2006/main" xmlns:r="http://schemas.openxmlformats.org/officeDocument/2006/relationships" xmlns:p="http://schemas.openxmlformats.org/presentationml/2006/main">
  <p:tag name="THINKCELLSHAPEDONOTDELETE" val="t_x479_9ZG_p2v5o3f5XwgA"/>
</p:tagLst>
</file>

<file path=ppt/tags/tag339.xml><?xml version="1.0" encoding="utf-8"?>
<p:tagLst xmlns:a="http://schemas.openxmlformats.org/drawingml/2006/main" xmlns:r="http://schemas.openxmlformats.org/officeDocument/2006/relationships" xmlns:p="http://schemas.openxmlformats.org/presentationml/2006/main">
  <p:tag name="THINKCELLSHAPEDONOTDELETE" val="tZUI_hYE9ZR7H68jxVHI1dQ"/>
</p:tagLst>
</file>

<file path=ppt/tags/tag340.xml><?xml version="1.0" encoding="utf-8"?>
<p:tagLst xmlns:a="http://schemas.openxmlformats.org/drawingml/2006/main" xmlns:r="http://schemas.openxmlformats.org/officeDocument/2006/relationships" xmlns:p="http://schemas.openxmlformats.org/presentationml/2006/main">
  <p:tag name="THINKCELLSHAPEDONOTDELETE" val="thFPGL7fTf3KhkvgOTIWxsw"/>
</p:tagLst>
</file>

<file path=ppt/tags/tag341.xml><?xml version="1.0" encoding="utf-8"?>
<p:tagLst xmlns:a="http://schemas.openxmlformats.org/drawingml/2006/main" xmlns:r="http://schemas.openxmlformats.org/officeDocument/2006/relationships" xmlns:p="http://schemas.openxmlformats.org/presentationml/2006/main">
  <p:tag name="THINKCELLSHAPEDONOTDELETE" val="tdC0_bNkL1Z_Ht6_C_CrO1Q"/>
</p:tagLst>
</file>

<file path=ppt/tags/tag342.xml><?xml version="1.0" encoding="utf-8"?>
<p:tagLst xmlns:a="http://schemas.openxmlformats.org/drawingml/2006/main" xmlns:r="http://schemas.openxmlformats.org/officeDocument/2006/relationships" xmlns:p="http://schemas.openxmlformats.org/presentationml/2006/main">
  <p:tag name="THINKCELLSHAPEDONOTDELETE" val="tQT1i3e3PK0yqOcqO1VRdeQ"/>
</p:tagLst>
</file>

<file path=ppt/tags/tag343.xml><?xml version="1.0" encoding="utf-8"?>
<p:tagLst xmlns:a="http://schemas.openxmlformats.org/drawingml/2006/main" xmlns:r="http://schemas.openxmlformats.org/officeDocument/2006/relationships" xmlns:p="http://schemas.openxmlformats.org/presentationml/2006/main">
  <p:tag name="THINKCELLSHAPEDONOTDELETE" val="tpzITQzRdR_c6PmVj0AB1Jg"/>
</p:tagLst>
</file>

<file path=ppt/tags/tag344.xml><?xml version="1.0" encoding="utf-8"?>
<p:tagLst xmlns:a="http://schemas.openxmlformats.org/drawingml/2006/main" xmlns:r="http://schemas.openxmlformats.org/officeDocument/2006/relationships" xmlns:p="http://schemas.openxmlformats.org/presentationml/2006/main">
  <p:tag name="THINKCELLSHAPEDONOTDELETE" val="tm__kP0wHpXOG1HUOJ_hjsA"/>
</p:tagLst>
</file>

<file path=ppt/tags/tag345.xml><?xml version="1.0" encoding="utf-8"?>
<p:tagLst xmlns:a="http://schemas.openxmlformats.org/drawingml/2006/main" xmlns:r="http://schemas.openxmlformats.org/officeDocument/2006/relationships" xmlns:p="http://schemas.openxmlformats.org/presentationml/2006/main">
  <p:tag name="THINKCELLSHAPEDONOTDELETE" val="tazZmegBb8fL1mrSIkDqDmQ"/>
</p:tagLst>
</file>

<file path=ppt/tags/tag346.xml><?xml version="1.0" encoding="utf-8"?>
<p:tagLst xmlns:a="http://schemas.openxmlformats.org/drawingml/2006/main" xmlns:r="http://schemas.openxmlformats.org/officeDocument/2006/relationships" xmlns:p="http://schemas.openxmlformats.org/presentationml/2006/main">
  <p:tag name="THINKCELLSHAPEDONOTDELETE" val="tfOFKISxvt.DX4DWp38L0Rw"/>
</p:tagLst>
</file>

<file path=ppt/tags/tag347.xml><?xml version="1.0" encoding="utf-8"?>
<p:tagLst xmlns:a="http://schemas.openxmlformats.org/drawingml/2006/main" xmlns:r="http://schemas.openxmlformats.org/officeDocument/2006/relationships" xmlns:p="http://schemas.openxmlformats.org/presentationml/2006/main">
  <p:tag name="THINKCELLSHAPEDONOTDELETE" val="tQgvCRiIM0kxfYMMHhAnxlA"/>
</p:tagLst>
</file>

<file path=ppt/tags/tag348.xml><?xml version="1.0" encoding="utf-8"?>
<p:tagLst xmlns:a="http://schemas.openxmlformats.org/drawingml/2006/main" xmlns:r="http://schemas.openxmlformats.org/officeDocument/2006/relationships" xmlns:p="http://schemas.openxmlformats.org/presentationml/2006/main">
  <p:tag name="THINKCELLSHAPEDONOTDELETE" val="tPjaCkKkNXD4caukB4COFkA"/>
</p:tagLst>
</file>

<file path=ppt/tags/tag349.xml><?xml version="1.0" encoding="utf-8"?>
<p:tagLst xmlns:a="http://schemas.openxmlformats.org/drawingml/2006/main" xmlns:r="http://schemas.openxmlformats.org/officeDocument/2006/relationships" xmlns:p="http://schemas.openxmlformats.org/presentationml/2006/main">
  <p:tag name="THINKCELLSHAPEDONOTDELETE" val="tBtzuJX75bCwXJOb28Xlhmg"/>
</p:tagLst>
</file>

<file path=ppt/tags/tag350.xml><?xml version="1.0" encoding="utf-8"?>
<p:tagLst xmlns:a="http://schemas.openxmlformats.org/drawingml/2006/main" xmlns:r="http://schemas.openxmlformats.org/officeDocument/2006/relationships" xmlns:p="http://schemas.openxmlformats.org/presentationml/2006/main">
  <p:tag name="THINKCELLSHAPEDONOTDELETE" val="tdy12DdlL._26BkDT0HEHRA"/>
</p:tagLst>
</file>

<file path=ppt/tags/tag351.xml><?xml version="1.0" encoding="utf-8"?>
<p:tagLst xmlns:a="http://schemas.openxmlformats.org/drawingml/2006/main" xmlns:r="http://schemas.openxmlformats.org/officeDocument/2006/relationships" xmlns:p="http://schemas.openxmlformats.org/presentationml/2006/main">
  <p:tag name="THINKCELLSHAPEDONOTDELETE" val="tOr_R4Es3uNzns0suX1Hdow"/>
</p:tagLst>
</file>

<file path=ppt/tags/tag352.xml><?xml version="1.0" encoding="utf-8"?>
<p:tagLst xmlns:a="http://schemas.openxmlformats.org/drawingml/2006/main" xmlns:r="http://schemas.openxmlformats.org/officeDocument/2006/relationships" xmlns:p="http://schemas.openxmlformats.org/presentationml/2006/main">
  <p:tag name="THINKCELLSHAPEDONOTDELETE" val="tSNGS.BFNWEQYj5d038CauA"/>
</p:tagLst>
</file>

<file path=ppt/tags/tag353.xml><?xml version="1.0" encoding="utf-8"?>
<p:tagLst xmlns:a="http://schemas.openxmlformats.org/drawingml/2006/main" xmlns:r="http://schemas.openxmlformats.org/officeDocument/2006/relationships" xmlns:p="http://schemas.openxmlformats.org/presentationml/2006/main">
  <p:tag name="THINKCELLSHAPEDONOTDELETE" val="t0.fKb0xtI4iWwbcN5MjFtQ"/>
</p:tagLst>
</file>

<file path=ppt/tags/tag354.xml><?xml version="1.0" encoding="utf-8"?>
<p:tagLst xmlns:a="http://schemas.openxmlformats.org/drawingml/2006/main" xmlns:r="http://schemas.openxmlformats.org/officeDocument/2006/relationships" xmlns:p="http://schemas.openxmlformats.org/presentationml/2006/main">
  <p:tag name="THINKCELLSHAPEDONOTDELETE" val="tSp8k21Kw5abxnNU53k47dQ"/>
</p:tagLst>
</file>

<file path=ppt/tags/tag355.xml><?xml version="1.0" encoding="utf-8"?>
<p:tagLst xmlns:a="http://schemas.openxmlformats.org/drawingml/2006/main" xmlns:r="http://schemas.openxmlformats.org/officeDocument/2006/relationships" xmlns:p="http://schemas.openxmlformats.org/presentationml/2006/main">
  <p:tag name="THINKCELLSHAPEDONOTDELETE" val="twqdx8rxr8KrSY6R4wo4U5g"/>
</p:tagLst>
</file>

<file path=ppt/tags/tag356.xml><?xml version="1.0" encoding="utf-8"?>
<p:tagLst xmlns:a="http://schemas.openxmlformats.org/drawingml/2006/main" xmlns:r="http://schemas.openxmlformats.org/officeDocument/2006/relationships" xmlns:p="http://schemas.openxmlformats.org/presentationml/2006/main">
  <p:tag name="THINKCELLSHAPEDONOTDELETE" val="ttO0aV7jLlX1Un24zZEYiyw"/>
</p:tagLst>
</file>

<file path=ppt/tags/tag357.xml><?xml version="1.0" encoding="utf-8"?>
<p:tagLst xmlns:a="http://schemas.openxmlformats.org/drawingml/2006/main" xmlns:r="http://schemas.openxmlformats.org/officeDocument/2006/relationships" xmlns:p="http://schemas.openxmlformats.org/presentationml/2006/main">
  <p:tag name="THINKCELLSHAPEDONOTDELETE" val="t9vKp5HlppFDDlQPy4.JEhA"/>
</p:tagLst>
</file>

<file path=ppt/tags/tag358.xml><?xml version="1.0" encoding="utf-8"?>
<p:tagLst xmlns:a="http://schemas.openxmlformats.org/drawingml/2006/main" xmlns:r="http://schemas.openxmlformats.org/officeDocument/2006/relationships" xmlns:p="http://schemas.openxmlformats.org/presentationml/2006/main">
  <p:tag name="THINKCELLSHAPEDONOTDELETE" val="tflG_TeRJQitFW0WlhpjGoA"/>
</p:tagLst>
</file>

<file path=ppt/tags/tag359.xml><?xml version="1.0" encoding="utf-8"?>
<p:tagLst xmlns:a="http://schemas.openxmlformats.org/drawingml/2006/main" xmlns:r="http://schemas.openxmlformats.org/officeDocument/2006/relationships" xmlns:p="http://schemas.openxmlformats.org/presentationml/2006/main">
  <p:tag name="THINKCELLSHAPEDONOTDELETE" val="tzEyopsc0NNah6.9Ahg0Kjw"/>
</p:tagLst>
</file>

<file path=ppt/tags/tag360.xml><?xml version="1.0" encoding="utf-8"?>
<p:tagLst xmlns:a="http://schemas.openxmlformats.org/drawingml/2006/main" xmlns:r="http://schemas.openxmlformats.org/officeDocument/2006/relationships" xmlns:p="http://schemas.openxmlformats.org/presentationml/2006/main">
  <p:tag name="THINKCELLSHAPEDONOTDELETE" val="t4tCO3mp88IkCC_Z8AVtoUQ"/>
</p:tagLst>
</file>

<file path=ppt/tags/tag361.xml><?xml version="1.0" encoding="utf-8"?>
<p:tagLst xmlns:a="http://schemas.openxmlformats.org/drawingml/2006/main" xmlns:r="http://schemas.openxmlformats.org/officeDocument/2006/relationships" xmlns:p="http://schemas.openxmlformats.org/presentationml/2006/main">
  <p:tag name="THINKCELLSHAPEDONOTDELETE" val="t0AYtQG9u7zP7UjJ9UET97g"/>
</p:tagLst>
</file>

<file path=ppt/tags/tag362.xml><?xml version="1.0" encoding="utf-8"?>
<p:tagLst xmlns:a="http://schemas.openxmlformats.org/drawingml/2006/main" xmlns:r="http://schemas.openxmlformats.org/officeDocument/2006/relationships" xmlns:p="http://schemas.openxmlformats.org/presentationml/2006/main">
  <p:tag name="THINKCELLSHAPEDONOTDELETE" val="th1MBiD2wpGx2tKMVprujIw"/>
</p:tagLst>
</file>

<file path=ppt/tags/tag363.xml><?xml version="1.0" encoding="utf-8"?>
<p:tagLst xmlns:a="http://schemas.openxmlformats.org/drawingml/2006/main" xmlns:r="http://schemas.openxmlformats.org/officeDocument/2006/relationships" xmlns:p="http://schemas.openxmlformats.org/presentationml/2006/main">
  <p:tag name="THINKCELLSHAPEDONOTDELETE" val="tLTvdchfC8ZQuYHoP2ut4Ng"/>
</p:tagLst>
</file>

<file path=ppt/tags/tag364.xml><?xml version="1.0" encoding="utf-8"?>
<p:tagLst xmlns:a="http://schemas.openxmlformats.org/drawingml/2006/main" xmlns:r="http://schemas.openxmlformats.org/officeDocument/2006/relationships" xmlns:p="http://schemas.openxmlformats.org/presentationml/2006/main">
  <p:tag name="THINKCELLSHAPEDONOTDELETE" val="tcmBJW3_E7g9kvxaF.Pl2jw"/>
</p:tagLst>
</file>

<file path=ppt/tags/tag365.xml><?xml version="1.0" encoding="utf-8"?>
<p:tagLst xmlns:a="http://schemas.openxmlformats.org/drawingml/2006/main" xmlns:r="http://schemas.openxmlformats.org/officeDocument/2006/relationships" xmlns:p="http://schemas.openxmlformats.org/presentationml/2006/main">
  <p:tag name="THINKCELLSHAPEDONOTDELETE" val="teKt9kTc6kV0HOiBsILShVQ"/>
</p:tagLst>
</file>

<file path=ppt/tags/tag366.xml><?xml version="1.0" encoding="utf-8"?>
<p:tagLst xmlns:a="http://schemas.openxmlformats.org/drawingml/2006/main" xmlns:r="http://schemas.openxmlformats.org/officeDocument/2006/relationships" xmlns:p="http://schemas.openxmlformats.org/presentationml/2006/main">
  <p:tag name="THINKCELLSHAPEDONOTDELETE" val="t_sWDvQSDdAiPIkyUjjuulA"/>
</p:tagLst>
</file>

<file path=ppt/tags/tag367.xml><?xml version="1.0" encoding="utf-8"?>
<p:tagLst xmlns:a="http://schemas.openxmlformats.org/drawingml/2006/main" xmlns:r="http://schemas.openxmlformats.org/officeDocument/2006/relationships" xmlns:p="http://schemas.openxmlformats.org/presentationml/2006/main">
  <p:tag name="THINKCELLSHAPEDONOTDELETE" val="teIDP_IY_0zB5wpna196epw"/>
</p:tagLst>
</file>

<file path=ppt/tags/tag368.xml><?xml version="1.0" encoding="utf-8"?>
<p:tagLst xmlns:a="http://schemas.openxmlformats.org/drawingml/2006/main" xmlns:r="http://schemas.openxmlformats.org/officeDocument/2006/relationships" xmlns:p="http://schemas.openxmlformats.org/presentationml/2006/main">
  <p:tag name="THINKCELLSHAPEDONOTDELETE" val="taF87RaLsAgh4Cv81hagIyw"/>
</p:tagLst>
</file>

<file path=ppt/tags/tag369.xml><?xml version="1.0" encoding="utf-8"?>
<p:tagLst xmlns:a="http://schemas.openxmlformats.org/drawingml/2006/main" xmlns:r="http://schemas.openxmlformats.org/officeDocument/2006/relationships" xmlns:p="http://schemas.openxmlformats.org/presentationml/2006/main">
  <p:tag name="THINKCELLSHAPEDONOTDELETE" val="t3HqXnFeJaJiwq1suZOJheQ"/>
</p:tagLst>
</file>

<file path=ppt/tags/tag370.xml><?xml version="1.0" encoding="utf-8"?>
<p:tagLst xmlns:a="http://schemas.openxmlformats.org/drawingml/2006/main" xmlns:r="http://schemas.openxmlformats.org/officeDocument/2006/relationships" xmlns:p="http://schemas.openxmlformats.org/presentationml/2006/main">
  <p:tag name="THINKCELLSHAPEDONOTDELETE" val="tkJigevRzjeYAJcHN9A6l.Q"/>
</p:tagLst>
</file>

<file path=ppt/tags/tag371.xml><?xml version="1.0" encoding="utf-8"?>
<p:tagLst xmlns:a="http://schemas.openxmlformats.org/drawingml/2006/main" xmlns:r="http://schemas.openxmlformats.org/officeDocument/2006/relationships" xmlns:p="http://schemas.openxmlformats.org/presentationml/2006/main">
  <p:tag name="THINKCELLSHAPEDONOTDELETE" val="t8GkedTyjKh.Tk4XgRqiEug"/>
</p:tagLst>
</file>

<file path=ppt/tags/tag372.xml><?xml version="1.0" encoding="utf-8"?>
<p:tagLst xmlns:a="http://schemas.openxmlformats.org/drawingml/2006/main" xmlns:r="http://schemas.openxmlformats.org/officeDocument/2006/relationships" xmlns:p="http://schemas.openxmlformats.org/presentationml/2006/main">
  <p:tag name="THINKCELLSHAPEDONOTDELETE" val="tWpw2ei1ZBrt7m1y3UVIO1g"/>
</p:tagLst>
</file>

<file path=ppt/tags/tag373.xml><?xml version="1.0" encoding="utf-8"?>
<p:tagLst xmlns:a="http://schemas.openxmlformats.org/drawingml/2006/main" xmlns:r="http://schemas.openxmlformats.org/officeDocument/2006/relationships" xmlns:p="http://schemas.openxmlformats.org/presentationml/2006/main">
  <p:tag name="THINKCELLSHAPEDONOTDELETE" val="tX5gyDWaqmuvIsZWdTgFBwA"/>
</p:tagLst>
</file>

<file path=ppt/tags/tag374.xml><?xml version="1.0" encoding="utf-8"?>
<p:tagLst xmlns:a="http://schemas.openxmlformats.org/drawingml/2006/main" xmlns:r="http://schemas.openxmlformats.org/officeDocument/2006/relationships" xmlns:p="http://schemas.openxmlformats.org/presentationml/2006/main">
  <p:tag name="THINKCELLSHAPEDONOTDELETE" val="tq6Qo8iOAxOhMbnFphJqSJg"/>
</p:tagLst>
</file>

<file path=ppt/tags/tag375.xml><?xml version="1.0" encoding="utf-8"?>
<p:tagLst xmlns:a="http://schemas.openxmlformats.org/drawingml/2006/main" xmlns:r="http://schemas.openxmlformats.org/officeDocument/2006/relationships" xmlns:p="http://schemas.openxmlformats.org/presentationml/2006/main">
  <p:tag name="THINKCELLSHAPEDONOTDELETE" val="to6nxUpRLfvDae9LVhIiRfQ"/>
</p:tagLst>
</file>

<file path=ppt/tags/tag376.xml><?xml version="1.0" encoding="utf-8"?>
<p:tagLst xmlns:a="http://schemas.openxmlformats.org/drawingml/2006/main" xmlns:r="http://schemas.openxmlformats.org/officeDocument/2006/relationships" xmlns:p="http://schemas.openxmlformats.org/presentationml/2006/main">
  <p:tag name="THINKCELLSHAPEDONOTDELETE" val="tmH2KA8pgIhHEv55tsaWyxg"/>
</p:tagLst>
</file>

<file path=ppt/tags/tag377.xml><?xml version="1.0" encoding="utf-8"?>
<p:tagLst xmlns:a="http://schemas.openxmlformats.org/drawingml/2006/main" xmlns:r="http://schemas.openxmlformats.org/officeDocument/2006/relationships" xmlns:p="http://schemas.openxmlformats.org/presentationml/2006/main">
  <p:tag name="THINKCELLSHAPEDONOTDELETE" val="tkZZn0RfphqKFouAZ0EqLfA"/>
</p:tagLst>
</file>

<file path=ppt/tags/tag378.xml><?xml version="1.0" encoding="utf-8"?>
<p:tagLst xmlns:a="http://schemas.openxmlformats.org/drawingml/2006/main" xmlns:r="http://schemas.openxmlformats.org/officeDocument/2006/relationships" xmlns:p="http://schemas.openxmlformats.org/presentationml/2006/main">
  <p:tag name="THINKCELLSHAPEDONOTDELETE" val="tCiLSB0mXLLiM4YiGly85PQ"/>
</p:tagLst>
</file>

<file path=ppt/tags/tag379.xml><?xml version="1.0" encoding="utf-8"?>
<p:tagLst xmlns:a="http://schemas.openxmlformats.org/drawingml/2006/main" xmlns:r="http://schemas.openxmlformats.org/officeDocument/2006/relationships" xmlns:p="http://schemas.openxmlformats.org/presentationml/2006/main">
  <p:tag name="THINKCELLSHAPEDONOTDELETE" val="tu_2KoXK9G_JRMGwy4eDJUQ"/>
</p:tagLst>
</file>

<file path=ppt/tags/tag380.xml><?xml version="1.0" encoding="utf-8"?>
<p:tagLst xmlns:a="http://schemas.openxmlformats.org/drawingml/2006/main" xmlns:r="http://schemas.openxmlformats.org/officeDocument/2006/relationships" xmlns:p="http://schemas.openxmlformats.org/presentationml/2006/main">
  <p:tag name="THINKCELLSHAPEDONOTDELETE" val="tz4LLWHDEEN.sbygtYzZo9A"/>
</p:tagLst>
</file>

<file path=ppt/tags/tag381.xml><?xml version="1.0" encoding="utf-8"?>
<p:tagLst xmlns:a="http://schemas.openxmlformats.org/drawingml/2006/main" xmlns:r="http://schemas.openxmlformats.org/officeDocument/2006/relationships" xmlns:p="http://schemas.openxmlformats.org/presentationml/2006/main">
  <p:tag name="THINKCELLSHAPEDONOTDELETE" val="t4NJAgx_AjFLvU1m1BUj4cQ"/>
</p:tagLst>
</file>

<file path=ppt/tags/tag382.xml><?xml version="1.0" encoding="utf-8"?>
<p:tagLst xmlns:a="http://schemas.openxmlformats.org/drawingml/2006/main" xmlns:r="http://schemas.openxmlformats.org/officeDocument/2006/relationships" xmlns:p="http://schemas.openxmlformats.org/presentationml/2006/main">
  <p:tag name="THINKCELLSHAPEDONOTDELETE" val="txyCpKVtFNcQq9NHfwSnVvw"/>
</p:tagLst>
</file>

<file path=ppt/tags/tag383.xml><?xml version="1.0" encoding="utf-8"?>
<p:tagLst xmlns:a="http://schemas.openxmlformats.org/drawingml/2006/main" xmlns:r="http://schemas.openxmlformats.org/officeDocument/2006/relationships" xmlns:p="http://schemas.openxmlformats.org/presentationml/2006/main">
  <p:tag name="THINKCELLSHAPEDONOTDELETE" val="th6O3J.JECK2n9hN5BO_MVw"/>
</p:tagLst>
</file>

<file path=ppt/tags/tag384.xml><?xml version="1.0" encoding="utf-8"?>
<p:tagLst xmlns:a="http://schemas.openxmlformats.org/drawingml/2006/main" xmlns:r="http://schemas.openxmlformats.org/officeDocument/2006/relationships" xmlns:p="http://schemas.openxmlformats.org/presentationml/2006/main">
  <p:tag name="THINKCELLSHAPEDONOTDELETE" val="tVUOhLyU2icBbvP8h6AiLbw"/>
</p:tagLst>
</file>

<file path=ppt/tags/tag385.xml><?xml version="1.0" encoding="utf-8"?>
<p:tagLst xmlns:a="http://schemas.openxmlformats.org/drawingml/2006/main" xmlns:r="http://schemas.openxmlformats.org/officeDocument/2006/relationships" xmlns:p="http://schemas.openxmlformats.org/presentationml/2006/main">
  <p:tag name="THINKCELLSHAPEDONOTDELETE" val="tZlnp9lOvxMN3_Nafw6BzRg"/>
</p:tagLst>
</file>

<file path=ppt/tags/tag386.xml><?xml version="1.0" encoding="utf-8"?>
<p:tagLst xmlns:a="http://schemas.openxmlformats.org/drawingml/2006/main" xmlns:r="http://schemas.openxmlformats.org/officeDocument/2006/relationships" xmlns:p="http://schemas.openxmlformats.org/presentationml/2006/main">
  <p:tag name="THINKCELLSHAPEDONOTDELETE" val="tLLFNYlJOvqDJNjiS8TRuug"/>
</p:tagLst>
</file>

<file path=ppt/tags/tag387.xml><?xml version="1.0" encoding="utf-8"?>
<p:tagLst xmlns:a="http://schemas.openxmlformats.org/drawingml/2006/main" xmlns:r="http://schemas.openxmlformats.org/officeDocument/2006/relationships" xmlns:p="http://schemas.openxmlformats.org/presentationml/2006/main">
  <p:tag name="THINKCELLSHAPEDONOTDELETE" val="tTH.WrcgsLsvACx3k1keGLg"/>
</p:tagLst>
</file>

<file path=ppt/tags/tag388.xml><?xml version="1.0" encoding="utf-8"?>
<p:tagLst xmlns:a="http://schemas.openxmlformats.org/drawingml/2006/main" xmlns:r="http://schemas.openxmlformats.org/officeDocument/2006/relationships" xmlns:p="http://schemas.openxmlformats.org/presentationml/2006/main">
  <p:tag name="THINKCELLSHAPEDONOTDELETE" val="turViFS5ZeXx9pHAUC1zSzg"/>
</p:tagLst>
</file>

<file path=ppt/tags/tag389.xml><?xml version="1.0" encoding="utf-8"?>
<p:tagLst xmlns:a="http://schemas.openxmlformats.org/drawingml/2006/main" xmlns:r="http://schemas.openxmlformats.org/officeDocument/2006/relationships" xmlns:p="http://schemas.openxmlformats.org/presentationml/2006/main">
  <p:tag name="THINKCELLSHAPEDONOTDELETE" val="tgs_mO8yYrR8NfHv2Q.kxxQ"/>
</p:tagLst>
</file>

<file path=ppt/theme/theme1.xml><?xml version="1.0" encoding="utf-8"?>
<a:theme xmlns:a="http://schemas.openxmlformats.org/drawingml/2006/main" name="SBI PPT 2022">
  <a:themeElements>
    <a:clrScheme name="SBI New Colors">
      <a:dk1>
        <a:srgbClr val="071E31"/>
      </a:dk1>
      <a:lt1>
        <a:srgbClr val="FFFFFF"/>
      </a:lt1>
      <a:dk2>
        <a:srgbClr val="071E31"/>
      </a:dk2>
      <a:lt2>
        <a:srgbClr val="E7E6E6"/>
      </a:lt2>
      <a:accent1>
        <a:srgbClr val="071E31"/>
      </a:accent1>
      <a:accent2>
        <a:srgbClr val="03327C"/>
      </a:accent2>
      <a:accent3>
        <a:srgbClr val="2391CF"/>
      </a:accent3>
      <a:accent4>
        <a:srgbClr val="7AC3F8"/>
      </a:accent4>
      <a:accent5>
        <a:srgbClr val="880E4F"/>
      </a:accent5>
      <a:accent6>
        <a:srgbClr val="F8B737"/>
      </a:accent6>
      <a:hlink>
        <a:srgbClr val="0563C1"/>
      </a:hlink>
      <a:folHlink>
        <a:srgbClr val="880E4F"/>
      </a:folHlink>
    </a:clrScheme>
    <a:fontScheme name="SBI Font">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1400" dirty="0"/>
        </a:defPPr>
      </a:lstStyle>
    </a:txDef>
  </a:objectDefaults>
  <a:extraClrSchemeLst/>
  <a:extLst>
    <a:ext uri="{05A4C25C-085E-4340-85A3-A5531E510DB2}">
      <thm15:themeFamily xmlns:thm15="http://schemas.microsoft.com/office/thememl/2012/main" name="SBI PPT 2022" id="{5E45936B-3A31-4DBD-A719-35711901F56E}" vid="{A0C7F62E-8949-4985-834E-6924861C3B68}"/>
    </a:ext>
  </a:extLst>
</a:theme>
</file>

<file path=ppt/theme/theme2.xml><?xml version="1.0" encoding="utf-8"?>
<a:theme xmlns:a="http://schemas.openxmlformats.org/drawingml/2006/main" name="SBI PPT Aug 2022">
  <a:themeElements>
    <a:clrScheme name="SBI New Colors">
      <a:dk1>
        <a:srgbClr val="071E31"/>
      </a:dk1>
      <a:lt1>
        <a:srgbClr val="FFFFFF"/>
      </a:lt1>
      <a:dk2>
        <a:srgbClr val="071E31"/>
      </a:dk2>
      <a:lt2>
        <a:srgbClr val="E7E6E6"/>
      </a:lt2>
      <a:accent1>
        <a:srgbClr val="071E31"/>
      </a:accent1>
      <a:accent2>
        <a:srgbClr val="03327C"/>
      </a:accent2>
      <a:accent3>
        <a:srgbClr val="2391CF"/>
      </a:accent3>
      <a:accent4>
        <a:srgbClr val="7AC3F8"/>
      </a:accent4>
      <a:accent5>
        <a:srgbClr val="880E4F"/>
      </a:accent5>
      <a:accent6>
        <a:srgbClr val="F8B737"/>
      </a:accent6>
      <a:hlink>
        <a:srgbClr val="0563C1"/>
      </a:hlink>
      <a:folHlink>
        <a:srgbClr val="880E4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BI PPT Aug 2022" id="{2345F81D-A704-42D2-A6CE-3185682B9F6C}" vid="{81539D75-349E-49CB-92FA-10ABFF3B10C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Default Theme</Template>
  <TotalTime>35242</TotalTime>
  <Words>2610</Words>
  <Application>Microsoft Macintosh PowerPoint</Application>
  <PresentationFormat>Widescreen</PresentationFormat>
  <Paragraphs>521</Paragraphs>
  <Slides>23</Slides>
  <Notes>4</Notes>
  <HiddenSlides>0</HiddenSlides>
  <MMClips>0</MMClips>
  <ScaleCrop>false</ScaleCrop>
  <HeadingPairs>
    <vt:vector size="8" baseType="variant">
      <vt:variant>
        <vt:lpstr>Fonts Used</vt:lpstr>
      </vt:variant>
      <vt:variant>
        <vt:i4>5</vt:i4>
      </vt:variant>
      <vt:variant>
        <vt:lpstr>Theme</vt:lpstr>
      </vt:variant>
      <vt:variant>
        <vt:i4>2</vt:i4>
      </vt:variant>
      <vt:variant>
        <vt:lpstr>Embedded OLE Servers</vt:lpstr>
      </vt:variant>
      <vt:variant>
        <vt:i4>1</vt:i4>
      </vt:variant>
      <vt:variant>
        <vt:lpstr>Slide Titles</vt:lpstr>
      </vt:variant>
      <vt:variant>
        <vt:i4>23</vt:i4>
      </vt:variant>
    </vt:vector>
  </HeadingPairs>
  <TitlesOfParts>
    <vt:vector size="31" baseType="lpstr">
      <vt:lpstr>Arial</vt:lpstr>
      <vt:lpstr>Avenir</vt:lpstr>
      <vt:lpstr>Avenir Next LT Pro</vt:lpstr>
      <vt:lpstr>Calibri</vt:lpstr>
      <vt:lpstr>Courier New</vt:lpstr>
      <vt:lpstr>SBI PPT 2022</vt:lpstr>
      <vt:lpstr>SBI PPT Aug 2022</vt:lpstr>
      <vt:lpstr>think-cell Slide</vt:lpstr>
      <vt:lpstr>CEO Value Creation Pulse, Summer 2024  Declining Confidence in the Target, the Plan, and the Go-to-Market Model</vt:lpstr>
      <vt:lpstr>CEO Value Creation Pulse, Summer 2024</vt:lpstr>
      <vt:lpstr>PowerPoint Presentation</vt:lpstr>
      <vt:lpstr>Tepid demand sentiment has quickly returned after Q1’s perceived acceleration</vt:lpstr>
      <vt:lpstr>Losing confidence in the plan</vt:lpstr>
      <vt:lpstr>A swing back toward earnings emphasis</vt:lpstr>
      <vt:lpstr>Growth emphasis declining from Q1 highs, with a doubling of CEOs pursuing value creation by managing expenses</vt:lpstr>
      <vt:lpstr>PowerPoint Presentation</vt:lpstr>
      <vt:lpstr>Commercial efficiency is eroding</vt:lpstr>
      <vt:lpstr>Go-to-market model optimization is cited as a critical growth lever for most, and carries the second largest confidence gap</vt:lpstr>
      <vt:lpstr>Confidence in the go-to-market model is hitting new lows</vt:lpstr>
      <vt:lpstr>Few are prioritizing go-to-market strategy investments 2024</vt:lpstr>
      <vt:lpstr>Coverage models are largely unchanged</vt:lpstr>
      <vt:lpstr>Those who are getting the go-to-market strategy right are more likely to report they are making or beating revenue expectations</vt:lpstr>
      <vt:lpstr>PowerPoint Presentation</vt:lpstr>
      <vt:lpstr>Aside from talent challenges, GTM organizations’ largest capability gaps are in revenue technology and reporting</vt:lpstr>
      <vt:lpstr>Few leadership teams making big investments to improve go-to-market technology capabilities</vt:lpstr>
      <vt:lpstr>PowerPoint Presentation</vt:lpstr>
      <vt:lpstr>Small but noticeable shift toward more revenue from new customers</vt:lpstr>
      <vt:lpstr>Boosting market penetration is second most often cited as a critical growth lever, and carries the largest confidence gap</vt:lpstr>
      <vt:lpstr>Most CEOs are increasing investment in new business “hunters”, despite skepticism about their effectiveness</vt:lpstr>
      <vt:lpstr>Renewals showing consistent improvement; new revenue indicators are declining</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Among CEOs, SBI sees a shift to cost-efficient value creation</dc:title>
  <dc:creator>Chris Brown</dc:creator>
  <cp:lastModifiedBy>Bryan Kurey</cp:lastModifiedBy>
  <cp:revision>76</cp:revision>
  <cp:lastPrinted>2022-11-21T20:48:21Z</cp:lastPrinted>
  <dcterms:created xsi:type="dcterms:W3CDTF">2022-11-14T11:23:34Z</dcterms:created>
  <dcterms:modified xsi:type="dcterms:W3CDTF">2024-07-11T21:41:33Z</dcterms:modified>
</cp:coreProperties>
</file>