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pos="2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BBB6"/>
    <a:srgbClr val="4F4B49"/>
    <a:srgbClr val="F2D252"/>
    <a:srgbClr val="27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5501" autoAdjust="0"/>
  </p:normalViewPr>
  <p:slideViewPr>
    <p:cSldViewPr showGuides="1">
      <p:cViewPr varScale="1">
        <p:scale>
          <a:sx n="116" d="100"/>
          <a:sy n="116" d="100"/>
        </p:scale>
        <p:origin x="264" y="76"/>
      </p:cViewPr>
      <p:guideLst>
        <p:guide orient="horz" pos="1200"/>
        <p:guide pos="26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63DFE-C2D4-4444-93C4-CAE0F9059341}" type="doc">
      <dgm:prSet loTypeId="urn:microsoft.com/office/officeart/2005/8/layout/hList1" loCatId="list" qsTypeId="urn:microsoft.com/office/officeart/2005/8/quickstyle/simple5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5642C16B-C4FB-4203-80AF-1056E4310A98}">
      <dgm:prSet phldrT="[Text]" custT="1"/>
      <dgm:spPr/>
      <dgm:t>
        <a:bodyPr/>
        <a:lstStyle/>
        <a:p>
          <a:r>
            <a:rPr lang="en-US" sz="1400" dirty="0">
              <a:latin typeface="+mj-lt"/>
            </a:rPr>
            <a:t>Potential Analysis</a:t>
          </a:r>
          <a:endParaRPr lang="en-US" sz="1400" b="0" dirty="0">
            <a:solidFill>
              <a:schemeClr val="bg1"/>
            </a:solidFill>
            <a:latin typeface="+mj-lt"/>
          </a:endParaRPr>
        </a:p>
      </dgm:t>
    </dgm:pt>
    <dgm:pt modelId="{4FBCBE4F-DC8F-4EC9-9BCF-0ECB12000058}" type="parTrans" cxnId="{82C0B0FC-EEE0-4FEC-9F5F-2314668D6E96}">
      <dgm:prSet/>
      <dgm:spPr/>
      <dgm:t>
        <a:bodyPr/>
        <a:lstStyle/>
        <a:p>
          <a:endParaRPr lang="en-US" sz="1200">
            <a:solidFill>
              <a:schemeClr val="bg1"/>
            </a:solidFill>
            <a:latin typeface="+mj-lt"/>
          </a:endParaRPr>
        </a:p>
      </dgm:t>
    </dgm:pt>
    <dgm:pt modelId="{E02881F3-D7C9-4915-9E4A-6071D6A7B47D}" type="sibTrans" cxnId="{82C0B0FC-EEE0-4FEC-9F5F-2314668D6E96}">
      <dgm:prSet/>
      <dgm:spPr/>
      <dgm:t>
        <a:bodyPr/>
        <a:lstStyle/>
        <a:p>
          <a:endParaRPr lang="en-US" sz="1200">
            <a:solidFill>
              <a:schemeClr val="bg1"/>
            </a:solidFill>
            <a:latin typeface="+mj-lt"/>
          </a:endParaRPr>
        </a:p>
      </dgm:t>
    </dgm:pt>
    <dgm:pt modelId="{8F00F98D-9014-4363-9C34-42F72125C6EB}">
      <dgm:prSet custT="1"/>
      <dgm:spPr/>
      <dgm:t>
        <a:bodyPr/>
        <a:lstStyle/>
        <a:p>
          <a:r>
            <a:rPr lang="en-US" sz="1200" dirty="0">
              <a:latin typeface="+mj-lt"/>
            </a:rPr>
            <a:t>Use existing customer data to determine current spend</a:t>
          </a:r>
        </a:p>
      </dgm:t>
    </dgm:pt>
    <dgm:pt modelId="{A747A50B-0E58-4D9E-8F20-E38D066E1BE0}" type="parTrans" cxnId="{5C7BF677-68A9-409E-9E1E-C1134581B888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3D2F06B9-963E-422F-9BA2-A34FF2FAC691}" type="sibTrans" cxnId="{5C7BF677-68A9-409E-9E1E-C1134581B888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50B47DFA-7601-46E3-9747-BDCC2348B91F}">
      <dgm:prSet custT="1"/>
      <dgm:spPr/>
      <dgm:t>
        <a:bodyPr/>
        <a:lstStyle/>
        <a:p>
          <a:r>
            <a:rPr lang="en-US" sz="1400" dirty="0">
              <a:latin typeface="+mj-lt"/>
            </a:rPr>
            <a:t>Rank sales people</a:t>
          </a:r>
        </a:p>
      </dgm:t>
    </dgm:pt>
    <dgm:pt modelId="{ECA9F137-058D-45BB-9B42-E68A37CB2A08}" type="parTrans" cxnId="{14473CC1-839D-476D-9B43-0F0A640F59E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ADBFC36-D7B9-46FF-B011-2CDB0359117B}" type="sibTrans" cxnId="{14473CC1-839D-476D-9B43-0F0A640F59E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1483109C-74F1-4ACD-97D3-6683C2DE223A}">
      <dgm:prSet custT="1"/>
      <dgm:spPr/>
      <dgm:t>
        <a:bodyPr/>
        <a:lstStyle/>
        <a:p>
          <a:r>
            <a:rPr lang="en-US" sz="1200" dirty="0">
              <a:latin typeface="+mj-lt"/>
            </a:rPr>
            <a:t>Determine current territory potential (top 300 accounts?)</a:t>
          </a:r>
        </a:p>
      </dgm:t>
    </dgm:pt>
    <dgm:pt modelId="{CB8D916E-5EC4-49EB-A483-2E48E61CFC79}" type="parTrans" cxnId="{3F4AF705-2C4D-4172-9DCC-1966905CA82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F863CC64-F9E9-493C-A8DC-42CE96B12391}" type="sibTrans" cxnId="{3F4AF705-2C4D-4172-9DCC-1966905CA82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C14DC27-C02B-4105-81BF-AAC2A98AA4AC}">
      <dgm:prSet custT="1"/>
      <dgm:spPr/>
      <dgm:t>
        <a:bodyPr/>
        <a:lstStyle/>
        <a:p>
          <a:r>
            <a:rPr lang="en-US" sz="1200" dirty="0">
              <a:latin typeface="+mj-lt"/>
            </a:rPr>
            <a:t>Determine yearly rep revenue attainment</a:t>
          </a:r>
        </a:p>
      </dgm:t>
    </dgm:pt>
    <dgm:pt modelId="{CC19DD64-98E4-4037-BBB0-793E93718401}" type="parTrans" cxnId="{96DF8D6F-AD6A-4DAC-9F11-5015A1188E81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9AC331E-FEAC-4CC4-AD1F-4EE7F8D3736E}" type="sibTrans" cxnId="{96DF8D6F-AD6A-4DAC-9F11-5015A1188E81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B29F95A-E1CD-4D11-9D8A-81E43429D3DF}">
      <dgm:prSet custT="1"/>
      <dgm:spPr/>
      <dgm:t>
        <a:bodyPr/>
        <a:lstStyle/>
        <a:p>
          <a:r>
            <a:rPr lang="en-US" sz="1200">
              <a:latin typeface="+mj-lt"/>
            </a:rPr>
            <a:t>Determine % penetration of potential for each rep/territory</a:t>
          </a:r>
        </a:p>
      </dgm:t>
    </dgm:pt>
    <dgm:pt modelId="{B71D8EBF-C4FD-4234-9DCB-3AA1E894EE9F}" type="parTrans" cxnId="{6B782DCB-7052-4E4A-BDC7-E446A70EB0D7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CD44572-6221-497A-895B-03BA7D1DCFAE}" type="sibTrans" cxnId="{6B782DCB-7052-4E4A-BDC7-E446A70EB0D7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49D52745-B76C-4B93-8611-637C21EE083A}">
      <dgm:prSet custT="1"/>
      <dgm:spPr/>
      <dgm:t>
        <a:bodyPr/>
        <a:lstStyle/>
        <a:p>
          <a:r>
            <a:rPr lang="en-US" sz="1200">
              <a:latin typeface="+mj-lt"/>
            </a:rPr>
            <a:t>Rank sales people by % penetration</a:t>
          </a:r>
        </a:p>
      </dgm:t>
    </dgm:pt>
    <dgm:pt modelId="{60A9194D-C167-4426-9849-DA974FE28747}" type="parTrans" cxnId="{4BCE2CD5-B620-4B7E-B8F1-C9F84DFB384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C89FC8A-376D-4AF3-BA0D-196D426B2812}" type="sibTrans" cxnId="{4BCE2CD5-B620-4B7E-B8F1-C9F84DFB384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3DCF18D-4395-42D8-AF2C-1FEF3468C631}">
      <dgm:prSet custT="1"/>
      <dgm:spPr/>
      <dgm:t>
        <a:bodyPr/>
        <a:lstStyle/>
        <a:p>
          <a:r>
            <a:rPr lang="en-US" sz="1400" dirty="0">
              <a:latin typeface="+mj-lt"/>
            </a:rPr>
            <a:t>Map prospects / customers to territories</a:t>
          </a:r>
        </a:p>
      </dgm:t>
    </dgm:pt>
    <dgm:pt modelId="{B044BA4F-AA33-458C-AFE4-1E1E4B283960}" type="parTrans" cxnId="{A667642D-62D9-4249-8A92-15F353C167B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7D7FD70-6C27-496F-97C3-3CCAB1456B05}" type="sibTrans" cxnId="{A667642D-62D9-4249-8A92-15F353C167BB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FCE6E0A9-7FF8-4B34-8C99-CE469DAD8381}">
      <dgm:prSet custT="1"/>
      <dgm:spPr/>
      <dgm:t>
        <a:bodyPr/>
        <a:lstStyle/>
        <a:p>
          <a:r>
            <a:rPr lang="en-US" sz="1200" dirty="0">
              <a:latin typeface="+mj-lt"/>
            </a:rPr>
            <a:t>Account Location (based on HQ location)</a:t>
          </a:r>
        </a:p>
      </dgm:t>
    </dgm:pt>
    <dgm:pt modelId="{E7BA2B22-1EB1-44DB-A09E-4B8D260D92C3}" type="parTrans" cxnId="{BDFF2FDA-55C1-48EE-8AAF-E895930F6565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D8B9049E-1849-4F5A-ACD3-8771E382175B}" type="sibTrans" cxnId="{BDFF2FDA-55C1-48EE-8AAF-E895930F6565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2F9B37F2-649D-4BD9-895F-ED99D3AFFAC1}">
      <dgm:prSet custT="1"/>
      <dgm:spPr/>
      <dgm:t>
        <a:bodyPr/>
        <a:lstStyle/>
        <a:p>
          <a:r>
            <a:rPr lang="en-US" sz="1200">
              <a:latin typeface="+mj-lt"/>
            </a:rPr>
            <a:t>Account Potential (current spend analysis)</a:t>
          </a:r>
        </a:p>
      </dgm:t>
    </dgm:pt>
    <dgm:pt modelId="{2878804F-DF26-4676-AA95-46DD11AC68A8}" type="parTrans" cxnId="{684692B0-53D1-48AF-BAC5-7BFBDBFCD16A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894CE2E-2397-4C87-81E1-0EA32412ED60}" type="sibTrans" cxnId="{684692B0-53D1-48AF-BAC5-7BFBDBFCD16A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148B0DEB-3D81-4597-AA52-15136B94DD81}">
      <dgm:prSet custT="1"/>
      <dgm:spPr/>
      <dgm:t>
        <a:bodyPr/>
        <a:lstStyle/>
        <a:p>
          <a:r>
            <a:rPr lang="en-US" sz="1200">
              <a:latin typeface="+mj-lt"/>
            </a:rPr>
            <a:t>Preferred Industries</a:t>
          </a:r>
        </a:p>
      </dgm:t>
    </dgm:pt>
    <dgm:pt modelId="{294AEAE8-6140-419A-AA90-11A8D4E0EBAE}" type="parTrans" cxnId="{2B991F28-0342-4DFB-B2B8-A592278C3637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7756B9C6-BCB6-4FF1-AFCB-07E746DF5D56}" type="sibTrans" cxnId="{2B991F28-0342-4DFB-B2B8-A592278C3637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F9E713A3-6553-4140-9166-F8726E6D4254}">
      <dgm:prSet custT="1"/>
      <dgm:spPr/>
      <dgm:t>
        <a:bodyPr/>
        <a:lstStyle/>
        <a:p>
          <a:r>
            <a:rPr lang="en-US" sz="1200">
              <a:latin typeface="+mj-lt"/>
            </a:rPr>
            <a:t>Enterprise/SMB Revenue Cutoff</a:t>
          </a:r>
        </a:p>
      </dgm:t>
    </dgm:pt>
    <dgm:pt modelId="{C8E405D4-EB20-484A-8466-F6759F372052}" type="parTrans" cxnId="{9DB16BD4-DE5E-47CF-9E8C-CECA38B00C1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F4FA3BD-610E-4D6C-8963-2F1C44F7CA9F}" type="sibTrans" cxnId="{9DB16BD4-DE5E-47CF-9E8C-CECA38B00C10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D0DDCFE-E3E6-49B9-B5F2-3BEBBF69B8FC}">
      <dgm:prSet custT="1"/>
      <dgm:spPr/>
      <dgm:t>
        <a:bodyPr/>
        <a:lstStyle/>
        <a:p>
          <a:r>
            <a:rPr lang="en-US" sz="1400" dirty="0">
              <a:latin typeface="+mj-lt"/>
            </a:rPr>
            <a:t>Produce territories including:</a:t>
          </a:r>
        </a:p>
      </dgm:t>
    </dgm:pt>
    <dgm:pt modelId="{513F0D63-084E-4EBB-8E3B-F2938CFD9B0E}" type="parTrans" cxnId="{D5882AB8-A0B0-4314-A2A2-810F09CD182D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3F9D9349-7680-42DD-9A03-70BE12A96B0A}" type="sibTrans" cxnId="{D5882AB8-A0B0-4314-A2A2-810F09CD182D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3A580E16-7471-4E2A-B920-7B4AF449F9FA}">
      <dgm:prSet custT="1"/>
      <dgm:spPr/>
      <dgm:t>
        <a:bodyPr/>
        <a:lstStyle/>
        <a:p>
          <a:r>
            <a:rPr lang="en-US" sz="1200" dirty="0">
              <a:latin typeface="+mj-lt"/>
            </a:rPr>
            <a:t>Prospect Potential</a:t>
          </a:r>
        </a:p>
      </dgm:t>
    </dgm:pt>
    <dgm:pt modelId="{55A03FE2-FDBF-47C8-BA6F-1086C8D31079}" type="parTrans" cxnId="{0AC31D50-F83E-419B-A769-FA95E93C73B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636DECC9-53E8-44C7-B734-6F9809F8333D}" type="sibTrans" cxnId="{0AC31D50-F83E-419B-A769-FA95E93C73B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2D503DD-08F6-4808-AFBA-1EF54E8239F3}">
      <dgm:prSet custT="1"/>
      <dgm:spPr/>
      <dgm:t>
        <a:bodyPr/>
        <a:lstStyle/>
        <a:p>
          <a:r>
            <a:rPr lang="en-US" sz="1200">
              <a:latin typeface="+mj-lt"/>
            </a:rPr>
            <a:t>Customer Potential</a:t>
          </a:r>
        </a:p>
      </dgm:t>
    </dgm:pt>
    <dgm:pt modelId="{72C7BA26-ABC5-4D3D-A6BC-1E73A0A2D3F0}" type="parTrans" cxnId="{5F2CF584-4BD0-4DB0-8BEE-4A0E97D0A1C9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2932591E-D321-450E-B773-D4970882BC25}" type="sibTrans" cxnId="{5F2CF584-4BD0-4DB0-8BEE-4A0E97D0A1C9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B66EBBCD-BFE2-473E-BEB9-BD2B85E02FFD}">
      <dgm:prSet custT="1"/>
      <dgm:spPr/>
      <dgm:t>
        <a:bodyPr/>
        <a:lstStyle/>
        <a:p>
          <a:r>
            <a:rPr lang="en-US" sz="1200">
              <a:latin typeface="+mj-lt"/>
            </a:rPr>
            <a:t>Workload Required</a:t>
          </a:r>
        </a:p>
      </dgm:t>
    </dgm:pt>
    <dgm:pt modelId="{DEEE0AF5-DA79-4313-8D8B-B2892A39C4DD}" type="parTrans" cxnId="{F441373E-F7D9-4EBE-BE17-172DE01D046A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47DF2A4B-E99E-4FE7-AACB-B7AC7FF71ED0}" type="sibTrans" cxnId="{F441373E-F7D9-4EBE-BE17-172DE01D046A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568FC3DE-B8CF-46EC-B1AE-79A786756974}">
      <dgm:prSet custT="1"/>
      <dgm:spPr/>
      <dgm:t>
        <a:bodyPr/>
        <a:lstStyle/>
        <a:p>
          <a:r>
            <a:rPr lang="en-US" sz="1200">
              <a:latin typeface="+mj-lt"/>
            </a:rPr>
            <a:t>Number of Prospect Accounts</a:t>
          </a:r>
        </a:p>
      </dgm:t>
    </dgm:pt>
    <dgm:pt modelId="{03A993F6-FD5D-4DC2-86FA-0199F5279CBC}" type="parTrans" cxnId="{54167218-4E79-4089-B1C3-0182D7B36E11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6595E8E9-BB1D-4A07-ADBA-E44CC7C90FAB}" type="sibTrans" cxnId="{54167218-4E79-4089-B1C3-0182D7B36E11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92685BDC-6FCC-4CB3-8F71-141723CB331C}">
      <dgm:prSet custT="1"/>
      <dgm:spPr/>
      <dgm:t>
        <a:bodyPr/>
        <a:lstStyle/>
        <a:p>
          <a:r>
            <a:rPr lang="en-US" sz="1200">
              <a:latin typeface="+mj-lt"/>
            </a:rPr>
            <a:t>Number of Customer Accounts</a:t>
          </a:r>
        </a:p>
      </dgm:t>
    </dgm:pt>
    <dgm:pt modelId="{79C19000-F538-40BF-A0F5-77E893344530}" type="parTrans" cxnId="{5BC9FB9E-A004-4CC6-B27B-B739837119F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65397E08-7E7E-4DAB-961B-0002B3EBA2F0}" type="sibTrans" cxnId="{5BC9FB9E-A004-4CC6-B27B-B739837119F6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BE99832-C50E-435D-B777-70A286275DE1}">
      <dgm:prSet custT="1"/>
      <dgm:spPr/>
      <dgm:t>
        <a:bodyPr/>
        <a:lstStyle/>
        <a:p>
          <a:r>
            <a:rPr lang="en-US" sz="1400" dirty="0">
              <a:latin typeface="+mj-lt"/>
            </a:rPr>
            <a:t>Review territory map</a:t>
          </a:r>
        </a:p>
      </dgm:t>
    </dgm:pt>
    <dgm:pt modelId="{A40B4DC0-8122-40D2-9F9C-6C5C7AE3B8EF}" type="parTrans" cxnId="{022256FD-0639-496B-BEF1-D29A18C0071E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D733A175-5331-4AA5-B362-C512475E1B7D}" type="sibTrans" cxnId="{022256FD-0639-496B-BEF1-D29A18C0071E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29FEA613-2F2D-41C3-BD98-5DF5FB9453FB}">
      <dgm:prSet custT="1"/>
      <dgm:spPr/>
      <dgm:t>
        <a:bodyPr/>
        <a:lstStyle/>
        <a:p>
          <a:r>
            <a:rPr lang="en-US" sz="1200" dirty="0">
              <a:latin typeface="+mj-lt"/>
            </a:rPr>
            <a:t>Look at sales rep rank vs. territory potential rank – any moves required?</a:t>
          </a:r>
        </a:p>
      </dgm:t>
    </dgm:pt>
    <dgm:pt modelId="{07041542-0373-4476-A347-1E185EAED818}" type="parTrans" cxnId="{2E7AEB08-5B7D-41DA-9F9B-DC465E21CC7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875E8B54-B5B1-4492-9F79-5F74DBFB4F7D}" type="sibTrans" cxnId="{2E7AEB08-5B7D-41DA-9F9B-DC465E21CC7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D3DCD3F1-BFE6-4674-B984-FF17C76DBBC9}">
      <dgm:prSet custT="1"/>
      <dgm:spPr/>
      <dgm:t>
        <a:bodyPr/>
        <a:lstStyle/>
        <a:p>
          <a:r>
            <a:rPr lang="en-US" sz="1200">
              <a:latin typeface="+mj-lt"/>
            </a:rPr>
            <a:t>Look at list of accounts – need to add/remove?</a:t>
          </a:r>
        </a:p>
      </dgm:t>
    </dgm:pt>
    <dgm:pt modelId="{F56B5AAC-3A74-415E-A312-310D73D8D204}" type="parTrans" cxnId="{AFF112EC-24DB-4B9D-B780-B568FE16F87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3513D7CC-B9B6-4AA1-A6D8-9AD511A02705}" type="sibTrans" cxnId="{AFF112EC-24DB-4B9D-B780-B568FE16F87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A143C46D-F09C-46E3-A55E-FCFA8D35AA9F}">
      <dgm:prSet custT="1"/>
      <dgm:spPr/>
      <dgm:t>
        <a:bodyPr/>
        <a:lstStyle/>
        <a:p>
          <a:r>
            <a:rPr lang="en-US" sz="1200">
              <a:latin typeface="+mj-lt"/>
            </a:rPr>
            <a:t>Look at existing pipeline – number/value of deals potentially moving?</a:t>
          </a:r>
        </a:p>
      </dgm:t>
    </dgm:pt>
    <dgm:pt modelId="{98A1FDF5-D6C4-4CDD-8C61-101ABAA40F23}" type="parTrans" cxnId="{7A2C32BA-B2E9-4397-8A68-5A9AF6243C4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2E7A997A-5C50-4720-B300-A3EA8EE87323}" type="sibTrans" cxnId="{7A2C32BA-B2E9-4397-8A68-5A9AF6243C4C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2C3E2D4A-9416-4A57-99C1-A83BA774953F}">
      <dgm:prSet custT="1"/>
      <dgm:spPr/>
      <dgm:t>
        <a:bodyPr/>
        <a:lstStyle/>
        <a:p>
          <a:r>
            <a:rPr lang="en-US" sz="1200">
              <a:latin typeface="+mj-lt"/>
            </a:rPr>
            <a:t>Re-run territory map</a:t>
          </a:r>
        </a:p>
      </dgm:t>
    </dgm:pt>
    <dgm:pt modelId="{96A8880C-1509-46D1-AE2D-D15A5173C6DF}" type="parTrans" cxnId="{AAEFFC3D-CBC2-4679-A7CC-0FC7E042B2D2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B95CA615-599C-4BAF-89B8-C41E53712CB0}" type="sibTrans" cxnId="{AAEFFC3D-CBC2-4679-A7CC-0FC7E042B2D2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0BEA5BB3-3D37-4285-80D2-E84FEA3BD428}">
      <dgm:prSet custT="1"/>
      <dgm:spPr/>
      <dgm:t>
        <a:bodyPr/>
        <a:lstStyle/>
        <a:p>
          <a:r>
            <a:rPr lang="en-US" sz="1200" dirty="0">
              <a:latin typeface="+mj-lt"/>
            </a:rPr>
            <a:t>Sales management review of territories and final account adjustments</a:t>
          </a:r>
        </a:p>
      </dgm:t>
    </dgm:pt>
    <dgm:pt modelId="{E4522C73-99E7-483E-BD27-174C6DDD7121}" type="parTrans" cxnId="{59CE3DC9-9B34-448A-95BD-0D22E276B602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172372FD-689B-4ECB-8F14-BF2C9DBAC925}" type="sibTrans" cxnId="{59CE3DC9-9B34-448A-95BD-0D22E276B602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EA1665B2-4728-4C62-BE77-F1F0F58EF937}">
      <dgm:prSet custT="1"/>
      <dgm:spPr/>
      <dgm:t>
        <a:bodyPr/>
        <a:lstStyle/>
        <a:p>
          <a:r>
            <a:rPr lang="en-US" sz="1200" dirty="0">
              <a:latin typeface="+mj-lt"/>
            </a:rPr>
            <a:t>Account Workload</a:t>
          </a:r>
        </a:p>
      </dgm:t>
    </dgm:pt>
    <dgm:pt modelId="{63FC5155-6D5C-445B-90D7-611516B6375C}" type="sibTrans" cxnId="{8C3F876D-F88F-4556-942E-E88EEEA3E75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C8ABC047-6B9D-4279-933C-643D8B733B2B}" type="parTrans" cxnId="{8C3F876D-F88F-4556-942E-E88EEEA3E753}">
      <dgm:prSet/>
      <dgm:spPr/>
      <dgm:t>
        <a:bodyPr/>
        <a:lstStyle/>
        <a:p>
          <a:endParaRPr lang="en-US" sz="1200">
            <a:latin typeface="+mj-lt"/>
          </a:endParaRPr>
        </a:p>
      </dgm:t>
    </dgm:pt>
    <dgm:pt modelId="{330C9A29-972A-4A93-A06A-4DDB428CD7CB}">
      <dgm:prSet custT="1"/>
      <dgm:spPr/>
      <dgm:t>
        <a:bodyPr/>
        <a:lstStyle/>
        <a:p>
          <a:r>
            <a:rPr lang="en-US" sz="1200" dirty="0">
              <a:latin typeface="+mj-lt"/>
            </a:rPr>
            <a:t>Apply current spend to customer/prospect data to determine account level potential</a:t>
          </a:r>
        </a:p>
      </dgm:t>
    </dgm:pt>
    <dgm:pt modelId="{3BDB6404-EF56-4A1B-BFBD-D06DBA255FCA}" type="parTrans" cxnId="{FCA71EA8-C2B0-4674-A967-9D110CA18FE6}">
      <dgm:prSet/>
      <dgm:spPr/>
      <dgm:t>
        <a:bodyPr/>
        <a:lstStyle/>
        <a:p>
          <a:endParaRPr lang="en-US"/>
        </a:p>
      </dgm:t>
    </dgm:pt>
    <dgm:pt modelId="{A1E4573E-78EA-4890-B2EB-2D1E6215F23D}" type="sibTrans" cxnId="{FCA71EA8-C2B0-4674-A967-9D110CA18FE6}">
      <dgm:prSet/>
      <dgm:spPr/>
      <dgm:t>
        <a:bodyPr/>
        <a:lstStyle/>
        <a:p>
          <a:endParaRPr lang="en-US"/>
        </a:p>
      </dgm:t>
    </dgm:pt>
    <dgm:pt modelId="{EEC3CD48-F7AA-4BC9-9C5E-4A2F45AE7478}" type="pres">
      <dgm:prSet presAssocID="{DC363DFE-C2D4-4444-93C4-CAE0F9059341}" presName="Name0" presStyleCnt="0">
        <dgm:presLayoutVars>
          <dgm:dir/>
          <dgm:animLvl val="lvl"/>
          <dgm:resizeHandles val="exact"/>
        </dgm:presLayoutVars>
      </dgm:prSet>
      <dgm:spPr/>
    </dgm:pt>
    <dgm:pt modelId="{BD7FDFD1-764D-4271-A3E2-2EEEF26B0513}" type="pres">
      <dgm:prSet presAssocID="{5642C16B-C4FB-4203-80AF-1056E4310A98}" presName="composite" presStyleCnt="0"/>
      <dgm:spPr/>
    </dgm:pt>
    <dgm:pt modelId="{EC718674-9AA0-46C1-8CB0-2CF305C89E22}" type="pres">
      <dgm:prSet presAssocID="{5642C16B-C4FB-4203-80AF-1056E4310A98}" presName="parTx" presStyleLbl="alignNode1" presStyleIdx="0" presStyleCnt="5" custScaleY="102993">
        <dgm:presLayoutVars>
          <dgm:chMax val="0"/>
          <dgm:chPref val="0"/>
          <dgm:bulletEnabled val="1"/>
        </dgm:presLayoutVars>
      </dgm:prSet>
      <dgm:spPr/>
    </dgm:pt>
    <dgm:pt modelId="{D4F98E3B-11D9-4B48-8D8E-50539658203C}" type="pres">
      <dgm:prSet presAssocID="{5642C16B-C4FB-4203-80AF-1056E4310A98}" presName="desTx" presStyleLbl="alignAccFollowNode1" presStyleIdx="0" presStyleCnt="5">
        <dgm:presLayoutVars>
          <dgm:bulletEnabled val="1"/>
        </dgm:presLayoutVars>
      </dgm:prSet>
      <dgm:spPr/>
    </dgm:pt>
    <dgm:pt modelId="{4B434895-391F-441C-B53B-1A2F646470FB}" type="pres">
      <dgm:prSet presAssocID="{E02881F3-D7C9-4915-9E4A-6071D6A7B47D}" presName="space" presStyleCnt="0"/>
      <dgm:spPr/>
    </dgm:pt>
    <dgm:pt modelId="{9D7B1005-645D-4AF0-945F-A6FB3B089DD8}" type="pres">
      <dgm:prSet presAssocID="{50B47DFA-7601-46E3-9747-BDCC2348B91F}" presName="composite" presStyleCnt="0"/>
      <dgm:spPr/>
    </dgm:pt>
    <dgm:pt modelId="{5392A978-20A1-44A2-A68F-8B1763B442B3}" type="pres">
      <dgm:prSet presAssocID="{50B47DFA-7601-46E3-9747-BDCC2348B91F}" presName="parTx" presStyleLbl="alignNode1" presStyleIdx="1" presStyleCnt="5" custScaleY="102993">
        <dgm:presLayoutVars>
          <dgm:chMax val="0"/>
          <dgm:chPref val="0"/>
          <dgm:bulletEnabled val="1"/>
        </dgm:presLayoutVars>
      </dgm:prSet>
      <dgm:spPr/>
    </dgm:pt>
    <dgm:pt modelId="{860C390C-F73B-4ECF-B866-52AF3E1FC963}" type="pres">
      <dgm:prSet presAssocID="{50B47DFA-7601-46E3-9747-BDCC2348B91F}" presName="desTx" presStyleLbl="alignAccFollowNode1" presStyleIdx="1" presStyleCnt="5">
        <dgm:presLayoutVars>
          <dgm:bulletEnabled val="1"/>
        </dgm:presLayoutVars>
      </dgm:prSet>
      <dgm:spPr/>
    </dgm:pt>
    <dgm:pt modelId="{ADC16C56-82B5-46BF-9158-E2B54DBE81F4}" type="pres">
      <dgm:prSet presAssocID="{9ADBFC36-D7B9-46FF-B011-2CDB0359117B}" presName="space" presStyleCnt="0"/>
      <dgm:spPr/>
    </dgm:pt>
    <dgm:pt modelId="{8DABD3B7-6C15-42EF-A374-D5D9A1699981}" type="pres">
      <dgm:prSet presAssocID="{C3DCF18D-4395-42D8-AF2C-1FEF3468C631}" presName="composite" presStyleCnt="0"/>
      <dgm:spPr/>
    </dgm:pt>
    <dgm:pt modelId="{8584D4F7-F2E1-49DF-B7F8-DB1FC0918637}" type="pres">
      <dgm:prSet presAssocID="{C3DCF18D-4395-42D8-AF2C-1FEF3468C631}" presName="parTx" presStyleLbl="alignNode1" presStyleIdx="2" presStyleCnt="5" custScaleY="102993">
        <dgm:presLayoutVars>
          <dgm:chMax val="0"/>
          <dgm:chPref val="0"/>
          <dgm:bulletEnabled val="1"/>
        </dgm:presLayoutVars>
      </dgm:prSet>
      <dgm:spPr/>
    </dgm:pt>
    <dgm:pt modelId="{7340D2C5-0990-45A7-94EE-5481398C98F1}" type="pres">
      <dgm:prSet presAssocID="{C3DCF18D-4395-42D8-AF2C-1FEF3468C631}" presName="desTx" presStyleLbl="alignAccFollowNode1" presStyleIdx="2" presStyleCnt="5">
        <dgm:presLayoutVars>
          <dgm:bulletEnabled val="1"/>
        </dgm:presLayoutVars>
      </dgm:prSet>
      <dgm:spPr/>
    </dgm:pt>
    <dgm:pt modelId="{D76784C6-3A62-4FD8-9A7A-BC3489E8DD1E}" type="pres">
      <dgm:prSet presAssocID="{A7D7FD70-6C27-496F-97C3-3CCAB1456B05}" presName="space" presStyleCnt="0"/>
      <dgm:spPr/>
    </dgm:pt>
    <dgm:pt modelId="{51131ADC-CA57-480E-A377-5D3D2522B18E}" type="pres">
      <dgm:prSet presAssocID="{0D0DDCFE-E3E6-49B9-B5F2-3BEBBF69B8FC}" presName="composite" presStyleCnt="0"/>
      <dgm:spPr/>
    </dgm:pt>
    <dgm:pt modelId="{53871244-822E-47CB-A826-FFC96FB671D0}" type="pres">
      <dgm:prSet presAssocID="{0D0DDCFE-E3E6-49B9-B5F2-3BEBBF69B8FC}" presName="parTx" presStyleLbl="alignNode1" presStyleIdx="3" presStyleCnt="5" custScaleY="102993">
        <dgm:presLayoutVars>
          <dgm:chMax val="0"/>
          <dgm:chPref val="0"/>
          <dgm:bulletEnabled val="1"/>
        </dgm:presLayoutVars>
      </dgm:prSet>
      <dgm:spPr/>
    </dgm:pt>
    <dgm:pt modelId="{999E1E71-A239-4A74-8F02-24BDD7DB75C0}" type="pres">
      <dgm:prSet presAssocID="{0D0DDCFE-E3E6-49B9-B5F2-3BEBBF69B8FC}" presName="desTx" presStyleLbl="alignAccFollowNode1" presStyleIdx="3" presStyleCnt="5">
        <dgm:presLayoutVars>
          <dgm:bulletEnabled val="1"/>
        </dgm:presLayoutVars>
      </dgm:prSet>
      <dgm:spPr/>
    </dgm:pt>
    <dgm:pt modelId="{3890B6C2-AFF2-4211-9DB3-73A85A94796C}" type="pres">
      <dgm:prSet presAssocID="{3F9D9349-7680-42DD-9A03-70BE12A96B0A}" presName="space" presStyleCnt="0"/>
      <dgm:spPr/>
    </dgm:pt>
    <dgm:pt modelId="{12310A8D-8D04-4AD3-8A97-AC001A63EC87}" type="pres">
      <dgm:prSet presAssocID="{EBE99832-C50E-435D-B777-70A286275DE1}" presName="composite" presStyleCnt="0"/>
      <dgm:spPr/>
    </dgm:pt>
    <dgm:pt modelId="{CFCB5026-1736-45FB-86D1-5F782C87A89C}" type="pres">
      <dgm:prSet presAssocID="{EBE99832-C50E-435D-B777-70A286275DE1}" presName="parTx" presStyleLbl="alignNode1" presStyleIdx="4" presStyleCnt="5" custScaleY="102993">
        <dgm:presLayoutVars>
          <dgm:chMax val="0"/>
          <dgm:chPref val="0"/>
          <dgm:bulletEnabled val="1"/>
        </dgm:presLayoutVars>
      </dgm:prSet>
      <dgm:spPr/>
    </dgm:pt>
    <dgm:pt modelId="{298DE72A-23C7-4082-B227-E56C84E37069}" type="pres">
      <dgm:prSet presAssocID="{EBE99832-C50E-435D-B777-70A286275DE1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3F4AF705-2C4D-4172-9DCC-1966905CA823}" srcId="{50B47DFA-7601-46E3-9747-BDCC2348B91F}" destId="{1483109C-74F1-4ACD-97D3-6683C2DE223A}" srcOrd="0" destOrd="0" parTransId="{CB8D916E-5EC4-49EB-A483-2E48E61CFC79}" sibTransId="{F863CC64-F9E9-493C-A8DC-42CE96B12391}"/>
    <dgm:cxn modelId="{2E7AEB08-5B7D-41DA-9F9B-DC465E21CC7C}" srcId="{EBE99832-C50E-435D-B777-70A286275DE1}" destId="{29FEA613-2F2D-41C3-BD98-5DF5FB9453FB}" srcOrd="0" destOrd="0" parTransId="{07041542-0373-4476-A347-1E185EAED818}" sibTransId="{875E8B54-B5B1-4492-9F79-5F74DBFB4F7D}"/>
    <dgm:cxn modelId="{255E2112-2909-41BA-B101-4A20F2F9549B}" type="presOf" srcId="{EBE99832-C50E-435D-B777-70A286275DE1}" destId="{CFCB5026-1736-45FB-86D1-5F782C87A89C}" srcOrd="0" destOrd="0" presId="urn:microsoft.com/office/officeart/2005/8/layout/hList1"/>
    <dgm:cxn modelId="{50C8D117-8755-441F-B450-51B6C695B4D6}" type="presOf" srcId="{D3DCD3F1-BFE6-4674-B984-FF17C76DBBC9}" destId="{298DE72A-23C7-4082-B227-E56C84E37069}" srcOrd="0" destOrd="1" presId="urn:microsoft.com/office/officeart/2005/8/layout/hList1"/>
    <dgm:cxn modelId="{54167218-4E79-4089-B1C3-0182D7B36E11}" srcId="{0D0DDCFE-E3E6-49B9-B5F2-3BEBBF69B8FC}" destId="{568FC3DE-B8CF-46EC-B1AE-79A786756974}" srcOrd="3" destOrd="0" parTransId="{03A993F6-FD5D-4DC2-86FA-0199F5279CBC}" sibTransId="{6595E8E9-BB1D-4A07-ADBA-E44CC7C90FAB}"/>
    <dgm:cxn modelId="{4807051D-20F7-494D-A0D8-3C4F759EE967}" type="presOf" srcId="{DC363DFE-C2D4-4444-93C4-CAE0F9059341}" destId="{EEC3CD48-F7AA-4BC9-9C5E-4A2F45AE7478}" srcOrd="0" destOrd="0" presId="urn:microsoft.com/office/officeart/2005/8/layout/hList1"/>
    <dgm:cxn modelId="{04496F24-5A63-4905-81DA-CE4F766676F2}" type="presOf" srcId="{2F9B37F2-649D-4BD9-895F-ED99D3AFFAC1}" destId="{7340D2C5-0990-45A7-94EE-5481398C98F1}" srcOrd="0" destOrd="1" presId="urn:microsoft.com/office/officeart/2005/8/layout/hList1"/>
    <dgm:cxn modelId="{2B991F28-0342-4DFB-B2B8-A592278C3637}" srcId="{C3DCF18D-4395-42D8-AF2C-1FEF3468C631}" destId="{148B0DEB-3D81-4597-AA52-15136B94DD81}" srcOrd="2" destOrd="0" parTransId="{294AEAE8-6140-419A-AA90-11A8D4E0EBAE}" sibTransId="{7756B9C6-BCB6-4FF1-AFCB-07E746DF5D56}"/>
    <dgm:cxn modelId="{A667642D-62D9-4249-8A92-15F353C167BB}" srcId="{DC363DFE-C2D4-4444-93C4-CAE0F9059341}" destId="{C3DCF18D-4395-42D8-AF2C-1FEF3468C631}" srcOrd="2" destOrd="0" parTransId="{B044BA4F-AA33-458C-AFE4-1E1E4B283960}" sibTransId="{A7D7FD70-6C27-496F-97C3-3CCAB1456B05}"/>
    <dgm:cxn modelId="{BA657F38-8E33-4670-A847-295FEA39231A}" type="presOf" srcId="{3A580E16-7471-4E2A-B920-7B4AF449F9FA}" destId="{999E1E71-A239-4A74-8F02-24BDD7DB75C0}" srcOrd="0" destOrd="0" presId="urn:microsoft.com/office/officeart/2005/8/layout/hList1"/>
    <dgm:cxn modelId="{07AF013D-B58C-4187-8966-3EABA123672E}" type="presOf" srcId="{29FEA613-2F2D-41C3-BD98-5DF5FB9453FB}" destId="{298DE72A-23C7-4082-B227-E56C84E37069}" srcOrd="0" destOrd="0" presId="urn:microsoft.com/office/officeart/2005/8/layout/hList1"/>
    <dgm:cxn modelId="{AAEFFC3D-CBC2-4679-A7CC-0FC7E042B2D2}" srcId="{EBE99832-C50E-435D-B777-70A286275DE1}" destId="{2C3E2D4A-9416-4A57-99C1-A83BA774953F}" srcOrd="3" destOrd="0" parTransId="{96A8880C-1509-46D1-AE2D-D15A5173C6DF}" sibTransId="{B95CA615-599C-4BAF-89B8-C41E53712CB0}"/>
    <dgm:cxn modelId="{F441373E-F7D9-4EBE-BE17-172DE01D046A}" srcId="{0D0DDCFE-E3E6-49B9-B5F2-3BEBBF69B8FC}" destId="{B66EBBCD-BFE2-473E-BEB9-BD2B85E02FFD}" srcOrd="2" destOrd="0" parTransId="{DEEE0AF5-DA79-4313-8D8B-B2892A39C4DD}" sibTransId="{47DF2A4B-E99E-4FE7-AACB-B7AC7FF71ED0}"/>
    <dgm:cxn modelId="{5EEA6841-BD28-4162-B40E-AD2DD38F5FC0}" type="presOf" srcId="{9B29F95A-E1CD-4D11-9D8A-81E43429D3DF}" destId="{860C390C-F73B-4ECF-B866-52AF3E1FC963}" srcOrd="0" destOrd="2" presId="urn:microsoft.com/office/officeart/2005/8/layout/hList1"/>
    <dgm:cxn modelId="{35158544-D646-4C2A-B438-22893B9A184C}" type="presOf" srcId="{1483109C-74F1-4ACD-97D3-6683C2DE223A}" destId="{860C390C-F73B-4ECF-B866-52AF3E1FC963}" srcOrd="0" destOrd="0" presId="urn:microsoft.com/office/officeart/2005/8/layout/hList1"/>
    <dgm:cxn modelId="{8C3F876D-F88F-4556-942E-E88EEEA3E753}" srcId="{C3DCF18D-4395-42D8-AF2C-1FEF3468C631}" destId="{EA1665B2-4728-4C62-BE77-F1F0F58EF937}" srcOrd="4" destOrd="0" parTransId="{C8ABC047-6B9D-4279-933C-643D8B733B2B}" sibTransId="{63FC5155-6D5C-445B-90D7-611516B6375C}"/>
    <dgm:cxn modelId="{99AA154E-2A11-4A94-AB0E-133ED7D072DD}" type="presOf" srcId="{CC14DC27-C02B-4105-81BF-AAC2A98AA4AC}" destId="{860C390C-F73B-4ECF-B866-52AF3E1FC963}" srcOrd="0" destOrd="1" presId="urn:microsoft.com/office/officeart/2005/8/layout/hList1"/>
    <dgm:cxn modelId="{96DF8D6F-AD6A-4DAC-9F11-5015A1188E81}" srcId="{50B47DFA-7601-46E3-9747-BDCC2348B91F}" destId="{CC14DC27-C02B-4105-81BF-AAC2A98AA4AC}" srcOrd="1" destOrd="0" parTransId="{CC19DD64-98E4-4037-BBB0-793E93718401}" sibTransId="{99AC331E-FEAC-4CC4-AD1F-4EE7F8D3736E}"/>
    <dgm:cxn modelId="{0AC31D50-F83E-419B-A769-FA95E93C73B6}" srcId="{0D0DDCFE-E3E6-49B9-B5F2-3BEBBF69B8FC}" destId="{3A580E16-7471-4E2A-B920-7B4AF449F9FA}" srcOrd="0" destOrd="0" parTransId="{55A03FE2-FDBF-47C8-BA6F-1086C8D31079}" sibTransId="{636DECC9-53E8-44C7-B734-6F9809F8333D}"/>
    <dgm:cxn modelId="{46EA4675-C8D0-487B-8E21-542E93157B74}" type="presOf" srcId="{C3DCF18D-4395-42D8-AF2C-1FEF3468C631}" destId="{8584D4F7-F2E1-49DF-B7F8-DB1FC0918637}" srcOrd="0" destOrd="0" presId="urn:microsoft.com/office/officeart/2005/8/layout/hList1"/>
    <dgm:cxn modelId="{5739E756-20E4-4508-8F03-A5F9A137F1EF}" type="presOf" srcId="{F9E713A3-6553-4140-9166-F8726E6D4254}" destId="{7340D2C5-0990-45A7-94EE-5481398C98F1}" srcOrd="0" destOrd="3" presId="urn:microsoft.com/office/officeart/2005/8/layout/hList1"/>
    <dgm:cxn modelId="{AEAE5677-5D35-4171-8A67-7436E5891202}" type="presOf" srcId="{330C9A29-972A-4A93-A06A-4DDB428CD7CB}" destId="{D4F98E3B-11D9-4B48-8D8E-50539658203C}" srcOrd="0" destOrd="1" presId="urn:microsoft.com/office/officeart/2005/8/layout/hList1"/>
    <dgm:cxn modelId="{5C7BF677-68A9-409E-9E1E-C1134581B888}" srcId="{5642C16B-C4FB-4203-80AF-1056E4310A98}" destId="{8F00F98D-9014-4363-9C34-42F72125C6EB}" srcOrd="0" destOrd="0" parTransId="{A747A50B-0E58-4D9E-8F20-E38D066E1BE0}" sibTransId="{3D2F06B9-963E-422F-9BA2-A34FF2FAC691}"/>
    <dgm:cxn modelId="{C3D58C58-9338-4018-84C5-5A58E4208E3F}" type="presOf" srcId="{0D0DDCFE-E3E6-49B9-B5F2-3BEBBF69B8FC}" destId="{53871244-822E-47CB-A826-FFC96FB671D0}" srcOrd="0" destOrd="0" presId="urn:microsoft.com/office/officeart/2005/8/layout/hList1"/>
    <dgm:cxn modelId="{E500A658-F6F6-4487-85CB-9A73DA48CC03}" type="presOf" srcId="{B66EBBCD-BFE2-473E-BEB9-BD2B85E02FFD}" destId="{999E1E71-A239-4A74-8F02-24BDD7DB75C0}" srcOrd="0" destOrd="2" presId="urn:microsoft.com/office/officeart/2005/8/layout/hList1"/>
    <dgm:cxn modelId="{5F2CF584-4BD0-4DB0-8BEE-4A0E97D0A1C9}" srcId="{0D0DDCFE-E3E6-49B9-B5F2-3BEBBF69B8FC}" destId="{92D503DD-08F6-4808-AFBA-1EF54E8239F3}" srcOrd="1" destOrd="0" parTransId="{72C7BA26-ABC5-4D3D-A6BC-1E73A0A2D3F0}" sibTransId="{2932591E-D321-450E-B773-D4970882BC25}"/>
    <dgm:cxn modelId="{F1D3FD85-C6AD-4825-A1F5-78B3BF097672}" type="presOf" srcId="{50B47DFA-7601-46E3-9747-BDCC2348B91F}" destId="{5392A978-20A1-44A2-A68F-8B1763B442B3}" srcOrd="0" destOrd="0" presId="urn:microsoft.com/office/officeart/2005/8/layout/hList1"/>
    <dgm:cxn modelId="{5BC9FB9E-A004-4CC6-B27B-B739837119F6}" srcId="{0D0DDCFE-E3E6-49B9-B5F2-3BEBBF69B8FC}" destId="{92685BDC-6FCC-4CB3-8F71-141723CB331C}" srcOrd="4" destOrd="0" parTransId="{79C19000-F538-40BF-A0F5-77E893344530}" sibTransId="{65397E08-7E7E-4DAB-961B-0002B3EBA2F0}"/>
    <dgm:cxn modelId="{85CC709F-2660-470D-A06A-A5FAE8618177}" type="presOf" srcId="{148B0DEB-3D81-4597-AA52-15136B94DD81}" destId="{7340D2C5-0990-45A7-94EE-5481398C98F1}" srcOrd="0" destOrd="2" presId="urn:microsoft.com/office/officeart/2005/8/layout/hList1"/>
    <dgm:cxn modelId="{1E2521A6-0E5A-493A-B046-2117CC564A77}" type="presOf" srcId="{92D503DD-08F6-4808-AFBA-1EF54E8239F3}" destId="{999E1E71-A239-4A74-8F02-24BDD7DB75C0}" srcOrd="0" destOrd="1" presId="urn:microsoft.com/office/officeart/2005/8/layout/hList1"/>
    <dgm:cxn modelId="{FCA71EA8-C2B0-4674-A967-9D110CA18FE6}" srcId="{5642C16B-C4FB-4203-80AF-1056E4310A98}" destId="{330C9A29-972A-4A93-A06A-4DDB428CD7CB}" srcOrd="1" destOrd="0" parTransId="{3BDB6404-EF56-4A1B-BFBD-D06DBA255FCA}" sibTransId="{A1E4573E-78EA-4890-B2EB-2D1E6215F23D}"/>
    <dgm:cxn modelId="{8CE7DCA8-0E09-4CB6-80EF-260CF55D3623}" type="presOf" srcId="{5642C16B-C4FB-4203-80AF-1056E4310A98}" destId="{EC718674-9AA0-46C1-8CB0-2CF305C89E22}" srcOrd="0" destOrd="0" presId="urn:microsoft.com/office/officeart/2005/8/layout/hList1"/>
    <dgm:cxn modelId="{4F54B0AD-8832-4AE2-9643-4D6E54608F62}" type="presOf" srcId="{A143C46D-F09C-46E3-A55E-FCFA8D35AA9F}" destId="{298DE72A-23C7-4082-B227-E56C84E37069}" srcOrd="0" destOrd="2" presId="urn:microsoft.com/office/officeart/2005/8/layout/hList1"/>
    <dgm:cxn modelId="{684692B0-53D1-48AF-BAC5-7BFBDBFCD16A}" srcId="{C3DCF18D-4395-42D8-AF2C-1FEF3468C631}" destId="{2F9B37F2-649D-4BD9-895F-ED99D3AFFAC1}" srcOrd="1" destOrd="0" parTransId="{2878804F-DF26-4676-AA95-46DD11AC68A8}" sibTransId="{9894CE2E-2397-4C87-81E1-0EA32412ED60}"/>
    <dgm:cxn modelId="{A0BF9EB6-0940-4AEE-8A92-8387DC523ABE}" type="presOf" srcId="{EA1665B2-4728-4C62-BE77-F1F0F58EF937}" destId="{7340D2C5-0990-45A7-94EE-5481398C98F1}" srcOrd="0" destOrd="4" presId="urn:microsoft.com/office/officeart/2005/8/layout/hList1"/>
    <dgm:cxn modelId="{D5882AB8-A0B0-4314-A2A2-810F09CD182D}" srcId="{DC363DFE-C2D4-4444-93C4-CAE0F9059341}" destId="{0D0DDCFE-E3E6-49B9-B5F2-3BEBBF69B8FC}" srcOrd="3" destOrd="0" parTransId="{513F0D63-084E-4EBB-8E3B-F2938CFD9B0E}" sibTransId="{3F9D9349-7680-42DD-9A03-70BE12A96B0A}"/>
    <dgm:cxn modelId="{7A2C32BA-B2E9-4397-8A68-5A9AF6243C4C}" srcId="{EBE99832-C50E-435D-B777-70A286275DE1}" destId="{A143C46D-F09C-46E3-A55E-FCFA8D35AA9F}" srcOrd="2" destOrd="0" parTransId="{98A1FDF5-D6C4-4CDD-8C61-101ABAA40F23}" sibTransId="{2E7A997A-5C50-4720-B300-A3EA8EE87323}"/>
    <dgm:cxn modelId="{14473CC1-839D-476D-9B43-0F0A640F59EC}" srcId="{DC363DFE-C2D4-4444-93C4-CAE0F9059341}" destId="{50B47DFA-7601-46E3-9747-BDCC2348B91F}" srcOrd="1" destOrd="0" parTransId="{ECA9F137-058D-45BB-9B42-E68A37CB2A08}" sibTransId="{9ADBFC36-D7B9-46FF-B011-2CDB0359117B}"/>
    <dgm:cxn modelId="{B9CC3AC5-A62E-40F6-AF78-D3C64BB69CF8}" type="presOf" srcId="{49D52745-B76C-4B93-8611-637C21EE083A}" destId="{860C390C-F73B-4ECF-B866-52AF3E1FC963}" srcOrd="0" destOrd="3" presId="urn:microsoft.com/office/officeart/2005/8/layout/hList1"/>
    <dgm:cxn modelId="{59CE3DC9-9B34-448A-95BD-0D22E276B602}" srcId="{EBE99832-C50E-435D-B777-70A286275DE1}" destId="{0BEA5BB3-3D37-4285-80D2-E84FEA3BD428}" srcOrd="4" destOrd="0" parTransId="{E4522C73-99E7-483E-BD27-174C6DDD7121}" sibTransId="{172372FD-689B-4ECB-8F14-BF2C9DBAC925}"/>
    <dgm:cxn modelId="{6B782DCB-7052-4E4A-BDC7-E446A70EB0D7}" srcId="{50B47DFA-7601-46E3-9747-BDCC2348B91F}" destId="{9B29F95A-E1CD-4D11-9D8A-81E43429D3DF}" srcOrd="2" destOrd="0" parTransId="{B71D8EBF-C4FD-4234-9DCB-3AA1E894EE9F}" sibTransId="{ECD44572-6221-497A-895B-03BA7D1DCFAE}"/>
    <dgm:cxn modelId="{9DB16BD4-DE5E-47CF-9E8C-CECA38B00C10}" srcId="{C3DCF18D-4395-42D8-AF2C-1FEF3468C631}" destId="{F9E713A3-6553-4140-9166-F8726E6D4254}" srcOrd="3" destOrd="0" parTransId="{C8E405D4-EB20-484A-8466-F6759F372052}" sibTransId="{EF4FA3BD-610E-4D6C-8963-2F1C44F7CA9F}"/>
    <dgm:cxn modelId="{4BCE2CD5-B620-4B7E-B8F1-C9F84DFB384C}" srcId="{50B47DFA-7601-46E3-9747-BDCC2348B91F}" destId="{49D52745-B76C-4B93-8611-637C21EE083A}" srcOrd="3" destOrd="0" parTransId="{60A9194D-C167-4426-9849-DA974FE28747}" sibTransId="{9C89FC8A-376D-4AF3-BA0D-196D426B2812}"/>
    <dgm:cxn modelId="{73988FD9-C6AF-44BD-A45C-4603F6698B5C}" type="presOf" srcId="{92685BDC-6FCC-4CB3-8F71-141723CB331C}" destId="{999E1E71-A239-4A74-8F02-24BDD7DB75C0}" srcOrd="0" destOrd="4" presId="urn:microsoft.com/office/officeart/2005/8/layout/hList1"/>
    <dgm:cxn modelId="{1EE1BFD9-D681-4021-9E79-CF8469D803CC}" type="presOf" srcId="{8F00F98D-9014-4363-9C34-42F72125C6EB}" destId="{D4F98E3B-11D9-4B48-8D8E-50539658203C}" srcOrd="0" destOrd="0" presId="urn:microsoft.com/office/officeart/2005/8/layout/hList1"/>
    <dgm:cxn modelId="{BDFF2FDA-55C1-48EE-8AAF-E895930F6565}" srcId="{C3DCF18D-4395-42D8-AF2C-1FEF3468C631}" destId="{FCE6E0A9-7FF8-4B34-8C99-CE469DAD8381}" srcOrd="0" destOrd="0" parTransId="{E7BA2B22-1EB1-44DB-A09E-4B8D260D92C3}" sibTransId="{D8B9049E-1849-4F5A-ACD3-8771E382175B}"/>
    <dgm:cxn modelId="{425310E7-2DF1-498D-A1D7-DCB8C2FF4D45}" type="presOf" srcId="{0BEA5BB3-3D37-4285-80D2-E84FEA3BD428}" destId="{298DE72A-23C7-4082-B227-E56C84E37069}" srcOrd="0" destOrd="4" presId="urn:microsoft.com/office/officeart/2005/8/layout/hList1"/>
    <dgm:cxn modelId="{AFF112EC-24DB-4B9D-B780-B568FE16F873}" srcId="{EBE99832-C50E-435D-B777-70A286275DE1}" destId="{D3DCD3F1-BFE6-4674-B984-FF17C76DBBC9}" srcOrd="1" destOrd="0" parTransId="{F56B5AAC-3A74-415E-A312-310D73D8D204}" sibTransId="{3513D7CC-B9B6-4AA1-A6D8-9AD511A02705}"/>
    <dgm:cxn modelId="{6B0D1CF0-21BE-43A9-8064-65ED8FF71E16}" type="presOf" srcId="{2C3E2D4A-9416-4A57-99C1-A83BA774953F}" destId="{298DE72A-23C7-4082-B227-E56C84E37069}" srcOrd="0" destOrd="3" presId="urn:microsoft.com/office/officeart/2005/8/layout/hList1"/>
    <dgm:cxn modelId="{C53BDBF0-A55D-44C2-A738-CC0A6E00F102}" type="presOf" srcId="{FCE6E0A9-7FF8-4B34-8C99-CE469DAD8381}" destId="{7340D2C5-0990-45A7-94EE-5481398C98F1}" srcOrd="0" destOrd="0" presId="urn:microsoft.com/office/officeart/2005/8/layout/hList1"/>
    <dgm:cxn modelId="{D0FB1AF8-FD6F-4A54-8BBF-5904ECC42B41}" type="presOf" srcId="{568FC3DE-B8CF-46EC-B1AE-79A786756974}" destId="{999E1E71-A239-4A74-8F02-24BDD7DB75C0}" srcOrd="0" destOrd="3" presId="urn:microsoft.com/office/officeart/2005/8/layout/hList1"/>
    <dgm:cxn modelId="{82C0B0FC-EEE0-4FEC-9F5F-2314668D6E96}" srcId="{DC363DFE-C2D4-4444-93C4-CAE0F9059341}" destId="{5642C16B-C4FB-4203-80AF-1056E4310A98}" srcOrd="0" destOrd="0" parTransId="{4FBCBE4F-DC8F-4EC9-9BCF-0ECB12000058}" sibTransId="{E02881F3-D7C9-4915-9E4A-6071D6A7B47D}"/>
    <dgm:cxn modelId="{022256FD-0639-496B-BEF1-D29A18C0071E}" srcId="{DC363DFE-C2D4-4444-93C4-CAE0F9059341}" destId="{EBE99832-C50E-435D-B777-70A286275DE1}" srcOrd="4" destOrd="0" parTransId="{A40B4DC0-8122-40D2-9F9C-6C5C7AE3B8EF}" sibTransId="{D733A175-5331-4AA5-B362-C512475E1B7D}"/>
    <dgm:cxn modelId="{EE5C1115-31DB-4D0E-9689-2312FC751508}" type="presParOf" srcId="{EEC3CD48-F7AA-4BC9-9C5E-4A2F45AE7478}" destId="{BD7FDFD1-764D-4271-A3E2-2EEEF26B0513}" srcOrd="0" destOrd="0" presId="urn:microsoft.com/office/officeart/2005/8/layout/hList1"/>
    <dgm:cxn modelId="{EC34413B-7A41-497A-8E3D-5455BF217115}" type="presParOf" srcId="{BD7FDFD1-764D-4271-A3E2-2EEEF26B0513}" destId="{EC718674-9AA0-46C1-8CB0-2CF305C89E22}" srcOrd="0" destOrd="0" presId="urn:microsoft.com/office/officeart/2005/8/layout/hList1"/>
    <dgm:cxn modelId="{FD83E174-20F7-46E4-8DA8-2582AFEA69CA}" type="presParOf" srcId="{BD7FDFD1-764D-4271-A3E2-2EEEF26B0513}" destId="{D4F98E3B-11D9-4B48-8D8E-50539658203C}" srcOrd="1" destOrd="0" presId="urn:microsoft.com/office/officeart/2005/8/layout/hList1"/>
    <dgm:cxn modelId="{6131DD58-BD53-4E8B-A676-EA262F757550}" type="presParOf" srcId="{EEC3CD48-F7AA-4BC9-9C5E-4A2F45AE7478}" destId="{4B434895-391F-441C-B53B-1A2F646470FB}" srcOrd="1" destOrd="0" presId="urn:microsoft.com/office/officeart/2005/8/layout/hList1"/>
    <dgm:cxn modelId="{194B0B67-6369-42B0-AB2F-CB17A6E9B687}" type="presParOf" srcId="{EEC3CD48-F7AA-4BC9-9C5E-4A2F45AE7478}" destId="{9D7B1005-645D-4AF0-945F-A6FB3B089DD8}" srcOrd="2" destOrd="0" presId="urn:microsoft.com/office/officeart/2005/8/layout/hList1"/>
    <dgm:cxn modelId="{42C18D41-D43B-446C-9CBA-936490B835FE}" type="presParOf" srcId="{9D7B1005-645D-4AF0-945F-A6FB3B089DD8}" destId="{5392A978-20A1-44A2-A68F-8B1763B442B3}" srcOrd="0" destOrd="0" presId="urn:microsoft.com/office/officeart/2005/8/layout/hList1"/>
    <dgm:cxn modelId="{B0F91D2F-3FE7-4253-A23C-5B5FCA3AD488}" type="presParOf" srcId="{9D7B1005-645D-4AF0-945F-A6FB3B089DD8}" destId="{860C390C-F73B-4ECF-B866-52AF3E1FC963}" srcOrd="1" destOrd="0" presId="urn:microsoft.com/office/officeart/2005/8/layout/hList1"/>
    <dgm:cxn modelId="{A77C13E3-3864-4963-A3E6-B34D6F317996}" type="presParOf" srcId="{EEC3CD48-F7AA-4BC9-9C5E-4A2F45AE7478}" destId="{ADC16C56-82B5-46BF-9158-E2B54DBE81F4}" srcOrd="3" destOrd="0" presId="urn:microsoft.com/office/officeart/2005/8/layout/hList1"/>
    <dgm:cxn modelId="{969C9C15-2273-41DE-9719-4DED498A53E3}" type="presParOf" srcId="{EEC3CD48-F7AA-4BC9-9C5E-4A2F45AE7478}" destId="{8DABD3B7-6C15-42EF-A374-D5D9A1699981}" srcOrd="4" destOrd="0" presId="urn:microsoft.com/office/officeart/2005/8/layout/hList1"/>
    <dgm:cxn modelId="{010EBD61-4975-4D0C-A8CD-6AD8052A5B66}" type="presParOf" srcId="{8DABD3B7-6C15-42EF-A374-D5D9A1699981}" destId="{8584D4F7-F2E1-49DF-B7F8-DB1FC0918637}" srcOrd="0" destOrd="0" presId="urn:microsoft.com/office/officeart/2005/8/layout/hList1"/>
    <dgm:cxn modelId="{6B57B1B5-D426-4AD7-93AB-28267870B53B}" type="presParOf" srcId="{8DABD3B7-6C15-42EF-A374-D5D9A1699981}" destId="{7340D2C5-0990-45A7-94EE-5481398C98F1}" srcOrd="1" destOrd="0" presId="urn:microsoft.com/office/officeart/2005/8/layout/hList1"/>
    <dgm:cxn modelId="{26005BD9-C767-45ED-97DB-0CF3B8B4BE2E}" type="presParOf" srcId="{EEC3CD48-F7AA-4BC9-9C5E-4A2F45AE7478}" destId="{D76784C6-3A62-4FD8-9A7A-BC3489E8DD1E}" srcOrd="5" destOrd="0" presId="urn:microsoft.com/office/officeart/2005/8/layout/hList1"/>
    <dgm:cxn modelId="{0E9B4D4A-097D-41D3-86F8-08EF649E8997}" type="presParOf" srcId="{EEC3CD48-F7AA-4BC9-9C5E-4A2F45AE7478}" destId="{51131ADC-CA57-480E-A377-5D3D2522B18E}" srcOrd="6" destOrd="0" presId="urn:microsoft.com/office/officeart/2005/8/layout/hList1"/>
    <dgm:cxn modelId="{51D25FB4-C3EB-43C4-9714-7554750CB1F7}" type="presParOf" srcId="{51131ADC-CA57-480E-A377-5D3D2522B18E}" destId="{53871244-822E-47CB-A826-FFC96FB671D0}" srcOrd="0" destOrd="0" presId="urn:microsoft.com/office/officeart/2005/8/layout/hList1"/>
    <dgm:cxn modelId="{26182662-2B9C-454E-B718-8BF720360C53}" type="presParOf" srcId="{51131ADC-CA57-480E-A377-5D3D2522B18E}" destId="{999E1E71-A239-4A74-8F02-24BDD7DB75C0}" srcOrd="1" destOrd="0" presId="urn:microsoft.com/office/officeart/2005/8/layout/hList1"/>
    <dgm:cxn modelId="{CE8191BD-EA94-45F0-A614-7EE7E302A022}" type="presParOf" srcId="{EEC3CD48-F7AA-4BC9-9C5E-4A2F45AE7478}" destId="{3890B6C2-AFF2-4211-9DB3-73A85A94796C}" srcOrd="7" destOrd="0" presId="urn:microsoft.com/office/officeart/2005/8/layout/hList1"/>
    <dgm:cxn modelId="{C96FE705-6615-4E38-9C4C-399F8D25A7BB}" type="presParOf" srcId="{EEC3CD48-F7AA-4BC9-9C5E-4A2F45AE7478}" destId="{12310A8D-8D04-4AD3-8A97-AC001A63EC87}" srcOrd="8" destOrd="0" presId="urn:microsoft.com/office/officeart/2005/8/layout/hList1"/>
    <dgm:cxn modelId="{00F1EB59-7021-4934-8DE9-24FB9414ECC6}" type="presParOf" srcId="{12310A8D-8D04-4AD3-8A97-AC001A63EC87}" destId="{CFCB5026-1736-45FB-86D1-5F782C87A89C}" srcOrd="0" destOrd="0" presId="urn:microsoft.com/office/officeart/2005/8/layout/hList1"/>
    <dgm:cxn modelId="{A78A51A2-8B91-4895-84B3-0155F34C31ED}" type="presParOf" srcId="{12310A8D-8D04-4AD3-8A97-AC001A63EC87}" destId="{298DE72A-23C7-4082-B227-E56C84E3706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18674-9AA0-46C1-8CB0-2CF305C89E22}">
      <dsp:nvSpPr>
        <dsp:cNvPr id="0" name=""/>
        <dsp:cNvSpPr/>
      </dsp:nvSpPr>
      <dsp:spPr>
        <a:xfrm>
          <a:off x="4981" y="994561"/>
          <a:ext cx="1909620" cy="763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</a:rPr>
            <a:t>Potential Analysis</a:t>
          </a:r>
          <a:endParaRPr lang="en-US" sz="1400" b="0" kern="1200" dirty="0">
            <a:solidFill>
              <a:schemeClr val="bg1"/>
            </a:solidFill>
            <a:latin typeface="+mj-lt"/>
          </a:endParaRPr>
        </a:p>
      </dsp:txBody>
      <dsp:txXfrm>
        <a:off x="4981" y="994561"/>
        <a:ext cx="1909620" cy="763848"/>
      </dsp:txXfrm>
    </dsp:sp>
    <dsp:sp modelId="{D4F98E3B-11D9-4B48-8D8E-50539658203C}">
      <dsp:nvSpPr>
        <dsp:cNvPr id="0" name=""/>
        <dsp:cNvSpPr/>
      </dsp:nvSpPr>
      <dsp:spPr>
        <a:xfrm>
          <a:off x="4981" y="1747311"/>
          <a:ext cx="1909620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Use existing customer data to determine current spend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Apply current spend to customer/prospect data to determine account level potential</a:t>
          </a:r>
        </a:p>
      </dsp:txBody>
      <dsp:txXfrm>
        <a:off x="4981" y="1747311"/>
        <a:ext cx="1909620" cy="3211649"/>
      </dsp:txXfrm>
    </dsp:sp>
    <dsp:sp modelId="{5392A978-20A1-44A2-A68F-8B1763B442B3}">
      <dsp:nvSpPr>
        <dsp:cNvPr id="0" name=""/>
        <dsp:cNvSpPr/>
      </dsp:nvSpPr>
      <dsp:spPr>
        <a:xfrm>
          <a:off x="2181948" y="994561"/>
          <a:ext cx="1909620" cy="763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</a:rPr>
            <a:t>Rank sales people</a:t>
          </a:r>
        </a:p>
      </dsp:txBody>
      <dsp:txXfrm>
        <a:off x="2181948" y="994561"/>
        <a:ext cx="1909620" cy="763848"/>
      </dsp:txXfrm>
    </dsp:sp>
    <dsp:sp modelId="{860C390C-F73B-4ECF-B866-52AF3E1FC963}">
      <dsp:nvSpPr>
        <dsp:cNvPr id="0" name=""/>
        <dsp:cNvSpPr/>
      </dsp:nvSpPr>
      <dsp:spPr>
        <a:xfrm>
          <a:off x="2181948" y="1747311"/>
          <a:ext cx="1909620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Determine current territory potential (top 300 accounts?)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Determine yearly rep revenue attainment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Determine % penetration of potential for each rep/territory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Rank sales people by % penetration</a:t>
          </a:r>
        </a:p>
      </dsp:txBody>
      <dsp:txXfrm>
        <a:off x="2181948" y="1747311"/>
        <a:ext cx="1909620" cy="3211649"/>
      </dsp:txXfrm>
    </dsp:sp>
    <dsp:sp modelId="{8584D4F7-F2E1-49DF-B7F8-DB1FC0918637}">
      <dsp:nvSpPr>
        <dsp:cNvPr id="0" name=""/>
        <dsp:cNvSpPr/>
      </dsp:nvSpPr>
      <dsp:spPr>
        <a:xfrm>
          <a:off x="4358916" y="994561"/>
          <a:ext cx="1909620" cy="763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</a:rPr>
            <a:t>Map prospects / customers to territories</a:t>
          </a:r>
        </a:p>
      </dsp:txBody>
      <dsp:txXfrm>
        <a:off x="4358916" y="994561"/>
        <a:ext cx="1909620" cy="763848"/>
      </dsp:txXfrm>
    </dsp:sp>
    <dsp:sp modelId="{7340D2C5-0990-45A7-94EE-5481398C98F1}">
      <dsp:nvSpPr>
        <dsp:cNvPr id="0" name=""/>
        <dsp:cNvSpPr/>
      </dsp:nvSpPr>
      <dsp:spPr>
        <a:xfrm>
          <a:off x="4358916" y="1747311"/>
          <a:ext cx="1909620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Account Location (based on HQ location)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Account Potential (current spend analysis)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Preferred Industries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Enterprise/SMB Revenue Cutoff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Account Workload</a:t>
          </a:r>
        </a:p>
      </dsp:txBody>
      <dsp:txXfrm>
        <a:off x="4358916" y="1747311"/>
        <a:ext cx="1909620" cy="3211649"/>
      </dsp:txXfrm>
    </dsp:sp>
    <dsp:sp modelId="{53871244-822E-47CB-A826-FFC96FB671D0}">
      <dsp:nvSpPr>
        <dsp:cNvPr id="0" name=""/>
        <dsp:cNvSpPr/>
      </dsp:nvSpPr>
      <dsp:spPr>
        <a:xfrm>
          <a:off x="6535883" y="994561"/>
          <a:ext cx="1909620" cy="763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</a:rPr>
            <a:t>Produce territories including:</a:t>
          </a:r>
        </a:p>
      </dsp:txBody>
      <dsp:txXfrm>
        <a:off x="6535883" y="994561"/>
        <a:ext cx="1909620" cy="763848"/>
      </dsp:txXfrm>
    </dsp:sp>
    <dsp:sp modelId="{999E1E71-A239-4A74-8F02-24BDD7DB75C0}">
      <dsp:nvSpPr>
        <dsp:cNvPr id="0" name=""/>
        <dsp:cNvSpPr/>
      </dsp:nvSpPr>
      <dsp:spPr>
        <a:xfrm>
          <a:off x="6535883" y="1747311"/>
          <a:ext cx="1909620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Prospect Potential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Customer Potential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Workload Required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Number of Prospect Accounts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Number of Customer Accounts</a:t>
          </a:r>
        </a:p>
      </dsp:txBody>
      <dsp:txXfrm>
        <a:off x="6535883" y="1747311"/>
        <a:ext cx="1909620" cy="3211649"/>
      </dsp:txXfrm>
    </dsp:sp>
    <dsp:sp modelId="{CFCB5026-1736-45FB-86D1-5F782C87A89C}">
      <dsp:nvSpPr>
        <dsp:cNvPr id="0" name=""/>
        <dsp:cNvSpPr/>
      </dsp:nvSpPr>
      <dsp:spPr>
        <a:xfrm>
          <a:off x="8712850" y="994561"/>
          <a:ext cx="1909620" cy="763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+mj-lt"/>
            </a:rPr>
            <a:t>Review territory map</a:t>
          </a:r>
        </a:p>
      </dsp:txBody>
      <dsp:txXfrm>
        <a:off x="8712850" y="994561"/>
        <a:ext cx="1909620" cy="763848"/>
      </dsp:txXfrm>
    </dsp:sp>
    <dsp:sp modelId="{298DE72A-23C7-4082-B227-E56C84E37069}">
      <dsp:nvSpPr>
        <dsp:cNvPr id="0" name=""/>
        <dsp:cNvSpPr/>
      </dsp:nvSpPr>
      <dsp:spPr>
        <a:xfrm>
          <a:off x="8712850" y="1747311"/>
          <a:ext cx="1909620" cy="32116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Look at sales rep rank vs. territory potential rank – any moves required?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Look at list of accounts – need to add/remove?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Look at existing pipeline – number/value of deals potentially moving?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latin typeface="+mj-lt"/>
            </a:rPr>
            <a:t>Re-run territory map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+mj-lt"/>
            </a:rPr>
            <a:t>Sales management review of territories and final account adjustments</a:t>
          </a:r>
        </a:p>
      </dsp:txBody>
      <dsp:txXfrm>
        <a:off x="8712850" y="1747311"/>
        <a:ext cx="1909620" cy="321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7ED0E-548C-4D18-9B58-88D97272C090}" type="datetimeFigureOut">
              <a:rPr lang="en-US" smtClean="0"/>
              <a:t>2/6/2018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A2825-6B3D-45FD-B7CE-9D0E4F0F9D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0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endParaRPr lang="en-US" sz="700" dirty="0"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405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Aft>
                <a:spcPts val="300"/>
              </a:spcAft>
            </a:pPr>
            <a:endParaRPr lang="en-US" sz="1351" cap="all" baseline="0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biLevel thresh="75000"/>
          </a:blip>
          <a:srcRect l="33771" b="43976"/>
          <a:stretch/>
        </p:blipFill>
        <p:spPr>
          <a:xfrm>
            <a:off x="1" y="5791200"/>
            <a:ext cx="1581875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2" y="1758275"/>
            <a:ext cx="8562551" cy="2387600"/>
          </a:xfrm>
        </p:spPr>
        <p:txBody>
          <a:bodyPr anchor="b">
            <a:normAutofit/>
          </a:bodyPr>
          <a:lstStyle>
            <a:lvl1pPr algn="l">
              <a:spcAft>
                <a:spcPts val="300"/>
              </a:spcAft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2" y="4237949"/>
            <a:ext cx="8562551" cy="1655763"/>
          </a:xfrm>
        </p:spPr>
        <p:txBody>
          <a:bodyPr>
            <a:noAutofit/>
          </a:bodyPr>
          <a:lstStyle>
            <a:lvl1pPr marL="0" indent="0" algn="l">
              <a:spcAft>
                <a:spcPts val="300"/>
              </a:spcAft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90602" y="4167391"/>
            <a:ext cx="85625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r="20193" b="20448"/>
          <a:stretch/>
        </p:blipFill>
        <p:spPr>
          <a:xfrm>
            <a:off x="7987109" y="4191000"/>
            <a:ext cx="4204891" cy="2667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4241"/>
            <a:ext cx="2209801" cy="143952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Aft>
                <a:spcPts val="300"/>
              </a:spcAft>
            </a:pPr>
            <a:endParaRPr lang="en-US" sz="1351" cap="all" baseline="0" dirty="0">
              <a:latin typeface="Century Gothic" panose="020B0502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biLevel thresh="75000"/>
          </a:blip>
          <a:srcRect l="33771" b="43976"/>
          <a:stretch/>
        </p:blipFill>
        <p:spPr>
          <a:xfrm>
            <a:off x="1" y="5791200"/>
            <a:ext cx="1581875" cy="10668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990602" y="4167391"/>
            <a:ext cx="856255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r="20193" b="20448"/>
          <a:stretch/>
        </p:blipFill>
        <p:spPr>
          <a:xfrm>
            <a:off x="7987109" y="4191000"/>
            <a:ext cx="4204891" cy="2667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4241"/>
            <a:ext cx="2209801" cy="143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87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spcAft>
                <a:spcPts val="300"/>
              </a:spcAft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300"/>
              </a:spcAft>
              <a:defRPr sz="2800"/>
            </a:lvl1pPr>
            <a:lvl2pPr>
              <a:spcBef>
                <a:spcPts val="0"/>
              </a:spcBef>
              <a:spcAft>
                <a:spcPts val="300"/>
              </a:spcAft>
              <a:defRPr sz="2400"/>
            </a:lvl2pPr>
            <a:lvl3pPr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spcBef>
                <a:spcPts val="0"/>
              </a:spcBef>
              <a:spcAft>
                <a:spcPts val="300"/>
              </a:spcAft>
              <a:defRPr sz="2000"/>
            </a:lvl4pPr>
            <a:lvl5pPr>
              <a:spcBef>
                <a:spcPts val="0"/>
              </a:spcBef>
              <a:spcAft>
                <a:spcPts val="300"/>
              </a:spcAft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3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spcAft>
                <a:spcPts val="300"/>
              </a:spcAft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19199"/>
            <a:ext cx="5403508" cy="484632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2800"/>
            </a:lvl1pPr>
            <a:lvl2pPr>
              <a:spcBef>
                <a:spcPts val="0"/>
              </a:spcBef>
              <a:spcAft>
                <a:spcPts val="300"/>
              </a:spcAft>
              <a:defRPr sz="2400"/>
            </a:lvl2pPr>
            <a:lvl3pPr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spcBef>
                <a:spcPts val="0"/>
              </a:spcBef>
              <a:spcAft>
                <a:spcPts val="300"/>
              </a:spcAft>
              <a:defRPr sz="2000"/>
            </a:lvl4pPr>
            <a:lvl5pPr>
              <a:spcBef>
                <a:spcPts val="0"/>
              </a:spcBef>
              <a:spcAft>
                <a:spcPts val="300"/>
              </a:spcAft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6602347" y="1219199"/>
            <a:ext cx="5403508" cy="484632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2800"/>
            </a:lvl1pPr>
            <a:lvl2pPr>
              <a:spcBef>
                <a:spcPts val="0"/>
              </a:spcBef>
              <a:spcAft>
                <a:spcPts val="300"/>
              </a:spcAft>
              <a:defRPr sz="2400"/>
            </a:lvl2pPr>
            <a:lvl3pPr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spcBef>
                <a:spcPts val="0"/>
              </a:spcBef>
              <a:spcAft>
                <a:spcPts val="300"/>
              </a:spcAft>
              <a:defRPr sz="2000"/>
            </a:lvl4pPr>
            <a:lvl5pPr>
              <a:spcBef>
                <a:spcPts val="0"/>
              </a:spcBef>
              <a:spcAft>
                <a:spcPts val="300"/>
              </a:spcAft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99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351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8499" b="34223"/>
          <a:stretch/>
        </p:blipFill>
        <p:spPr>
          <a:xfrm>
            <a:off x="10775969" y="4415821"/>
            <a:ext cx="1416033" cy="24421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l="32187" t="36943"/>
          <a:stretch/>
        </p:blipFill>
        <p:spPr>
          <a:xfrm>
            <a:off x="1" y="0"/>
            <a:ext cx="3166820" cy="2341187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859976" y="4583875"/>
            <a:ext cx="10487475" cy="5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1351" dirty="0">
              <a:latin typeface="Century Gothic" panose="020B0502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r="48499" b="34223"/>
          <a:stretch/>
        </p:blipFill>
        <p:spPr>
          <a:xfrm>
            <a:off x="10775969" y="4415821"/>
            <a:ext cx="1416033" cy="24421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/>
          <a:srcRect l="32187" t="36943"/>
          <a:stretch/>
        </p:blipFill>
        <p:spPr>
          <a:xfrm>
            <a:off x="1" y="0"/>
            <a:ext cx="3166820" cy="2341187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859976" y="4583875"/>
            <a:ext cx="10487475" cy="5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05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766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63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02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spcAft>
                <a:spcPts val="300"/>
              </a:spcAft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19199"/>
            <a:ext cx="5403508" cy="484632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2800"/>
            </a:lvl1pPr>
            <a:lvl2pPr>
              <a:spcBef>
                <a:spcPts val="0"/>
              </a:spcBef>
              <a:spcAft>
                <a:spcPts val="300"/>
              </a:spcAft>
              <a:defRPr sz="2400"/>
            </a:lvl2pPr>
            <a:lvl3pPr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spcBef>
                <a:spcPts val="0"/>
              </a:spcBef>
              <a:spcAft>
                <a:spcPts val="300"/>
              </a:spcAft>
              <a:defRPr sz="2000"/>
            </a:lvl4pPr>
            <a:lvl5pPr>
              <a:spcBef>
                <a:spcPts val="0"/>
              </a:spcBef>
              <a:spcAft>
                <a:spcPts val="300"/>
              </a:spcAft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1"/>
          </p:nvPr>
        </p:nvSpPr>
        <p:spPr>
          <a:xfrm>
            <a:off x="6602347" y="1219199"/>
            <a:ext cx="5403508" cy="484632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2800"/>
            </a:lvl1pPr>
            <a:lvl2pPr>
              <a:spcBef>
                <a:spcPts val="0"/>
              </a:spcBef>
              <a:spcAft>
                <a:spcPts val="300"/>
              </a:spcAft>
              <a:defRPr sz="2400"/>
            </a:lvl2pPr>
            <a:lvl3pPr>
              <a:spcBef>
                <a:spcPts val="0"/>
              </a:spcBef>
              <a:spcAft>
                <a:spcPts val="300"/>
              </a:spcAft>
              <a:defRPr sz="2000"/>
            </a:lvl3pPr>
            <a:lvl4pPr>
              <a:spcBef>
                <a:spcPts val="0"/>
              </a:spcBef>
              <a:spcAft>
                <a:spcPts val="300"/>
              </a:spcAft>
              <a:defRPr sz="2000"/>
            </a:lvl4pPr>
            <a:lvl5pPr>
              <a:spcBef>
                <a:spcPts val="0"/>
              </a:spcBef>
              <a:spcAft>
                <a:spcPts val="300"/>
              </a:spcAft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9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59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1">
            <a:biLevel thresh="75000"/>
          </a:blip>
          <a:srcRect l="33771" b="43976"/>
          <a:stretch/>
        </p:blipFill>
        <p:spPr>
          <a:xfrm>
            <a:off x="0" y="6189949"/>
            <a:ext cx="990600" cy="6680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87497"/>
            <a:ext cx="11091455" cy="624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6152"/>
            <a:ext cx="11091455" cy="4846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14400" y="990600"/>
            <a:ext cx="1109145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009"/>
          <a:stretch/>
        </p:blipFill>
        <p:spPr>
          <a:xfrm>
            <a:off x="130437" y="106375"/>
            <a:ext cx="707763" cy="94923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 bwMode="gray">
          <a:xfrm>
            <a:off x="11582401" y="6416027"/>
            <a:ext cx="423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7D127EB-68A7-4501-8EAE-CF76909E7DC5}" type="slidenum">
              <a:rPr lang="en-US" sz="1200" kern="1200" smtClean="0">
                <a:solidFill>
                  <a:schemeClr val="accent2"/>
                </a:solidFill>
                <a:latin typeface="Century Gothic" panose="020B0502020202020204" pitchFamily="34" charset="0"/>
                <a:ea typeface="+mn-ea"/>
                <a:cs typeface="+mn-cs"/>
              </a:rPr>
              <a:pPr algn="ctr"/>
              <a:t>‹#›</a:t>
            </a:fld>
            <a:endParaRPr lang="en-US" sz="1200" kern="1200" dirty="0">
              <a:solidFill>
                <a:schemeClr val="accent2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6870" y="6416027"/>
            <a:ext cx="8290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AE9ACACD-6E9F-480C-B65B-B4B775C4C5CA}" type="datetime1">
              <a:rPr lang="en-US" sz="1200" smtClean="0">
                <a:latin typeface="Century Gothic" panose="020B0502020202020204" pitchFamily="34" charset="0"/>
              </a:rPr>
              <a:t>2/6/2018</a:t>
            </a:fld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>
            <a:biLevel thresh="75000"/>
          </a:blip>
          <a:srcRect l="33771" b="43976"/>
          <a:stretch/>
        </p:blipFill>
        <p:spPr>
          <a:xfrm flipH="1">
            <a:off x="11201400" y="6189949"/>
            <a:ext cx="990600" cy="66805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565389" y="6416027"/>
            <a:ext cx="28712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latin typeface="Century Gothic" panose="020B0502020202020204" pitchFamily="34" charset="0"/>
              </a:rPr>
              <a:t>SBI Proprietary &amp; Confidential. 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11">
            <a:biLevel thresh="75000"/>
          </a:blip>
          <a:srcRect l="33771" b="43976"/>
          <a:stretch/>
        </p:blipFill>
        <p:spPr>
          <a:xfrm>
            <a:off x="0" y="6189949"/>
            <a:ext cx="990600" cy="668051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>
          <a:xfrm>
            <a:off x="914400" y="990600"/>
            <a:ext cx="1109145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009"/>
          <a:stretch/>
        </p:blipFill>
        <p:spPr>
          <a:xfrm>
            <a:off x="130437" y="106375"/>
            <a:ext cx="707763" cy="949235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 bwMode="gray">
          <a:xfrm>
            <a:off x="11582401" y="6416027"/>
            <a:ext cx="423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7D127EB-68A7-4501-8EAE-CF76909E7DC5}" type="slidenum">
              <a:rPr lang="en-US" sz="1200" kern="1200" smtClean="0">
                <a:solidFill>
                  <a:schemeClr val="accent2"/>
                </a:solidFill>
                <a:latin typeface="Century Gothic" panose="020B0502020202020204" pitchFamily="34" charset="0"/>
                <a:ea typeface="+mn-ea"/>
                <a:cs typeface="+mn-cs"/>
              </a:rPr>
              <a:pPr algn="ctr"/>
              <a:t>‹#›</a:t>
            </a:fld>
            <a:endParaRPr lang="en-US" sz="1200" kern="1200" dirty="0">
              <a:solidFill>
                <a:schemeClr val="accent2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766870" y="6416027"/>
            <a:ext cx="8290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AE9ACACD-6E9F-480C-B65B-B4B775C4C5CA}" type="datetime1">
              <a:rPr lang="en-US" sz="1200" smtClean="0">
                <a:latin typeface="Century Gothic" panose="020B0502020202020204" pitchFamily="34" charset="0"/>
              </a:rPr>
              <a:t>2/6/2018</a:t>
            </a:fld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11">
            <a:biLevel thresh="75000"/>
          </a:blip>
          <a:srcRect l="33771" b="43976"/>
          <a:stretch/>
        </p:blipFill>
        <p:spPr>
          <a:xfrm flipH="1">
            <a:off x="11201400" y="6189949"/>
            <a:ext cx="990600" cy="668051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8565389" y="6416027"/>
            <a:ext cx="28712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latin typeface="Century Gothic" panose="020B0502020202020204" pitchFamily="34" charset="0"/>
              </a:rPr>
              <a:t>SBI Proprietary &amp;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5831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56" r:id="rId8"/>
    <p:sldLayoutId id="2147483657" r:id="rId9"/>
  </p:sldLayoutIdLst>
  <p:hf hdr="0" ftr="0"/>
  <p:txStyles>
    <p:titleStyle>
      <a:lvl1pPr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None/>
        <a:defRPr sz="3200" kern="1200" cap="all" baseline="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463539" indent="-228594"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venir Light" panose="020B0402020203020204" pitchFamily="34" charset="0"/>
        <a:buChar char="-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688957" indent="-228594"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venir Light" panose="020B0402020203020204" pitchFamily="34" charset="0"/>
        <a:buChar char="-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914377" indent="-228594"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venir Light" panose="020B0402020203020204" pitchFamily="34" charset="0"/>
        <a:buChar char="-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139797" indent="-225420" algn="l" defTabSz="914377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venir Light" panose="020B0402020203020204" pitchFamily="34" charset="0"/>
        <a:buChar char="-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5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87826189"/>
              </p:ext>
            </p:extLst>
          </p:nvPr>
        </p:nvGraphicFramePr>
        <p:xfrm>
          <a:off x="782273" y="716980"/>
          <a:ext cx="10627453" cy="5953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Gill Sans" pitchFamily="1" charset="0"/>
              </a:rPr>
              <a:t>Territory Design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947676"/>
      </p:ext>
    </p:extLst>
  </p:cSld>
  <p:clrMapOvr>
    <a:masterClrMapping/>
  </p:clrMapOvr>
</p:sld>
</file>

<file path=ppt/theme/theme1.xml><?xml version="1.0" encoding="utf-8"?>
<a:theme xmlns:a="http://schemas.openxmlformats.org/drawingml/2006/main" name="SBI BRAND">
  <a:themeElements>
    <a:clrScheme name="SBI BRAND">
      <a:dk1>
        <a:srgbClr val="272525"/>
      </a:dk1>
      <a:lt1>
        <a:sysClr val="window" lastClr="FFFFFF"/>
      </a:lt1>
      <a:dk2>
        <a:srgbClr val="4F4B49"/>
      </a:dk2>
      <a:lt2>
        <a:srgbClr val="C2BBBB"/>
      </a:lt2>
      <a:accent1>
        <a:srgbClr val="D6A503"/>
      </a:accent1>
      <a:accent2>
        <a:srgbClr val="595737"/>
      </a:accent2>
      <a:accent3>
        <a:srgbClr val="303E48"/>
      </a:accent3>
      <a:accent4>
        <a:srgbClr val="4B0D91"/>
      </a:accent4>
      <a:accent5>
        <a:srgbClr val="1E1795"/>
      </a:accent5>
      <a:accent6>
        <a:srgbClr val="000000"/>
      </a:accent6>
      <a:hlink>
        <a:srgbClr val="272525"/>
      </a:hlink>
      <a:folHlink>
        <a:srgbClr val="272525"/>
      </a:folHlink>
    </a:clrScheme>
    <a:fontScheme name="SBI BRAND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400" dirty="0">
            <a:solidFill>
              <a:schemeClr val="tx1">
                <a:lumMod val="75000"/>
                <a:lumOff val="25000"/>
              </a:schemeClr>
            </a:solidFill>
            <a:latin typeface="Century Gothic" panose="020B0502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2015_SBI_PowerPoint_Template_v2.2" id="{873B2B96-2118-4662-BFD7-02F958C37231}" vid="{B3469B08-0057-4C8D-A434-FB1F4266E7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4859</TotalTime>
  <Words>162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Avenir Light</vt:lpstr>
      <vt:lpstr>Calibri</vt:lpstr>
      <vt:lpstr>Century Gothic</vt:lpstr>
      <vt:lpstr>Gill Sans</vt:lpstr>
      <vt:lpstr>Lucida Console</vt:lpstr>
      <vt:lpstr>SBI BRAND</vt:lpstr>
      <vt:lpstr>Territory Design Approach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Konica minolta</dc:title>
  <dc:creator>Chris King</dc:creator>
  <cp:keywords>SBI  - SalesBenchmarkIndex.com</cp:keywords>
  <cp:lastModifiedBy>Vince Koehler</cp:lastModifiedBy>
  <cp:revision>69</cp:revision>
  <dcterms:created xsi:type="dcterms:W3CDTF">2016-03-10T14:45:11Z</dcterms:created>
  <dcterms:modified xsi:type="dcterms:W3CDTF">2018-02-06T23:47:00Z</dcterms:modified>
</cp:coreProperties>
</file>