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5" r:id="rId5"/>
  </p:sldMasterIdLst>
  <p:notesMasterIdLst>
    <p:notesMasterId r:id="rId14"/>
  </p:notesMasterIdLst>
  <p:handoutMasterIdLst>
    <p:handoutMasterId r:id="rId15"/>
  </p:handoutMasterIdLst>
  <p:sldIdLst>
    <p:sldId id="2147472184" r:id="rId6"/>
    <p:sldId id="2147472186" r:id="rId7"/>
    <p:sldId id="2147472187" r:id="rId8"/>
    <p:sldId id="2147472188" r:id="rId9"/>
    <p:sldId id="2147472189" r:id="rId10"/>
    <p:sldId id="2147472190" r:id="rId11"/>
    <p:sldId id="2147472191" r:id="rId12"/>
    <p:sldId id="2147472193" r:id="rId13"/>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1" userDrawn="1">
          <p15:clr>
            <a:srgbClr val="A4A3A4"/>
          </p15:clr>
        </p15:guide>
        <p15:guide id="2" pos="3863" userDrawn="1">
          <p15:clr>
            <a:srgbClr val="A4A3A4"/>
          </p15:clr>
        </p15:guide>
        <p15:guide id="3" orient="horz" pos="93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7C8D79-86B3-9E2B-DF0F-EA6E3B2FF453}" name="Ryan Tognazzini" initials="RT" userId="S::ryan.tognazzini@sbigrowth.com::95b173be-d05b-4af8-846f-17b4fa8997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027"/>
    <a:srgbClr val="03327C"/>
    <a:srgbClr val="4BA4ED"/>
    <a:srgbClr val="50ABF9"/>
    <a:srgbClr val="018935"/>
    <a:srgbClr val="F8B737"/>
    <a:srgbClr val="7AC3F8"/>
    <a:srgbClr val="2193DF"/>
    <a:srgbClr val="E7E6E6"/>
    <a:srgbClr val="75B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6" autoAdjust="0"/>
    <p:restoredTop sz="96327"/>
  </p:normalViewPr>
  <p:slideViewPr>
    <p:cSldViewPr snapToGrid="0" showGuides="1">
      <p:cViewPr varScale="1">
        <p:scale>
          <a:sx n="91" d="100"/>
          <a:sy n="91" d="100"/>
        </p:scale>
        <p:origin x="571" y="53"/>
      </p:cViewPr>
      <p:guideLst>
        <p:guide orient="horz" pos="1321"/>
        <p:guide pos="3863"/>
        <p:guide orient="horz" pos="935"/>
      </p:guideLst>
    </p:cSldViewPr>
  </p:slideViewPr>
  <p:notesTextViewPr>
    <p:cViewPr>
      <p:scale>
        <a:sx n="1" d="1"/>
        <a:sy n="1" d="1"/>
      </p:scale>
      <p:origin x="0" y="0"/>
    </p:cViewPr>
  </p:notesTextViewPr>
  <p:sorterViewPr>
    <p:cViewPr>
      <p:scale>
        <a:sx n="90" d="100"/>
        <a:sy n="90" d="100"/>
      </p:scale>
      <p:origin x="0" y="-29587"/>
    </p:cViewPr>
  </p:sorterViewPr>
  <p:notesViewPr>
    <p:cSldViewPr snapToGrid="0" showGuides="1">
      <p:cViewPr varScale="1">
        <p:scale>
          <a:sx n="59" d="100"/>
          <a:sy n="59" d="100"/>
        </p:scale>
        <p:origin x="2371"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B89F24-50CA-4996-B449-CA20744344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venir Next LT Pro" panose="020B0504020202020204" pitchFamily="34" charset="0"/>
            </a:endParaRPr>
          </a:p>
        </p:txBody>
      </p:sp>
      <p:sp>
        <p:nvSpPr>
          <p:cNvPr id="3" name="Date Placeholder 2">
            <a:extLst>
              <a:ext uri="{FF2B5EF4-FFF2-40B4-BE49-F238E27FC236}">
                <a16:creationId xmlns:a16="http://schemas.microsoft.com/office/drawing/2014/main" id="{A78FA06A-1AA0-448D-AB92-4F01C5AA25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3189BF-4F88-476A-B91D-246870D9B644}" type="datetimeFigureOut">
              <a:rPr lang="en-US" smtClean="0">
                <a:latin typeface="Avenir Next LT Pro" panose="020B0504020202020204" pitchFamily="34" charset="0"/>
              </a:rPr>
              <a:t>6/21/2023</a:t>
            </a:fld>
            <a:endParaRPr lang="en-US" dirty="0">
              <a:latin typeface="Avenir Next LT Pro" panose="020B0504020202020204" pitchFamily="34" charset="0"/>
            </a:endParaRPr>
          </a:p>
        </p:txBody>
      </p:sp>
      <p:sp>
        <p:nvSpPr>
          <p:cNvPr id="4" name="Footer Placeholder 3">
            <a:extLst>
              <a:ext uri="{FF2B5EF4-FFF2-40B4-BE49-F238E27FC236}">
                <a16:creationId xmlns:a16="http://schemas.microsoft.com/office/drawing/2014/main" id="{591E755B-1A1E-4C03-AF39-94A3C38AA9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venir Next LT Pro" panose="020B0504020202020204" pitchFamily="34" charset="0"/>
            </a:endParaRPr>
          </a:p>
        </p:txBody>
      </p:sp>
      <p:sp>
        <p:nvSpPr>
          <p:cNvPr id="5" name="Slide Number Placeholder 4">
            <a:extLst>
              <a:ext uri="{FF2B5EF4-FFF2-40B4-BE49-F238E27FC236}">
                <a16:creationId xmlns:a16="http://schemas.microsoft.com/office/drawing/2014/main" id="{5535E0FB-5973-4548-87E8-90D78A58EC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A8A55B-7F85-45B1-B357-63F38F92E9AC}" type="slidenum">
              <a:rPr lang="en-US" smtClean="0">
                <a:latin typeface="Avenir Next LT Pro" panose="020B0504020202020204" pitchFamily="34" charset="0"/>
              </a:rPr>
              <a:t>‹#›</a:t>
            </a:fld>
            <a:endParaRPr lang="en-US" dirty="0">
              <a:latin typeface="Avenir Next LT Pro" panose="020B0504020202020204" pitchFamily="34" charset="0"/>
            </a:endParaRPr>
          </a:p>
        </p:txBody>
      </p:sp>
    </p:spTree>
    <p:extLst>
      <p:ext uri="{BB962C8B-B14F-4D97-AF65-F5344CB8AC3E}">
        <p14:creationId xmlns:p14="http://schemas.microsoft.com/office/powerpoint/2010/main" val="153488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venir Next LT Pro"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venir Next LT Pro" panose="020B0504020202020204" pitchFamily="34" charset="0"/>
              </a:defRPr>
            </a:lvl1pPr>
          </a:lstStyle>
          <a:p>
            <a:fld id="{10B7A2ED-1777-4383-88E2-35C883C61EE7}" type="datetimeFigureOut">
              <a:rPr lang="en-US" smtClean="0"/>
              <a:pPr/>
              <a:t>6/21/2023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venir Next LT Pro"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venir Next LT Pro" panose="020B0504020202020204" pitchFamily="34" charset="0"/>
              </a:defRPr>
            </a:lvl1pPr>
          </a:lstStyle>
          <a:p>
            <a:fld id="{242E25B6-D244-4E6E-A2E9-C792EA132A59}" type="slidenum">
              <a:rPr lang="en-US" smtClean="0"/>
              <a:pPr/>
              <a:t>‹#›</a:t>
            </a:fld>
            <a:endParaRPr lang="en-US" dirty="0"/>
          </a:p>
        </p:txBody>
      </p:sp>
    </p:spTree>
    <p:extLst>
      <p:ext uri="{BB962C8B-B14F-4D97-AF65-F5344CB8AC3E}">
        <p14:creationId xmlns:p14="http://schemas.microsoft.com/office/powerpoint/2010/main" val="2707714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venir Next LT Pro" panose="020B0504020202020204" pitchFamily="34" charset="0"/>
        <a:ea typeface="+mn-ea"/>
        <a:cs typeface="+mn-cs"/>
      </a:defRPr>
    </a:lvl1pPr>
    <a:lvl2pPr marL="457200" algn="l" defTabSz="914400" rtl="0" eaLnBrk="1" latinLnBrk="0" hangingPunct="1">
      <a:defRPr sz="1200" kern="1200">
        <a:solidFill>
          <a:schemeClr val="tx1"/>
        </a:solidFill>
        <a:latin typeface="Avenir Next LT Pro" panose="020B0504020202020204" pitchFamily="34" charset="0"/>
        <a:ea typeface="+mn-ea"/>
        <a:cs typeface="+mn-cs"/>
      </a:defRPr>
    </a:lvl2pPr>
    <a:lvl3pPr marL="914400" algn="l" defTabSz="914400" rtl="0" eaLnBrk="1" latinLnBrk="0" hangingPunct="1">
      <a:defRPr sz="1200" kern="1200">
        <a:solidFill>
          <a:schemeClr val="tx1"/>
        </a:solidFill>
        <a:latin typeface="Avenir Next LT Pro" panose="020B0504020202020204" pitchFamily="34" charset="0"/>
        <a:ea typeface="+mn-ea"/>
        <a:cs typeface="+mn-cs"/>
      </a:defRPr>
    </a:lvl3pPr>
    <a:lvl4pPr marL="1371600" algn="l" defTabSz="914400" rtl="0" eaLnBrk="1" latinLnBrk="0" hangingPunct="1">
      <a:defRPr sz="1200" kern="1200">
        <a:solidFill>
          <a:schemeClr val="tx1"/>
        </a:solidFill>
        <a:latin typeface="Avenir Next LT Pro" panose="020B0504020202020204" pitchFamily="34" charset="0"/>
        <a:ea typeface="+mn-ea"/>
        <a:cs typeface="+mn-cs"/>
      </a:defRPr>
    </a:lvl4pPr>
    <a:lvl5pPr marL="1828800" algn="l" defTabSz="914400" rtl="0" eaLnBrk="1" latinLnBrk="0" hangingPunct="1">
      <a:defRPr sz="1200" kern="1200">
        <a:solidFill>
          <a:schemeClr val="tx1"/>
        </a:solidFill>
        <a:latin typeface="Avenir Next LT Pro"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E25B6-D244-4E6E-A2E9-C792EA132A59}" type="slidenum">
              <a:rPr lang="en-US" smtClean="0"/>
              <a:pPr/>
              <a:t>4</a:t>
            </a:fld>
            <a:endParaRPr lang="en-US" dirty="0"/>
          </a:p>
        </p:txBody>
      </p:sp>
    </p:spTree>
    <p:extLst>
      <p:ext uri="{BB962C8B-B14F-4D97-AF65-F5344CB8AC3E}">
        <p14:creationId xmlns:p14="http://schemas.microsoft.com/office/powerpoint/2010/main" val="2384072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31.png"/><Relationship Id="rId4" Type="http://schemas.openxmlformats.org/officeDocument/2006/relationships/image" Target="../media/image30.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0" name="Picture 79" descr="Background pattern&#10;&#10;Description automatically generated">
            <a:extLst>
              <a:ext uri="{FF2B5EF4-FFF2-40B4-BE49-F238E27FC236}">
                <a16:creationId xmlns:a16="http://schemas.microsoft.com/office/drawing/2014/main" id="{DD800E0F-B0EE-44F7-8102-A81D6CBE2B3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43086" r="116"/>
          <a:stretch/>
        </p:blipFill>
        <p:spPr>
          <a:xfrm>
            <a:off x="1183" y="2949872"/>
            <a:ext cx="12190817" cy="3908128"/>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305740" y="2394350"/>
            <a:ext cx="9144000" cy="664797"/>
          </a:xfrm>
        </p:spPr>
        <p:txBody>
          <a:bodyPr anchor="b">
            <a:noAutofit/>
          </a:bodyPr>
          <a:lstStyle>
            <a:lvl1pPr algn="l">
              <a:defRPr sz="3600">
                <a:solidFill>
                  <a:schemeClr val="tx2"/>
                </a:solidFill>
              </a:defRPr>
            </a:lvl1pPr>
          </a:lstStyle>
          <a:p>
            <a:r>
              <a:rPr lang="en-US"/>
              <a:t>Click to edit Master title style</a:t>
            </a:r>
            <a:endParaRPr lang="en-US" dirty="0"/>
          </a:p>
        </p:txBody>
      </p:sp>
      <p:grpSp>
        <p:nvGrpSpPr>
          <p:cNvPr id="79" name="Group 78">
            <a:extLst>
              <a:ext uri="{FF2B5EF4-FFF2-40B4-BE49-F238E27FC236}">
                <a16:creationId xmlns:a16="http://schemas.microsoft.com/office/drawing/2014/main" id="{B328026A-8319-44BC-B6B3-8D0A2B5E39A0}"/>
              </a:ext>
            </a:extLst>
          </p:cNvPr>
          <p:cNvGrpSpPr>
            <a:grpSpLocks noChangeAspect="1"/>
          </p:cNvGrpSpPr>
          <p:nvPr userDrawn="1"/>
        </p:nvGrpSpPr>
        <p:grpSpPr bwMode="gray">
          <a:xfrm>
            <a:off x="647700" y="658322"/>
            <a:ext cx="4784301" cy="1020167"/>
            <a:chOff x="611188" y="-279400"/>
            <a:chExt cx="3767138" cy="803275"/>
          </a:xfrm>
        </p:grpSpPr>
        <p:sp>
          <p:nvSpPr>
            <p:cNvPr id="14" name="Freeform 5">
              <a:extLst>
                <a:ext uri="{FF2B5EF4-FFF2-40B4-BE49-F238E27FC236}">
                  <a16:creationId xmlns:a16="http://schemas.microsoft.com/office/drawing/2014/main" id="{AB780836-0EA1-4764-9C48-1217D0B297D1}"/>
                </a:ext>
              </a:extLst>
            </p:cNvPr>
            <p:cNvSpPr>
              <a:spLocks noEditPoints="1"/>
            </p:cNvSpPr>
            <p:nvPr userDrawn="1"/>
          </p:nvSpPr>
          <p:spPr bwMode="gray">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5" name="Freeform 6">
              <a:extLst>
                <a:ext uri="{FF2B5EF4-FFF2-40B4-BE49-F238E27FC236}">
                  <a16:creationId xmlns:a16="http://schemas.microsoft.com/office/drawing/2014/main" id="{06E5C381-914B-47AA-AE2B-28A2392478C7}"/>
                </a:ext>
              </a:extLst>
            </p:cNvPr>
            <p:cNvSpPr>
              <a:spLocks/>
            </p:cNvSpPr>
            <p:nvPr userDrawn="1"/>
          </p:nvSpPr>
          <p:spPr bwMode="gray">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6" name="Freeform 7">
              <a:extLst>
                <a:ext uri="{FF2B5EF4-FFF2-40B4-BE49-F238E27FC236}">
                  <a16:creationId xmlns:a16="http://schemas.microsoft.com/office/drawing/2014/main" id="{B0DBDE80-DF7D-4696-AE00-4FF472F4B043}"/>
                </a:ext>
              </a:extLst>
            </p:cNvPr>
            <p:cNvSpPr>
              <a:spLocks/>
            </p:cNvSpPr>
            <p:nvPr userDrawn="1"/>
          </p:nvSpPr>
          <p:spPr bwMode="gray">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7" name="Freeform 8">
              <a:extLst>
                <a:ext uri="{FF2B5EF4-FFF2-40B4-BE49-F238E27FC236}">
                  <a16:creationId xmlns:a16="http://schemas.microsoft.com/office/drawing/2014/main" id="{EDAEE8C0-239A-4F5F-A01A-65BD5D44AA19}"/>
                </a:ext>
              </a:extLst>
            </p:cNvPr>
            <p:cNvSpPr>
              <a:spLocks noEditPoints="1"/>
            </p:cNvSpPr>
            <p:nvPr userDrawn="1"/>
          </p:nvSpPr>
          <p:spPr bwMode="gray">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8" name="Freeform 9">
              <a:extLst>
                <a:ext uri="{FF2B5EF4-FFF2-40B4-BE49-F238E27FC236}">
                  <a16:creationId xmlns:a16="http://schemas.microsoft.com/office/drawing/2014/main" id="{A4E68502-6F50-4E7B-AF1B-50A9EB649BDA}"/>
                </a:ext>
              </a:extLst>
            </p:cNvPr>
            <p:cNvSpPr>
              <a:spLocks/>
            </p:cNvSpPr>
            <p:nvPr userDrawn="1"/>
          </p:nvSpPr>
          <p:spPr bwMode="gray">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9" name="Freeform 10">
              <a:extLst>
                <a:ext uri="{FF2B5EF4-FFF2-40B4-BE49-F238E27FC236}">
                  <a16:creationId xmlns:a16="http://schemas.microsoft.com/office/drawing/2014/main" id="{0B294D58-DE2D-4091-BE0A-48E0C4BB11EB}"/>
                </a:ext>
              </a:extLst>
            </p:cNvPr>
            <p:cNvSpPr>
              <a:spLocks/>
            </p:cNvSpPr>
            <p:nvPr userDrawn="1"/>
          </p:nvSpPr>
          <p:spPr bwMode="gray">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0" name="Freeform 11">
              <a:extLst>
                <a:ext uri="{FF2B5EF4-FFF2-40B4-BE49-F238E27FC236}">
                  <a16:creationId xmlns:a16="http://schemas.microsoft.com/office/drawing/2014/main" id="{0326E64D-04ED-4ABB-93E4-447EB91A43C8}"/>
                </a:ext>
              </a:extLst>
            </p:cNvPr>
            <p:cNvSpPr>
              <a:spLocks/>
            </p:cNvSpPr>
            <p:nvPr userDrawn="1"/>
          </p:nvSpPr>
          <p:spPr bwMode="gray">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1" name="Freeform 12">
              <a:extLst>
                <a:ext uri="{FF2B5EF4-FFF2-40B4-BE49-F238E27FC236}">
                  <a16:creationId xmlns:a16="http://schemas.microsoft.com/office/drawing/2014/main" id="{B424A6A0-9FD6-41E0-A6B5-44DACE49A6D3}"/>
                </a:ext>
              </a:extLst>
            </p:cNvPr>
            <p:cNvSpPr>
              <a:spLocks noEditPoints="1"/>
            </p:cNvSpPr>
            <p:nvPr userDrawn="1"/>
          </p:nvSpPr>
          <p:spPr bwMode="gray">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3" name="Freeform 14">
              <a:extLst>
                <a:ext uri="{FF2B5EF4-FFF2-40B4-BE49-F238E27FC236}">
                  <a16:creationId xmlns:a16="http://schemas.microsoft.com/office/drawing/2014/main" id="{0B3F0C38-DC97-4CD1-984E-7572735440BF}"/>
                </a:ext>
              </a:extLst>
            </p:cNvPr>
            <p:cNvSpPr>
              <a:spLocks noEditPoints="1"/>
            </p:cNvSpPr>
            <p:nvPr userDrawn="1"/>
          </p:nvSpPr>
          <p:spPr bwMode="gray">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4" name="Freeform 15">
              <a:extLst>
                <a:ext uri="{FF2B5EF4-FFF2-40B4-BE49-F238E27FC236}">
                  <a16:creationId xmlns:a16="http://schemas.microsoft.com/office/drawing/2014/main" id="{6350261F-44E5-4C95-AA87-2DB3FC7643F6}"/>
                </a:ext>
              </a:extLst>
            </p:cNvPr>
            <p:cNvSpPr>
              <a:spLocks/>
            </p:cNvSpPr>
            <p:nvPr userDrawn="1"/>
          </p:nvSpPr>
          <p:spPr bwMode="gray">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5" name="Freeform 16">
              <a:extLst>
                <a:ext uri="{FF2B5EF4-FFF2-40B4-BE49-F238E27FC236}">
                  <a16:creationId xmlns:a16="http://schemas.microsoft.com/office/drawing/2014/main" id="{5AB7FC7D-55F6-4FAD-8462-71A4B9753438}"/>
                </a:ext>
              </a:extLst>
            </p:cNvPr>
            <p:cNvSpPr>
              <a:spLocks/>
            </p:cNvSpPr>
            <p:nvPr userDrawn="1"/>
          </p:nvSpPr>
          <p:spPr bwMode="gray">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6" name="Rectangle 17">
              <a:extLst>
                <a:ext uri="{FF2B5EF4-FFF2-40B4-BE49-F238E27FC236}">
                  <a16:creationId xmlns:a16="http://schemas.microsoft.com/office/drawing/2014/main" id="{4BDA452B-8283-4B2A-A8D4-25BB7CF8BAAD}"/>
                </a:ext>
              </a:extLst>
            </p:cNvPr>
            <p:cNvSpPr>
              <a:spLocks noChangeArrowheads="1"/>
            </p:cNvSpPr>
            <p:nvPr userDrawn="1"/>
          </p:nvSpPr>
          <p:spPr bwMode="gray">
            <a:xfrm>
              <a:off x="1804988" y="438150"/>
              <a:ext cx="11113" cy="619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7" name="Freeform 18">
              <a:extLst>
                <a:ext uri="{FF2B5EF4-FFF2-40B4-BE49-F238E27FC236}">
                  <a16:creationId xmlns:a16="http://schemas.microsoft.com/office/drawing/2014/main" id="{57C01BEE-E1C7-4682-8761-33473C67DB68}"/>
                </a:ext>
              </a:extLst>
            </p:cNvPr>
            <p:cNvSpPr>
              <a:spLocks/>
            </p:cNvSpPr>
            <p:nvPr userDrawn="1"/>
          </p:nvSpPr>
          <p:spPr bwMode="gray">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8" name="Freeform 19">
              <a:extLst>
                <a:ext uri="{FF2B5EF4-FFF2-40B4-BE49-F238E27FC236}">
                  <a16:creationId xmlns:a16="http://schemas.microsoft.com/office/drawing/2014/main" id="{6ADD09EB-6CBD-4B56-B289-F1F1B730C703}"/>
                </a:ext>
              </a:extLst>
            </p:cNvPr>
            <p:cNvSpPr>
              <a:spLocks/>
            </p:cNvSpPr>
            <p:nvPr userDrawn="1"/>
          </p:nvSpPr>
          <p:spPr bwMode="gray">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9" name="Freeform 20">
              <a:extLst>
                <a:ext uri="{FF2B5EF4-FFF2-40B4-BE49-F238E27FC236}">
                  <a16:creationId xmlns:a16="http://schemas.microsoft.com/office/drawing/2014/main" id="{A7F46E3E-21DB-440A-836C-161975F96448}"/>
                </a:ext>
              </a:extLst>
            </p:cNvPr>
            <p:cNvSpPr>
              <a:spLocks/>
            </p:cNvSpPr>
            <p:nvPr userDrawn="1"/>
          </p:nvSpPr>
          <p:spPr bwMode="gray">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0" name="Freeform 21">
              <a:extLst>
                <a:ext uri="{FF2B5EF4-FFF2-40B4-BE49-F238E27FC236}">
                  <a16:creationId xmlns:a16="http://schemas.microsoft.com/office/drawing/2014/main" id="{05C7460C-2718-41A8-B766-0DB3ABA769E4}"/>
                </a:ext>
              </a:extLst>
            </p:cNvPr>
            <p:cNvSpPr>
              <a:spLocks noEditPoints="1"/>
            </p:cNvSpPr>
            <p:nvPr userDrawn="1"/>
          </p:nvSpPr>
          <p:spPr bwMode="gray">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1" name="Freeform 22">
              <a:extLst>
                <a:ext uri="{FF2B5EF4-FFF2-40B4-BE49-F238E27FC236}">
                  <a16:creationId xmlns:a16="http://schemas.microsoft.com/office/drawing/2014/main" id="{2383DB17-5CC3-49DC-A0C6-BE7B8C2DC75A}"/>
                </a:ext>
              </a:extLst>
            </p:cNvPr>
            <p:cNvSpPr>
              <a:spLocks/>
            </p:cNvSpPr>
            <p:nvPr userDrawn="1"/>
          </p:nvSpPr>
          <p:spPr bwMode="gray">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2" name="Rectangle 23">
              <a:extLst>
                <a:ext uri="{FF2B5EF4-FFF2-40B4-BE49-F238E27FC236}">
                  <a16:creationId xmlns:a16="http://schemas.microsoft.com/office/drawing/2014/main" id="{8F9BA604-1770-430B-A304-132F8EA69264}"/>
                </a:ext>
              </a:extLst>
            </p:cNvPr>
            <p:cNvSpPr>
              <a:spLocks noChangeArrowheads="1"/>
            </p:cNvSpPr>
            <p:nvPr userDrawn="1"/>
          </p:nvSpPr>
          <p:spPr bwMode="gray">
            <a:xfrm>
              <a:off x="1968501" y="-96838"/>
              <a:ext cx="88900" cy="422275"/>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3" name="Freeform 24">
              <a:extLst>
                <a:ext uri="{FF2B5EF4-FFF2-40B4-BE49-F238E27FC236}">
                  <a16:creationId xmlns:a16="http://schemas.microsoft.com/office/drawing/2014/main" id="{9CA311BE-EAED-478B-98A4-BF498FEC0E8B}"/>
                </a:ext>
              </a:extLst>
            </p:cNvPr>
            <p:cNvSpPr>
              <a:spLocks noEditPoints="1"/>
            </p:cNvSpPr>
            <p:nvPr userDrawn="1"/>
          </p:nvSpPr>
          <p:spPr bwMode="gray">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4" name="Freeform 25">
              <a:extLst>
                <a:ext uri="{FF2B5EF4-FFF2-40B4-BE49-F238E27FC236}">
                  <a16:creationId xmlns:a16="http://schemas.microsoft.com/office/drawing/2014/main" id="{3B0E85FD-D0E6-43B5-9382-FF5952C2CFF2}"/>
                </a:ext>
              </a:extLst>
            </p:cNvPr>
            <p:cNvSpPr>
              <a:spLocks/>
            </p:cNvSpPr>
            <p:nvPr userDrawn="1"/>
          </p:nvSpPr>
          <p:spPr bwMode="gray">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5" name="Freeform 26">
              <a:extLst>
                <a:ext uri="{FF2B5EF4-FFF2-40B4-BE49-F238E27FC236}">
                  <a16:creationId xmlns:a16="http://schemas.microsoft.com/office/drawing/2014/main" id="{5FB98D20-7032-4D26-B1F1-7EA34F0B31E0}"/>
                </a:ext>
              </a:extLst>
            </p:cNvPr>
            <p:cNvSpPr>
              <a:spLocks noEditPoints="1"/>
            </p:cNvSpPr>
            <p:nvPr userDrawn="1"/>
          </p:nvSpPr>
          <p:spPr bwMode="gray">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6" name="Freeform 27">
              <a:extLst>
                <a:ext uri="{FF2B5EF4-FFF2-40B4-BE49-F238E27FC236}">
                  <a16:creationId xmlns:a16="http://schemas.microsoft.com/office/drawing/2014/main" id="{2E699044-1520-4F88-8A17-6CF62388039A}"/>
                </a:ext>
              </a:extLst>
            </p:cNvPr>
            <p:cNvSpPr>
              <a:spLocks/>
            </p:cNvSpPr>
            <p:nvPr userDrawn="1"/>
          </p:nvSpPr>
          <p:spPr bwMode="gray">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7" name="Freeform 28">
              <a:extLst>
                <a:ext uri="{FF2B5EF4-FFF2-40B4-BE49-F238E27FC236}">
                  <a16:creationId xmlns:a16="http://schemas.microsoft.com/office/drawing/2014/main" id="{70DF0DD4-928C-48C0-BC35-CF6EED8953B0}"/>
                </a:ext>
              </a:extLst>
            </p:cNvPr>
            <p:cNvSpPr>
              <a:spLocks noEditPoints="1"/>
            </p:cNvSpPr>
            <p:nvPr userDrawn="1"/>
          </p:nvSpPr>
          <p:spPr bwMode="gray">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8" name="Freeform 29">
              <a:extLst>
                <a:ext uri="{FF2B5EF4-FFF2-40B4-BE49-F238E27FC236}">
                  <a16:creationId xmlns:a16="http://schemas.microsoft.com/office/drawing/2014/main" id="{B1B76DE3-C2A7-4A83-B953-1F33FCA64DA4}"/>
                </a:ext>
              </a:extLst>
            </p:cNvPr>
            <p:cNvSpPr>
              <a:spLocks/>
            </p:cNvSpPr>
            <p:nvPr userDrawn="1"/>
          </p:nvSpPr>
          <p:spPr bwMode="gray">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9" name="Freeform 30">
              <a:extLst>
                <a:ext uri="{FF2B5EF4-FFF2-40B4-BE49-F238E27FC236}">
                  <a16:creationId xmlns:a16="http://schemas.microsoft.com/office/drawing/2014/main" id="{F7EEDA81-C08A-4DC4-8FF5-D29833551AD7}"/>
                </a:ext>
              </a:extLst>
            </p:cNvPr>
            <p:cNvSpPr>
              <a:spLocks noEditPoints="1"/>
            </p:cNvSpPr>
            <p:nvPr userDrawn="1"/>
          </p:nvSpPr>
          <p:spPr bwMode="gray">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0" name="Freeform 31">
              <a:extLst>
                <a:ext uri="{FF2B5EF4-FFF2-40B4-BE49-F238E27FC236}">
                  <a16:creationId xmlns:a16="http://schemas.microsoft.com/office/drawing/2014/main" id="{74011A3E-5D81-44C1-81C8-0E9C3D1613F8}"/>
                </a:ext>
              </a:extLst>
            </p:cNvPr>
            <p:cNvSpPr>
              <a:spLocks/>
            </p:cNvSpPr>
            <p:nvPr userDrawn="1"/>
          </p:nvSpPr>
          <p:spPr bwMode="gray">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1" name="Rectangle 32">
              <a:extLst>
                <a:ext uri="{FF2B5EF4-FFF2-40B4-BE49-F238E27FC236}">
                  <a16:creationId xmlns:a16="http://schemas.microsoft.com/office/drawing/2014/main" id="{B85124B3-6C21-4594-A9A6-59A2C470C132}"/>
                </a:ext>
              </a:extLst>
            </p:cNvPr>
            <p:cNvSpPr>
              <a:spLocks noChangeArrowheads="1"/>
            </p:cNvSpPr>
            <p:nvPr userDrawn="1"/>
          </p:nvSpPr>
          <p:spPr bwMode="gray">
            <a:xfrm>
              <a:off x="3219451" y="-31750"/>
              <a:ext cx="17463" cy="1127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2" name="Freeform 33">
              <a:extLst>
                <a:ext uri="{FF2B5EF4-FFF2-40B4-BE49-F238E27FC236}">
                  <a16:creationId xmlns:a16="http://schemas.microsoft.com/office/drawing/2014/main" id="{0C47C8D2-EDBD-422C-BAD0-54C40A72FBDD}"/>
                </a:ext>
              </a:extLst>
            </p:cNvPr>
            <p:cNvSpPr>
              <a:spLocks/>
            </p:cNvSpPr>
            <p:nvPr userDrawn="1"/>
          </p:nvSpPr>
          <p:spPr bwMode="gray">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3" name="Freeform 34">
              <a:extLst>
                <a:ext uri="{FF2B5EF4-FFF2-40B4-BE49-F238E27FC236}">
                  <a16:creationId xmlns:a16="http://schemas.microsoft.com/office/drawing/2014/main" id="{A40CB4FE-CD15-4C2F-9494-477D01BCD623}"/>
                </a:ext>
              </a:extLst>
            </p:cNvPr>
            <p:cNvSpPr>
              <a:spLocks/>
            </p:cNvSpPr>
            <p:nvPr userDrawn="1"/>
          </p:nvSpPr>
          <p:spPr bwMode="gray">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4" name="Freeform 35">
              <a:extLst>
                <a:ext uri="{FF2B5EF4-FFF2-40B4-BE49-F238E27FC236}">
                  <a16:creationId xmlns:a16="http://schemas.microsoft.com/office/drawing/2014/main" id="{8578F2B6-A484-465A-8C41-7F0832C6D5DA}"/>
                </a:ext>
              </a:extLst>
            </p:cNvPr>
            <p:cNvSpPr>
              <a:spLocks noEditPoints="1"/>
            </p:cNvSpPr>
            <p:nvPr userDrawn="1"/>
          </p:nvSpPr>
          <p:spPr bwMode="gray">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5" name="Freeform 36">
              <a:extLst>
                <a:ext uri="{FF2B5EF4-FFF2-40B4-BE49-F238E27FC236}">
                  <a16:creationId xmlns:a16="http://schemas.microsoft.com/office/drawing/2014/main" id="{BA0B863B-99FA-4614-A890-EF612AA0C023}"/>
                </a:ext>
              </a:extLst>
            </p:cNvPr>
            <p:cNvSpPr>
              <a:spLocks noEditPoints="1"/>
            </p:cNvSpPr>
            <p:nvPr userDrawn="1"/>
          </p:nvSpPr>
          <p:spPr bwMode="gray">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6" name="Freeform 37">
              <a:extLst>
                <a:ext uri="{FF2B5EF4-FFF2-40B4-BE49-F238E27FC236}">
                  <a16:creationId xmlns:a16="http://schemas.microsoft.com/office/drawing/2014/main" id="{8BF3FDF6-9666-4930-96E4-BC4E609DB24D}"/>
                </a:ext>
              </a:extLst>
            </p:cNvPr>
            <p:cNvSpPr>
              <a:spLocks/>
            </p:cNvSpPr>
            <p:nvPr userDrawn="1"/>
          </p:nvSpPr>
          <p:spPr bwMode="gray">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7" name="Freeform 38">
              <a:extLst>
                <a:ext uri="{FF2B5EF4-FFF2-40B4-BE49-F238E27FC236}">
                  <a16:creationId xmlns:a16="http://schemas.microsoft.com/office/drawing/2014/main" id="{097DB741-0174-4445-ACF0-2E111BD10440}"/>
                </a:ext>
              </a:extLst>
            </p:cNvPr>
            <p:cNvSpPr>
              <a:spLocks/>
            </p:cNvSpPr>
            <p:nvPr userDrawn="1"/>
          </p:nvSpPr>
          <p:spPr bwMode="gray">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8" name="Freeform 39">
              <a:extLst>
                <a:ext uri="{FF2B5EF4-FFF2-40B4-BE49-F238E27FC236}">
                  <a16:creationId xmlns:a16="http://schemas.microsoft.com/office/drawing/2014/main" id="{5339DFA6-7C0F-49F2-B455-8F6C2763AFB1}"/>
                </a:ext>
              </a:extLst>
            </p:cNvPr>
            <p:cNvSpPr>
              <a:spLocks/>
            </p:cNvSpPr>
            <p:nvPr userDrawn="1"/>
          </p:nvSpPr>
          <p:spPr bwMode="gray">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9" name="Freeform 40">
              <a:extLst>
                <a:ext uri="{FF2B5EF4-FFF2-40B4-BE49-F238E27FC236}">
                  <a16:creationId xmlns:a16="http://schemas.microsoft.com/office/drawing/2014/main" id="{0EB02563-F1E0-4B91-8A08-45117DF2EC99}"/>
                </a:ext>
              </a:extLst>
            </p:cNvPr>
            <p:cNvSpPr>
              <a:spLocks noEditPoints="1"/>
            </p:cNvSpPr>
            <p:nvPr userDrawn="1"/>
          </p:nvSpPr>
          <p:spPr bwMode="gray">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0" name="Freeform 41">
              <a:extLst>
                <a:ext uri="{FF2B5EF4-FFF2-40B4-BE49-F238E27FC236}">
                  <a16:creationId xmlns:a16="http://schemas.microsoft.com/office/drawing/2014/main" id="{906C1324-2438-4CB8-B14E-FFDF0537B305}"/>
                </a:ext>
              </a:extLst>
            </p:cNvPr>
            <p:cNvSpPr>
              <a:spLocks noEditPoints="1"/>
            </p:cNvSpPr>
            <p:nvPr userDrawn="1"/>
          </p:nvSpPr>
          <p:spPr bwMode="gray">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1" name="Rectangle 42">
              <a:extLst>
                <a:ext uri="{FF2B5EF4-FFF2-40B4-BE49-F238E27FC236}">
                  <a16:creationId xmlns:a16="http://schemas.microsoft.com/office/drawing/2014/main" id="{BEAF57B2-015F-40B8-AF84-515E59FF7B13}"/>
                </a:ext>
              </a:extLst>
            </p:cNvPr>
            <p:cNvSpPr>
              <a:spLocks noChangeArrowheads="1"/>
            </p:cNvSpPr>
            <p:nvPr userDrawn="1"/>
          </p:nvSpPr>
          <p:spPr bwMode="gray">
            <a:xfrm>
              <a:off x="2697163" y="153988"/>
              <a:ext cx="15875" cy="115888"/>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2" name="Freeform 43">
              <a:extLst>
                <a:ext uri="{FF2B5EF4-FFF2-40B4-BE49-F238E27FC236}">
                  <a16:creationId xmlns:a16="http://schemas.microsoft.com/office/drawing/2014/main" id="{CF6638C6-5E94-43FF-B8CB-2E4C6C897571}"/>
                </a:ext>
              </a:extLst>
            </p:cNvPr>
            <p:cNvSpPr>
              <a:spLocks noEditPoints="1"/>
            </p:cNvSpPr>
            <p:nvPr userDrawn="1"/>
          </p:nvSpPr>
          <p:spPr bwMode="gray">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3" name="Freeform 44">
              <a:extLst>
                <a:ext uri="{FF2B5EF4-FFF2-40B4-BE49-F238E27FC236}">
                  <a16:creationId xmlns:a16="http://schemas.microsoft.com/office/drawing/2014/main" id="{E43F4615-1DA6-4F95-A77B-12A91752972F}"/>
                </a:ext>
              </a:extLst>
            </p:cNvPr>
            <p:cNvSpPr>
              <a:spLocks/>
            </p:cNvSpPr>
            <p:nvPr userDrawn="1"/>
          </p:nvSpPr>
          <p:spPr bwMode="gray">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4" name="Freeform 45">
              <a:extLst>
                <a:ext uri="{FF2B5EF4-FFF2-40B4-BE49-F238E27FC236}">
                  <a16:creationId xmlns:a16="http://schemas.microsoft.com/office/drawing/2014/main" id="{A31BF1F7-BE07-47E9-94AB-5CCD46FF8A3F}"/>
                </a:ext>
              </a:extLst>
            </p:cNvPr>
            <p:cNvSpPr>
              <a:spLocks noEditPoints="1"/>
            </p:cNvSpPr>
            <p:nvPr userDrawn="1"/>
          </p:nvSpPr>
          <p:spPr bwMode="gray">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5" name="Freeform 46">
              <a:extLst>
                <a:ext uri="{FF2B5EF4-FFF2-40B4-BE49-F238E27FC236}">
                  <a16:creationId xmlns:a16="http://schemas.microsoft.com/office/drawing/2014/main" id="{3A22ADA2-4714-4C31-B6E5-7A6DE6B2A6E3}"/>
                </a:ext>
              </a:extLst>
            </p:cNvPr>
            <p:cNvSpPr>
              <a:spLocks/>
            </p:cNvSpPr>
            <p:nvPr userDrawn="1"/>
          </p:nvSpPr>
          <p:spPr bwMode="gray">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6" name="Freeform 47">
              <a:extLst>
                <a:ext uri="{FF2B5EF4-FFF2-40B4-BE49-F238E27FC236}">
                  <a16:creationId xmlns:a16="http://schemas.microsoft.com/office/drawing/2014/main" id="{C31B1364-FEB4-4067-808C-3AB6A9DBEC06}"/>
                </a:ext>
              </a:extLst>
            </p:cNvPr>
            <p:cNvSpPr>
              <a:spLocks noEditPoints="1"/>
            </p:cNvSpPr>
            <p:nvPr userDrawn="1"/>
          </p:nvSpPr>
          <p:spPr bwMode="gray">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7" name="Freeform 48">
              <a:extLst>
                <a:ext uri="{FF2B5EF4-FFF2-40B4-BE49-F238E27FC236}">
                  <a16:creationId xmlns:a16="http://schemas.microsoft.com/office/drawing/2014/main" id="{0058F51C-6920-4633-BD74-B7B7F9115418}"/>
                </a:ext>
              </a:extLst>
            </p:cNvPr>
            <p:cNvSpPr>
              <a:spLocks noEditPoints="1"/>
            </p:cNvSpPr>
            <p:nvPr userDrawn="1"/>
          </p:nvSpPr>
          <p:spPr bwMode="gray">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8" name="Freeform 49">
              <a:extLst>
                <a:ext uri="{FF2B5EF4-FFF2-40B4-BE49-F238E27FC236}">
                  <a16:creationId xmlns:a16="http://schemas.microsoft.com/office/drawing/2014/main" id="{0E426658-42CE-4CFA-9C79-3A40251C8AD6}"/>
                </a:ext>
              </a:extLst>
            </p:cNvPr>
            <p:cNvSpPr>
              <a:spLocks/>
            </p:cNvSpPr>
            <p:nvPr userDrawn="1"/>
          </p:nvSpPr>
          <p:spPr bwMode="gray">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9" name="Freeform 50">
              <a:extLst>
                <a:ext uri="{FF2B5EF4-FFF2-40B4-BE49-F238E27FC236}">
                  <a16:creationId xmlns:a16="http://schemas.microsoft.com/office/drawing/2014/main" id="{8B1D0F47-BA80-466B-890A-7AFAA099276F}"/>
                </a:ext>
              </a:extLst>
            </p:cNvPr>
            <p:cNvSpPr>
              <a:spLocks/>
            </p:cNvSpPr>
            <p:nvPr userDrawn="1"/>
          </p:nvSpPr>
          <p:spPr bwMode="gray">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0" name="Freeform 51">
              <a:extLst>
                <a:ext uri="{FF2B5EF4-FFF2-40B4-BE49-F238E27FC236}">
                  <a16:creationId xmlns:a16="http://schemas.microsoft.com/office/drawing/2014/main" id="{9CC49CFE-C30A-45D7-9150-7EE856DA7C2E}"/>
                </a:ext>
              </a:extLst>
            </p:cNvPr>
            <p:cNvSpPr>
              <a:spLocks noEditPoints="1"/>
            </p:cNvSpPr>
            <p:nvPr userDrawn="1"/>
          </p:nvSpPr>
          <p:spPr bwMode="gray">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1" name="Freeform 52">
              <a:extLst>
                <a:ext uri="{FF2B5EF4-FFF2-40B4-BE49-F238E27FC236}">
                  <a16:creationId xmlns:a16="http://schemas.microsoft.com/office/drawing/2014/main" id="{A40FE52E-7390-4224-981F-5B9B6DC75BAE}"/>
                </a:ext>
              </a:extLst>
            </p:cNvPr>
            <p:cNvSpPr>
              <a:spLocks/>
            </p:cNvSpPr>
            <p:nvPr userDrawn="1"/>
          </p:nvSpPr>
          <p:spPr bwMode="gray">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2" name="Freeform 53">
              <a:extLst>
                <a:ext uri="{FF2B5EF4-FFF2-40B4-BE49-F238E27FC236}">
                  <a16:creationId xmlns:a16="http://schemas.microsoft.com/office/drawing/2014/main" id="{225F0FE3-9380-41E3-A971-A1DC24E451B0}"/>
                </a:ext>
              </a:extLst>
            </p:cNvPr>
            <p:cNvSpPr>
              <a:spLocks/>
            </p:cNvSpPr>
            <p:nvPr userDrawn="1"/>
          </p:nvSpPr>
          <p:spPr bwMode="gray">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3" name="Freeform 54">
              <a:extLst>
                <a:ext uri="{FF2B5EF4-FFF2-40B4-BE49-F238E27FC236}">
                  <a16:creationId xmlns:a16="http://schemas.microsoft.com/office/drawing/2014/main" id="{6AA00411-4F40-4847-97A9-4AB47DD95393}"/>
                </a:ext>
              </a:extLst>
            </p:cNvPr>
            <p:cNvSpPr>
              <a:spLocks/>
            </p:cNvSpPr>
            <p:nvPr userDrawn="1"/>
          </p:nvSpPr>
          <p:spPr bwMode="gray">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4" name="Freeform 55">
              <a:extLst>
                <a:ext uri="{FF2B5EF4-FFF2-40B4-BE49-F238E27FC236}">
                  <a16:creationId xmlns:a16="http://schemas.microsoft.com/office/drawing/2014/main" id="{5C5F2C34-52CC-46A3-8253-9C9F98D87E30}"/>
                </a:ext>
              </a:extLst>
            </p:cNvPr>
            <p:cNvSpPr>
              <a:spLocks noEditPoints="1"/>
            </p:cNvSpPr>
            <p:nvPr userDrawn="1"/>
          </p:nvSpPr>
          <p:spPr bwMode="gray">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5" name="Freeform 56">
              <a:extLst>
                <a:ext uri="{FF2B5EF4-FFF2-40B4-BE49-F238E27FC236}">
                  <a16:creationId xmlns:a16="http://schemas.microsoft.com/office/drawing/2014/main" id="{F3FA3044-1824-4008-9D96-843FADC68A83}"/>
                </a:ext>
              </a:extLst>
            </p:cNvPr>
            <p:cNvSpPr>
              <a:spLocks noEditPoints="1"/>
            </p:cNvSpPr>
            <p:nvPr userDrawn="1"/>
          </p:nvSpPr>
          <p:spPr bwMode="gray">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6" name="Freeform 57">
              <a:extLst>
                <a:ext uri="{FF2B5EF4-FFF2-40B4-BE49-F238E27FC236}">
                  <a16:creationId xmlns:a16="http://schemas.microsoft.com/office/drawing/2014/main" id="{741F03E7-CEFB-463E-B41D-FAFD19AFB475}"/>
                </a:ext>
              </a:extLst>
            </p:cNvPr>
            <p:cNvSpPr>
              <a:spLocks/>
            </p:cNvSpPr>
            <p:nvPr userDrawn="1"/>
          </p:nvSpPr>
          <p:spPr bwMode="gray">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7" name="Freeform 58">
              <a:extLst>
                <a:ext uri="{FF2B5EF4-FFF2-40B4-BE49-F238E27FC236}">
                  <a16:creationId xmlns:a16="http://schemas.microsoft.com/office/drawing/2014/main" id="{72E0C9EC-4353-4470-9B5B-8020BB524814}"/>
                </a:ext>
              </a:extLst>
            </p:cNvPr>
            <p:cNvSpPr>
              <a:spLocks noEditPoints="1"/>
            </p:cNvSpPr>
            <p:nvPr userDrawn="1"/>
          </p:nvSpPr>
          <p:spPr bwMode="gray">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8" name="Freeform 59">
              <a:extLst>
                <a:ext uri="{FF2B5EF4-FFF2-40B4-BE49-F238E27FC236}">
                  <a16:creationId xmlns:a16="http://schemas.microsoft.com/office/drawing/2014/main" id="{98B83E80-EEA6-4BB3-ABCB-5F9325CBE139}"/>
                </a:ext>
              </a:extLst>
            </p:cNvPr>
            <p:cNvSpPr>
              <a:spLocks noEditPoints="1"/>
            </p:cNvSpPr>
            <p:nvPr userDrawn="1"/>
          </p:nvSpPr>
          <p:spPr bwMode="gray">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9" name="Freeform 60">
              <a:extLst>
                <a:ext uri="{FF2B5EF4-FFF2-40B4-BE49-F238E27FC236}">
                  <a16:creationId xmlns:a16="http://schemas.microsoft.com/office/drawing/2014/main" id="{FE827C06-4B96-4A16-AD13-91F144096E7D}"/>
                </a:ext>
              </a:extLst>
            </p:cNvPr>
            <p:cNvSpPr>
              <a:spLocks/>
            </p:cNvSpPr>
            <p:nvPr userDrawn="1"/>
          </p:nvSpPr>
          <p:spPr bwMode="gray">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0" name="Freeform 61">
              <a:extLst>
                <a:ext uri="{FF2B5EF4-FFF2-40B4-BE49-F238E27FC236}">
                  <a16:creationId xmlns:a16="http://schemas.microsoft.com/office/drawing/2014/main" id="{9F5B7148-53F2-4CC5-9B1B-56B74DF15CFB}"/>
                </a:ext>
              </a:extLst>
            </p:cNvPr>
            <p:cNvSpPr>
              <a:spLocks/>
            </p:cNvSpPr>
            <p:nvPr userDrawn="1"/>
          </p:nvSpPr>
          <p:spPr bwMode="gray">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1" name="Freeform 62">
              <a:extLst>
                <a:ext uri="{FF2B5EF4-FFF2-40B4-BE49-F238E27FC236}">
                  <a16:creationId xmlns:a16="http://schemas.microsoft.com/office/drawing/2014/main" id="{751FCF45-B390-4115-A636-DB10FDE1DE04}"/>
                </a:ext>
              </a:extLst>
            </p:cNvPr>
            <p:cNvSpPr>
              <a:spLocks noEditPoints="1"/>
            </p:cNvSpPr>
            <p:nvPr userDrawn="1"/>
          </p:nvSpPr>
          <p:spPr bwMode="gray">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2" name="Rectangle 63">
              <a:extLst>
                <a:ext uri="{FF2B5EF4-FFF2-40B4-BE49-F238E27FC236}">
                  <a16:creationId xmlns:a16="http://schemas.microsoft.com/office/drawing/2014/main" id="{9059B125-F3A2-430A-99C1-BCE86CFF5F3B}"/>
                </a:ext>
              </a:extLst>
            </p:cNvPr>
            <p:cNvSpPr>
              <a:spLocks noChangeArrowheads="1"/>
            </p:cNvSpPr>
            <p:nvPr userDrawn="1"/>
          </p:nvSpPr>
          <p:spPr bwMode="gray">
            <a:xfrm>
              <a:off x="2271713" y="-269875"/>
              <a:ext cx="12700" cy="7731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3" name="Oval 64">
              <a:extLst>
                <a:ext uri="{FF2B5EF4-FFF2-40B4-BE49-F238E27FC236}">
                  <a16:creationId xmlns:a16="http://schemas.microsoft.com/office/drawing/2014/main" id="{0F2051E8-EAF8-4E49-9A02-D04863AFED3E}"/>
                </a:ext>
              </a:extLst>
            </p:cNvPr>
            <p:cNvSpPr>
              <a:spLocks noChangeArrowheads="1"/>
            </p:cNvSpPr>
            <p:nvPr userDrawn="1"/>
          </p:nvSpPr>
          <p:spPr bwMode="gray">
            <a:xfrm>
              <a:off x="911226" y="-279400"/>
              <a:ext cx="119063" cy="120650"/>
            </a:xfrm>
            <a:prstGeom prst="ellipse">
              <a:avLst/>
            </a:pr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4" name="Oval 65">
              <a:extLst>
                <a:ext uri="{FF2B5EF4-FFF2-40B4-BE49-F238E27FC236}">
                  <a16:creationId xmlns:a16="http://schemas.microsoft.com/office/drawing/2014/main" id="{F222E149-4D3D-46E7-8E15-1380BD4165D9}"/>
                </a:ext>
              </a:extLst>
            </p:cNvPr>
            <p:cNvSpPr>
              <a:spLocks noChangeArrowheads="1"/>
            </p:cNvSpPr>
            <p:nvPr userDrawn="1"/>
          </p:nvSpPr>
          <p:spPr bwMode="gray">
            <a:xfrm>
              <a:off x="752476" y="-269875"/>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5" name="Oval 66">
              <a:extLst>
                <a:ext uri="{FF2B5EF4-FFF2-40B4-BE49-F238E27FC236}">
                  <a16:creationId xmlns:a16="http://schemas.microsoft.com/office/drawing/2014/main" id="{8F12F9D8-1C12-49B1-AEFE-9723C9E81AB9}"/>
                </a:ext>
              </a:extLst>
            </p:cNvPr>
            <p:cNvSpPr>
              <a:spLocks noChangeArrowheads="1"/>
            </p:cNvSpPr>
            <p:nvPr userDrawn="1"/>
          </p:nvSpPr>
          <p:spPr bwMode="gray">
            <a:xfrm>
              <a:off x="919163" y="-103188"/>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6" name="Oval 67">
              <a:extLst>
                <a:ext uri="{FF2B5EF4-FFF2-40B4-BE49-F238E27FC236}">
                  <a16:creationId xmlns:a16="http://schemas.microsoft.com/office/drawing/2014/main" id="{BAA348BF-2B1E-456C-9685-C53DCA4B3830}"/>
                </a:ext>
              </a:extLst>
            </p:cNvPr>
            <p:cNvSpPr>
              <a:spLocks noChangeArrowheads="1"/>
            </p:cNvSpPr>
            <p:nvPr userDrawn="1"/>
          </p:nvSpPr>
          <p:spPr bwMode="gray">
            <a:xfrm>
              <a:off x="927101" y="53975"/>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7" name="Oval 68">
              <a:extLst>
                <a:ext uri="{FF2B5EF4-FFF2-40B4-BE49-F238E27FC236}">
                  <a16:creationId xmlns:a16="http://schemas.microsoft.com/office/drawing/2014/main" id="{41A1F4EA-78D7-4C65-8430-31B1D585F003}"/>
                </a:ext>
              </a:extLst>
            </p:cNvPr>
            <p:cNvSpPr>
              <a:spLocks noChangeArrowheads="1"/>
            </p:cNvSpPr>
            <p:nvPr userDrawn="1"/>
          </p:nvSpPr>
          <p:spPr bwMode="gray">
            <a:xfrm>
              <a:off x="760413" y="-95250"/>
              <a:ext cx="87313"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8" name="Oval 69">
              <a:extLst>
                <a:ext uri="{FF2B5EF4-FFF2-40B4-BE49-F238E27FC236}">
                  <a16:creationId xmlns:a16="http://schemas.microsoft.com/office/drawing/2014/main" id="{421EBBA9-8C4F-4295-8553-30463683964B}"/>
                </a:ext>
              </a:extLst>
            </p:cNvPr>
            <p:cNvSpPr>
              <a:spLocks noChangeArrowheads="1"/>
            </p:cNvSpPr>
            <p:nvPr userDrawn="1"/>
          </p:nvSpPr>
          <p:spPr bwMode="gray">
            <a:xfrm>
              <a:off x="611188" y="-261938"/>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305740" y="4199590"/>
            <a:ext cx="4586287" cy="323850"/>
          </a:xfrm>
        </p:spPr>
        <p:txBody>
          <a:bodyPr/>
          <a:lstStyle>
            <a:lvl1pPr>
              <a:defRPr b="0">
                <a:solidFill>
                  <a:schemeClr val="tx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305740" y="3290024"/>
            <a:ext cx="9144000" cy="297969"/>
          </a:xfrm>
        </p:spPr>
        <p:txBody>
          <a:bodyPr vert="horz" lIns="0" tIns="0" rIns="0" bIns="0" rtlCol="0">
            <a:noAutofit/>
          </a:bodyPr>
          <a:lstStyle>
            <a:lvl1pPr>
              <a:defRPr lang="en-US" sz="2200" b="0" dirty="0">
                <a:solidFill>
                  <a:schemeClr val="tx1"/>
                </a:solidFill>
              </a:defRPr>
            </a:lvl1pPr>
          </a:lstStyle>
          <a:p>
            <a:pPr lvl="0"/>
            <a:r>
              <a:rPr lang="en-US"/>
              <a:t>Click to edit Master subtitle style</a:t>
            </a:r>
            <a:endParaRPr lang="en-US" dirty="0"/>
          </a:p>
        </p:txBody>
      </p:sp>
    </p:spTree>
    <p:extLst>
      <p:ext uri="{BB962C8B-B14F-4D97-AF65-F5344CB8AC3E}">
        <p14:creationId xmlns:p14="http://schemas.microsoft.com/office/powerpoint/2010/main" val="2449691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no bkgd">
    <p:bg>
      <p:bgPr>
        <a:solidFill>
          <a:schemeClr val="tx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55C3F4F-48DC-4BBA-8121-F57BCAF4193A}"/>
              </a:ext>
            </a:extLst>
          </p:cNvPr>
          <p:cNvCxnSpPr>
            <a:cxnSpLocks/>
          </p:cNvCxnSpPr>
          <p:nvPr userDrawn="1"/>
        </p:nvCxnSpPr>
        <p:spPr>
          <a:xfrm>
            <a:off x="662940" y="2832051"/>
            <a:ext cx="0" cy="150876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D4D28D0-B06D-F74C-9F98-D8450BACC780}"/>
              </a:ext>
            </a:extLst>
          </p:cNvPr>
          <p:cNvSpPr>
            <a:spLocks noGrp="1"/>
          </p:cNvSpPr>
          <p:nvPr>
            <p:ph type="ctrTitle"/>
          </p:nvPr>
        </p:nvSpPr>
        <p:spPr bwMode="white">
          <a:xfrm>
            <a:off x="1246474" y="2768602"/>
            <a:ext cx="6691421" cy="1669526"/>
          </a:xfrm>
        </p:spPr>
        <p:txBody>
          <a:bodyPr anchor="ctr">
            <a:noAutofit/>
          </a:bodyPr>
          <a:lstStyle>
            <a:lvl1pPr algn="l">
              <a:lnSpc>
                <a:spcPct val="100000"/>
              </a:lnSpc>
              <a:defRPr sz="6000">
                <a:solidFill>
                  <a:schemeClr val="bg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261DF640-4FAA-41F2-B557-962BEB5D4C4B}"/>
              </a:ext>
            </a:extLst>
          </p:cNvPr>
          <p:cNvSpPr>
            <a:spLocks noGrp="1"/>
          </p:cNvSpPr>
          <p:nvPr>
            <p:ph type="sldNum" sz="quarter" idx="12"/>
          </p:nvPr>
        </p:nvSpPr>
        <p:spPr/>
        <p:txBody>
          <a:bodyPr/>
          <a:lstStyle>
            <a:lvl1pPr>
              <a:defRPr>
                <a:solidFill>
                  <a:schemeClr val="bg1"/>
                </a:solidFill>
              </a:defRPr>
            </a:lvl1pPr>
          </a:lstStyle>
          <a:p>
            <a:fld id="{4632802E-9DD6-405B-AB3F-9D3B334657C6}" type="slidenum">
              <a:rPr lang="en-US" smtClean="0"/>
              <a:pPr/>
              <a:t>‹#›</a:t>
            </a:fld>
            <a:endParaRPr lang="en-US"/>
          </a:p>
        </p:txBody>
      </p:sp>
      <p:sp>
        <p:nvSpPr>
          <p:cNvPr id="7" name="Footer Placeholder 4">
            <a:extLst>
              <a:ext uri="{FF2B5EF4-FFF2-40B4-BE49-F238E27FC236}">
                <a16:creationId xmlns:a16="http://schemas.microsoft.com/office/drawing/2014/main" id="{4585B54A-3F64-4B8D-9F66-D82201233232}"/>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bg1"/>
                </a:solidFill>
              </a:defRPr>
            </a:lvl1pPr>
          </a:lstStyle>
          <a:p>
            <a:r>
              <a:rPr lang="en-US"/>
              <a:t>Presentation Title [Insert tab &gt; Header &amp; Footer]</a:t>
            </a:r>
            <a:endParaRPr lang="en-US" dirty="0"/>
          </a:p>
        </p:txBody>
      </p:sp>
    </p:spTree>
    <p:extLst>
      <p:ext uri="{BB962C8B-B14F-4D97-AF65-F5344CB8AC3E}">
        <p14:creationId xmlns:p14="http://schemas.microsoft.com/office/powerpoint/2010/main" val="1288251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Number Photo">
    <p:bg>
      <p:bgPr>
        <a:solidFill>
          <a:schemeClr val="tx2"/>
        </a:solidFill>
        <a:effectLst/>
      </p:bgPr>
    </p:bg>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E807661-2874-8E4D-8D85-0C0D344CD11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0" y="667"/>
            <a:ext cx="12188952" cy="6856285"/>
          </a:xfrm>
          <a:prstGeom prst="rect">
            <a:avLst/>
          </a:prstGeom>
        </p:spPr>
      </p:pic>
      <p:pic>
        <p:nvPicPr>
          <p:cNvPr id="16" name="Graphic 15">
            <a:extLst>
              <a:ext uri="{FF2B5EF4-FFF2-40B4-BE49-F238E27FC236}">
                <a16:creationId xmlns:a16="http://schemas.microsoft.com/office/drawing/2014/main" id="{DFB0DE3C-0886-3C40-805D-50792641DE7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5" t="31229" r="-75" b="15"/>
          <a:stretch/>
        </p:blipFill>
        <p:spPr>
          <a:xfrm>
            <a:off x="0" y="0"/>
            <a:ext cx="12198096" cy="4397588"/>
          </a:xfrm>
          <a:prstGeom prst="rect">
            <a:avLst/>
          </a:prstGeom>
        </p:spPr>
      </p:pic>
      <p:cxnSp>
        <p:nvCxnSpPr>
          <p:cNvPr id="9" name="Straight Connector 8">
            <a:extLst>
              <a:ext uri="{FF2B5EF4-FFF2-40B4-BE49-F238E27FC236}">
                <a16:creationId xmlns:a16="http://schemas.microsoft.com/office/drawing/2014/main" id="{2E149269-BECA-46DE-9312-202F12D4EE46}"/>
              </a:ext>
            </a:extLst>
          </p:cNvPr>
          <p:cNvCxnSpPr>
            <a:cxnSpLocks/>
          </p:cNvCxnSpPr>
          <p:nvPr userDrawn="1"/>
        </p:nvCxnSpPr>
        <p:spPr>
          <a:xfrm>
            <a:off x="2190750" y="0"/>
            <a:ext cx="0" cy="3429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85195C5-CB7C-BD48-9D5E-DCD7360C521D}"/>
              </a:ext>
            </a:extLst>
          </p:cNvPr>
          <p:cNvSpPr>
            <a:spLocks noGrp="1"/>
          </p:cNvSpPr>
          <p:nvPr>
            <p:ph type="ftr" sz="quarter" idx="10"/>
          </p:nvPr>
        </p:nvSpPr>
        <p:spPr/>
        <p:txBody>
          <a:bodyPr/>
          <a:lstStyle>
            <a:lvl1pPr>
              <a:defRPr>
                <a:solidFill>
                  <a:schemeClr val="bg1"/>
                </a:solidFill>
              </a:defRPr>
            </a:lvl1pPr>
          </a:lstStyle>
          <a:p>
            <a:r>
              <a:rPr lang="en-US"/>
              <a:t>Presentation Title [Insert tab &gt; Header &amp; Footer]</a:t>
            </a:r>
            <a:endParaRPr lang="en-US" dirty="0"/>
          </a:p>
        </p:txBody>
      </p:sp>
      <p:sp>
        <p:nvSpPr>
          <p:cNvPr id="4" name="Slide Number Placeholder 3">
            <a:extLst>
              <a:ext uri="{FF2B5EF4-FFF2-40B4-BE49-F238E27FC236}">
                <a16:creationId xmlns:a16="http://schemas.microsoft.com/office/drawing/2014/main" id="{F3F0B34E-F2A2-1642-836C-3952DDB7074A}"/>
              </a:ext>
            </a:extLst>
          </p:cNvPr>
          <p:cNvSpPr>
            <a:spLocks noGrp="1"/>
          </p:cNvSpPr>
          <p:nvPr>
            <p:ph type="sldNum" sz="quarter" idx="11"/>
          </p:nvPr>
        </p:nvSpPr>
        <p:spPr/>
        <p:txBody>
          <a:bodyPr/>
          <a:lstStyle>
            <a:lvl1pPr>
              <a:defRPr>
                <a:solidFill>
                  <a:schemeClr val="bg1"/>
                </a:solidFill>
              </a:defRPr>
            </a:lvl1pPr>
          </a:lstStyle>
          <a:p>
            <a:fld id="{4632802E-9DD6-405B-AB3F-9D3B334657C6}" type="slidenum">
              <a:rPr lang="en-US" smtClean="0"/>
              <a:pPr/>
              <a:t>‹#›</a:t>
            </a:fld>
            <a:endParaRPr lang="en-US" dirty="0"/>
          </a:p>
        </p:txBody>
      </p:sp>
      <p:sp>
        <p:nvSpPr>
          <p:cNvPr id="11" name="Text Placeholder 10">
            <a:extLst>
              <a:ext uri="{FF2B5EF4-FFF2-40B4-BE49-F238E27FC236}">
                <a16:creationId xmlns:a16="http://schemas.microsoft.com/office/drawing/2014/main" id="{D76759B3-3982-BF49-8AC2-1E5BA69B5C24}"/>
              </a:ext>
            </a:extLst>
          </p:cNvPr>
          <p:cNvSpPr>
            <a:spLocks noGrp="1"/>
          </p:cNvSpPr>
          <p:nvPr>
            <p:ph type="body" sz="quarter" idx="12"/>
          </p:nvPr>
        </p:nvSpPr>
        <p:spPr bwMode="white">
          <a:xfrm>
            <a:off x="2785530" y="2668307"/>
            <a:ext cx="6163735" cy="2489200"/>
          </a:xfrm>
        </p:spPr>
        <p:txBody>
          <a:bodyPr/>
          <a:lstStyle>
            <a:lvl1pPr>
              <a:spcAft>
                <a:spcPts val="3600"/>
              </a:spcAft>
              <a:defRPr sz="6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10">
            <a:extLst>
              <a:ext uri="{FF2B5EF4-FFF2-40B4-BE49-F238E27FC236}">
                <a16:creationId xmlns:a16="http://schemas.microsoft.com/office/drawing/2014/main" id="{7608D06E-7B72-804D-A03A-53ACD5C5246F}"/>
              </a:ext>
            </a:extLst>
          </p:cNvPr>
          <p:cNvSpPr>
            <a:spLocks noGrp="1"/>
          </p:cNvSpPr>
          <p:nvPr>
            <p:ph type="body" sz="quarter" idx="13" hasCustomPrompt="1"/>
          </p:nvPr>
        </p:nvSpPr>
        <p:spPr bwMode="white">
          <a:xfrm>
            <a:off x="585787" y="2702175"/>
            <a:ext cx="1370012" cy="2489200"/>
          </a:xfrm>
        </p:spPr>
        <p:txBody>
          <a:bodyPr/>
          <a:lstStyle>
            <a:lvl1pPr>
              <a:spcBef>
                <a:spcPts val="0"/>
              </a:spcBef>
              <a:spcAft>
                <a:spcPts val="1600"/>
              </a:spcAft>
              <a:defRPr sz="6200" b="1" i="0" spc="-10" baseline="0">
                <a:solidFill>
                  <a:schemeClr val="bg1"/>
                </a:solidFill>
                <a:latin typeface="Avenir Next LT Pro" panose="020B0504020202020204" pitchFamily="34" charset="0"/>
                <a:cs typeface="Avenir Next LT Pro"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01</a:t>
            </a:r>
          </a:p>
        </p:txBody>
      </p:sp>
    </p:spTree>
    <p:extLst>
      <p:ext uri="{BB962C8B-B14F-4D97-AF65-F5344CB8AC3E}">
        <p14:creationId xmlns:p14="http://schemas.microsoft.com/office/powerpoint/2010/main" val="192121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Number Photo no dots">
    <p:bg>
      <p:bgPr>
        <a:solidFill>
          <a:schemeClr val="tx2"/>
        </a:solidFill>
        <a:effectLst/>
      </p:bgPr>
    </p:bg>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E807661-2874-8E4D-8D85-0C0D344CD11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ltGray">
          <a:xfrm>
            <a:off x="0" y="667"/>
            <a:ext cx="12188952" cy="6856285"/>
          </a:xfrm>
          <a:prstGeom prst="rect">
            <a:avLst/>
          </a:prstGeom>
        </p:spPr>
      </p:pic>
      <p:cxnSp>
        <p:nvCxnSpPr>
          <p:cNvPr id="9" name="Straight Connector 8">
            <a:extLst>
              <a:ext uri="{FF2B5EF4-FFF2-40B4-BE49-F238E27FC236}">
                <a16:creationId xmlns:a16="http://schemas.microsoft.com/office/drawing/2014/main" id="{2E149269-BECA-46DE-9312-202F12D4EE46}"/>
              </a:ext>
            </a:extLst>
          </p:cNvPr>
          <p:cNvCxnSpPr>
            <a:cxnSpLocks/>
          </p:cNvCxnSpPr>
          <p:nvPr userDrawn="1"/>
        </p:nvCxnSpPr>
        <p:spPr>
          <a:xfrm>
            <a:off x="2190750" y="0"/>
            <a:ext cx="0" cy="3429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85195C5-CB7C-BD48-9D5E-DCD7360C521D}"/>
              </a:ext>
            </a:extLst>
          </p:cNvPr>
          <p:cNvSpPr>
            <a:spLocks noGrp="1"/>
          </p:cNvSpPr>
          <p:nvPr>
            <p:ph type="ftr" sz="quarter" idx="10"/>
          </p:nvPr>
        </p:nvSpPr>
        <p:spPr/>
        <p:txBody>
          <a:bodyPr/>
          <a:lstStyle>
            <a:lvl1pPr>
              <a:defRPr>
                <a:solidFill>
                  <a:schemeClr val="bg1"/>
                </a:solidFill>
              </a:defRPr>
            </a:lvl1pPr>
          </a:lstStyle>
          <a:p>
            <a:r>
              <a:rPr lang="en-US"/>
              <a:t>Presentation Title [Insert tab &gt; Header &amp; Footer]</a:t>
            </a:r>
            <a:endParaRPr lang="en-US" dirty="0"/>
          </a:p>
        </p:txBody>
      </p:sp>
      <p:sp>
        <p:nvSpPr>
          <p:cNvPr id="4" name="Slide Number Placeholder 3">
            <a:extLst>
              <a:ext uri="{FF2B5EF4-FFF2-40B4-BE49-F238E27FC236}">
                <a16:creationId xmlns:a16="http://schemas.microsoft.com/office/drawing/2014/main" id="{F3F0B34E-F2A2-1642-836C-3952DDB7074A}"/>
              </a:ext>
            </a:extLst>
          </p:cNvPr>
          <p:cNvSpPr>
            <a:spLocks noGrp="1"/>
          </p:cNvSpPr>
          <p:nvPr>
            <p:ph type="sldNum" sz="quarter" idx="11"/>
          </p:nvPr>
        </p:nvSpPr>
        <p:spPr/>
        <p:txBody>
          <a:bodyPr/>
          <a:lstStyle>
            <a:lvl1pPr>
              <a:defRPr>
                <a:solidFill>
                  <a:schemeClr val="bg1"/>
                </a:solidFill>
              </a:defRPr>
            </a:lvl1pPr>
          </a:lstStyle>
          <a:p>
            <a:fld id="{4632802E-9DD6-405B-AB3F-9D3B334657C6}" type="slidenum">
              <a:rPr lang="en-US" smtClean="0"/>
              <a:pPr/>
              <a:t>‹#›</a:t>
            </a:fld>
            <a:endParaRPr lang="en-US" dirty="0"/>
          </a:p>
        </p:txBody>
      </p:sp>
      <p:sp>
        <p:nvSpPr>
          <p:cNvPr id="11" name="Text Placeholder 10">
            <a:extLst>
              <a:ext uri="{FF2B5EF4-FFF2-40B4-BE49-F238E27FC236}">
                <a16:creationId xmlns:a16="http://schemas.microsoft.com/office/drawing/2014/main" id="{D76759B3-3982-BF49-8AC2-1E5BA69B5C24}"/>
              </a:ext>
            </a:extLst>
          </p:cNvPr>
          <p:cNvSpPr>
            <a:spLocks noGrp="1"/>
          </p:cNvSpPr>
          <p:nvPr>
            <p:ph type="body" sz="quarter" idx="12"/>
          </p:nvPr>
        </p:nvSpPr>
        <p:spPr bwMode="white">
          <a:xfrm>
            <a:off x="2785530" y="2668307"/>
            <a:ext cx="6163735" cy="2489200"/>
          </a:xfrm>
        </p:spPr>
        <p:txBody>
          <a:bodyPr/>
          <a:lstStyle>
            <a:lvl1pPr>
              <a:spcAft>
                <a:spcPts val="3600"/>
              </a:spcAft>
              <a:defRPr sz="6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10">
            <a:extLst>
              <a:ext uri="{FF2B5EF4-FFF2-40B4-BE49-F238E27FC236}">
                <a16:creationId xmlns:a16="http://schemas.microsoft.com/office/drawing/2014/main" id="{7608D06E-7B72-804D-A03A-53ACD5C5246F}"/>
              </a:ext>
            </a:extLst>
          </p:cNvPr>
          <p:cNvSpPr>
            <a:spLocks noGrp="1"/>
          </p:cNvSpPr>
          <p:nvPr>
            <p:ph type="body" sz="quarter" idx="13" hasCustomPrompt="1"/>
          </p:nvPr>
        </p:nvSpPr>
        <p:spPr bwMode="white">
          <a:xfrm>
            <a:off x="585787" y="2702175"/>
            <a:ext cx="1370012" cy="2489200"/>
          </a:xfrm>
        </p:spPr>
        <p:txBody>
          <a:bodyPr/>
          <a:lstStyle>
            <a:lvl1pPr>
              <a:spcBef>
                <a:spcPts val="0"/>
              </a:spcBef>
              <a:spcAft>
                <a:spcPts val="1600"/>
              </a:spcAft>
              <a:defRPr sz="6200" b="1" i="0" spc="-10" baseline="0">
                <a:solidFill>
                  <a:schemeClr val="bg1"/>
                </a:solidFill>
                <a:latin typeface="Avenir Next LT Pro" panose="020B0504020202020204" pitchFamily="34" charset="0"/>
                <a:cs typeface="Avenir Next LT Pro"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01</a:t>
            </a:r>
          </a:p>
        </p:txBody>
      </p:sp>
    </p:spTree>
    <p:extLst>
      <p:ext uri="{BB962C8B-B14F-4D97-AF65-F5344CB8AC3E}">
        <p14:creationId xmlns:p14="http://schemas.microsoft.com/office/powerpoint/2010/main" val="2621281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Number no bkgd">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85195C5-CB7C-BD48-9D5E-DCD7360C521D}"/>
              </a:ext>
            </a:extLst>
          </p:cNvPr>
          <p:cNvSpPr>
            <a:spLocks noGrp="1"/>
          </p:cNvSpPr>
          <p:nvPr>
            <p:ph type="ftr" sz="quarter" idx="10"/>
          </p:nvPr>
        </p:nvSpPr>
        <p:spPr/>
        <p:txBody>
          <a:bodyPr/>
          <a:lstStyle>
            <a:lvl1pPr>
              <a:defRPr>
                <a:solidFill>
                  <a:schemeClr val="bg1"/>
                </a:solidFill>
              </a:defRPr>
            </a:lvl1pPr>
          </a:lstStyle>
          <a:p>
            <a:r>
              <a:rPr lang="en-US"/>
              <a:t>Presentation Title [Insert tab &gt; Header &amp; Footer]</a:t>
            </a:r>
            <a:endParaRPr lang="en-US" dirty="0"/>
          </a:p>
        </p:txBody>
      </p:sp>
      <p:sp>
        <p:nvSpPr>
          <p:cNvPr id="4" name="Slide Number Placeholder 3">
            <a:extLst>
              <a:ext uri="{FF2B5EF4-FFF2-40B4-BE49-F238E27FC236}">
                <a16:creationId xmlns:a16="http://schemas.microsoft.com/office/drawing/2014/main" id="{F3F0B34E-F2A2-1642-836C-3952DDB7074A}"/>
              </a:ext>
            </a:extLst>
          </p:cNvPr>
          <p:cNvSpPr>
            <a:spLocks noGrp="1"/>
          </p:cNvSpPr>
          <p:nvPr>
            <p:ph type="sldNum" sz="quarter" idx="11"/>
          </p:nvPr>
        </p:nvSpPr>
        <p:spPr/>
        <p:txBody>
          <a:bodyPr/>
          <a:lstStyle>
            <a:lvl1pPr>
              <a:defRPr>
                <a:solidFill>
                  <a:schemeClr val="bg1"/>
                </a:solidFill>
              </a:defRPr>
            </a:lvl1pPr>
          </a:lstStyle>
          <a:p>
            <a:fld id="{4632802E-9DD6-405B-AB3F-9D3B334657C6}" type="slidenum">
              <a:rPr lang="en-US" smtClean="0"/>
              <a:pPr/>
              <a:t>‹#›</a:t>
            </a:fld>
            <a:endParaRPr lang="en-US" dirty="0"/>
          </a:p>
        </p:txBody>
      </p:sp>
      <p:sp>
        <p:nvSpPr>
          <p:cNvPr id="11" name="Text Placeholder 10">
            <a:extLst>
              <a:ext uri="{FF2B5EF4-FFF2-40B4-BE49-F238E27FC236}">
                <a16:creationId xmlns:a16="http://schemas.microsoft.com/office/drawing/2014/main" id="{D76759B3-3982-BF49-8AC2-1E5BA69B5C24}"/>
              </a:ext>
            </a:extLst>
          </p:cNvPr>
          <p:cNvSpPr>
            <a:spLocks noGrp="1"/>
          </p:cNvSpPr>
          <p:nvPr>
            <p:ph type="body" sz="quarter" idx="12"/>
          </p:nvPr>
        </p:nvSpPr>
        <p:spPr bwMode="white">
          <a:xfrm>
            <a:off x="2785530" y="2668307"/>
            <a:ext cx="7246200" cy="2489200"/>
          </a:xfrm>
        </p:spPr>
        <p:txBody>
          <a:bodyPr/>
          <a:lstStyle>
            <a:lvl1pPr>
              <a:spcAft>
                <a:spcPts val="3600"/>
              </a:spcAft>
              <a:defRPr sz="6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10">
            <a:extLst>
              <a:ext uri="{FF2B5EF4-FFF2-40B4-BE49-F238E27FC236}">
                <a16:creationId xmlns:a16="http://schemas.microsoft.com/office/drawing/2014/main" id="{7608D06E-7B72-804D-A03A-53ACD5C5246F}"/>
              </a:ext>
            </a:extLst>
          </p:cNvPr>
          <p:cNvSpPr>
            <a:spLocks noGrp="1"/>
          </p:cNvSpPr>
          <p:nvPr>
            <p:ph type="body" sz="quarter" idx="13" hasCustomPrompt="1"/>
          </p:nvPr>
        </p:nvSpPr>
        <p:spPr bwMode="white">
          <a:xfrm>
            <a:off x="585787" y="2702175"/>
            <a:ext cx="1370012" cy="2489200"/>
          </a:xfrm>
        </p:spPr>
        <p:txBody>
          <a:bodyPr/>
          <a:lstStyle>
            <a:lvl1pPr>
              <a:spcBef>
                <a:spcPts val="0"/>
              </a:spcBef>
              <a:spcAft>
                <a:spcPts val="1600"/>
              </a:spcAft>
              <a:defRPr sz="6200" b="1" i="0" spc="-10" baseline="0">
                <a:solidFill>
                  <a:schemeClr val="bg1"/>
                </a:solidFill>
                <a:latin typeface="Avenir Next LT Pro" panose="020B0504020202020204" pitchFamily="34" charset="0"/>
                <a:cs typeface="Avenir Next LT Pro"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01</a:t>
            </a:r>
          </a:p>
        </p:txBody>
      </p:sp>
      <p:cxnSp>
        <p:nvCxnSpPr>
          <p:cNvPr id="8" name="Straight Connector 7">
            <a:extLst>
              <a:ext uri="{FF2B5EF4-FFF2-40B4-BE49-F238E27FC236}">
                <a16:creationId xmlns:a16="http://schemas.microsoft.com/office/drawing/2014/main" id="{7E030A74-D70B-4170-A2FC-E3830642501B}"/>
              </a:ext>
            </a:extLst>
          </p:cNvPr>
          <p:cNvCxnSpPr>
            <a:cxnSpLocks/>
          </p:cNvCxnSpPr>
          <p:nvPr userDrawn="1"/>
        </p:nvCxnSpPr>
        <p:spPr>
          <a:xfrm>
            <a:off x="2190750" y="0"/>
            <a:ext cx="0" cy="342900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907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Number Teal">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1D3BF8-95B5-5F49-B88A-348997C39C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8" t="158" r="1"/>
          <a:stretch/>
        </p:blipFill>
        <p:spPr bwMode="ltGray">
          <a:xfrm>
            <a:off x="0" y="0"/>
            <a:ext cx="12198093" cy="6861428"/>
          </a:xfrm>
          <a:prstGeom prst="rect">
            <a:avLst/>
          </a:prstGeom>
        </p:spPr>
      </p:pic>
      <p:sp>
        <p:nvSpPr>
          <p:cNvPr id="3" name="Footer Placeholder 2">
            <a:extLst>
              <a:ext uri="{FF2B5EF4-FFF2-40B4-BE49-F238E27FC236}">
                <a16:creationId xmlns:a16="http://schemas.microsoft.com/office/drawing/2014/main" id="{D85195C5-CB7C-BD48-9D5E-DCD7360C521D}"/>
              </a:ext>
            </a:extLst>
          </p:cNvPr>
          <p:cNvSpPr>
            <a:spLocks noGrp="1"/>
          </p:cNvSpPr>
          <p:nvPr>
            <p:ph type="ftr" sz="quarter" idx="10"/>
          </p:nvPr>
        </p:nvSpPr>
        <p:spPr/>
        <p:txBody>
          <a:bodyPr/>
          <a:lstStyle>
            <a:lvl1pPr>
              <a:defRPr>
                <a:solidFill>
                  <a:schemeClr val="bg1"/>
                </a:solidFill>
              </a:defRPr>
            </a:lvl1pPr>
          </a:lstStyle>
          <a:p>
            <a:r>
              <a:rPr lang="en-US"/>
              <a:t>Presentation Title [Insert tab &gt; Header &amp; Footer]</a:t>
            </a:r>
            <a:endParaRPr lang="en-US" dirty="0"/>
          </a:p>
        </p:txBody>
      </p:sp>
      <p:sp>
        <p:nvSpPr>
          <p:cNvPr id="4" name="Slide Number Placeholder 3">
            <a:extLst>
              <a:ext uri="{FF2B5EF4-FFF2-40B4-BE49-F238E27FC236}">
                <a16:creationId xmlns:a16="http://schemas.microsoft.com/office/drawing/2014/main" id="{F3F0B34E-F2A2-1642-836C-3952DDB7074A}"/>
              </a:ext>
            </a:extLst>
          </p:cNvPr>
          <p:cNvSpPr>
            <a:spLocks noGrp="1"/>
          </p:cNvSpPr>
          <p:nvPr>
            <p:ph type="sldNum" sz="quarter" idx="11"/>
          </p:nvPr>
        </p:nvSpPr>
        <p:spPr/>
        <p:txBody>
          <a:bodyPr/>
          <a:lstStyle>
            <a:lvl1pPr>
              <a:defRPr>
                <a:solidFill>
                  <a:schemeClr val="bg1"/>
                </a:solidFill>
              </a:defRPr>
            </a:lvl1pPr>
          </a:lstStyle>
          <a:p>
            <a:fld id="{4632802E-9DD6-405B-AB3F-9D3B334657C6}" type="slidenum">
              <a:rPr lang="en-US" smtClean="0"/>
              <a:pPr/>
              <a:t>‹#›</a:t>
            </a:fld>
            <a:endParaRPr lang="en-US" dirty="0"/>
          </a:p>
        </p:txBody>
      </p:sp>
      <p:sp>
        <p:nvSpPr>
          <p:cNvPr id="11" name="Text Placeholder 10">
            <a:extLst>
              <a:ext uri="{FF2B5EF4-FFF2-40B4-BE49-F238E27FC236}">
                <a16:creationId xmlns:a16="http://schemas.microsoft.com/office/drawing/2014/main" id="{D76759B3-3982-BF49-8AC2-1E5BA69B5C24}"/>
              </a:ext>
            </a:extLst>
          </p:cNvPr>
          <p:cNvSpPr>
            <a:spLocks noGrp="1"/>
          </p:cNvSpPr>
          <p:nvPr>
            <p:ph type="body" sz="quarter" idx="12"/>
          </p:nvPr>
        </p:nvSpPr>
        <p:spPr bwMode="gray">
          <a:xfrm>
            <a:off x="2785530" y="2668307"/>
            <a:ext cx="7246200" cy="2489200"/>
          </a:xfrm>
        </p:spPr>
        <p:txBody>
          <a:bodyPr/>
          <a:lstStyle>
            <a:lvl1pPr>
              <a:spcAft>
                <a:spcPts val="3600"/>
              </a:spcAft>
              <a:defRPr sz="6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10">
            <a:extLst>
              <a:ext uri="{FF2B5EF4-FFF2-40B4-BE49-F238E27FC236}">
                <a16:creationId xmlns:a16="http://schemas.microsoft.com/office/drawing/2014/main" id="{7608D06E-7B72-804D-A03A-53ACD5C5246F}"/>
              </a:ext>
            </a:extLst>
          </p:cNvPr>
          <p:cNvSpPr>
            <a:spLocks noGrp="1"/>
          </p:cNvSpPr>
          <p:nvPr>
            <p:ph type="body" sz="quarter" idx="13" hasCustomPrompt="1"/>
          </p:nvPr>
        </p:nvSpPr>
        <p:spPr bwMode="gray">
          <a:xfrm>
            <a:off x="585787" y="2702175"/>
            <a:ext cx="1370012" cy="2489200"/>
          </a:xfrm>
        </p:spPr>
        <p:txBody>
          <a:bodyPr/>
          <a:lstStyle>
            <a:lvl1pPr>
              <a:spcBef>
                <a:spcPts val="0"/>
              </a:spcBef>
              <a:spcAft>
                <a:spcPts val="1600"/>
              </a:spcAft>
              <a:defRPr sz="6200" b="1" i="0" spc="-10" baseline="0">
                <a:solidFill>
                  <a:schemeClr val="bg1"/>
                </a:solidFill>
                <a:latin typeface="Avenir Next LT Pro" panose="020B0504020202020204" pitchFamily="34" charset="0"/>
                <a:cs typeface="Avenir Next LT Pro"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01</a:t>
            </a:r>
          </a:p>
        </p:txBody>
      </p:sp>
      <p:cxnSp>
        <p:nvCxnSpPr>
          <p:cNvPr id="10" name="Straight Connector 9">
            <a:extLst>
              <a:ext uri="{FF2B5EF4-FFF2-40B4-BE49-F238E27FC236}">
                <a16:creationId xmlns:a16="http://schemas.microsoft.com/office/drawing/2014/main" id="{8E043A4F-6AAD-4C41-B907-E376356A8DB4}"/>
              </a:ext>
            </a:extLst>
          </p:cNvPr>
          <p:cNvCxnSpPr>
            <a:cxnSpLocks/>
          </p:cNvCxnSpPr>
          <p:nvPr userDrawn="1"/>
        </p:nvCxnSpPr>
        <p:spPr>
          <a:xfrm>
            <a:off x="2190750" y="0"/>
            <a:ext cx="0" cy="34290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694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Number Teal no dots">
    <p:bg>
      <p:bgPr>
        <a:solidFill>
          <a:schemeClr val="tx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B343E58-12E1-45F4-AD13-46FF411631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89631" cy="6858000"/>
          </a:xfrm>
          <a:prstGeom prst="rect">
            <a:avLst/>
          </a:prstGeom>
        </p:spPr>
      </p:pic>
      <p:sp>
        <p:nvSpPr>
          <p:cNvPr id="3" name="Footer Placeholder 2">
            <a:extLst>
              <a:ext uri="{FF2B5EF4-FFF2-40B4-BE49-F238E27FC236}">
                <a16:creationId xmlns:a16="http://schemas.microsoft.com/office/drawing/2014/main" id="{D85195C5-CB7C-BD48-9D5E-DCD7360C521D}"/>
              </a:ext>
            </a:extLst>
          </p:cNvPr>
          <p:cNvSpPr>
            <a:spLocks noGrp="1"/>
          </p:cNvSpPr>
          <p:nvPr>
            <p:ph type="ftr" sz="quarter" idx="10"/>
          </p:nvPr>
        </p:nvSpPr>
        <p:spPr/>
        <p:txBody>
          <a:bodyPr/>
          <a:lstStyle>
            <a:lvl1pPr>
              <a:defRPr>
                <a:solidFill>
                  <a:schemeClr val="bg1"/>
                </a:solidFill>
              </a:defRPr>
            </a:lvl1pPr>
          </a:lstStyle>
          <a:p>
            <a:r>
              <a:rPr lang="en-US"/>
              <a:t>Presentation Title [Insert tab &gt; Header &amp; Footer]</a:t>
            </a:r>
            <a:endParaRPr lang="en-US" dirty="0"/>
          </a:p>
        </p:txBody>
      </p:sp>
      <p:sp>
        <p:nvSpPr>
          <p:cNvPr id="4" name="Slide Number Placeholder 3">
            <a:extLst>
              <a:ext uri="{FF2B5EF4-FFF2-40B4-BE49-F238E27FC236}">
                <a16:creationId xmlns:a16="http://schemas.microsoft.com/office/drawing/2014/main" id="{F3F0B34E-F2A2-1642-836C-3952DDB7074A}"/>
              </a:ext>
            </a:extLst>
          </p:cNvPr>
          <p:cNvSpPr>
            <a:spLocks noGrp="1"/>
          </p:cNvSpPr>
          <p:nvPr>
            <p:ph type="sldNum" sz="quarter" idx="11"/>
          </p:nvPr>
        </p:nvSpPr>
        <p:spPr/>
        <p:txBody>
          <a:bodyPr/>
          <a:lstStyle>
            <a:lvl1pPr>
              <a:defRPr>
                <a:solidFill>
                  <a:schemeClr val="bg1"/>
                </a:solidFill>
              </a:defRPr>
            </a:lvl1pPr>
          </a:lstStyle>
          <a:p>
            <a:fld id="{4632802E-9DD6-405B-AB3F-9D3B334657C6}" type="slidenum">
              <a:rPr lang="en-US" smtClean="0"/>
              <a:pPr/>
              <a:t>‹#›</a:t>
            </a:fld>
            <a:endParaRPr lang="en-US" dirty="0"/>
          </a:p>
        </p:txBody>
      </p:sp>
      <p:sp>
        <p:nvSpPr>
          <p:cNvPr id="11" name="Text Placeholder 10">
            <a:extLst>
              <a:ext uri="{FF2B5EF4-FFF2-40B4-BE49-F238E27FC236}">
                <a16:creationId xmlns:a16="http://schemas.microsoft.com/office/drawing/2014/main" id="{D76759B3-3982-BF49-8AC2-1E5BA69B5C24}"/>
              </a:ext>
            </a:extLst>
          </p:cNvPr>
          <p:cNvSpPr>
            <a:spLocks noGrp="1"/>
          </p:cNvSpPr>
          <p:nvPr>
            <p:ph type="body" sz="quarter" idx="12"/>
          </p:nvPr>
        </p:nvSpPr>
        <p:spPr bwMode="gray">
          <a:xfrm>
            <a:off x="2785530" y="2668307"/>
            <a:ext cx="7246200" cy="2489200"/>
          </a:xfrm>
        </p:spPr>
        <p:txBody>
          <a:bodyPr/>
          <a:lstStyle>
            <a:lvl1pPr>
              <a:spcAft>
                <a:spcPts val="3600"/>
              </a:spcAft>
              <a:defRPr sz="6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10">
            <a:extLst>
              <a:ext uri="{FF2B5EF4-FFF2-40B4-BE49-F238E27FC236}">
                <a16:creationId xmlns:a16="http://schemas.microsoft.com/office/drawing/2014/main" id="{7608D06E-7B72-804D-A03A-53ACD5C5246F}"/>
              </a:ext>
            </a:extLst>
          </p:cNvPr>
          <p:cNvSpPr>
            <a:spLocks noGrp="1"/>
          </p:cNvSpPr>
          <p:nvPr>
            <p:ph type="body" sz="quarter" idx="13" hasCustomPrompt="1"/>
          </p:nvPr>
        </p:nvSpPr>
        <p:spPr bwMode="gray">
          <a:xfrm>
            <a:off x="585787" y="2702175"/>
            <a:ext cx="1370012" cy="2489200"/>
          </a:xfrm>
        </p:spPr>
        <p:txBody>
          <a:bodyPr/>
          <a:lstStyle>
            <a:lvl1pPr>
              <a:spcBef>
                <a:spcPts val="0"/>
              </a:spcBef>
              <a:spcAft>
                <a:spcPts val="1600"/>
              </a:spcAft>
              <a:defRPr sz="6200" b="1" i="0" spc="-10" baseline="0">
                <a:solidFill>
                  <a:schemeClr val="bg1"/>
                </a:solidFill>
                <a:latin typeface="Avenir Next LT Pro" panose="020B0504020202020204" pitchFamily="34" charset="0"/>
                <a:cs typeface="Avenir Next LT Pro"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01</a:t>
            </a:r>
          </a:p>
        </p:txBody>
      </p:sp>
      <p:cxnSp>
        <p:nvCxnSpPr>
          <p:cNvPr id="10" name="Straight Connector 9">
            <a:extLst>
              <a:ext uri="{FF2B5EF4-FFF2-40B4-BE49-F238E27FC236}">
                <a16:creationId xmlns:a16="http://schemas.microsoft.com/office/drawing/2014/main" id="{8E043A4F-6AAD-4C41-B907-E376356A8DB4}"/>
              </a:ext>
            </a:extLst>
          </p:cNvPr>
          <p:cNvCxnSpPr>
            <a:cxnSpLocks/>
          </p:cNvCxnSpPr>
          <p:nvPr userDrawn="1"/>
        </p:nvCxnSpPr>
        <p:spPr>
          <a:xfrm>
            <a:off x="2190750" y="0"/>
            <a:ext cx="0" cy="34290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627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86B89-177A-4860-BB81-590452A6C5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A54E20-2961-46BE-9E94-AE428477F848}"/>
              </a:ext>
            </a:extLst>
          </p:cNvPr>
          <p:cNvSpPr>
            <a:spLocks noGrp="1"/>
          </p:cNvSpPr>
          <p:nvPr>
            <p:ph idx="1"/>
          </p:nvPr>
        </p:nvSpPr>
        <p:spPr>
          <a:xfrm>
            <a:off x="611188" y="1295400"/>
            <a:ext cx="8011702" cy="44188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C3A028A-7E24-43D5-9163-92BB139E53D1}"/>
              </a:ext>
            </a:extLst>
          </p:cNvPr>
          <p:cNvSpPr>
            <a:spLocks noGrp="1"/>
          </p:cNvSpPr>
          <p:nvPr>
            <p:ph type="sldNum" sz="quarter" idx="12"/>
          </p:nvPr>
        </p:nvSpPr>
        <p:spPr/>
        <p:txBody>
          <a:bodyPr/>
          <a:lstStyle/>
          <a:p>
            <a:fld id="{4632802E-9DD6-405B-AB3F-9D3B334657C6}" type="slidenum">
              <a:rPr lang="en-US" smtClean="0"/>
              <a:t>‹#›</a:t>
            </a:fld>
            <a:endParaRPr lang="en-US"/>
          </a:p>
        </p:txBody>
      </p:sp>
      <p:sp>
        <p:nvSpPr>
          <p:cNvPr id="7" name="Footer Placeholder 4">
            <a:extLst>
              <a:ext uri="{FF2B5EF4-FFF2-40B4-BE49-F238E27FC236}">
                <a16:creationId xmlns:a16="http://schemas.microsoft.com/office/drawing/2014/main" id="{2D69C311-4757-4289-9774-9F75EEB06490}"/>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tx1"/>
                </a:solidFill>
              </a:defRPr>
            </a:lvl1pPr>
          </a:lstStyle>
          <a:p>
            <a:r>
              <a:rPr lang="en-US"/>
              <a:t>Presentation Title [Insert tab &gt; Header &amp; Footer]</a:t>
            </a:r>
            <a:endParaRPr lang="en-US" dirty="0"/>
          </a:p>
        </p:txBody>
      </p:sp>
    </p:spTree>
    <p:extLst>
      <p:ext uri="{BB962C8B-B14F-4D97-AF65-F5344CB8AC3E}">
        <p14:creationId xmlns:p14="http://schemas.microsoft.com/office/powerpoint/2010/main" val="2131776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no subtitle no bkg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86B89-177A-4860-BB81-590452A6C5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A54E20-2961-46BE-9E94-AE428477F848}"/>
              </a:ext>
            </a:extLst>
          </p:cNvPr>
          <p:cNvSpPr>
            <a:spLocks noGrp="1"/>
          </p:cNvSpPr>
          <p:nvPr>
            <p:ph idx="1"/>
          </p:nvPr>
        </p:nvSpPr>
        <p:spPr>
          <a:xfrm>
            <a:off x="611188" y="1295400"/>
            <a:ext cx="8011702" cy="44188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C3A028A-7E24-43D5-9163-92BB139E53D1}"/>
              </a:ext>
            </a:extLst>
          </p:cNvPr>
          <p:cNvSpPr>
            <a:spLocks noGrp="1"/>
          </p:cNvSpPr>
          <p:nvPr>
            <p:ph type="sldNum" sz="quarter" idx="12"/>
          </p:nvPr>
        </p:nvSpPr>
        <p:spPr/>
        <p:txBody>
          <a:bodyPr/>
          <a:lstStyle/>
          <a:p>
            <a:fld id="{4632802E-9DD6-405B-AB3F-9D3B334657C6}" type="slidenum">
              <a:rPr lang="en-US" smtClean="0"/>
              <a:t>‹#›</a:t>
            </a:fld>
            <a:endParaRPr lang="en-US"/>
          </a:p>
        </p:txBody>
      </p:sp>
      <p:sp>
        <p:nvSpPr>
          <p:cNvPr id="7" name="Footer Placeholder 4">
            <a:extLst>
              <a:ext uri="{FF2B5EF4-FFF2-40B4-BE49-F238E27FC236}">
                <a16:creationId xmlns:a16="http://schemas.microsoft.com/office/drawing/2014/main" id="{2D69C311-4757-4289-9774-9F75EEB06490}"/>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tx1"/>
                </a:solidFill>
              </a:defRPr>
            </a:lvl1pPr>
          </a:lstStyle>
          <a:p>
            <a:r>
              <a:rPr lang="en-US"/>
              <a:t>Presentation Title [Insert tab &gt; Header &amp; Footer]</a:t>
            </a:r>
            <a:endParaRPr lang="en-US" dirty="0"/>
          </a:p>
        </p:txBody>
      </p:sp>
      <p:cxnSp>
        <p:nvCxnSpPr>
          <p:cNvPr id="8" name="Straight Connector 7">
            <a:extLst>
              <a:ext uri="{FF2B5EF4-FFF2-40B4-BE49-F238E27FC236}">
                <a16:creationId xmlns:a16="http://schemas.microsoft.com/office/drawing/2014/main" id="{E7D85595-43C0-46BC-B4B0-A13CD08EAF2E}"/>
              </a:ext>
            </a:extLst>
          </p:cNvPr>
          <p:cNvCxnSpPr>
            <a:cxnSpLocks/>
          </p:cNvCxnSpPr>
          <p:nvPr userDrawn="1"/>
        </p:nvCxnSpPr>
        <p:spPr>
          <a:xfrm>
            <a:off x="450273" y="-1905"/>
            <a:ext cx="0" cy="925829"/>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BE61D02-8E23-4D81-8594-A8DE8A2FA134}"/>
              </a:ext>
            </a:extLst>
          </p:cNvPr>
          <p:cNvGrpSpPr>
            <a:grpSpLocks noChangeAspect="1"/>
          </p:cNvGrpSpPr>
          <p:nvPr userDrawn="1"/>
        </p:nvGrpSpPr>
        <p:grpSpPr bwMode="gray">
          <a:xfrm>
            <a:off x="637193" y="6137611"/>
            <a:ext cx="831561" cy="351496"/>
            <a:chOff x="479425" y="5372100"/>
            <a:chExt cx="1273175" cy="538163"/>
          </a:xfrm>
        </p:grpSpPr>
        <p:sp>
          <p:nvSpPr>
            <p:cNvPr id="10" name="Freeform 5">
              <a:extLst>
                <a:ext uri="{FF2B5EF4-FFF2-40B4-BE49-F238E27FC236}">
                  <a16:creationId xmlns:a16="http://schemas.microsoft.com/office/drawing/2014/main" id="{673F9332-0814-4E35-95C3-5C439C9281B5}"/>
                </a:ext>
              </a:extLst>
            </p:cNvPr>
            <p:cNvSpPr>
              <a:spLocks noEditPoints="1"/>
            </p:cNvSpPr>
            <p:nvPr userDrawn="1"/>
          </p:nvSpPr>
          <p:spPr bwMode="gray">
            <a:xfrm>
              <a:off x="604838" y="5380038"/>
              <a:ext cx="234950" cy="236538"/>
            </a:xfrm>
            <a:custGeom>
              <a:avLst/>
              <a:gdLst>
                <a:gd name="T0" fmla="*/ 164 w 863"/>
                <a:gd name="T1" fmla="*/ 0 h 866"/>
                <a:gd name="T2" fmla="*/ 328 w 863"/>
                <a:gd name="T3" fmla="*/ 164 h 866"/>
                <a:gd name="T4" fmla="*/ 164 w 863"/>
                <a:gd name="T5" fmla="*/ 328 h 866"/>
                <a:gd name="T6" fmla="*/ 0 w 863"/>
                <a:gd name="T7" fmla="*/ 164 h 866"/>
                <a:gd name="T8" fmla="*/ 164 w 863"/>
                <a:gd name="T9" fmla="*/ 0 h 866"/>
                <a:gd name="T10" fmla="*/ 536 w 863"/>
                <a:gd name="T11" fmla="*/ 702 h 866"/>
                <a:gd name="T12" fmla="*/ 699 w 863"/>
                <a:gd name="T13" fmla="*/ 866 h 866"/>
                <a:gd name="T14" fmla="*/ 863 w 863"/>
                <a:gd name="T15" fmla="*/ 702 h 866"/>
                <a:gd name="T16" fmla="*/ 699 w 863"/>
                <a:gd name="T17" fmla="*/ 538 h 866"/>
                <a:gd name="T18" fmla="*/ 536 w 863"/>
                <a:gd name="T19" fmla="*/ 702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3" h="866">
                  <a:moveTo>
                    <a:pt x="164" y="0"/>
                  </a:moveTo>
                  <a:cubicBezTo>
                    <a:pt x="255" y="0"/>
                    <a:pt x="328" y="73"/>
                    <a:pt x="328" y="164"/>
                  </a:cubicBezTo>
                  <a:cubicBezTo>
                    <a:pt x="328" y="254"/>
                    <a:pt x="255" y="328"/>
                    <a:pt x="164" y="328"/>
                  </a:cubicBezTo>
                  <a:cubicBezTo>
                    <a:pt x="74" y="328"/>
                    <a:pt x="0" y="254"/>
                    <a:pt x="0" y="164"/>
                  </a:cubicBezTo>
                  <a:cubicBezTo>
                    <a:pt x="0" y="73"/>
                    <a:pt x="74" y="0"/>
                    <a:pt x="164" y="0"/>
                  </a:cubicBezTo>
                  <a:close/>
                  <a:moveTo>
                    <a:pt x="536" y="702"/>
                  </a:moveTo>
                  <a:cubicBezTo>
                    <a:pt x="536" y="793"/>
                    <a:pt x="609" y="866"/>
                    <a:pt x="699" y="866"/>
                  </a:cubicBezTo>
                  <a:cubicBezTo>
                    <a:pt x="790" y="866"/>
                    <a:pt x="863" y="793"/>
                    <a:pt x="863" y="702"/>
                  </a:cubicBezTo>
                  <a:cubicBezTo>
                    <a:pt x="863" y="612"/>
                    <a:pt x="790" y="538"/>
                    <a:pt x="699" y="538"/>
                  </a:cubicBezTo>
                  <a:cubicBezTo>
                    <a:pt x="609" y="538"/>
                    <a:pt x="536" y="612"/>
                    <a:pt x="536" y="702"/>
                  </a:cubicBezTo>
                  <a:close/>
                </a:path>
              </a:pathLst>
            </a:cu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1" name="Freeform 6">
              <a:extLst>
                <a:ext uri="{FF2B5EF4-FFF2-40B4-BE49-F238E27FC236}">
                  <a16:creationId xmlns:a16="http://schemas.microsoft.com/office/drawing/2014/main" id="{82D8C906-111D-45C5-9D74-227694FAD68D}"/>
                </a:ext>
              </a:extLst>
            </p:cNvPr>
            <p:cNvSpPr>
              <a:spLocks noEditPoints="1"/>
            </p:cNvSpPr>
            <p:nvPr userDrawn="1"/>
          </p:nvSpPr>
          <p:spPr bwMode="gray">
            <a:xfrm>
              <a:off x="479425" y="5386388"/>
              <a:ext cx="354013" cy="355600"/>
            </a:xfrm>
            <a:custGeom>
              <a:avLst/>
              <a:gdLst>
                <a:gd name="T0" fmla="*/ 1157 w 1297"/>
                <a:gd name="T1" fmla="*/ 1020 h 1299"/>
                <a:gd name="T2" fmla="*/ 1297 w 1297"/>
                <a:gd name="T3" fmla="*/ 1159 h 1299"/>
                <a:gd name="T4" fmla="*/ 1157 w 1297"/>
                <a:gd name="T5" fmla="*/ 1299 h 1299"/>
                <a:gd name="T6" fmla="*/ 1018 w 1297"/>
                <a:gd name="T7" fmla="*/ 1159 h 1299"/>
                <a:gd name="T8" fmla="*/ 1157 w 1297"/>
                <a:gd name="T9" fmla="*/ 1020 h 1299"/>
                <a:gd name="T10" fmla="*/ 483 w 1297"/>
                <a:gd name="T11" fmla="*/ 676 h 1299"/>
                <a:gd name="T12" fmla="*/ 622 w 1297"/>
                <a:gd name="T13" fmla="*/ 816 h 1299"/>
                <a:gd name="T14" fmla="*/ 762 w 1297"/>
                <a:gd name="T15" fmla="*/ 676 h 1299"/>
                <a:gd name="T16" fmla="*/ 622 w 1297"/>
                <a:gd name="T17" fmla="*/ 537 h 1299"/>
                <a:gd name="T18" fmla="*/ 483 w 1297"/>
                <a:gd name="T19" fmla="*/ 676 h 1299"/>
                <a:gd name="T20" fmla="*/ 0 w 1297"/>
                <a:gd name="T21" fmla="*/ 139 h 1299"/>
                <a:gd name="T22" fmla="*/ 139 w 1297"/>
                <a:gd name="T23" fmla="*/ 279 h 1299"/>
                <a:gd name="T24" fmla="*/ 279 w 1297"/>
                <a:gd name="T25" fmla="*/ 139 h 1299"/>
                <a:gd name="T26" fmla="*/ 139 w 1297"/>
                <a:gd name="T27" fmla="*/ 0 h 1299"/>
                <a:gd name="T28" fmla="*/ 0 w 1297"/>
                <a:gd name="T29" fmla="*/ 139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7" h="1299">
                  <a:moveTo>
                    <a:pt x="1157" y="1020"/>
                  </a:moveTo>
                  <a:cubicBezTo>
                    <a:pt x="1234" y="1020"/>
                    <a:pt x="1297" y="1082"/>
                    <a:pt x="1297" y="1159"/>
                  </a:cubicBezTo>
                  <a:cubicBezTo>
                    <a:pt x="1297" y="1236"/>
                    <a:pt x="1234" y="1299"/>
                    <a:pt x="1157" y="1299"/>
                  </a:cubicBezTo>
                  <a:cubicBezTo>
                    <a:pt x="1080" y="1299"/>
                    <a:pt x="1018" y="1236"/>
                    <a:pt x="1018" y="1159"/>
                  </a:cubicBezTo>
                  <a:cubicBezTo>
                    <a:pt x="1018" y="1082"/>
                    <a:pt x="1080" y="1020"/>
                    <a:pt x="1157" y="1020"/>
                  </a:cubicBezTo>
                  <a:close/>
                  <a:moveTo>
                    <a:pt x="483" y="676"/>
                  </a:moveTo>
                  <a:cubicBezTo>
                    <a:pt x="483" y="753"/>
                    <a:pt x="545" y="816"/>
                    <a:pt x="622" y="816"/>
                  </a:cubicBezTo>
                  <a:cubicBezTo>
                    <a:pt x="699" y="816"/>
                    <a:pt x="762" y="753"/>
                    <a:pt x="762" y="676"/>
                  </a:cubicBezTo>
                  <a:cubicBezTo>
                    <a:pt x="762" y="599"/>
                    <a:pt x="699" y="537"/>
                    <a:pt x="622" y="537"/>
                  </a:cubicBezTo>
                  <a:cubicBezTo>
                    <a:pt x="545" y="537"/>
                    <a:pt x="483" y="599"/>
                    <a:pt x="483" y="676"/>
                  </a:cubicBezTo>
                  <a:close/>
                  <a:moveTo>
                    <a:pt x="0" y="139"/>
                  </a:moveTo>
                  <a:cubicBezTo>
                    <a:pt x="0" y="216"/>
                    <a:pt x="62" y="279"/>
                    <a:pt x="139" y="279"/>
                  </a:cubicBezTo>
                  <a:cubicBezTo>
                    <a:pt x="216" y="279"/>
                    <a:pt x="279" y="216"/>
                    <a:pt x="279" y="139"/>
                  </a:cubicBezTo>
                  <a:cubicBezTo>
                    <a:pt x="279" y="62"/>
                    <a:pt x="216" y="0"/>
                    <a:pt x="139" y="0"/>
                  </a:cubicBezTo>
                  <a:cubicBezTo>
                    <a:pt x="62" y="0"/>
                    <a:pt x="0" y="62"/>
                    <a:pt x="0" y="139"/>
                  </a:cubicBezTo>
                  <a:close/>
                </a:path>
              </a:pathLst>
            </a:cu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2" name="Freeform 7">
              <a:extLst>
                <a:ext uri="{FF2B5EF4-FFF2-40B4-BE49-F238E27FC236}">
                  <a16:creationId xmlns:a16="http://schemas.microsoft.com/office/drawing/2014/main" id="{F3B3637E-8EA3-4B5A-BF44-7013D68117BD}"/>
                </a:ext>
              </a:extLst>
            </p:cNvPr>
            <p:cNvSpPr>
              <a:spLocks noEditPoints="1"/>
            </p:cNvSpPr>
            <p:nvPr userDrawn="1"/>
          </p:nvSpPr>
          <p:spPr bwMode="gray">
            <a:xfrm>
              <a:off x="742950" y="5372100"/>
              <a:ext cx="1009650" cy="538163"/>
            </a:xfrm>
            <a:custGeom>
              <a:avLst/>
              <a:gdLst>
                <a:gd name="T0" fmla="*/ 897 w 3695"/>
                <a:gd name="T1" fmla="*/ 1535 h 1973"/>
                <a:gd name="T2" fmla="*/ 1329 w 3695"/>
                <a:gd name="T3" fmla="*/ 1718 h 1973"/>
                <a:gd name="T4" fmla="*/ 1567 w 3695"/>
                <a:gd name="T5" fmla="*/ 1565 h 1973"/>
                <a:gd name="T6" fmla="*/ 1291 w 3695"/>
                <a:gd name="T7" fmla="*/ 1392 h 1973"/>
                <a:gd name="T8" fmla="*/ 784 w 3695"/>
                <a:gd name="T9" fmla="*/ 978 h 1973"/>
                <a:gd name="T10" fmla="*/ 1300 w 3695"/>
                <a:gd name="T11" fmla="*/ 568 h 1973"/>
                <a:gd name="T12" fmla="*/ 1830 w 3695"/>
                <a:gd name="T13" fmla="*/ 758 h 1973"/>
                <a:gd name="T14" fmla="*/ 1669 w 3695"/>
                <a:gd name="T15" fmla="*/ 971 h 1973"/>
                <a:gd name="T16" fmla="*/ 1281 w 3695"/>
                <a:gd name="T17" fmla="*/ 822 h 1973"/>
                <a:gd name="T18" fmla="*/ 1080 w 3695"/>
                <a:gd name="T19" fmla="*/ 960 h 1973"/>
                <a:gd name="T20" fmla="*/ 1350 w 3695"/>
                <a:gd name="T21" fmla="*/ 1117 h 1973"/>
                <a:gd name="T22" fmla="*/ 1859 w 3695"/>
                <a:gd name="T23" fmla="*/ 1537 h 1973"/>
                <a:gd name="T24" fmla="*/ 1316 w 3695"/>
                <a:gd name="T25" fmla="*/ 1973 h 1973"/>
                <a:gd name="T26" fmla="*/ 739 w 3695"/>
                <a:gd name="T27" fmla="*/ 1757 h 1973"/>
                <a:gd name="T28" fmla="*/ 897 w 3695"/>
                <a:gd name="T29" fmla="*/ 1535 h 1973"/>
                <a:gd name="T30" fmla="*/ 3187 w 3695"/>
                <a:gd name="T31" fmla="*/ 1581 h 1973"/>
                <a:gd name="T32" fmla="*/ 2792 w 3695"/>
                <a:gd name="T33" fmla="*/ 1947 h 1973"/>
                <a:gd name="T34" fmla="*/ 2055 w 3695"/>
                <a:gd name="T35" fmla="*/ 1947 h 1973"/>
                <a:gd name="T36" fmla="*/ 2055 w 3695"/>
                <a:gd name="T37" fmla="*/ 587 h 1973"/>
                <a:gd name="T38" fmla="*/ 2769 w 3695"/>
                <a:gd name="T39" fmla="*/ 587 h 1973"/>
                <a:gd name="T40" fmla="*/ 3160 w 3695"/>
                <a:gd name="T41" fmla="*/ 934 h 1973"/>
                <a:gd name="T42" fmla="*/ 2926 w 3695"/>
                <a:gd name="T43" fmla="*/ 1246 h 1973"/>
                <a:gd name="T44" fmla="*/ 3187 w 3695"/>
                <a:gd name="T45" fmla="*/ 1581 h 1973"/>
                <a:gd name="T46" fmla="*/ 2344 w 3695"/>
                <a:gd name="T47" fmla="*/ 1133 h 1973"/>
                <a:gd name="T48" fmla="*/ 2706 w 3695"/>
                <a:gd name="T49" fmla="*/ 1133 h 1973"/>
                <a:gd name="T50" fmla="*/ 2865 w 3695"/>
                <a:gd name="T51" fmla="*/ 981 h 1973"/>
                <a:gd name="T52" fmla="*/ 2706 w 3695"/>
                <a:gd name="T53" fmla="*/ 833 h 1973"/>
                <a:gd name="T54" fmla="*/ 2344 w 3695"/>
                <a:gd name="T55" fmla="*/ 833 h 1973"/>
                <a:gd name="T56" fmla="*/ 2344 w 3695"/>
                <a:gd name="T57" fmla="*/ 1133 h 1973"/>
                <a:gd name="T58" fmla="*/ 2893 w 3695"/>
                <a:gd name="T59" fmla="*/ 1539 h 1973"/>
                <a:gd name="T60" fmla="*/ 2717 w 3695"/>
                <a:gd name="T61" fmla="*/ 1380 h 1973"/>
                <a:gd name="T62" fmla="*/ 2344 w 3695"/>
                <a:gd name="T63" fmla="*/ 1380 h 1973"/>
                <a:gd name="T64" fmla="*/ 2344 w 3695"/>
                <a:gd name="T65" fmla="*/ 1701 h 1973"/>
                <a:gd name="T66" fmla="*/ 2717 w 3695"/>
                <a:gd name="T67" fmla="*/ 1701 h 1973"/>
                <a:gd name="T68" fmla="*/ 2717 w 3695"/>
                <a:gd name="T69" fmla="*/ 1699 h 1973"/>
                <a:gd name="T70" fmla="*/ 2893 w 3695"/>
                <a:gd name="T71" fmla="*/ 1539 h 1973"/>
                <a:gd name="T72" fmla="*/ 3405 w 3695"/>
                <a:gd name="T73" fmla="*/ 1947 h 1973"/>
                <a:gd name="T74" fmla="*/ 3695 w 3695"/>
                <a:gd name="T75" fmla="*/ 1947 h 1973"/>
                <a:gd name="T76" fmla="*/ 3695 w 3695"/>
                <a:gd name="T77" fmla="*/ 587 h 1973"/>
                <a:gd name="T78" fmla="*/ 3405 w 3695"/>
                <a:gd name="T79" fmla="*/ 587 h 1973"/>
                <a:gd name="T80" fmla="*/ 3405 w 3695"/>
                <a:gd name="T81" fmla="*/ 1947 h 1973"/>
                <a:gd name="T82" fmla="*/ 0 w 3695"/>
                <a:gd name="T83" fmla="*/ 194 h 1973"/>
                <a:gd name="T84" fmla="*/ 193 w 3695"/>
                <a:gd name="T85" fmla="*/ 387 h 1973"/>
                <a:gd name="T86" fmla="*/ 387 w 3695"/>
                <a:gd name="T87" fmla="*/ 194 h 1973"/>
                <a:gd name="T88" fmla="*/ 193 w 3695"/>
                <a:gd name="T89" fmla="*/ 0 h 1973"/>
                <a:gd name="T90" fmla="*/ 0 w 3695"/>
                <a:gd name="T91" fmla="*/ 194 h 1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95" h="1973">
                  <a:moveTo>
                    <a:pt x="897" y="1535"/>
                  </a:moveTo>
                  <a:cubicBezTo>
                    <a:pt x="993" y="1635"/>
                    <a:pt x="1141" y="1718"/>
                    <a:pt x="1329" y="1718"/>
                  </a:cubicBezTo>
                  <a:cubicBezTo>
                    <a:pt x="1488" y="1718"/>
                    <a:pt x="1567" y="1643"/>
                    <a:pt x="1567" y="1565"/>
                  </a:cubicBezTo>
                  <a:cubicBezTo>
                    <a:pt x="1567" y="1464"/>
                    <a:pt x="1448" y="1429"/>
                    <a:pt x="1291" y="1392"/>
                  </a:cubicBezTo>
                  <a:cubicBezTo>
                    <a:pt x="1070" y="1342"/>
                    <a:pt x="784" y="1281"/>
                    <a:pt x="784" y="978"/>
                  </a:cubicBezTo>
                  <a:cubicBezTo>
                    <a:pt x="784" y="751"/>
                    <a:pt x="979" y="568"/>
                    <a:pt x="1300" y="568"/>
                  </a:cubicBezTo>
                  <a:cubicBezTo>
                    <a:pt x="1516" y="568"/>
                    <a:pt x="1695" y="633"/>
                    <a:pt x="1830" y="758"/>
                  </a:cubicBezTo>
                  <a:cubicBezTo>
                    <a:pt x="1669" y="971"/>
                    <a:pt x="1669" y="971"/>
                    <a:pt x="1669" y="971"/>
                  </a:cubicBezTo>
                  <a:cubicBezTo>
                    <a:pt x="1560" y="870"/>
                    <a:pt x="1413" y="822"/>
                    <a:pt x="1281" y="822"/>
                  </a:cubicBezTo>
                  <a:cubicBezTo>
                    <a:pt x="1150" y="822"/>
                    <a:pt x="1080" y="880"/>
                    <a:pt x="1080" y="960"/>
                  </a:cubicBezTo>
                  <a:cubicBezTo>
                    <a:pt x="1080" y="1053"/>
                    <a:pt x="1194" y="1080"/>
                    <a:pt x="1350" y="1117"/>
                  </a:cubicBezTo>
                  <a:cubicBezTo>
                    <a:pt x="1575" y="1168"/>
                    <a:pt x="1859" y="1236"/>
                    <a:pt x="1859" y="1537"/>
                  </a:cubicBezTo>
                  <a:cubicBezTo>
                    <a:pt x="1859" y="1786"/>
                    <a:pt x="1682" y="1973"/>
                    <a:pt x="1316" y="1973"/>
                  </a:cubicBezTo>
                  <a:cubicBezTo>
                    <a:pt x="1054" y="1973"/>
                    <a:pt x="868" y="1886"/>
                    <a:pt x="739" y="1757"/>
                  </a:cubicBezTo>
                  <a:lnTo>
                    <a:pt x="897" y="1535"/>
                  </a:lnTo>
                  <a:close/>
                  <a:moveTo>
                    <a:pt x="3187" y="1581"/>
                  </a:moveTo>
                  <a:cubicBezTo>
                    <a:pt x="3187" y="1785"/>
                    <a:pt x="3051" y="1947"/>
                    <a:pt x="2792" y="1947"/>
                  </a:cubicBezTo>
                  <a:cubicBezTo>
                    <a:pt x="2055" y="1947"/>
                    <a:pt x="2055" y="1947"/>
                    <a:pt x="2055" y="1947"/>
                  </a:cubicBezTo>
                  <a:cubicBezTo>
                    <a:pt x="2055" y="587"/>
                    <a:pt x="2055" y="587"/>
                    <a:pt x="2055" y="587"/>
                  </a:cubicBezTo>
                  <a:cubicBezTo>
                    <a:pt x="2769" y="587"/>
                    <a:pt x="2769" y="587"/>
                    <a:pt x="2769" y="587"/>
                  </a:cubicBezTo>
                  <a:cubicBezTo>
                    <a:pt x="3027" y="587"/>
                    <a:pt x="3160" y="753"/>
                    <a:pt x="3160" y="934"/>
                  </a:cubicBezTo>
                  <a:cubicBezTo>
                    <a:pt x="3160" y="1105"/>
                    <a:pt x="3053" y="1220"/>
                    <a:pt x="2926" y="1246"/>
                  </a:cubicBezTo>
                  <a:cubicBezTo>
                    <a:pt x="3071" y="1269"/>
                    <a:pt x="3187" y="1410"/>
                    <a:pt x="3187" y="1581"/>
                  </a:cubicBezTo>
                  <a:close/>
                  <a:moveTo>
                    <a:pt x="2344" y="1133"/>
                  </a:moveTo>
                  <a:cubicBezTo>
                    <a:pt x="2706" y="1133"/>
                    <a:pt x="2706" y="1133"/>
                    <a:pt x="2706" y="1133"/>
                  </a:cubicBezTo>
                  <a:cubicBezTo>
                    <a:pt x="2804" y="1133"/>
                    <a:pt x="2865" y="1070"/>
                    <a:pt x="2865" y="981"/>
                  </a:cubicBezTo>
                  <a:cubicBezTo>
                    <a:pt x="2865" y="897"/>
                    <a:pt x="2804" y="833"/>
                    <a:pt x="2706" y="833"/>
                  </a:cubicBezTo>
                  <a:cubicBezTo>
                    <a:pt x="2344" y="833"/>
                    <a:pt x="2344" y="833"/>
                    <a:pt x="2344" y="833"/>
                  </a:cubicBezTo>
                  <a:lnTo>
                    <a:pt x="2344" y="1133"/>
                  </a:lnTo>
                  <a:close/>
                  <a:moveTo>
                    <a:pt x="2893" y="1539"/>
                  </a:moveTo>
                  <a:cubicBezTo>
                    <a:pt x="2893" y="1453"/>
                    <a:pt x="2832" y="1380"/>
                    <a:pt x="2717" y="1380"/>
                  </a:cubicBezTo>
                  <a:cubicBezTo>
                    <a:pt x="2344" y="1380"/>
                    <a:pt x="2344" y="1380"/>
                    <a:pt x="2344" y="1380"/>
                  </a:cubicBezTo>
                  <a:cubicBezTo>
                    <a:pt x="2344" y="1701"/>
                    <a:pt x="2344" y="1701"/>
                    <a:pt x="2344" y="1701"/>
                  </a:cubicBezTo>
                  <a:cubicBezTo>
                    <a:pt x="2717" y="1701"/>
                    <a:pt x="2717" y="1701"/>
                    <a:pt x="2717" y="1701"/>
                  </a:cubicBezTo>
                  <a:cubicBezTo>
                    <a:pt x="2717" y="1699"/>
                    <a:pt x="2717" y="1699"/>
                    <a:pt x="2717" y="1699"/>
                  </a:cubicBezTo>
                  <a:cubicBezTo>
                    <a:pt x="2827" y="1699"/>
                    <a:pt x="2893" y="1636"/>
                    <a:pt x="2893" y="1539"/>
                  </a:cubicBezTo>
                  <a:close/>
                  <a:moveTo>
                    <a:pt x="3405" y="1947"/>
                  </a:moveTo>
                  <a:cubicBezTo>
                    <a:pt x="3695" y="1947"/>
                    <a:pt x="3695" y="1947"/>
                    <a:pt x="3695" y="1947"/>
                  </a:cubicBezTo>
                  <a:cubicBezTo>
                    <a:pt x="3695" y="587"/>
                    <a:pt x="3695" y="587"/>
                    <a:pt x="3695" y="587"/>
                  </a:cubicBezTo>
                  <a:cubicBezTo>
                    <a:pt x="3405" y="587"/>
                    <a:pt x="3405" y="587"/>
                    <a:pt x="3405" y="587"/>
                  </a:cubicBezTo>
                  <a:lnTo>
                    <a:pt x="3405" y="1947"/>
                  </a:lnTo>
                  <a:close/>
                  <a:moveTo>
                    <a:pt x="0" y="194"/>
                  </a:moveTo>
                  <a:cubicBezTo>
                    <a:pt x="0" y="301"/>
                    <a:pt x="86" y="387"/>
                    <a:pt x="193" y="387"/>
                  </a:cubicBezTo>
                  <a:cubicBezTo>
                    <a:pt x="300" y="387"/>
                    <a:pt x="387" y="301"/>
                    <a:pt x="387" y="194"/>
                  </a:cubicBezTo>
                  <a:cubicBezTo>
                    <a:pt x="387" y="87"/>
                    <a:pt x="300" y="0"/>
                    <a:pt x="193" y="0"/>
                  </a:cubicBezTo>
                  <a:cubicBezTo>
                    <a:pt x="86" y="0"/>
                    <a:pt x="0" y="87"/>
                    <a:pt x="0" y="19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Tree>
    <p:extLst>
      <p:ext uri="{BB962C8B-B14F-4D97-AF65-F5344CB8AC3E}">
        <p14:creationId xmlns:p14="http://schemas.microsoft.com/office/powerpoint/2010/main" val="2165903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Graphic SIdebar">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15B7414B-1EE6-40E5-B859-E2884E6318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293"/>
          <a:stretch/>
        </p:blipFill>
        <p:spPr bwMode="ltGray">
          <a:xfrm>
            <a:off x="8082116" y="0"/>
            <a:ext cx="4108699" cy="6858000"/>
          </a:xfrm>
          <a:prstGeom prst="rect">
            <a:avLst/>
          </a:prstGeom>
        </p:spPr>
      </p:pic>
      <p:sp>
        <p:nvSpPr>
          <p:cNvPr id="2" name="Title 1">
            <a:extLst>
              <a:ext uri="{FF2B5EF4-FFF2-40B4-BE49-F238E27FC236}">
                <a16:creationId xmlns:a16="http://schemas.microsoft.com/office/drawing/2014/main" id="{F9786B89-177A-4860-BB81-590452A6C5FF}"/>
              </a:ext>
            </a:extLst>
          </p:cNvPr>
          <p:cNvSpPr>
            <a:spLocks noGrp="1"/>
          </p:cNvSpPr>
          <p:nvPr>
            <p:ph type="title"/>
          </p:nvPr>
        </p:nvSpPr>
        <p:spPr>
          <a:xfrm>
            <a:off x="611189" y="636625"/>
            <a:ext cx="6865936" cy="360099"/>
          </a:xfrm>
        </p:spPr>
        <p:txBody>
          <a:bodyPr/>
          <a:lstStyle>
            <a:lvl1pPr>
              <a:defRPr sz="2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FA54E20-2961-46BE-9E94-AE428477F848}"/>
              </a:ext>
            </a:extLst>
          </p:cNvPr>
          <p:cNvSpPr>
            <a:spLocks noGrp="1"/>
          </p:cNvSpPr>
          <p:nvPr>
            <p:ph idx="1"/>
          </p:nvPr>
        </p:nvSpPr>
        <p:spPr>
          <a:xfrm>
            <a:off x="611188" y="1310250"/>
            <a:ext cx="5927264" cy="4403978"/>
          </a:xfrm>
        </p:spPr>
        <p:txBody>
          <a:bodyPr/>
          <a:lstStyle>
            <a:lvl2pPr>
              <a:lnSpc>
                <a:spcPct val="130000"/>
              </a:lnSpc>
              <a:spcBef>
                <a:spcPts val="600"/>
              </a:spcBef>
              <a:defRPr/>
            </a:lvl2pPr>
            <a:lvl3pPr>
              <a:lnSpc>
                <a:spcPct val="130000"/>
              </a:lnSpc>
              <a:spcBef>
                <a:spcPts val="600"/>
              </a:spcBef>
              <a:defRPr/>
            </a:lvl3pPr>
            <a:lvl4pPr>
              <a:lnSpc>
                <a:spcPct val="130000"/>
              </a:lnSpc>
              <a:spcBef>
                <a:spcPts val="600"/>
              </a:spcBef>
              <a:defRPr/>
            </a:lvl4pPr>
            <a:lvl5pPr>
              <a:lnSpc>
                <a:spcPct val="13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C3A028A-7E24-43D5-9163-92BB139E53D1}"/>
              </a:ext>
            </a:extLst>
          </p:cNvPr>
          <p:cNvSpPr>
            <a:spLocks noGrp="1"/>
          </p:cNvSpPr>
          <p:nvPr>
            <p:ph type="sldNum" sz="quarter" idx="12"/>
          </p:nvPr>
        </p:nvSpPr>
        <p:spPr/>
        <p:txBody>
          <a:bodyPr/>
          <a:lstStyle>
            <a:lvl1pPr>
              <a:defRPr>
                <a:solidFill>
                  <a:schemeClr val="bg1"/>
                </a:solidFill>
              </a:defRPr>
            </a:lvl1pPr>
          </a:lstStyle>
          <a:p>
            <a:fld id="{4632802E-9DD6-405B-AB3F-9D3B334657C6}" type="slidenum">
              <a:rPr lang="en-US" smtClean="0"/>
              <a:pPr/>
              <a:t>‹#›</a:t>
            </a:fld>
            <a:endParaRPr lang="en-US" dirty="0"/>
          </a:p>
        </p:txBody>
      </p:sp>
      <p:sp>
        <p:nvSpPr>
          <p:cNvPr id="8" name="Footer Placeholder 4">
            <a:extLst>
              <a:ext uri="{FF2B5EF4-FFF2-40B4-BE49-F238E27FC236}">
                <a16:creationId xmlns:a16="http://schemas.microsoft.com/office/drawing/2014/main" id="{77123403-5D1A-4CCB-A76E-4810DBAB2774}"/>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bg1"/>
                </a:solidFill>
              </a:defRPr>
            </a:lvl1pPr>
          </a:lstStyle>
          <a:p>
            <a:r>
              <a:rPr lang="en-US"/>
              <a:t>Presentation Title [Insert tab &gt; Header &amp; Footer]</a:t>
            </a:r>
            <a:endParaRPr lang="en-US" dirty="0"/>
          </a:p>
        </p:txBody>
      </p:sp>
    </p:spTree>
    <p:extLst>
      <p:ext uri="{BB962C8B-B14F-4D97-AF65-F5344CB8AC3E}">
        <p14:creationId xmlns:p14="http://schemas.microsoft.com/office/powerpoint/2010/main" val="4061773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Graphic SIdebar no dots">
    <p:spTree>
      <p:nvGrpSpPr>
        <p:cNvPr id="1" name=""/>
        <p:cNvGrpSpPr/>
        <p:nvPr/>
      </p:nvGrpSpPr>
      <p:grpSpPr>
        <a:xfrm>
          <a:off x="0" y="0"/>
          <a:ext cx="0" cy="0"/>
          <a:chOff x="0" y="0"/>
          <a:chExt cx="0" cy="0"/>
        </a:xfrm>
      </p:grpSpPr>
      <p:pic>
        <p:nvPicPr>
          <p:cNvPr id="5" name="Picture 4" descr="A picture containing rectangle&#10;&#10;Description automatically generated">
            <a:extLst>
              <a:ext uri="{FF2B5EF4-FFF2-40B4-BE49-F238E27FC236}">
                <a16:creationId xmlns:a16="http://schemas.microsoft.com/office/drawing/2014/main" id="{6B2A4228-2B31-48C4-B591-45B62C3A0C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6293"/>
          <a:stretch/>
        </p:blipFill>
        <p:spPr>
          <a:xfrm>
            <a:off x="8082116" y="0"/>
            <a:ext cx="4108699" cy="6858000"/>
          </a:xfrm>
          <a:prstGeom prst="rect">
            <a:avLst/>
          </a:prstGeom>
        </p:spPr>
      </p:pic>
      <p:sp>
        <p:nvSpPr>
          <p:cNvPr id="2" name="Title 1">
            <a:extLst>
              <a:ext uri="{FF2B5EF4-FFF2-40B4-BE49-F238E27FC236}">
                <a16:creationId xmlns:a16="http://schemas.microsoft.com/office/drawing/2014/main" id="{F9786B89-177A-4860-BB81-590452A6C5FF}"/>
              </a:ext>
            </a:extLst>
          </p:cNvPr>
          <p:cNvSpPr>
            <a:spLocks noGrp="1"/>
          </p:cNvSpPr>
          <p:nvPr>
            <p:ph type="title"/>
          </p:nvPr>
        </p:nvSpPr>
        <p:spPr>
          <a:xfrm>
            <a:off x="611189" y="636625"/>
            <a:ext cx="6865936" cy="360099"/>
          </a:xfrm>
        </p:spPr>
        <p:txBody>
          <a:bodyPr/>
          <a:lstStyle>
            <a:lvl1pPr>
              <a:defRPr sz="2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FA54E20-2961-46BE-9E94-AE428477F848}"/>
              </a:ext>
            </a:extLst>
          </p:cNvPr>
          <p:cNvSpPr>
            <a:spLocks noGrp="1"/>
          </p:cNvSpPr>
          <p:nvPr>
            <p:ph idx="1"/>
          </p:nvPr>
        </p:nvSpPr>
        <p:spPr>
          <a:xfrm>
            <a:off x="611188" y="1310250"/>
            <a:ext cx="5927264" cy="4403978"/>
          </a:xfrm>
        </p:spPr>
        <p:txBody>
          <a:bodyPr/>
          <a:lstStyle>
            <a:lvl2pPr>
              <a:lnSpc>
                <a:spcPct val="130000"/>
              </a:lnSpc>
              <a:spcBef>
                <a:spcPts val="600"/>
              </a:spcBef>
              <a:defRPr/>
            </a:lvl2pPr>
            <a:lvl3pPr>
              <a:lnSpc>
                <a:spcPct val="130000"/>
              </a:lnSpc>
              <a:spcBef>
                <a:spcPts val="600"/>
              </a:spcBef>
              <a:defRPr/>
            </a:lvl3pPr>
            <a:lvl4pPr>
              <a:lnSpc>
                <a:spcPct val="130000"/>
              </a:lnSpc>
              <a:spcBef>
                <a:spcPts val="600"/>
              </a:spcBef>
              <a:defRPr/>
            </a:lvl4pPr>
            <a:lvl5pPr>
              <a:lnSpc>
                <a:spcPct val="13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C3A028A-7E24-43D5-9163-92BB139E53D1}"/>
              </a:ext>
            </a:extLst>
          </p:cNvPr>
          <p:cNvSpPr>
            <a:spLocks noGrp="1"/>
          </p:cNvSpPr>
          <p:nvPr>
            <p:ph type="sldNum" sz="quarter" idx="12"/>
          </p:nvPr>
        </p:nvSpPr>
        <p:spPr/>
        <p:txBody>
          <a:bodyPr/>
          <a:lstStyle>
            <a:lvl1pPr>
              <a:defRPr>
                <a:solidFill>
                  <a:schemeClr val="bg1"/>
                </a:solidFill>
              </a:defRPr>
            </a:lvl1pPr>
          </a:lstStyle>
          <a:p>
            <a:fld id="{4632802E-9DD6-405B-AB3F-9D3B334657C6}" type="slidenum">
              <a:rPr lang="en-US" smtClean="0"/>
              <a:pPr/>
              <a:t>‹#›</a:t>
            </a:fld>
            <a:endParaRPr lang="en-US" dirty="0"/>
          </a:p>
        </p:txBody>
      </p:sp>
      <p:sp>
        <p:nvSpPr>
          <p:cNvPr id="8" name="Footer Placeholder 4">
            <a:extLst>
              <a:ext uri="{FF2B5EF4-FFF2-40B4-BE49-F238E27FC236}">
                <a16:creationId xmlns:a16="http://schemas.microsoft.com/office/drawing/2014/main" id="{77123403-5D1A-4CCB-A76E-4810DBAB2774}"/>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bg1"/>
                </a:solidFill>
              </a:defRPr>
            </a:lvl1pPr>
          </a:lstStyle>
          <a:p>
            <a:r>
              <a:rPr lang="en-US"/>
              <a:t>Presentation Title [Insert tab &gt; Header &amp; Footer]</a:t>
            </a:r>
            <a:endParaRPr lang="en-US" dirty="0"/>
          </a:p>
        </p:txBody>
      </p:sp>
    </p:spTree>
    <p:extLst>
      <p:ext uri="{BB962C8B-B14F-4D97-AF65-F5344CB8AC3E}">
        <p14:creationId xmlns:p14="http://schemas.microsoft.com/office/powerpoint/2010/main" val="3573849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o bkg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305740" y="2394350"/>
            <a:ext cx="9144000" cy="664797"/>
          </a:xfrm>
        </p:spPr>
        <p:txBody>
          <a:bodyPr anchor="b">
            <a:noAutofit/>
          </a:bodyPr>
          <a:lstStyle>
            <a:lvl1pPr algn="l">
              <a:defRPr sz="3600">
                <a:solidFill>
                  <a:schemeClr val="tx2"/>
                </a:solidFill>
              </a:defRPr>
            </a:lvl1pPr>
          </a:lstStyle>
          <a:p>
            <a:r>
              <a:rPr lang="en-US"/>
              <a:t>Click to edit Master title style</a:t>
            </a:r>
            <a:endParaRPr lang="en-US" dirty="0"/>
          </a:p>
        </p:txBody>
      </p:sp>
      <p:grpSp>
        <p:nvGrpSpPr>
          <p:cNvPr id="79" name="Group 78">
            <a:extLst>
              <a:ext uri="{FF2B5EF4-FFF2-40B4-BE49-F238E27FC236}">
                <a16:creationId xmlns:a16="http://schemas.microsoft.com/office/drawing/2014/main" id="{B328026A-8319-44BC-B6B3-8D0A2B5E39A0}"/>
              </a:ext>
            </a:extLst>
          </p:cNvPr>
          <p:cNvGrpSpPr>
            <a:grpSpLocks noChangeAspect="1"/>
          </p:cNvGrpSpPr>
          <p:nvPr userDrawn="1"/>
        </p:nvGrpSpPr>
        <p:grpSpPr bwMode="gray">
          <a:xfrm>
            <a:off x="647700" y="658322"/>
            <a:ext cx="4784301" cy="1020167"/>
            <a:chOff x="611188" y="-279400"/>
            <a:chExt cx="3767138" cy="803275"/>
          </a:xfrm>
        </p:grpSpPr>
        <p:sp>
          <p:nvSpPr>
            <p:cNvPr id="14" name="Freeform 5">
              <a:extLst>
                <a:ext uri="{FF2B5EF4-FFF2-40B4-BE49-F238E27FC236}">
                  <a16:creationId xmlns:a16="http://schemas.microsoft.com/office/drawing/2014/main" id="{AB780836-0EA1-4764-9C48-1217D0B297D1}"/>
                </a:ext>
              </a:extLst>
            </p:cNvPr>
            <p:cNvSpPr>
              <a:spLocks noEditPoints="1"/>
            </p:cNvSpPr>
            <p:nvPr userDrawn="1"/>
          </p:nvSpPr>
          <p:spPr bwMode="gray">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5" name="Freeform 6">
              <a:extLst>
                <a:ext uri="{FF2B5EF4-FFF2-40B4-BE49-F238E27FC236}">
                  <a16:creationId xmlns:a16="http://schemas.microsoft.com/office/drawing/2014/main" id="{06E5C381-914B-47AA-AE2B-28A2392478C7}"/>
                </a:ext>
              </a:extLst>
            </p:cNvPr>
            <p:cNvSpPr>
              <a:spLocks/>
            </p:cNvSpPr>
            <p:nvPr userDrawn="1"/>
          </p:nvSpPr>
          <p:spPr bwMode="gray">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6" name="Freeform 7">
              <a:extLst>
                <a:ext uri="{FF2B5EF4-FFF2-40B4-BE49-F238E27FC236}">
                  <a16:creationId xmlns:a16="http://schemas.microsoft.com/office/drawing/2014/main" id="{B0DBDE80-DF7D-4696-AE00-4FF472F4B043}"/>
                </a:ext>
              </a:extLst>
            </p:cNvPr>
            <p:cNvSpPr>
              <a:spLocks/>
            </p:cNvSpPr>
            <p:nvPr userDrawn="1"/>
          </p:nvSpPr>
          <p:spPr bwMode="gray">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7" name="Freeform 8">
              <a:extLst>
                <a:ext uri="{FF2B5EF4-FFF2-40B4-BE49-F238E27FC236}">
                  <a16:creationId xmlns:a16="http://schemas.microsoft.com/office/drawing/2014/main" id="{EDAEE8C0-239A-4F5F-A01A-65BD5D44AA19}"/>
                </a:ext>
              </a:extLst>
            </p:cNvPr>
            <p:cNvSpPr>
              <a:spLocks noEditPoints="1"/>
            </p:cNvSpPr>
            <p:nvPr userDrawn="1"/>
          </p:nvSpPr>
          <p:spPr bwMode="gray">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8" name="Freeform 9">
              <a:extLst>
                <a:ext uri="{FF2B5EF4-FFF2-40B4-BE49-F238E27FC236}">
                  <a16:creationId xmlns:a16="http://schemas.microsoft.com/office/drawing/2014/main" id="{A4E68502-6F50-4E7B-AF1B-50A9EB649BDA}"/>
                </a:ext>
              </a:extLst>
            </p:cNvPr>
            <p:cNvSpPr>
              <a:spLocks/>
            </p:cNvSpPr>
            <p:nvPr userDrawn="1"/>
          </p:nvSpPr>
          <p:spPr bwMode="gray">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9" name="Freeform 10">
              <a:extLst>
                <a:ext uri="{FF2B5EF4-FFF2-40B4-BE49-F238E27FC236}">
                  <a16:creationId xmlns:a16="http://schemas.microsoft.com/office/drawing/2014/main" id="{0B294D58-DE2D-4091-BE0A-48E0C4BB11EB}"/>
                </a:ext>
              </a:extLst>
            </p:cNvPr>
            <p:cNvSpPr>
              <a:spLocks/>
            </p:cNvSpPr>
            <p:nvPr userDrawn="1"/>
          </p:nvSpPr>
          <p:spPr bwMode="gray">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0" name="Freeform 11">
              <a:extLst>
                <a:ext uri="{FF2B5EF4-FFF2-40B4-BE49-F238E27FC236}">
                  <a16:creationId xmlns:a16="http://schemas.microsoft.com/office/drawing/2014/main" id="{0326E64D-04ED-4ABB-93E4-447EB91A43C8}"/>
                </a:ext>
              </a:extLst>
            </p:cNvPr>
            <p:cNvSpPr>
              <a:spLocks/>
            </p:cNvSpPr>
            <p:nvPr userDrawn="1"/>
          </p:nvSpPr>
          <p:spPr bwMode="gray">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1" name="Freeform 12">
              <a:extLst>
                <a:ext uri="{FF2B5EF4-FFF2-40B4-BE49-F238E27FC236}">
                  <a16:creationId xmlns:a16="http://schemas.microsoft.com/office/drawing/2014/main" id="{B424A6A0-9FD6-41E0-A6B5-44DACE49A6D3}"/>
                </a:ext>
              </a:extLst>
            </p:cNvPr>
            <p:cNvSpPr>
              <a:spLocks noEditPoints="1"/>
            </p:cNvSpPr>
            <p:nvPr userDrawn="1"/>
          </p:nvSpPr>
          <p:spPr bwMode="gray">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3" name="Freeform 14">
              <a:extLst>
                <a:ext uri="{FF2B5EF4-FFF2-40B4-BE49-F238E27FC236}">
                  <a16:creationId xmlns:a16="http://schemas.microsoft.com/office/drawing/2014/main" id="{0B3F0C38-DC97-4CD1-984E-7572735440BF}"/>
                </a:ext>
              </a:extLst>
            </p:cNvPr>
            <p:cNvSpPr>
              <a:spLocks noEditPoints="1"/>
            </p:cNvSpPr>
            <p:nvPr userDrawn="1"/>
          </p:nvSpPr>
          <p:spPr bwMode="gray">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4" name="Freeform 15">
              <a:extLst>
                <a:ext uri="{FF2B5EF4-FFF2-40B4-BE49-F238E27FC236}">
                  <a16:creationId xmlns:a16="http://schemas.microsoft.com/office/drawing/2014/main" id="{6350261F-44E5-4C95-AA87-2DB3FC7643F6}"/>
                </a:ext>
              </a:extLst>
            </p:cNvPr>
            <p:cNvSpPr>
              <a:spLocks/>
            </p:cNvSpPr>
            <p:nvPr userDrawn="1"/>
          </p:nvSpPr>
          <p:spPr bwMode="gray">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5" name="Freeform 16">
              <a:extLst>
                <a:ext uri="{FF2B5EF4-FFF2-40B4-BE49-F238E27FC236}">
                  <a16:creationId xmlns:a16="http://schemas.microsoft.com/office/drawing/2014/main" id="{5AB7FC7D-55F6-4FAD-8462-71A4B9753438}"/>
                </a:ext>
              </a:extLst>
            </p:cNvPr>
            <p:cNvSpPr>
              <a:spLocks/>
            </p:cNvSpPr>
            <p:nvPr userDrawn="1"/>
          </p:nvSpPr>
          <p:spPr bwMode="gray">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6" name="Rectangle 17">
              <a:extLst>
                <a:ext uri="{FF2B5EF4-FFF2-40B4-BE49-F238E27FC236}">
                  <a16:creationId xmlns:a16="http://schemas.microsoft.com/office/drawing/2014/main" id="{4BDA452B-8283-4B2A-A8D4-25BB7CF8BAAD}"/>
                </a:ext>
              </a:extLst>
            </p:cNvPr>
            <p:cNvSpPr>
              <a:spLocks noChangeArrowheads="1"/>
            </p:cNvSpPr>
            <p:nvPr userDrawn="1"/>
          </p:nvSpPr>
          <p:spPr bwMode="gray">
            <a:xfrm>
              <a:off x="1804988" y="438150"/>
              <a:ext cx="11113" cy="619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7" name="Freeform 18">
              <a:extLst>
                <a:ext uri="{FF2B5EF4-FFF2-40B4-BE49-F238E27FC236}">
                  <a16:creationId xmlns:a16="http://schemas.microsoft.com/office/drawing/2014/main" id="{57C01BEE-E1C7-4682-8761-33473C67DB68}"/>
                </a:ext>
              </a:extLst>
            </p:cNvPr>
            <p:cNvSpPr>
              <a:spLocks/>
            </p:cNvSpPr>
            <p:nvPr userDrawn="1"/>
          </p:nvSpPr>
          <p:spPr bwMode="gray">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8" name="Freeform 19">
              <a:extLst>
                <a:ext uri="{FF2B5EF4-FFF2-40B4-BE49-F238E27FC236}">
                  <a16:creationId xmlns:a16="http://schemas.microsoft.com/office/drawing/2014/main" id="{6ADD09EB-6CBD-4B56-B289-F1F1B730C703}"/>
                </a:ext>
              </a:extLst>
            </p:cNvPr>
            <p:cNvSpPr>
              <a:spLocks/>
            </p:cNvSpPr>
            <p:nvPr userDrawn="1"/>
          </p:nvSpPr>
          <p:spPr bwMode="gray">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9" name="Freeform 20">
              <a:extLst>
                <a:ext uri="{FF2B5EF4-FFF2-40B4-BE49-F238E27FC236}">
                  <a16:creationId xmlns:a16="http://schemas.microsoft.com/office/drawing/2014/main" id="{A7F46E3E-21DB-440A-836C-161975F96448}"/>
                </a:ext>
              </a:extLst>
            </p:cNvPr>
            <p:cNvSpPr>
              <a:spLocks/>
            </p:cNvSpPr>
            <p:nvPr userDrawn="1"/>
          </p:nvSpPr>
          <p:spPr bwMode="gray">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0" name="Freeform 21">
              <a:extLst>
                <a:ext uri="{FF2B5EF4-FFF2-40B4-BE49-F238E27FC236}">
                  <a16:creationId xmlns:a16="http://schemas.microsoft.com/office/drawing/2014/main" id="{05C7460C-2718-41A8-B766-0DB3ABA769E4}"/>
                </a:ext>
              </a:extLst>
            </p:cNvPr>
            <p:cNvSpPr>
              <a:spLocks noEditPoints="1"/>
            </p:cNvSpPr>
            <p:nvPr userDrawn="1"/>
          </p:nvSpPr>
          <p:spPr bwMode="gray">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1" name="Freeform 22">
              <a:extLst>
                <a:ext uri="{FF2B5EF4-FFF2-40B4-BE49-F238E27FC236}">
                  <a16:creationId xmlns:a16="http://schemas.microsoft.com/office/drawing/2014/main" id="{2383DB17-5CC3-49DC-A0C6-BE7B8C2DC75A}"/>
                </a:ext>
              </a:extLst>
            </p:cNvPr>
            <p:cNvSpPr>
              <a:spLocks/>
            </p:cNvSpPr>
            <p:nvPr userDrawn="1"/>
          </p:nvSpPr>
          <p:spPr bwMode="gray">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2" name="Rectangle 23">
              <a:extLst>
                <a:ext uri="{FF2B5EF4-FFF2-40B4-BE49-F238E27FC236}">
                  <a16:creationId xmlns:a16="http://schemas.microsoft.com/office/drawing/2014/main" id="{8F9BA604-1770-430B-A304-132F8EA69264}"/>
                </a:ext>
              </a:extLst>
            </p:cNvPr>
            <p:cNvSpPr>
              <a:spLocks noChangeArrowheads="1"/>
            </p:cNvSpPr>
            <p:nvPr userDrawn="1"/>
          </p:nvSpPr>
          <p:spPr bwMode="gray">
            <a:xfrm>
              <a:off x="1968501" y="-96838"/>
              <a:ext cx="88900" cy="422275"/>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3" name="Freeform 24">
              <a:extLst>
                <a:ext uri="{FF2B5EF4-FFF2-40B4-BE49-F238E27FC236}">
                  <a16:creationId xmlns:a16="http://schemas.microsoft.com/office/drawing/2014/main" id="{9CA311BE-EAED-478B-98A4-BF498FEC0E8B}"/>
                </a:ext>
              </a:extLst>
            </p:cNvPr>
            <p:cNvSpPr>
              <a:spLocks noEditPoints="1"/>
            </p:cNvSpPr>
            <p:nvPr userDrawn="1"/>
          </p:nvSpPr>
          <p:spPr bwMode="gray">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4" name="Freeform 25">
              <a:extLst>
                <a:ext uri="{FF2B5EF4-FFF2-40B4-BE49-F238E27FC236}">
                  <a16:creationId xmlns:a16="http://schemas.microsoft.com/office/drawing/2014/main" id="{3B0E85FD-D0E6-43B5-9382-FF5952C2CFF2}"/>
                </a:ext>
              </a:extLst>
            </p:cNvPr>
            <p:cNvSpPr>
              <a:spLocks/>
            </p:cNvSpPr>
            <p:nvPr userDrawn="1"/>
          </p:nvSpPr>
          <p:spPr bwMode="gray">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5" name="Freeform 26">
              <a:extLst>
                <a:ext uri="{FF2B5EF4-FFF2-40B4-BE49-F238E27FC236}">
                  <a16:creationId xmlns:a16="http://schemas.microsoft.com/office/drawing/2014/main" id="{5FB98D20-7032-4D26-B1F1-7EA34F0B31E0}"/>
                </a:ext>
              </a:extLst>
            </p:cNvPr>
            <p:cNvSpPr>
              <a:spLocks noEditPoints="1"/>
            </p:cNvSpPr>
            <p:nvPr userDrawn="1"/>
          </p:nvSpPr>
          <p:spPr bwMode="gray">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6" name="Freeform 27">
              <a:extLst>
                <a:ext uri="{FF2B5EF4-FFF2-40B4-BE49-F238E27FC236}">
                  <a16:creationId xmlns:a16="http://schemas.microsoft.com/office/drawing/2014/main" id="{2E699044-1520-4F88-8A17-6CF62388039A}"/>
                </a:ext>
              </a:extLst>
            </p:cNvPr>
            <p:cNvSpPr>
              <a:spLocks/>
            </p:cNvSpPr>
            <p:nvPr userDrawn="1"/>
          </p:nvSpPr>
          <p:spPr bwMode="gray">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7" name="Freeform 28">
              <a:extLst>
                <a:ext uri="{FF2B5EF4-FFF2-40B4-BE49-F238E27FC236}">
                  <a16:creationId xmlns:a16="http://schemas.microsoft.com/office/drawing/2014/main" id="{70DF0DD4-928C-48C0-BC35-CF6EED8953B0}"/>
                </a:ext>
              </a:extLst>
            </p:cNvPr>
            <p:cNvSpPr>
              <a:spLocks noEditPoints="1"/>
            </p:cNvSpPr>
            <p:nvPr userDrawn="1"/>
          </p:nvSpPr>
          <p:spPr bwMode="gray">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8" name="Freeform 29">
              <a:extLst>
                <a:ext uri="{FF2B5EF4-FFF2-40B4-BE49-F238E27FC236}">
                  <a16:creationId xmlns:a16="http://schemas.microsoft.com/office/drawing/2014/main" id="{B1B76DE3-C2A7-4A83-B953-1F33FCA64DA4}"/>
                </a:ext>
              </a:extLst>
            </p:cNvPr>
            <p:cNvSpPr>
              <a:spLocks/>
            </p:cNvSpPr>
            <p:nvPr userDrawn="1"/>
          </p:nvSpPr>
          <p:spPr bwMode="gray">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9" name="Freeform 30">
              <a:extLst>
                <a:ext uri="{FF2B5EF4-FFF2-40B4-BE49-F238E27FC236}">
                  <a16:creationId xmlns:a16="http://schemas.microsoft.com/office/drawing/2014/main" id="{F7EEDA81-C08A-4DC4-8FF5-D29833551AD7}"/>
                </a:ext>
              </a:extLst>
            </p:cNvPr>
            <p:cNvSpPr>
              <a:spLocks noEditPoints="1"/>
            </p:cNvSpPr>
            <p:nvPr userDrawn="1"/>
          </p:nvSpPr>
          <p:spPr bwMode="gray">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0" name="Freeform 31">
              <a:extLst>
                <a:ext uri="{FF2B5EF4-FFF2-40B4-BE49-F238E27FC236}">
                  <a16:creationId xmlns:a16="http://schemas.microsoft.com/office/drawing/2014/main" id="{74011A3E-5D81-44C1-81C8-0E9C3D1613F8}"/>
                </a:ext>
              </a:extLst>
            </p:cNvPr>
            <p:cNvSpPr>
              <a:spLocks/>
            </p:cNvSpPr>
            <p:nvPr userDrawn="1"/>
          </p:nvSpPr>
          <p:spPr bwMode="gray">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1" name="Rectangle 32">
              <a:extLst>
                <a:ext uri="{FF2B5EF4-FFF2-40B4-BE49-F238E27FC236}">
                  <a16:creationId xmlns:a16="http://schemas.microsoft.com/office/drawing/2014/main" id="{B85124B3-6C21-4594-A9A6-59A2C470C132}"/>
                </a:ext>
              </a:extLst>
            </p:cNvPr>
            <p:cNvSpPr>
              <a:spLocks noChangeArrowheads="1"/>
            </p:cNvSpPr>
            <p:nvPr userDrawn="1"/>
          </p:nvSpPr>
          <p:spPr bwMode="gray">
            <a:xfrm>
              <a:off x="3219451" y="-31750"/>
              <a:ext cx="17463" cy="1127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2" name="Freeform 33">
              <a:extLst>
                <a:ext uri="{FF2B5EF4-FFF2-40B4-BE49-F238E27FC236}">
                  <a16:creationId xmlns:a16="http://schemas.microsoft.com/office/drawing/2014/main" id="{0C47C8D2-EDBD-422C-BAD0-54C40A72FBDD}"/>
                </a:ext>
              </a:extLst>
            </p:cNvPr>
            <p:cNvSpPr>
              <a:spLocks/>
            </p:cNvSpPr>
            <p:nvPr userDrawn="1"/>
          </p:nvSpPr>
          <p:spPr bwMode="gray">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3" name="Freeform 34">
              <a:extLst>
                <a:ext uri="{FF2B5EF4-FFF2-40B4-BE49-F238E27FC236}">
                  <a16:creationId xmlns:a16="http://schemas.microsoft.com/office/drawing/2014/main" id="{A40CB4FE-CD15-4C2F-9494-477D01BCD623}"/>
                </a:ext>
              </a:extLst>
            </p:cNvPr>
            <p:cNvSpPr>
              <a:spLocks/>
            </p:cNvSpPr>
            <p:nvPr userDrawn="1"/>
          </p:nvSpPr>
          <p:spPr bwMode="gray">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4" name="Freeform 35">
              <a:extLst>
                <a:ext uri="{FF2B5EF4-FFF2-40B4-BE49-F238E27FC236}">
                  <a16:creationId xmlns:a16="http://schemas.microsoft.com/office/drawing/2014/main" id="{8578F2B6-A484-465A-8C41-7F0832C6D5DA}"/>
                </a:ext>
              </a:extLst>
            </p:cNvPr>
            <p:cNvSpPr>
              <a:spLocks noEditPoints="1"/>
            </p:cNvSpPr>
            <p:nvPr userDrawn="1"/>
          </p:nvSpPr>
          <p:spPr bwMode="gray">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5" name="Freeform 36">
              <a:extLst>
                <a:ext uri="{FF2B5EF4-FFF2-40B4-BE49-F238E27FC236}">
                  <a16:creationId xmlns:a16="http://schemas.microsoft.com/office/drawing/2014/main" id="{BA0B863B-99FA-4614-A890-EF612AA0C023}"/>
                </a:ext>
              </a:extLst>
            </p:cNvPr>
            <p:cNvSpPr>
              <a:spLocks noEditPoints="1"/>
            </p:cNvSpPr>
            <p:nvPr userDrawn="1"/>
          </p:nvSpPr>
          <p:spPr bwMode="gray">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6" name="Freeform 37">
              <a:extLst>
                <a:ext uri="{FF2B5EF4-FFF2-40B4-BE49-F238E27FC236}">
                  <a16:creationId xmlns:a16="http://schemas.microsoft.com/office/drawing/2014/main" id="{8BF3FDF6-9666-4930-96E4-BC4E609DB24D}"/>
                </a:ext>
              </a:extLst>
            </p:cNvPr>
            <p:cNvSpPr>
              <a:spLocks/>
            </p:cNvSpPr>
            <p:nvPr userDrawn="1"/>
          </p:nvSpPr>
          <p:spPr bwMode="gray">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7" name="Freeform 38">
              <a:extLst>
                <a:ext uri="{FF2B5EF4-FFF2-40B4-BE49-F238E27FC236}">
                  <a16:creationId xmlns:a16="http://schemas.microsoft.com/office/drawing/2014/main" id="{097DB741-0174-4445-ACF0-2E111BD10440}"/>
                </a:ext>
              </a:extLst>
            </p:cNvPr>
            <p:cNvSpPr>
              <a:spLocks/>
            </p:cNvSpPr>
            <p:nvPr userDrawn="1"/>
          </p:nvSpPr>
          <p:spPr bwMode="gray">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8" name="Freeform 39">
              <a:extLst>
                <a:ext uri="{FF2B5EF4-FFF2-40B4-BE49-F238E27FC236}">
                  <a16:creationId xmlns:a16="http://schemas.microsoft.com/office/drawing/2014/main" id="{5339DFA6-7C0F-49F2-B455-8F6C2763AFB1}"/>
                </a:ext>
              </a:extLst>
            </p:cNvPr>
            <p:cNvSpPr>
              <a:spLocks/>
            </p:cNvSpPr>
            <p:nvPr userDrawn="1"/>
          </p:nvSpPr>
          <p:spPr bwMode="gray">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9" name="Freeform 40">
              <a:extLst>
                <a:ext uri="{FF2B5EF4-FFF2-40B4-BE49-F238E27FC236}">
                  <a16:creationId xmlns:a16="http://schemas.microsoft.com/office/drawing/2014/main" id="{0EB02563-F1E0-4B91-8A08-45117DF2EC99}"/>
                </a:ext>
              </a:extLst>
            </p:cNvPr>
            <p:cNvSpPr>
              <a:spLocks noEditPoints="1"/>
            </p:cNvSpPr>
            <p:nvPr userDrawn="1"/>
          </p:nvSpPr>
          <p:spPr bwMode="gray">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0" name="Freeform 41">
              <a:extLst>
                <a:ext uri="{FF2B5EF4-FFF2-40B4-BE49-F238E27FC236}">
                  <a16:creationId xmlns:a16="http://schemas.microsoft.com/office/drawing/2014/main" id="{906C1324-2438-4CB8-B14E-FFDF0537B305}"/>
                </a:ext>
              </a:extLst>
            </p:cNvPr>
            <p:cNvSpPr>
              <a:spLocks noEditPoints="1"/>
            </p:cNvSpPr>
            <p:nvPr userDrawn="1"/>
          </p:nvSpPr>
          <p:spPr bwMode="gray">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1" name="Rectangle 42">
              <a:extLst>
                <a:ext uri="{FF2B5EF4-FFF2-40B4-BE49-F238E27FC236}">
                  <a16:creationId xmlns:a16="http://schemas.microsoft.com/office/drawing/2014/main" id="{BEAF57B2-015F-40B8-AF84-515E59FF7B13}"/>
                </a:ext>
              </a:extLst>
            </p:cNvPr>
            <p:cNvSpPr>
              <a:spLocks noChangeArrowheads="1"/>
            </p:cNvSpPr>
            <p:nvPr userDrawn="1"/>
          </p:nvSpPr>
          <p:spPr bwMode="gray">
            <a:xfrm>
              <a:off x="2697163" y="153988"/>
              <a:ext cx="15875" cy="115888"/>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2" name="Freeform 43">
              <a:extLst>
                <a:ext uri="{FF2B5EF4-FFF2-40B4-BE49-F238E27FC236}">
                  <a16:creationId xmlns:a16="http://schemas.microsoft.com/office/drawing/2014/main" id="{CF6638C6-5E94-43FF-B8CB-2E4C6C897571}"/>
                </a:ext>
              </a:extLst>
            </p:cNvPr>
            <p:cNvSpPr>
              <a:spLocks noEditPoints="1"/>
            </p:cNvSpPr>
            <p:nvPr userDrawn="1"/>
          </p:nvSpPr>
          <p:spPr bwMode="gray">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3" name="Freeform 44">
              <a:extLst>
                <a:ext uri="{FF2B5EF4-FFF2-40B4-BE49-F238E27FC236}">
                  <a16:creationId xmlns:a16="http://schemas.microsoft.com/office/drawing/2014/main" id="{E43F4615-1DA6-4F95-A77B-12A91752972F}"/>
                </a:ext>
              </a:extLst>
            </p:cNvPr>
            <p:cNvSpPr>
              <a:spLocks/>
            </p:cNvSpPr>
            <p:nvPr userDrawn="1"/>
          </p:nvSpPr>
          <p:spPr bwMode="gray">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4" name="Freeform 45">
              <a:extLst>
                <a:ext uri="{FF2B5EF4-FFF2-40B4-BE49-F238E27FC236}">
                  <a16:creationId xmlns:a16="http://schemas.microsoft.com/office/drawing/2014/main" id="{A31BF1F7-BE07-47E9-94AB-5CCD46FF8A3F}"/>
                </a:ext>
              </a:extLst>
            </p:cNvPr>
            <p:cNvSpPr>
              <a:spLocks noEditPoints="1"/>
            </p:cNvSpPr>
            <p:nvPr userDrawn="1"/>
          </p:nvSpPr>
          <p:spPr bwMode="gray">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5" name="Freeform 46">
              <a:extLst>
                <a:ext uri="{FF2B5EF4-FFF2-40B4-BE49-F238E27FC236}">
                  <a16:creationId xmlns:a16="http://schemas.microsoft.com/office/drawing/2014/main" id="{3A22ADA2-4714-4C31-B6E5-7A6DE6B2A6E3}"/>
                </a:ext>
              </a:extLst>
            </p:cNvPr>
            <p:cNvSpPr>
              <a:spLocks/>
            </p:cNvSpPr>
            <p:nvPr userDrawn="1"/>
          </p:nvSpPr>
          <p:spPr bwMode="gray">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6" name="Freeform 47">
              <a:extLst>
                <a:ext uri="{FF2B5EF4-FFF2-40B4-BE49-F238E27FC236}">
                  <a16:creationId xmlns:a16="http://schemas.microsoft.com/office/drawing/2014/main" id="{C31B1364-FEB4-4067-808C-3AB6A9DBEC06}"/>
                </a:ext>
              </a:extLst>
            </p:cNvPr>
            <p:cNvSpPr>
              <a:spLocks noEditPoints="1"/>
            </p:cNvSpPr>
            <p:nvPr userDrawn="1"/>
          </p:nvSpPr>
          <p:spPr bwMode="gray">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7" name="Freeform 48">
              <a:extLst>
                <a:ext uri="{FF2B5EF4-FFF2-40B4-BE49-F238E27FC236}">
                  <a16:creationId xmlns:a16="http://schemas.microsoft.com/office/drawing/2014/main" id="{0058F51C-6920-4633-BD74-B7B7F9115418}"/>
                </a:ext>
              </a:extLst>
            </p:cNvPr>
            <p:cNvSpPr>
              <a:spLocks noEditPoints="1"/>
            </p:cNvSpPr>
            <p:nvPr userDrawn="1"/>
          </p:nvSpPr>
          <p:spPr bwMode="gray">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8" name="Freeform 49">
              <a:extLst>
                <a:ext uri="{FF2B5EF4-FFF2-40B4-BE49-F238E27FC236}">
                  <a16:creationId xmlns:a16="http://schemas.microsoft.com/office/drawing/2014/main" id="{0E426658-42CE-4CFA-9C79-3A40251C8AD6}"/>
                </a:ext>
              </a:extLst>
            </p:cNvPr>
            <p:cNvSpPr>
              <a:spLocks/>
            </p:cNvSpPr>
            <p:nvPr userDrawn="1"/>
          </p:nvSpPr>
          <p:spPr bwMode="gray">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9" name="Freeform 50">
              <a:extLst>
                <a:ext uri="{FF2B5EF4-FFF2-40B4-BE49-F238E27FC236}">
                  <a16:creationId xmlns:a16="http://schemas.microsoft.com/office/drawing/2014/main" id="{8B1D0F47-BA80-466B-890A-7AFAA099276F}"/>
                </a:ext>
              </a:extLst>
            </p:cNvPr>
            <p:cNvSpPr>
              <a:spLocks/>
            </p:cNvSpPr>
            <p:nvPr userDrawn="1"/>
          </p:nvSpPr>
          <p:spPr bwMode="gray">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0" name="Freeform 51">
              <a:extLst>
                <a:ext uri="{FF2B5EF4-FFF2-40B4-BE49-F238E27FC236}">
                  <a16:creationId xmlns:a16="http://schemas.microsoft.com/office/drawing/2014/main" id="{9CC49CFE-C30A-45D7-9150-7EE856DA7C2E}"/>
                </a:ext>
              </a:extLst>
            </p:cNvPr>
            <p:cNvSpPr>
              <a:spLocks noEditPoints="1"/>
            </p:cNvSpPr>
            <p:nvPr userDrawn="1"/>
          </p:nvSpPr>
          <p:spPr bwMode="gray">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1" name="Freeform 52">
              <a:extLst>
                <a:ext uri="{FF2B5EF4-FFF2-40B4-BE49-F238E27FC236}">
                  <a16:creationId xmlns:a16="http://schemas.microsoft.com/office/drawing/2014/main" id="{A40FE52E-7390-4224-981F-5B9B6DC75BAE}"/>
                </a:ext>
              </a:extLst>
            </p:cNvPr>
            <p:cNvSpPr>
              <a:spLocks/>
            </p:cNvSpPr>
            <p:nvPr userDrawn="1"/>
          </p:nvSpPr>
          <p:spPr bwMode="gray">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2" name="Freeform 53">
              <a:extLst>
                <a:ext uri="{FF2B5EF4-FFF2-40B4-BE49-F238E27FC236}">
                  <a16:creationId xmlns:a16="http://schemas.microsoft.com/office/drawing/2014/main" id="{225F0FE3-9380-41E3-A971-A1DC24E451B0}"/>
                </a:ext>
              </a:extLst>
            </p:cNvPr>
            <p:cNvSpPr>
              <a:spLocks/>
            </p:cNvSpPr>
            <p:nvPr userDrawn="1"/>
          </p:nvSpPr>
          <p:spPr bwMode="gray">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3" name="Freeform 54">
              <a:extLst>
                <a:ext uri="{FF2B5EF4-FFF2-40B4-BE49-F238E27FC236}">
                  <a16:creationId xmlns:a16="http://schemas.microsoft.com/office/drawing/2014/main" id="{6AA00411-4F40-4847-97A9-4AB47DD95393}"/>
                </a:ext>
              </a:extLst>
            </p:cNvPr>
            <p:cNvSpPr>
              <a:spLocks/>
            </p:cNvSpPr>
            <p:nvPr userDrawn="1"/>
          </p:nvSpPr>
          <p:spPr bwMode="gray">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4" name="Freeform 55">
              <a:extLst>
                <a:ext uri="{FF2B5EF4-FFF2-40B4-BE49-F238E27FC236}">
                  <a16:creationId xmlns:a16="http://schemas.microsoft.com/office/drawing/2014/main" id="{5C5F2C34-52CC-46A3-8253-9C9F98D87E30}"/>
                </a:ext>
              </a:extLst>
            </p:cNvPr>
            <p:cNvSpPr>
              <a:spLocks noEditPoints="1"/>
            </p:cNvSpPr>
            <p:nvPr userDrawn="1"/>
          </p:nvSpPr>
          <p:spPr bwMode="gray">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5" name="Freeform 56">
              <a:extLst>
                <a:ext uri="{FF2B5EF4-FFF2-40B4-BE49-F238E27FC236}">
                  <a16:creationId xmlns:a16="http://schemas.microsoft.com/office/drawing/2014/main" id="{F3FA3044-1824-4008-9D96-843FADC68A83}"/>
                </a:ext>
              </a:extLst>
            </p:cNvPr>
            <p:cNvSpPr>
              <a:spLocks noEditPoints="1"/>
            </p:cNvSpPr>
            <p:nvPr userDrawn="1"/>
          </p:nvSpPr>
          <p:spPr bwMode="gray">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6" name="Freeform 57">
              <a:extLst>
                <a:ext uri="{FF2B5EF4-FFF2-40B4-BE49-F238E27FC236}">
                  <a16:creationId xmlns:a16="http://schemas.microsoft.com/office/drawing/2014/main" id="{741F03E7-CEFB-463E-B41D-FAFD19AFB475}"/>
                </a:ext>
              </a:extLst>
            </p:cNvPr>
            <p:cNvSpPr>
              <a:spLocks/>
            </p:cNvSpPr>
            <p:nvPr userDrawn="1"/>
          </p:nvSpPr>
          <p:spPr bwMode="gray">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7" name="Freeform 58">
              <a:extLst>
                <a:ext uri="{FF2B5EF4-FFF2-40B4-BE49-F238E27FC236}">
                  <a16:creationId xmlns:a16="http://schemas.microsoft.com/office/drawing/2014/main" id="{72E0C9EC-4353-4470-9B5B-8020BB524814}"/>
                </a:ext>
              </a:extLst>
            </p:cNvPr>
            <p:cNvSpPr>
              <a:spLocks noEditPoints="1"/>
            </p:cNvSpPr>
            <p:nvPr userDrawn="1"/>
          </p:nvSpPr>
          <p:spPr bwMode="gray">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8" name="Freeform 59">
              <a:extLst>
                <a:ext uri="{FF2B5EF4-FFF2-40B4-BE49-F238E27FC236}">
                  <a16:creationId xmlns:a16="http://schemas.microsoft.com/office/drawing/2014/main" id="{98B83E80-EEA6-4BB3-ABCB-5F9325CBE139}"/>
                </a:ext>
              </a:extLst>
            </p:cNvPr>
            <p:cNvSpPr>
              <a:spLocks noEditPoints="1"/>
            </p:cNvSpPr>
            <p:nvPr userDrawn="1"/>
          </p:nvSpPr>
          <p:spPr bwMode="gray">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9" name="Freeform 60">
              <a:extLst>
                <a:ext uri="{FF2B5EF4-FFF2-40B4-BE49-F238E27FC236}">
                  <a16:creationId xmlns:a16="http://schemas.microsoft.com/office/drawing/2014/main" id="{FE827C06-4B96-4A16-AD13-91F144096E7D}"/>
                </a:ext>
              </a:extLst>
            </p:cNvPr>
            <p:cNvSpPr>
              <a:spLocks/>
            </p:cNvSpPr>
            <p:nvPr userDrawn="1"/>
          </p:nvSpPr>
          <p:spPr bwMode="gray">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0" name="Freeform 61">
              <a:extLst>
                <a:ext uri="{FF2B5EF4-FFF2-40B4-BE49-F238E27FC236}">
                  <a16:creationId xmlns:a16="http://schemas.microsoft.com/office/drawing/2014/main" id="{9F5B7148-53F2-4CC5-9B1B-56B74DF15CFB}"/>
                </a:ext>
              </a:extLst>
            </p:cNvPr>
            <p:cNvSpPr>
              <a:spLocks/>
            </p:cNvSpPr>
            <p:nvPr userDrawn="1"/>
          </p:nvSpPr>
          <p:spPr bwMode="gray">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1" name="Freeform 62">
              <a:extLst>
                <a:ext uri="{FF2B5EF4-FFF2-40B4-BE49-F238E27FC236}">
                  <a16:creationId xmlns:a16="http://schemas.microsoft.com/office/drawing/2014/main" id="{751FCF45-B390-4115-A636-DB10FDE1DE04}"/>
                </a:ext>
              </a:extLst>
            </p:cNvPr>
            <p:cNvSpPr>
              <a:spLocks noEditPoints="1"/>
            </p:cNvSpPr>
            <p:nvPr userDrawn="1"/>
          </p:nvSpPr>
          <p:spPr bwMode="gray">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2" name="Rectangle 63">
              <a:extLst>
                <a:ext uri="{FF2B5EF4-FFF2-40B4-BE49-F238E27FC236}">
                  <a16:creationId xmlns:a16="http://schemas.microsoft.com/office/drawing/2014/main" id="{9059B125-F3A2-430A-99C1-BCE86CFF5F3B}"/>
                </a:ext>
              </a:extLst>
            </p:cNvPr>
            <p:cNvSpPr>
              <a:spLocks noChangeArrowheads="1"/>
            </p:cNvSpPr>
            <p:nvPr userDrawn="1"/>
          </p:nvSpPr>
          <p:spPr bwMode="gray">
            <a:xfrm>
              <a:off x="2271713" y="-269875"/>
              <a:ext cx="12700" cy="7731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3" name="Oval 64">
              <a:extLst>
                <a:ext uri="{FF2B5EF4-FFF2-40B4-BE49-F238E27FC236}">
                  <a16:creationId xmlns:a16="http://schemas.microsoft.com/office/drawing/2014/main" id="{0F2051E8-EAF8-4E49-9A02-D04863AFED3E}"/>
                </a:ext>
              </a:extLst>
            </p:cNvPr>
            <p:cNvSpPr>
              <a:spLocks noChangeArrowheads="1"/>
            </p:cNvSpPr>
            <p:nvPr userDrawn="1"/>
          </p:nvSpPr>
          <p:spPr bwMode="gray">
            <a:xfrm>
              <a:off x="911226" y="-279400"/>
              <a:ext cx="119063" cy="120650"/>
            </a:xfrm>
            <a:prstGeom prst="ellipse">
              <a:avLst/>
            </a:pr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4" name="Oval 65">
              <a:extLst>
                <a:ext uri="{FF2B5EF4-FFF2-40B4-BE49-F238E27FC236}">
                  <a16:creationId xmlns:a16="http://schemas.microsoft.com/office/drawing/2014/main" id="{F222E149-4D3D-46E7-8E15-1380BD4165D9}"/>
                </a:ext>
              </a:extLst>
            </p:cNvPr>
            <p:cNvSpPr>
              <a:spLocks noChangeArrowheads="1"/>
            </p:cNvSpPr>
            <p:nvPr userDrawn="1"/>
          </p:nvSpPr>
          <p:spPr bwMode="gray">
            <a:xfrm>
              <a:off x="752476" y="-269875"/>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5" name="Oval 66">
              <a:extLst>
                <a:ext uri="{FF2B5EF4-FFF2-40B4-BE49-F238E27FC236}">
                  <a16:creationId xmlns:a16="http://schemas.microsoft.com/office/drawing/2014/main" id="{8F12F9D8-1C12-49B1-AEFE-9723C9E81AB9}"/>
                </a:ext>
              </a:extLst>
            </p:cNvPr>
            <p:cNvSpPr>
              <a:spLocks noChangeArrowheads="1"/>
            </p:cNvSpPr>
            <p:nvPr userDrawn="1"/>
          </p:nvSpPr>
          <p:spPr bwMode="gray">
            <a:xfrm>
              <a:off x="919163" y="-103188"/>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6" name="Oval 67">
              <a:extLst>
                <a:ext uri="{FF2B5EF4-FFF2-40B4-BE49-F238E27FC236}">
                  <a16:creationId xmlns:a16="http://schemas.microsoft.com/office/drawing/2014/main" id="{BAA348BF-2B1E-456C-9685-C53DCA4B3830}"/>
                </a:ext>
              </a:extLst>
            </p:cNvPr>
            <p:cNvSpPr>
              <a:spLocks noChangeArrowheads="1"/>
            </p:cNvSpPr>
            <p:nvPr userDrawn="1"/>
          </p:nvSpPr>
          <p:spPr bwMode="gray">
            <a:xfrm>
              <a:off x="927101" y="53975"/>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7" name="Oval 68">
              <a:extLst>
                <a:ext uri="{FF2B5EF4-FFF2-40B4-BE49-F238E27FC236}">
                  <a16:creationId xmlns:a16="http://schemas.microsoft.com/office/drawing/2014/main" id="{41A1F4EA-78D7-4C65-8430-31B1D585F003}"/>
                </a:ext>
              </a:extLst>
            </p:cNvPr>
            <p:cNvSpPr>
              <a:spLocks noChangeArrowheads="1"/>
            </p:cNvSpPr>
            <p:nvPr userDrawn="1"/>
          </p:nvSpPr>
          <p:spPr bwMode="gray">
            <a:xfrm>
              <a:off x="760413" y="-95250"/>
              <a:ext cx="87313"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8" name="Oval 69">
              <a:extLst>
                <a:ext uri="{FF2B5EF4-FFF2-40B4-BE49-F238E27FC236}">
                  <a16:creationId xmlns:a16="http://schemas.microsoft.com/office/drawing/2014/main" id="{421EBBA9-8C4F-4295-8553-30463683964B}"/>
                </a:ext>
              </a:extLst>
            </p:cNvPr>
            <p:cNvSpPr>
              <a:spLocks noChangeArrowheads="1"/>
            </p:cNvSpPr>
            <p:nvPr userDrawn="1"/>
          </p:nvSpPr>
          <p:spPr bwMode="gray">
            <a:xfrm>
              <a:off x="611188" y="-261938"/>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305740" y="4199590"/>
            <a:ext cx="4586287" cy="323850"/>
          </a:xfrm>
        </p:spPr>
        <p:txBody>
          <a:bodyPr/>
          <a:lstStyle>
            <a:lvl1pPr>
              <a:defRPr b="0">
                <a:solidFill>
                  <a:schemeClr val="tx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305740" y="3290024"/>
            <a:ext cx="9144000" cy="297969"/>
          </a:xfrm>
        </p:spPr>
        <p:txBody>
          <a:bodyPr vert="horz" lIns="0" tIns="0" rIns="0" bIns="0" rtlCol="0">
            <a:noAutofit/>
          </a:bodyPr>
          <a:lstStyle>
            <a:lvl1pPr>
              <a:defRPr lang="en-US" sz="2200" b="0" dirty="0">
                <a:solidFill>
                  <a:schemeClr val="tx1"/>
                </a:solidFill>
              </a:defRPr>
            </a:lvl1pPr>
          </a:lstStyle>
          <a:p>
            <a:pPr lvl="0"/>
            <a:r>
              <a:rPr lang="en-US"/>
              <a:t>Click to edit Master subtitle style</a:t>
            </a:r>
            <a:endParaRPr lang="en-US" dirty="0"/>
          </a:p>
        </p:txBody>
      </p:sp>
    </p:spTree>
    <p:extLst>
      <p:ext uri="{BB962C8B-B14F-4D97-AF65-F5344CB8AC3E}">
        <p14:creationId xmlns:p14="http://schemas.microsoft.com/office/powerpoint/2010/main" val="1009575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5407-30F4-46F1-9455-A1B612E954E5}"/>
              </a:ext>
            </a:extLst>
          </p:cNvPr>
          <p:cNvSpPr>
            <a:spLocks noGrp="1"/>
          </p:cNvSpPr>
          <p:nvPr>
            <p:ph type="title"/>
          </p:nvPr>
        </p:nvSpPr>
        <p:spPr>
          <a:xfrm>
            <a:off x="611188" y="636625"/>
            <a:ext cx="10971212" cy="3600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CEC3FF8-18E9-4719-9C8C-94881CEB65C1}"/>
              </a:ext>
            </a:extLst>
          </p:cNvPr>
          <p:cNvSpPr>
            <a:spLocks noGrp="1"/>
          </p:cNvSpPr>
          <p:nvPr>
            <p:ph sz="half" idx="1"/>
          </p:nvPr>
        </p:nvSpPr>
        <p:spPr>
          <a:xfrm>
            <a:off x="611188" y="1295400"/>
            <a:ext cx="4846320" cy="4351338"/>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44C9174-B3A5-4DD6-96A2-C5CC94135887}"/>
              </a:ext>
            </a:extLst>
          </p:cNvPr>
          <p:cNvSpPr>
            <a:spLocks noGrp="1"/>
          </p:cNvSpPr>
          <p:nvPr>
            <p:ph sz="half" idx="2"/>
          </p:nvPr>
        </p:nvSpPr>
        <p:spPr>
          <a:xfrm>
            <a:off x="6330387" y="1295400"/>
            <a:ext cx="4846320" cy="4351338"/>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33D3420-A3B0-4D31-833D-4BE32E007236}"/>
              </a:ext>
            </a:extLst>
          </p:cNvPr>
          <p:cNvSpPr>
            <a:spLocks noGrp="1"/>
          </p:cNvSpPr>
          <p:nvPr>
            <p:ph type="sldNum" sz="quarter" idx="12"/>
          </p:nvPr>
        </p:nvSpPr>
        <p:spPr/>
        <p:txBody>
          <a:bodyPr/>
          <a:lstStyle/>
          <a:p>
            <a:fld id="{4632802E-9DD6-405B-AB3F-9D3B334657C6}" type="slidenum">
              <a:rPr lang="en-US" smtClean="0"/>
              <a:t>‹#›</a:t>
            </a:fld>
            <a:endParaRPr lang="en-US"/>
          </a:p>
        </p:txBody>
      </p:sp>
      <p:sp>
        <p:nvSpPr>
          <p:cNvPr id="10" name="Footer Placeholder 4">
            <a:extLst>
              <a:ext uri="{FF2B5EF4-FFF2-40B4-BE49-F238E27FC236}">
                <a16:creationId xmlns:a16="http://schemas.microsoft.com/office/drawing/2014/main" id="{85EEE505-3E71-478E-9F09-2F9E582C94DD}"/>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tx1"/>
                </a:solidFill>
              </a:defRPr>
            </a:lvl1pPr>
          </a:lstStyle>
          <a:p>
            <a:r>
              <a:rPr lang="en-US"/>
              <a:t>Presentation Title [Insert tab &gt; Header &amp; Footer]</a:t>
            </a:r>
            <a:endParaRPr lang="en-US" dirty="0"/>
          </a:p>
        </p:txBody>
      </p:sp>
    </p:spTree>
    <p:extLst>
      <p:ext uri="{BB962C8B-B14F-4D97-AF65-F5344CB8AC3E}">
        <p14:creationId xmlns:p14="http://schemas.microsoft.com/office/powerpoint/2010/main" val="207679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no bkg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5407-30F4-46F1-9455-A1B612E954E5}"/>
              </a:ext>
            </a:extLst>
          </p:cNvPr>
          <p:cNvSpPr>
            <a:spLocks noGrp="1"/>
          </p:cNvSpPr>
          <p:nvPr>
            <p:ph type="title"/>
          </p:nvPr>
        </p:nvSpPr>
        <p:spPr>
          <a:xfrm>
            <a:off x="611188" y="636625"/>
            <a:ext cx="10971212" cy="3600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CEC3FF8-18E9-4719-9C8C-94881CEB65C1}"/>
              </a:ext>
            </a:extLst>
          </p:cNvPr>
          <p:cNvSpPr>
            <a:spLocks noGrp="1"/>
          </p:cNvSpPr>
          <p:nvPr>
            <p:ph sz="half" idx="1"/>
          </p:nvPr>
        </p:nvSpPr>
        <p:spPr>
          <a:xfrm>
            <a:off x="611188" y="1295400"/>
            <a:ext cx="4846320" cy="4351338"/>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44C9174-B3A5-4DD6-96A2-C5CC94135887}"/>
              </a:ext>
            </a:extLst>
          </p:cNvPr>
          <p:cNvSpPr>
            <a:spLocks noGrp="1"/>
          </p:cNvSpPr>
          <p:nvPr>
            <p:ph sz="half" idx="2"/>
          </p:nvPr>
        </p:nvSpPr>
        <p:spPr>
          <a:xfrm>
            <a:off x="6330387" y="1295400"/>
            <a:ext cx="4846320" cy="4351338"/>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33D3420-A3B0-4D31-833D-4BE32E007236}"/>
              </a:ext>
            </a:extLst>
          </p:cNvPr>
          <p:cNvSpPr>
            <a:spLocks noGrp="1"/>
          </p:cNvSpPr>
          <p:nvPr>
            <p:ph type="sldNum" sz="quarter" idx="12"/>
          </p:nvPr>
        </p:nvSpPr>
        <p:spPr/>
        <p:txBody>
          <a:bodyPr/>
          <a:lstStyle/>
          <a:p>
            <a:fld id="{4632802E-9DD6-405B-AB3F-9D3B334657C6}" type="slidenum">
              <a:rPr lang="en-US" smtClean="0"/>
              <a:t>‹#›</a:t>
            </a:fld>
            <a:endParaRPr lang="en-US"/>
          </a:p>
        </p:txBody>
      </p:sp>
      <p:sp>
        <p:nvSpPr>
          <p:cNvPr id="10" name="Footer Placeholder 4">
            <a:extLst>
              <a:ext uri="{FF2B5EF4-FFF2-40B4-BE49-F238E27FC236}">
                <a16:creationId xmlns:a16="http://schemas.microsoft.com/office/drawing/2014/main" id="{85EEE505-3E71-478E-9F09-2F9E582C94DD}"/>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tx1"/>
                </a:solidFill>
              </a:defRPr>
            </a:lvl1pPr>
          </a:lstStyle>
          <a:p>
            <a:r>
              <a:rPr lang="en-US"/>
              <a:t>Presentation Title [Insert tab &gt; Header &amp; Footer]</a:t>
            </a:r>
            <a:endParaRPr lang="en-US" dirty="0"/>
          </a:p>
        </p:txBody>
      </p:sp>
      <p:grpSp>
        <p:nvGrpSpPr>
          <p:cNvPr id="17" name="Group 16">
            <a:extLst>
              <a:ext uri="{FF2B5EF4-FFF2-40B4-BE49-F238E27FC236}">
                <a16:creationId xmlns:a16="http://schemas.microsoft.com/office/drawing/2014/main" id="{BE75AE77-99D3-487E-B9A8-5CACD95E6866}"/>
              </a:ext>
            </a:extLst>
          </p:cNvPr>
          <p:cNvGrpSpPr>
            <a:grpSpLocks noChangeAspect="1"/>
          </p:cNvGrpSpPr>
          <p:nvPr userDrawn="1"/>
        </p:nvGrpSpPr>
        <p:grpSpPr bwMode="gray">
          <a:xfrm>
            <a:off x="637193" y="6137611"/>
            <a:ext cx="831561" cy="351496"/>
            <a:chOff x="479425" y="5372100"/>
            <a:chExt cx="1273175" cy="538163"/>
          </a:xfrm>
        </p:grpSpPr>
        <p:sp>
          <p:nvSpPr>
            <p:cNvPr id="18" name="Freeform 5">
              <a:extLst>
                <a:ext uri="{FF2B5EF4-FFF2-40B4-BE49-F238E27FC236}">
                  <a16:creationId xmlns:a16="http://schemas.microsoft.com/office/drawing/2014/main" id="{17F1BE8C-59DF-4F0F-A866-52EACA46BD1D}"/>
                </a:ext>
              </a:extLst>
            </p:cNvPr>
            <p:cNvSpPr>
              <a:spLocks noEditPoints="1"/>
            </p:cNvSpPr>
            <p:nvPr userDrawn="1"/>
          </p:nvSpPr>
          <p:spPr bwMode="gray">
            <a:xfrm>
              <a:off x="604838" y="5380038"/>
              <a:ext cx="234950" cy="236538"/>
            </a:xfrm>
            <a:custGeom>
              <a:avLst/>
              <a:gdLst>
                <a:gd name="T0" fmla="*/ 164 w 863"/>
                <a:gd name="T1" fmla="*/ 0 h 866"/>
                <a:gd name="T2" fmla="*/ 328 w 863"/>
                <a:gd name="T3" fmla="*/ 164 h 866"/>
                <a:gd name="T4" fmla="*/ 164 w 863"/>
                <a:gd name="T5" fmla="*/ 328 h 866"/>
                <a:gd name="T6" fmla="*/ 0 w 863"/>
                <a:gd name="T7" fmla="*/ 164 h 866"/>
                <a:gd name="T8" fmla="*/ 164 w 863"/>
                <a:gd name="T9" fmla="*/ 0 h 866"/>
                <a:gd name="T10" fmla="*/ 536 w 863"/>
                <a:gd name="T11" fmla="*/ 702 h 866"/>
                <a:gd name="T12" fmla="*/ 699 w 863"/>
                <a:gd name="T13" fmla="*/ 866 h 866"/>
                <a:gd name="T14" fmla="*/ 863 w 863"/>
                <a:gd name="T15" fmla="*/ 702 h 866"/>
                <a:gd name="T16" fmla="*/ 699 w 863"/>
                <a:gd name="T17" fmla="*/ 538 h 866"/>
                <a:gd name="T18" fmla="*/ 536 w 863"/>
                <a:gd name="T19" fmla="*/ 702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3" h="866">
                  <a:moveTo>
                    <a:pt x="164" y="0"/>
                  </a:moveTo>
                  <a:cubicBezTo>
                    <a:pt x="255" y="0"/>
                    <a:pt x="328" y="73"/>
                    <a:pt x="328" y="164"/>
                  </a:cubicBezTo>
                  <a:cubicBezTo>
                    <a:pt x="328" y="254"/>
                    <a:pt x="255" y="328"/>
                    <a:pt x="164" y="328"/>
                  </a:cubicBezTo>
                  <a:cubicBezTo>
                    <a:pt x="74" y="328"/>
                    <a:pt x="0" y="254"/>
                    <a:pt x="0" y="164"/>
                  </a:cubicBezTo>
                  <a:cubicBezTo>
                    <a:pt x="0" y="73"/>
                    <a:pt x="74" y="0"/>
                    <a:pt x="164" y="0"/>
                  </a:cubicBezTo>
                  <a:close/>
                  <a:moveTo>
                    <a:pt x="536" y="702"/>
                  </a:moveTo>
                  <a:cubicBezTo>
                    <a:pt x="536" y="793"/>
                    <a:pt x="609" y="866"/>
                    <a:pt x="699" y="866"/>
                  </a:cubicBezTo>
                  <a:cubicBezTo>
                    <a:pt x="790" y="866"/>
                    <a:pt x="863" y="793"/>
                    <a:pt x="863" y="702"/>
                  </a:cubicBezTo>
                  <a:cubicBezTo>
                    <a:pt x="863" y="612"/>
                    <a:pt x="790" y="538"/>
                    <a:pt x="699" y="538"/>
                  </a:cubicBezTo>
                  <a:cubicBezTo>
                    <a:pt x="609" y="538"/>
                    <a:pt x="536" y="612"/>
                    <a:pt x="536" y="702"/>
                  </a:cubicBezTo>
                  <a:close/>
                </a:path>
              </a:pathLst>
            </a:cu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9" name="Freeform 6">
              <a:extLst>
                <a:ext uri="{FF2B5EF4-FFF2-40B4-BE49-F238E27FC236}">
                  <a16:creationId xmlns:a16="http://schemas.microsoft.com/office/drawing/2014/main" id="{E78436B5-7599-4AA9-A342-AA5FF6860589}"/>
                </a:ext>
              </a:extLst>
            </p:cNvPr>
            <p:cNvSpPr>
              <a:spLocks noEditPoints="1"/>
            </p:cNvSpPr>
            <p:nvPr userDrawn="1"/>
          </p:nvSpPr>
          <p:spPr bwMode="gray">
            <a:xfrm>
              <a:off x="479425" y="5386388"/>
              <a:ext cx="354013" cy="355600"/>
            </a:xfrm>
            <a:custGeom>
              <a:avLst/>
              <a:gdLst>
                <a:gd name="T0" fmla="*/ 1157 w 1297"/>
                <a:gd name="T1" fmla="*/ 1020 h 1299"/>
                <a:gd name="T2" fmla="*/ 1297 w 1297"/>
                <a:gd name="T3" fmla="*/ 1159 h 1299"/>
                <a:gd name="T4" fmla="*/ 1157 w 1297"/>
                <a:gd name="T5" fmla="*/ 1299 h 1299"/>
                <a:gd name="T6" fmla="*/ 1018 w 1297"/>
                <a:gd name="T7" fmla="*/ 1159 h 1299"/>
                <a:gd name="T8" fmla="*/ 1157 w 1297"/>
                <a:gd name="T9" fmla="*/ 1020 h 1299"/>
                <a:gd name="T10" fmla="*/ 483 w 1297"/>
                <a:gd name="T11" fmla="*/ 676 h 1299"/>
                <a:gd name="T12" fmla="*/ 622 w 1297"/>
                <a:gd name="T13" fmla="*/ 816 h 1299"/>
                <a:gd name="T14" fmla="*/ 762 w 1297"/>
                <a:gd name="T15" fmla="*/ 676 h 1299"/>
                <a:gd name="T16" fmla="*/ 622 w 1297"/>
                <a:gd name="T17" fmla="*/ 537 h 1299"/>
                <a:gd name="T18" fmla="*/ 483 w 1297"/>
                <a:gd name="T19" fmla="*/ 676 h 1299"/>
                <a:gd name="T20" fmla="*/ 0 w 1297"/>
                <a:gd name="T21" fmla="*/ 139 h 1299"/>
                <a:gd name="T22" fmla="*/ 139 w 1297"/>
                <a:gd name="T23" fmla="*/ 279 h 1299"/>
                <a:gd name="T24" fmla="*/ 279 w 1297"/>
                <a:gd name="T25" fmla="*/ 139 h 1299"/>
                <a:gd name="T26" fmla="*/ 139 w 1297"/>
                <a:gd name="T27" fmla="*/ 0 h 1299"/>
                <a:gd name="T28" fmla="*/ 0 w 1297"/>
                <a:gd name="T29" fmla="*/ 139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7" h="1299">
                  <a:moveTo>
                    <a:pt x="1157" y="1020"/>
                  </a:moveTo>
                  <a:cubicBezTo>
                    <a:pt x="1234" y="1020"/>
                    <a:pt x="1297" y="1082"/>
                    <a:pt x="1297" y="1159"/>
                  </a:cubicBezTo>
                  <a:cubicBezTo>
                    <a:pt x="1297" y="1236"/>
                    <a:pt x="1234" y="1299"/>
                    <a:pt x="1157" y="1299"/>
                  </a:cubicBezTo>
                  <a:cubicBezTo>
                    <a:pt x="1080" y="1299"/>
                    <a:pt x="1018" y="1236"/>
                    <a:pt x="1018" y="1159"/>
                  </a:cubicBezTo>
                  <a:cubicBezTo>
                    <a:pt x="1018" y="1082"/>
                    <a:pt x="1080" y="1020"/>
                    <a:pt x="1157" y="1020"/>
                  </a:cubicBezTo>
                  <a:close/>
                  <a:moveTo>
                    <a:pt x="483" y="676"/>
                  </a:moveTo>
                  <a:cubicBezTo>
                    <a:pt x="483" y="753"/>
                    <a:pt x="545" y="816"/>
                    <a:pt x="622" y="816"/>
                  </a:cubicBezTo>
                  <a:cubicBezTo>
                    <a:pt x="699" y="816"/>
                    <a:pt x="762" y="753"/>
                    <a:pt x="762" y="676"/>
                  </a:cubicBezTo>
                  <a:cubicBezTo>
                    <a:pt x="762" y="599"/>
                    <a:pt x="699" y="537"/>
                    <a:pt x="622" y="537"/>
                  </a:cubicBezTo>
                  <a:cubicBezTo>
                    <a:pt x="545" y="537"/>
                    <a:pt x="483" y="599"/>
                    <a:pt x="483" y="676"/>
                  </a:cubicBezTo>
                  <a:close/>
                  <a:moveTo>
                    <a:pt x="0" y="139"/>
                  </a:moveTo>
                  <a:cubicBezTo>
                    <a:pt x="0" y="216"/>
                    <a:pt x="62" y="279"/>
                    <a:pt x="139" y="279"/>
                  </a:cubicBezTo>
                  <a:cubicBezTo>
                    <a:pt x="216" y="279"/>
                    <a:pt x="279" y="216"/>
                    <a:pt x="279" y="139"/>
                  </a:cubicBezTo>
                  <a:cubicBezTo>
                    <a:pt x="279" y="62"/>
                    <a:pt x="216" y="0"/>
                    <a:pt x="139" y="0"/>
                  </a:cubicBezTo>
                  <a:cubicBezTo>
                    <a:pt x="62" y="0"/>
                    <a:pt x="0" y="62"/>
                    <a:pt x="0" y="139"/>
                  </a:cubicBezTo>
                  <a:close/>
                </a:path>
              </a:pathLst>
            </a:cu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0" name="Freeform 7">
              <a:extLst>
                <a:ext uri="{FF2B5EF4-FFF2-40B4-BE49-F238E27FC236}">
                  <a16:creationId xmlns:a16="http://schemas.microsoft.com/office/drawing/2014/main" id="{01575CB0-37F9-4EBB-AB69-887EF59A6445}"/>
                </a:ext>
              </a:extLst>
            </p:cNvPr>
            <p:cNvSpPr>
              <a:spLocks noEditPoints="1"/>
            </p:cNvSpPr>
            <p:nvPr userDrawn="1"/>
          </p:nvSpPr>
          <p:spPr bwMode="gray">
            <a:xfrm>
              <a:off x="742950" y="5372100"/>
              <a:ext cx="1009650" cy="538163"/>
            </a:xfrm>
            <a:custGeom>
              <a:avLst/>
              <a:gdLst>
                <a:gd name="T0" fmla="*/ 897 w 3695"/>
                <a:gd name="T1" fmla="*/ 1535 h 1973"/>
                <a:gd name="T2" fmla="*/ 1329 w 3695"/>
                <a:gd name="T3" fmla="*/ 1718 h 1973"/>
                <a:gd name="T4" fmla="*/ 1567 w 3695"/>
                <a:gd name="T5" fmla="*/ 1565 h 1973"/>
                <a:gd name="T6" fmla="*/ 1291 w 3695"/>
                <a:gd name="T7" fmla="*/ 1392 h 1973"/>
                <a:gd name="T8" fmla="*/ 784 w 3695"/>
                <a:gd name="T9" fmla="*/ 978 h 1973"/>
                <a:gd name="T10" fmla="*/ 1300 w 3695"/>
                <a:gd name="T11" fmla="*/ 568 h 1973"/>
                <a:gd name="T12" fmla="*/ 1830 w 3695"/>
                <a:gd name="T13" fmla="*/ 758 h 1973"/>
                <a:gd name="T14" fmla="*/ 1669 w 3695"/>
                <a:gd name="T15" fmla="*/ 971 h 1973"/>
                <a:gd name="T16" fmla="*/ 1281 w 3695"/>
                <a:gd name="T17" fmla="*/ 822 h 1973"/>
                <a:gd name="T18" fmla="*/ 1080 w 3695"/>
                <a:gd name="T19" fmla="*/ 960 h 1973"/>
                <a:gd name="T20" fmla="*/ 1350 w 3695"/>
                <a:gd name="T21" fmla="*/ 1117 h 1973"/>
                <a:gd name="T22" fmla="*/ 1859 w 3695"/>
                <a:gd name="T23" fmla="*/ 1537 h 1973"/>
                <a:gd name="T24" fmla="*/ 1316 w 3695"/>
                <a:gd name="T25" fmla="*/ 1973 h 1973"/>
                <a:gd name="T26" fmla="*/ 739 w 3695"/>
                <a:gd name="T27" fmla="*/ 1757 h 1973"/>
                <a:gd name="T28" fmla="*/ 897 w 3695"/>
                <a:gd name="T29" fmla="*/ 1535 h 1973"/>
                <a:gd name="T30" fmla="*/ 3187 w 3695"/>
                <a:gd name="T31" fmla="*/ 1581 h 1973"/>
                <a:gd name="T32" fmla="*/ 2792 w 3695"/>
                <a:gd name="T33" fmla="*/ 1947 h 1973"/>
                <a:gd name="T34" fmla="*/ 2055 w 3695"/>
                <a:gd name="T35" fmla="*/ 1947 h 1973"/>
                <a:gd name="T36" fmla="*/ 2055 w 3695"/>
                <a:gd name="T37" fmla="*/ 587 h 1973"/>
                <a:gd name="T38" fmla="*/ 2769 w 3695"/>
                <a:gd name="T39" fmla="*/ 587 h 1973"/>
                <a:gd name="T40" fmla="*/ 3160 w 3695"/>
                <a:gd name="T41" fmla="*/ 934 h 1973"/>
                <a:gd name="T42" fmla="*/ 2926 w 3695"/>
                <a:gd name="T43" fmla="*/ 1246 h 1973"/>
                <a:gd name="T44" fmla="*/ 3187 w 3695"/>
                <a:gd name="T45" fmla="*/ 1581 h 1973"/>
                <a:gd name="T46" fmla="*/ 2344 w 3695"/>
                <a:gd name="T47" fmla="*/ 1133 h 1973"/>
                <a:gd name="T48" fmla="*/ 2706 w 3695"/>
                <a:gd name="T49" fmla="*/ 1133 h 1973"/>
                <a:gd name="T50" fmla="*/ 2865 w 3695"/>
                <a:gd name="T51" fmla="*/ 981 h 1973"/>
                <a:gd name="T52" fmla="*/ 2706 w 3695"/>
                <a:gd name="T53" fmla="*/ 833 h 1973"/>
                <a:gd name="T54" fmla="*/ 2344 w 3695"/>
                <a:gd name="T55" fmla="*/ 833 h 1973"/>
                <a:gd name="T56" fmla="*/ 2344 w 3695"/>
                <a:gd name="T57" fmla="*/ 1133 h 1973"/>
                <a:gd name="T58" fmla="*/ 2893 w 3695"/>
                <a:gd name="T59" fmla="*/ 1539 h 1973"/>
                <a:gd name="T60" fmla="*/ 2717 w 3695"/>
                <a:gd name="T61" fmla="*/ 1380 h 1973"/>
                <a:gd name="T62" fmla="*/ 2344 w 3695"/>
                <a:gd name="T63" fmla="*/ 1380 h 1973"/>
                <a:gd name="T64" fmla="*/ 2344 w 3695"/>
                <a:gd name="T65" fmla="*/ 1701 h 1973"/>
                <a:gd name="T66" fmla="*/ 2717 w 3695"/>
                <a:gd name="T67" fmla="*/ 1701 h 1973"/>
                <a:gd name="T68" fmla="*/ 2717 w 3695"/>
                <a:gd name="T69" fmla="*/ 1699 h 1973"/>
                <a:gd name="T70" fmla="*/ 2893 w 3695"/>
                <a:gd name="T71" fmla="*/ 1539 h 1973"/>
                <a:gd name="T72" fmla="*/ 3405 w 3695"/>
                <a:gd name="T73" fmla="*/ 1947 h 1973"/>
                <a:gd name="T74" fmla="*/ 3695 w 3695"/>
                <a:gd name="T75" fmla="*/ 1947 h 1973"/>
                <a:gd name="T76" fmla="*/ 3695 w 3695"/>
                <a:gd name="T77" fmla="*/ 587 h 1973"/>
                <a:gd name="T78" fmla="*/ 3405 w 3695"/>
                <a:gd name="T79" fmla="*/ 587 h 1973"/>
                <a:gd name="T80" fmla="*/ 3405 w 3695"/>
                <a:gd name="T81" fmla="*/ 1947 h 1973"/>
                <a:gd name="T82" fmla="*/ 0 w 3695"/>
                <a:gd name="T83" fmla="*/ 194 h 1973"/>
                <a:gd name="T84" fmla="*/ 193 w 3695"/>
                <a:gd name="T85" fmla="*/ 387 h 1973"/>
                <a:gd name="T86" fmla="*/ 387 w 3695"/>
                <a:gd name="T87" fmla="*/ 194 h 1973"/>
                <a:gd name="T88" fmla="*/ 193 w 3695"/>
                <a:gd name="T89" fmla="*/ 0 h 1973"/>
                <a:gd name="T90" fmla="*/ 0 w 3695"/>
                <a:gd name="T91" fmla="*/ 194 h 1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95" h="1973">
                  <a:moveTo>
                    <a:pt x="897" y="1535"/>
                  </a:moveTo>
                  <a:cubicBezTo>
                    <a:pt x="993" y="1635"/>
                    <a:pt x="1141" y="1718"/>
                    <a:pt x="1329" y="1718"/>
                  </a:cubicBezTo>
                  <a:cubicBezTo>
                    <a:pt x="1488" y="1718"/>
                    <a:pt x="1567" y="1643"/>
                    <a:pt x="1567" y="1565"/>
                  </a:cubicBezTo>
                  <a:cubicBezTo>
                    <a:pt x="1567" y="1464"/>
                    <a:pt x="1448" y="1429"/>
                    <a:pt x="1291" y="1392"/>
                  </a:cubicBezTo>
                  <a:cubicBezTo>
                    <a:pt x="1070" y="1342"/>
                    <a:pt x="784" y="1281"/>
                    <a:pt x="784" y="978"/>
                  </a:cubicBezTo>
                  <a:cubicBezTo>
                    <a:pt x="784" y="751"/>
                    <a:pt x="979" y="568"/>
                    <a:pt x="1300" y="568"/>
                  </a:cubicBezTo>
                  <a:cubicBezTo>
                    <a:pt x="1516" y="568"/>
                    <a:pt x="1695" y="633"/>
                    <a:pt x="1830" y="758"/>
                  </a:cubicBezTo>
                  <a:cubicBezTo>
                    <a:pt x="1669" y="971"/>
                    <a:pt x="1669" y="971"/>
                    <a:pt x="1669" y="971"/>
                  </a:cubicBezTo>
                  <a:cubicBezTo>
                    <a:pt x="1560" y="870"/>
                    <a:pt x="1413" y="822"/>
                    <a:pt x="1281" y="822"/>
                  </a:cubicBezTo>
                  <a:cubicBezTo>
                    <a:pt x="1150" y="822"/>
                    <a:pt x="1080" y="880"/>
                    <a:pt x="1080" y="960"/>
                  </a:cubicBezTo>
                  <a:cubicBezTo>
                    <a:pt x="1080" y="1053"/>
                    <a:pt x="1194" y="1080"/>
                    <a:pt x="1350" y="1117"/>
                  </a:cubicBezTo>
                  <a:cubicBezTo>
                    <a:pt x="1575" y="1168"/>
                    <a:pt x="1859" y="1236"/>
                    <a:pt x="1859" y="1537"/>
                  </a:cubicBezTo>
                  <a:cubicBezTo>
                    <a:pt x="1859" y="1786"/>
                    <a:pt x="1682" y="1973"/>
                    <a:pt x="1316" y="1973"/>
                  </a:cubicBezTo>
                  <a:cubicBezTo>
                    <a:pt x="1054" y="1973"/>
                    <a:pt x="868" y="1886"/>
                    <a:pt x="739" y="1757"/>
                  </a:cubicBezTo>
                  <a:lnTo>
                    <a:pt x="897" y="1535"/>
                  </a:lnTo>
                  <a:close/>
                  <a:moveTo>
                    <a:pt x="3187" y="1581"/>
                  </a:moveTo>
                  <a:cubicBezTo>
                    <a:pt x="3187" y="1785"/>
                    <a:pt x="3051" y="1947"/>
                    <a:pt x="2792" y="1947"/>
                  </a:cubicBezTo>
                  <a:cubicBezTo>
                    <a:pt x="2055" y="1947"/>
                    <a:pt x="2055" y="1947"/>
                    <a:pt x="2055" y="1947"/>
                  </a:cubicBezTo>
                  <a:cubicBezTo>
                    <a:pt x="2055" y="587"/>
                    <a:pt x="2055" y="587"/>
                    <a:pt x="2055" y="587"/>
                  </a:cubicBezTo>
                  <a:cubicBezTo>
                    <a:pt x="2769" y="587"/>
                    <a:pt x="2769" y="587"/>
                    <a:pt x="2769" y="587"/>
                  </a:cubicBezTo>
                  <a:cubicBezTo>
                    <a:pt x="3027" y="587"/>
                    <a:pt x="3160" y="753"/>
                    <a:pt x="3160" y="934"/>
                  </a:cubicBezTo>
                  <a:cubicBezTo>
                    <a:pt x="3160" y="1105"/>
                    <a:pt x="3053" y="1220"/>
                    <a:pt x="2926" y="1246"/>
                  </a:cubicBezTo>
                  <a:cubicBezTo>
                    <a:pt x="3071" y="1269"/>
                    <a:pt x="3187" y="1410"/>
                    <a:pt x="3187" y="1581"/>
                  </a:cubicBezTo>
                  <a:close/>
                  <a:moveTo>
                    <a:pt x="2344" y="1133"/>
                  </a:moveTo>
                  <a:cubicBezTo>
                    <a:pt x="2706" y="1133"/>
                    <a:pt x="2706" y="1133"/>
                    <a:pt x="2706" y="1133"/>
                  </a:cubicBezTo>
                  <a:cubicBezTo>
                    <a:pt x="2804" y="1133"/>
                    <a:pt x="2865" y="1070"/>
                    <a:pt x="2865" y="981"/>
                  </a:cubicBezTo>
                  <a:cubicBezTo>
                    <a:pt x="2865" y="897"/>
                    <a:pt x="2804" y="833"/>
                    <a:pt x="2706" y="833"/>
                  </a:cubicBezTo>
                  <a:cubicBezTo>
                    <a:pt x="2344" y="833"/>
                    <a:pt x="2344" y="833"/>
                    <a:pt x="2344" y="833"/>
                  </a:cubicBezTo>
                  <a:lnTo>
                    <a:pt x="2344" y="1133"/>
                  </a:lnTo>
                  <a:close/>
                  <a:moveTo>
                    <a:pt x="2893" y="1539"/>
                  </a:moveTo>
                  <a:cubicBezTo>
                    <a:pt x="2893" y="1453"/>
                    <a:pt x="2832" y="1380"/>
                    <a:pt x="2717" y="1380"/>
                  </a:cubicBezTo>
                  <a:cubicBezTo>
                    <a:pt x="2344" y="1380"/>
                    <a:pt x="2344" y="1380"/>
                    <a:pt x="2344" y="1380"/>
                  </a:cubicBezTo>
                  <a:cubicBezTo>
                    <a:pt x="2344" y="1701"/>
                    <a:pt x="2344" y="1701"/>
                    <a:pt x="2344" y="1701"/>
                  </a:cubicBezTo>
                  <a:cubicBezTo>
                    <a:pt x="2717" y="1701"/>
                    <a:pt x="2717" y="1701"/>
                    <a:pt x="2717" y="1701"/>
                  </a:cubicBezTo>
                  <a:cubicBezTo>
                    <a:pt x="2717" y="1699"/>
                    <a:pt x="2717" y="1699"/>
                    <a:pt x="2717" y="1699"/>
                  </a:cubicBezTo>
                  <a:cubicBezTo>
                    <a:pt x="2827" y="1699"/>
                    <a:pt x="2893" y="1636"/>
                    <a:pt x="2893" y="1539"/>
                  </a:cubicBezTo>
                  <a:close/>
                  <a:moveTo>
                    <a:pt x="3405" y="1947"/>
                  </a:moveTo>
                  <a:cubicBezTo>
                    <a:pt x="3695" y="1947"/>
                    <a:pt x="3695" y="1947"/>
                    <a:pt x="3695" y="1947"/>
                  </a:cubicBezTo>
                  <a:cubicBezTo>
                    <a:pt x="3695" y="587"/>
                    <a:pt x="3695" y="587"/>
                    <a:pt x="3695" y="587"/>
                  </a:cubicBezTo>
                  <a:cubicBezTo>
                    <a:pt x="3405" y="587"/>
                    <a:pt x="3405" y="587"/>
                    <a:pt x="3405" y="587"/>
                  </a:cubicBezTo>
                  <a:lnTo>
                    <a:pt x="3405" y="1947"/>
                  </a:lnTo>
                  <a:close/>
                  <a:moveTo>
                    <a:pt x="0" y="194"/>
                  </a:moveTo>
                  <a:cubicBezTo>
                    <a:pt x="0" y="301"/>
                    <a:pt x="86" y="387"/>
                    <a:pt x="193" y="387"/>
                  </a:cubicBezTo>
                  <a:cubicBezTo>
                    <a:pt x="300" y="387"/>
                    <a:pt x="387" y="301"/>
                    <a:pt x="387" y="194"/>
                  </a:cubicBezTo>
                  <a:cubicBezTo>
                    <a:pt x="387" y="87"/>
                    <a:pt x="300" y="0"/>
                    <a:pt x="193" y="0"/>
                  </a:cubicBezTo>
                  <a:cubicBezTo>
                    <a:pt x="86" y="0"/>
                    <a:pt x="0" y="87"/>
                    <a:pt x="0" y="19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cxnSp>
        <p:nvCxnSpPr>
          <p:cNvPr id="11" name="Straight Connector 10">
            <a:extLst>
              <a:ext uri="{FF2B5EF4-FFF2-40B4-BE49-F238E27FC236}">
                <a16:creationId xmlns:a16="http://schemas.microsoft.com/office/drawing/2014/main" id="{F71B09A0-5993-44CB-8601-09A348B7B92B}"/>
              </a:ext>
            </a:extLst>
          </p:cNvPr>
          <p:cNvCxnSpPr>
            <a:cxnSpLocks/>
          </p:cNvCxnSpPr>
          <p:nvPr userDrawn="1"/>
        </p:nvCxnSpPr>
        <p:spPr>
          <a:xfrm>
            <a:off x="450273" y="-1905"/>
            <a:ext cx="0" cy="925829"/>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075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5407-30F4-46F1-9455-A1B612E954E5}"/>
              </a:ext>
            </a:extLst>
          </p:cNvPr>
          <p:cNvSpPr>
            <a:spLocks noGrp="1"/>
          </p:cNvSpPr>
          <p:nvPr>
            <p:ph type="title"/>
          </p:nvPr>
        </p:nvSpPr>
        <p:spPr>
          <a:xfrm>
            <a:off x="611188" y="636625"/>
            <a:ext cx="10971212" cy="3600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CEC3FF8-18E9-4719-9C8C-94881CEB65C1}"/>
              </a:ext>
            </a:extLst>
          </p:cNvPr>
          <p:cNvSpPr>
            <a:spLocks noGrp="1"/>
          </p:cNvSpPr>
          <p:nvPr>
            <p:ph sz="half" idx="1"/>
          </p:nvPr>
        </p:nvSpPr>
        <p:spPr>
          <a:xfrm>
            <a:off x="611189" y="1295400"/>
            <a:ext cx="3095572" cy="4351338"/>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44C9174-B3A5-4DD6-96A2-C5CC94135887}"/>
              </a:ext>
            </a:extLst>
          </p:cNvPr>
          <p:cNvSpPr>
            <a:spLocks noGrp="1"/>
          </p:cNvSpPr>
          <p:nvPr>
            <p:ph sz="half" idx="2"/>
          </p:nvPr>
        </p:nvSpPr>
        <p:spPr>
          <a:xfrm>
            <a:off x="4346162" y="1295400"/>
            <a:ext cx="3095572" cy="4351338"/>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33D3420-A3B0-4D31-833D-4BE32E007236}"/>
              </a:ext>
            </a:extLst>
          </p:cNvPr>
          <p:cNvSpPr>
            <a:spLocks noGrp="1"/>
          </p:cNvSpPr>
          <p:nvPr>
            <p:ph type="sldNum" sz="quarter" idx="12"/>
          </p:nvPr>
        </p:nvSpPr>
        <p:spPr/>
        <p:txBody>
          <a:bodyPr/>
          <a:lstStyle/>
          <a:p>
            <a:fld id="{4632802E-9DD6-405B-AB3F-9D3B334657C6}" type="slidenum">
              <a:rPr lang="en-US" smtClean="0"/>
              <a:t>‹#›</a:t>
            </a:fld>
            <a:endParaRPr lang="en-US"/>
          </a:p>
        </p:txBody>
      </p:sp>
      <p:sp>
        <p:nvSpPr>
          <p:cNvPr id="10" name="Footer Placeholder 4">
            <a:extLst>
              <a:ext uri="{FF2B5EF4-FFF2-40B4-BE49-F238E27FC236}">
                <a16:creationId xmlns:a16="http://schemas.microsoft.com/office/drawing/2014/main" id="{85EEE505-3E71-478E-9F09-2F9E582C94DD}"/>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tx1"/>
                </a:solidFill>
              </a:defRPr>
            </a:lvl1pPr>
          </a:lstStyle>
          <a:p>
            <a:r>
              <a:rPr lang="en-US"/>
              <a:t>Presentation Title [Insert tab &gt; Header &amp; Footer]</a:t>
            </a:r>
            <a:endParaRPr lang="en-US" dirty="0"/>
          </a:p>
        </p:txBody>
      </p:sp>
      <p:sp>
        <p:nvSpPr>
          <p:cNvPr id="8" name="Content Placeholder 3">
            <a:extLst>
              <a:ext uri="{FF2B5EF4-FFF2-40B4-BE49-F238E27FC236}">
                <a16:creationId xmlns:a16="http://schemas.microsoft.com/office/drawing/2014/main" id="{82EA7CCE-F114-47CA-9094-BAD97AE95FA8}"/>
              </a:ext>
            </a:extLst>
          </p:cNvPr>
          <p:cNvSpPr>
            <a:spLocks noGrp="1"/>
          </p:cNvSpPr>
          <p:nvPr>
            <p:ph sz="half" idx="13"/>
          </p:nvPr>
        </p:nvSpPr>
        <p:spPr>
          <a:xfrm>
            <a:off x="8081135" y="1295400"/>
            <a:ext cx="3095572" cy="4351338"/>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0458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Three Content no bkg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5407-30F4-46F1-9455-A1B612E954E5}"/>
              </a:ext>
            </a:extLst>
          </p:cNvPr>
          <p:cNvSpPr>
            <a:spLocks noGrp="1"/>
          </p:cNvSpPr>
          <p:nvPr>
            <p:ph type="title"/>
          </p:nvPr>
        </p:nvSpPr>
        <p:spPr>
          <a:xfrm>
            <a:off x="611188" y="636625"/>
            <a:ext cx="10971212" cy="3600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CEC3FF8-18E9-4719-9C8C-94881CEB65C1}"/>
              </a:ext>
            </a:extLst>
          </p:cNvPr>
          <p:cNvSpPr>
            <a:spLocks noGrp="1"/>
          </p:cNvSpPr>
          <p:nvPr>
            <p:ph sz="half" idx="1"/>
          </p:nvPr>
        </p:nvSpPr>
        <p:spPr>
          <a:xfrm>
            <a:off x="611189" y="1295400"/>
            <a:ext cx="3095572" cy="4351338"/>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44C9174-B3A5-4DD6-96A2-C5CC94135887}"/>
              </a:ext>
            </a:extLst>
          </p:cNvPr>
          <p:cNvSpPr>
            <a:spLocks noGrp="1"/>
          </p:cNvSpPr>
          <p:nvPr>
            <p:ph sz="half" idx="2"/>
          </p:nvPr>
        </p:nvSpPr>
        <p:spPr>
          <a:xfrm>
            <a:off x="4346162" y="1295400"/>
            <a:ext cx="3095572" cy="4351338"/>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33D3420-A3B0-4D31-833D-4BE32E007236}"/>
              </a:ext>
            </a:extLst>
          </p:cNvPr>
          <p:cNvSpPr>
            <a:spLocks noGrp="1"/>
          </p:cNvSpPr>
          <p:nvPr>
            <p:ph type="sldNum" sz="quarter" idx="12"/>
          </p:nvPr>
        </p:nvSpPr>
        <p:spPr/>
        <p:txBody>
          <a:bodyPr/>
          <a:lstStyle/>
          <a:p>
            <a:fld id="{4632802E-9DD6-405B-AB3F-9D3B334657C6}" type="slidenum">
              <a:rPr lang="en-US" smtClean="0"/>
              <a:t>‹#›</a:t>
            </a:fld>
            <a:endParaRPr lang="en-US"/>
          </a:p>
        </p:txBody>
      </p:sp>
      <p:sp>
        <p:nvSpPr>
          <p:cNvPr id="10" name="Footer Placeholder 4">
            <a:extLst>
              <a:ext uri="{FF2B5EF4-FFF2-40B4-BE49-F238E27FC236}">
                <a16:creationId xmlns:a16="http://schemas.microsoft.com/office/drawing/2014/main" id="{85EEE505-3E71-478E-9F09-2F9E582C94DD}"/>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tx1"/>
                </a:solidFill>
              </a:defRPr>
            </a:lvl1pPr>
          </a:lstStyle>
          <a:p>
            <a:r>
              <a:rPr lang="en-US"/>
              <a:t>Presentation Title [Insert tab &gt; Header &amp; Footer]</a:t>
            </a:r>
            <a:endParaRPr lang="en-US" dirty="0"/>
          </a:p>
        </p:txBody>
      </p:sp>
      <p:sp>
        <p:nvSpPr>
          <p:cNvPr id="8" name="Content Placeholder 3">
            <a:extLst>
              <a:ext uri="{FF2B5EF4-FFF2-40B4-BE49-F238E27FC236}">
                <a16:creationId xmlns:a16="http://schemas.microsoft.com/office/drawing/2014/main" id="{82EA7CCE-F114-47CA-9094-BAD97AE95FA8}"/>
              </a:ext>
            </a:extLst>
          </p:cNvPr>
          <p:cNvSpPr>
            <a:spLocks noGrp="1"/>
          </p:cNvSpPr>
          <p:nvPr>
            <p:ph sz="half" idx="13"/>
          </p:nvPr>
        </p:nvSpPr>
        <p:spPr>
          <a:xfrm>
            <a:off x="8081135" y="1295400"/>
            <a:ext cx="3095572" cy="4351338"/>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CC78B9C3-794F-49C2-98D6-103C95847D5A}"/>
              </a:ext>
            </a:extLst>
          </p:cNvPr>
          <p:cNvCxnSpPr>
            <a:cxnSpLocks/>
          </p:cNvCxnSpPr>
          <p:nvPr userDrawn="1"/>
        </p:nvCxnSpPr>
        <p:spPr>
          <a:xfrm>
            <a:off x="450273" y="-1905"/>
            <a:ext cx="0" cy="925829"/>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2F59235-A32C-4037-930E-045558EDAF8E}"/>
              </a:ext>
            </a:extLst>
          </p:cNvPr>
          <p:cNvGrpSpPr>
            <a:grpSpLocks noChangeAspect="1"/>
          </p:cNvGrpSpPr>
          <p:nvPr userDrawn="1"/>
        </p:nvGrpSpPr>
        <p:grpSpPr bwMode="gray">
          <a:xfrm>
            <a:off x="637193" y="6137611"/>
            <a:ext cx="831561" cy="351496"/>
            <a:chOff x="479425" y="5372100"/>
            <a:chExt cx="1273175" cy="538163"/>
          </a:xfrm>
        </p:grpSpPr>
        <p:sp>
          <p:nvSpPr>
            <p:cNvPr id="12" name="Freeform 5">
              <a:extLst>
                <a:ext uri="{FF2B5EF4-FFF2-40B4-BE49-F238E27FC236}">
                  <a16:creationId xmlns:a16="http://schemas.microsoft.com/office/drawing/2014/main" id="{09F33658-8230-4DD7-993F-220B77460F13}"/>
                </a:ext>
              </a:extLst>
            </p:cNvPr>
            <p:cNvSpPr>
              <a:spLocks noEditPoints="1"/>
            </p:cNvSpPr>
            <p:nvPr userDrawn="1"/>
          </p:nvSpPr>
          <p:spPr bwMode="gray">
            <a:xfrm>
              <a:off x="604838" y="5380038"/>
              <a:ext cx="234950" cy="236538"/>
            </a:xfrm>
            <a:custGeom>
              <a:avLst/>
              <a:gdLst>
                <a:gd name="T0" fmla="*/ 164 w 863"/>
                <a:gd name="T1" fmla="*/ 0 h 866"/>
                <a:gd name="T2" fmla="*/ 328 w 863"/>
                <a:gd name="T3" fmla="*/ 164 h 866"/>
                <a:gd name="T4" fmla="*/ 164 w 863"/>
                <a:gd name="T5" fmla="*/ 328 h 866"/>
                <a:gd name="T6" fmla="*/ 0 w 863"/>
                <a:gd name="T7" fmla="*/ 164 h 866"/>
                <a:gd name="T8" fmla="*/ 164 w 863"/>
                <a:gd name="T9" fmla="*/ 0 h 866"/>
                <a:gd name="T10" fmla="*/ 536 w 863"/>
                <a:gd name="T11" fmla="*/ 702 h 866"/>
                <a:gd name="T12" fmla="*/ 699 w 863"/>
                <a:gd name="T13" fmla="*/ 866 h 866"/>
                <a:gd name="T14" fmla="*/ 863 w 863"/>
                <a:gd name="T15" fmla="*/ 702 h 866"/>
                <a:gd name="T16" fmla="*/ 699 w 863"/>
                <a:gd name="T17" fmla="*/ 538 h 866"/>
                <a:gd name="T18" fmla="*/ 536 w 863"/>
                <a:gd name="T19" fmla="*/ 702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3" h="866">
                  <a:moveTo>
                    <a:pt x="164" y="0"/>
                  </a:moveTo>
                  <a:cubicBezTo>
                    <a:pt x="255" y="0"/>
                    <a:pt x="328" y="73"/>
                    <a:pt x="328" y="164"/>
                  </a:cubicBezTo>
                  <a:cubicBezTo>
                    <a:pt x="328" y="254"/>
                    <a:pt x="255" y="328"/>
                    <a:pt x="164" y="328"/>
                  </a:cubicBezTo>
                  <a:cubicBezTo>
                    <a:pt x="74" y="328"/>
                    <a:pt x="0" y="254"/>
                    <a:pt x="0" y="164"/>
                  </a:cubicBezTo>
                  <a:cubicBezTo>
                    <a:pt x="0" y="73"/>
                    <a:pt x="74" y="0"/>
                    <a:pt x="164" y="0"/>
                  </a:cubicBezTo>
                  <a:close/>
                  <a:moveTo>
                    <a:pt x="536" y="702"/>
                  </a:moveTo>
                  <a:cubicBezTo>
                    <a:pt x="536" y="793"/>
                    <a:pt x="609" y="866"/>
                    <a:pt x="699" y="866"/>
                  </a:cubicBezTo>
                  <a:cubicBezTo>
                    <a:pt x="790" y="866"/>
                    <a:pt x="863" y="793"/>
                    <a:pt x="863" y="702"/>
                  </a:cubicBezTo>
                  <a:cubicBezTo>
                    <a:pt x="863" y="612"/>
                    <a:pt x="790" y="538"/>
                    <a:pt x="699" y="538"/>
                  </a:cubicBezTo>
                  <a:cubicBezTo>
                    <a:pt x="609" y="538"/>
                    <a:pt x="536" y="612"/>
                    <a:pt x="536" y="702"/>
                  </a:cubicBezTo>
                  <a:close/>
                </a:path>
              </a:pathLst>
            </a:cu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3" name="Freeform 6">
              <a:extLst>
                <a:ext uri="{FF2B5EF4-FFF2-40B4-BE49-F238E27FC236}">
                  <a16:creationId xmlns:a16="http://schemas.microsoft.com/office/drawing/2014/main" id="{9336C61F-F018-4F94-B32F-369A81410A87}"/>
                </a:ext>
              </a:extLst>
            </p:cNvPr>
            <p:cNvSpPr>
              <a:spLocks noEditPoints="1"/>
            </p:cNvSpPr>
            <p:nvPr userDrawn="1"/>
          </p:nvSpPr>
          <p:spPr bwMode="gray">
            <a:xfrm>
              <a:off x="479425" y="5386388"/>
              <a:ext cx="354013" cy="355600"/>
            </a:xfrm>
            <a:custGeom>
              <a:avLst/>
              <a:gdLst>
                <a:gd name="T0" fmla="*/ 1157 w 1297"/>
                <a:gd name="T1" fmla="*/ 1020 h 1299"/>
                <a:gd name="T2" fmla="*/ 1297 w 1297"/>
                <a:gd name="T3" fmla="*/ 1159 h 1299"/>
                <a:gd name="T4" fmla="*/ 1157 w 1297"/>
                <a:gd name="T5" fmla="*/ 1299 h 1299"/>
                <a:gd name="T6" fmla="*/ 1018 w 1297"/>
                <a:gd name="T7" fmla="*/ 1159 h 1299"/>
                <a:gd name="T8" fmla="*/ 1157 w 1297"/>
                <a:gd name="T9" fmla="*/ 1020 h 1299"/>
                <a:gd name="T10" fmla="*/ 483 w 1297"/>
                <a:gd name="T11" fmla="*/ 676 h 1299"/>
                <a:gd name="T12" fmla="*/ 622 w 1297"/>
                <a:gd name="T13" fmla="*/ 816 h 1299"/>
                <a:gd name="T14" fmla="*/ 762 w 1297"/>
                <a:gd name="T15" fmla="*/ 676 h 1299"/>
                <a:gd name="T16" fmla="*/ 622 w 1297"/>
                <a:gd name="T17" fmla="*/ 537 h 1299"/>
                <a:gd name="T18" fmla="*/ 483 w 1297"/>
                <a:gd name="T19" fmla="*/ 676 h 1299"/>
                <a:gd name="T20" fmla="*/ 0 w 1297"/>
                <a:gd name="T21" fmla="*/ 139 h 1299"/>
                <a:gd name="T22" fmla="*/ 139 w 1297"/>
                <a:gd name="T23" fmla="*/ 279 h 1299"/>
                <a:gd name="T24" fmla="*/ 279 w 1297"/>
                <a:gd name="T25" fmla="*/ 139 h 1299"/>
                <a:gd name="T26" fmla="*/ 139 w 1297"/>
                <a:gd name="T27" fmla="*/ 0 h 1299"/>
                <a:gd name="T28" fmla="*/ 0 w 1297"/>
                <a:gd name="T29" fmla="*/ 139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7" h="1299">
                  <a:moveTo>
                    <a:pt x="1157" y="1020"/>
                  </a:moveTo>
                  <a:cubicBezTo>
                    <a:pt x="1234" y="1020"/>
                    <a:pt x="1297" y="1082"/>
                    <a:pt x="1297" y="1159"/>
                  </a:cubicBezTo>
                  <a:cubicBezTo>
                    <a:pt x="1297" y="1236"/>
                    <a:pt x="1234" y="1299"/>
                    <a:pt x="1157" y="1299"/>
                  </a:cubicBezTo>
                  <a:cubicBezTo>
                    <a:pt x="1080" y="1299"/>
                    <a:pt x="1018" y="1236"/>
                    <a:pt x="1018" y="1159"/>
                  </a:cubicBezTo>
                  <a:cubicBezTo>
                    <a:pt x="1018" y="1082"/>
                    <a:pt x="1080" y="1020"/>
                    <a:pt x="1157" y="1020"/>
                  </a:cubicBezTo>
                  <a:close/>
                  <a:moveTo>
                    <a:pt x="483" y="676"/>
                  </a:moveTo>
                  <a:cubicBezTo>
                    <a:pt x="483" y="753"/>
                    <a:pt x="545" y="816"/>
                    <a:pt x="622" y="816"/>
                  </a:cubicBezTo>
                  <a:cubicBezTo>
                    <a:pt x="699" y="816"/>
                    <a:pt x="762" y="753"/>
                    <a:pt x="762" y="676"/>
                  </a:cubicBezTo>
                  <a:cubicBezTo>
                    <a:pt x="762" y="599"/>
                    <a:pt x="699" y="537"/>
                    <a:pt x="622" y="537"/>
                  </a:cubicBezTo>
                  <a:cubicBezTo>
                    <a:pt x="545" y="537"/>
                    <a:pt x="483" y="599"/>
                    <a:pt x="483" y="676"/>
                  </a:cubicBezTo>
                  <a:close/>
                  <a:moveTo>
                    <a:pt x="0" y="139"/>
                  </a:moveTo>
                  <a:cubicBezTo>
                    <a:pt x="0" y="216"/>
                    <a:pt x="62" y="279"/>
                    <a:pt x="139" y="279"/>
                  </a:cubicBezTo>
                  <a:cubicBezTo>
                    <a:pt x="216" y="279"/>
                    <a:pt x="279" y="216"/>
                    <a:pt x="279" y="139"/>
                  </a:cubicBezTo>
                  <a:cubicBezTo>
                    <a:pt x="279" y="62"/>
                    <a:pt x="216" y="0"/>
                    <a:pt x="139" y="0"/>
                  </a:cubicBezTo>
                  <a:cubicBezTo>
                    <a:pt x="62" y="0"/>
                    <a:pt x="0" y="62"/>
                    <a:pt x="0" y="139"/>
                  </a:cubicBezTo>
                  <a:close/>
                </a:path>
              </a:pathLst>
            </a:cu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4" name="Freeform 7">
              <a:extLst>
                <a:ext uri="{FF2B5EF4-FFF2-40B4-BE49-F238E27FC236}">
                  <a16:creationId xmlns:a16="http://schemas.microsoft.com/office/drawing/2014/main" id="{271AF74D-8D47-41F9-9460-FB245FF28D1C}"/>
                </a:ext>
              </a:extLst>
            </p:cNvPr>
            <p:cNvSpPr>
              <a:spLocks noEditPoints="1"/>
            </p:cNvSpPr>
            <p:nvPr userDrawn="1"/>
          </p:nvSpPr>
          <p:spPr bwMode="gray">
            <a:xfrm>
              <a:off x="742950" y="5372100"/>
              <a:ext cx="1009650" cy="538163"/>
            </a:xfrm>
            <a:custGeom>
              <a:avLst/>
              <a:gdLst>
                <a:gd name="T0" fmla="*/ 897 w 3695"/>
                <a:gd name="T1" fmla="*/ 1535 h 1973"/>
                <a:gd name="T2" fmla="*/ 1329 w 3695"/>
                <a:gd name="T3" fmla="*/ 1718 h 1973"/>
                <a:gd name="T4" fmla="*/ 1567 w 3695"/>
                <a:gd name="T5" fmla="*/ 1565 h 1973"/>
                <a:gd name="T6" fmla="*/ 1291 w 3695"/>
                <a:gd name="T7" fmla="*/ 1392 h 1973"/>
                <a:gd name="T8" fmla="*/ 784 w 3695"/>
                <a:gd name="T9" fmla="*/ 978 h 1973"/>
                <a:gd name="T10" fmla="*/ 1300 w 3695"/>
                <a:gd name="T11" fmla="*/ 568 h 1973"/>
                <a:gd name="T12" fmla="*/ 1830 w 3695"/>
                <a:gd name="T13" fmla="*/ 758 h 1973"/>
                <a:gd name="T14" fmla="*/ 1669 w 3695"/>
                <a:gd name="T15" fmla="*/ 971 h 1973"/>
                <a:gd name="T16" fmla="*/ 1281 w 3695"/>
                <a:gd name="T17" fmla="*/ 822 h 1973"/>
                <a:gd name="T18" fmla="*/ 1080 w 3695"/>
                <a:gd name="T19" fmla="*/ 960 h 1973"/>
                <a:gd name="T20" fmla="*/ 1350 w 3695"/>
                <a:gd name="T21" fmla="*/ 1117 h 1973"/>
                <a:gd name="T22" fmla="*/ 1859 w 3695"/>
                <a:gd name="T23" fmla="*/ 1537 h 1973"/>
                <a:gd name="T24" fmla="*/ 1316 w 3695"/>
                <a:gd name="T25" fmla="*/ 1973 h 1973"/>
                <a:gd name="T26" fmla="*/ 739 w 3695"/>
                <a:gd name="T27" fmla="*/ 1757 h 1973"/>
                <a:gd name="T28" fmla="*/ 897 w 3695"/>
                <a:gd name="T29" fmla="*/ 1535 h 1973"/>
                <a:gd name="T30" fmla="*/ 3187 w 3695"/>
                <a:gd name="T31" fmla="*/ 1581 h 1973"/>
                <a:gd name="T32" fmla="*/ 2792 w 3695"/>
                <a:gd name="T33" fmla="*/ 1947 h 1973"/>
                <a:gd name="T34" fmla="*/ 2055 w 3695"/>
                <a:gd name="T35" fmla="*/ 1947 h 1973"/>
                <a:gd name="T36" fmla="*/ 2055 w 3695"/>
                <a:gd name="T37" fmla="*/ 587 h 1973"/>
                <a:gd name="T38" fmla="*/ 2769 w 3695"/>
                <a:gd name="T39" fmla="*/ 587 h 1973"/>
                <a:gd name="T40" fmla="*/ 3160 w 3695"/>
                <a:gd name="T41" fmla="*/ 934 h 1973"/>
                <a:gd name="T42" fmla="*/ 2926 w 3695"/>
                <a:gd name="T43" fmla="*/ 1246 h 1973"/>
                <a:gd name="T44" fmla="*/ 3187 w 3695"/>
                <a:gd name="T45" fmla="*/ 1581 h 1973"/>
                <a:gd name="T46" fmla="*/ 2344 w 3695"/>
                <a:gd name="T47" fmla="*/ 1133 h 1973"/>
                <a:gd name="T48" fmla="*/ 2706 w 3695"/>
                <a:gd name="T49" fmla="*/ 1133 h 1973"/>
                <a:gd name="T50" fmla="*/ 2865 w 3695"/>
                <a:gd name="T51" fmla="*/ 981 h 1973"/>
                <a:gd name="T52" fmla="*/ 2706 w 3695"/>
                <a:gd name="T53" fmla="*/ 833 h 1973"/>
                <a:gd name="T54" fmla="*/ 2344 w 3695"/>
                <a:gd name="T55" fmla="*/ 833 h 1973"/>
                <a:gd name="T56" fmla="*/ 2344 w 3695"/>
                <a:gd name="T57" fmla="*/ 1133 h 1973"/>
                <a:gd name="T58" fmla="*/ 2893 w 3695"/>
                <a:gd name="T59" fmla="*/ 1539 h 1973"/>
                <a:gd name="T60" fmla="*/ 2717 w 3695"/>
                <a:gd name="T61" fmla="*/ 1380 h 1973"/>
                <a:gd name="T62" fmla="*/ 2344 w 3695"/>
                <a:gd name="T63" fmla="*/ 1380 h 1973"/>
                <a:gd name="T64" fmla="*/ 2344 w 3695"/>
                <a:gd name="T65" fmla="*/ 1701 h 1973"/>
                <a:gd name="T66" fmla="*/ 2717 w 3695"/>
                <a:gd name="T67" fmla="*/ 1701 h 1973"/>
                <a:gd name="T68" fmla="*/ 2717 w 3695"/>
                <a:gd name="T69" fmla="*/ 1699 h 1973"/>
                <a:gd name="T70" fmla="*/ 2893 w 3695"/>
                <a:gd name="T71" fmla="*/ 1539 h 1973"/>
                <a:gd name="T72" fmla="*/ 3405 w 3695"/>
                <a:gd name="T73" fmla="*/ 1947 h 1973"/>
                <a:gd name="T74" fmla="*/ 3695 w 3695"/>
                <a:gd name="T75" fmla="*/ 1947 h 1973"/>
                <a:gd name="T76" fmla="*/ 3695 w 3695"/>
                <a:gd name="T77" fmla="*/ 587 h 1973"/>
                <a:gd name="T78" fmla="*/ 3405 w 3695"/>
                <a:gd name="T79" fmla="*/ 587 h 1973"/>
                <a:gd name="T80" fmla="*/ 3405 w 3695"/>
                <a:gd name="T81" fmla="*/ 1947 h 1973"/>
                <a:gd name="T82" fmla="*/ 0 w 3695"/>
                <a:gd name="T83" fmla="*/ 194 h 1973"/>
                <a:gd name="T84" fmla="*/ 193 w 3695"/>
                <a:gd name="T85" fmla="*/ 387 h 1973"/>
                <a:gd name="T86" fmla="*/ 387 w 3695"/>
                <a:gd name="T87" fmla="*/ 194 h 1973"/>
                <a:gd name="T88" fmla="*/ 193 w 3695"/>
                <a:gd name="T89" fmla="*/ 0 h 1973"/>
                <a:gd name="T90" fmla="*/ 0 w 3695"/>
                <a:gd name="T91" fmla="*/ 194 h 1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95" h="1973">
                  <a:moveTo>
                    <a:pt x="897" y="1535"/>
                  </a:moveTo>
                  <a:cubicBezTo>
                    <a:pt x="993" y="1635"/>
                    <a:pt x="1141" y="1718"/>
                    <a:pt x="1329" y="1718"/>
                  </a:cubicBezTo>
                  <a:cubicBezTo>
                    <a:pt x="1488" y="1718"/>
                    <a:pt x="1567" y="1643"/>
                    <a:pt x="1567" y="1565"/>
                  </a:cubicBezTo>
                  <a:cubicBezTo>
                    <a:pt x="1567" y="1464"/>
                    <a:pt x="1448" y="1429"/>
                    <a:pt x="1291" y="1392"/>
                  </a:cubicBezTo>
                  <a:cubicBezTo>
                    <a:pt x="1070" y="1342"/>
                    <a:pt x="784" y="1281"/>
                    <a:pt x="784" y="978"/>
                  </a:cubicBezTo>
                  <a:cubicBezTo>
                    <a:pt x="784" y="751"/>
                    <a:pt x="979" y="568"/>
                    <a:pt x="1300" y="568"/>
                  </a:cubicBezTo>
                  <a:cubicBezTo>
                    <a:pt x="1516" y="568"/>
                    <a:pt x="1695" y="633"/>
                    <a:pt x="1830" y="758"/>
                  </a:cubicBezTo>
                  <a:cubicBezTo>
                    <a:pt x="1669" y="971"/>
                    <a:pt x="1669" y="971"/>
                    <a:pt x="1669" y="971"/>
                  </a:cubicBezTo>
                  <a:cubicBezTo>
                    <a:pt x="1560" y="870"/>
                    <a:pt x="1413" y="822"/>
                    <a:pt x="1281" y="822"/>
                  </a:cubicBezTo>
                  <a:cubicBezTo>
                    <a:pt x="1150" y="822"/>
                    <a:pt x="1080" y="880"/>
                    <a:pt x="1080" y="960"/>
                  </a:cubicBezTo>
                  <a:cubicBezTo>
                    <a:pt x="1080" y="1053"/>
                    <a:pt x="1194" y="1080"/>
                    <a:pt x="1350" y="1117"/>
                  </a:cubicBezTo>
                  <a:cubicBezTo>
                    <a:pt x="1575" y="1168"/>
                    <a:pt x="1859" y="1236"/>
                    <a:pt x="1859" y="1537"/>
                  </a:cubicBezTo>
                  <a:cubicBezTo>
                    <a:pt x="1859" y="1786"/>
                    <a:pt x="1682" y="1973"/>
                    <a:pt x="1316" y="1973"/>
                  </a:cubicBezTo>
                  <a:cubicBezTo>
                    <a:pt x="1054" y="1973"/>
                    <a:pt x="868" y="1886"/>
                    <a:pt x="739" y="1757"/>
                  </a:cubicBezTo>
                  <a:lnTo>
                    <a:pt x="897" y="1535"/>
                  </a:lnTo>
                  <a:close/>
                  <a:moveTo>
                    <a:pt x="3187" y="1581"/>
                  </a:moveTo>
                  <a:cubicBezTo>
                    <a:pt x="3187" y="1785"/>
                    <a:pt x="3051" y="1947"/>
                    <a:pt x="2792" y="1947"/>
                  </a:cubicBezTo>
                  <a:cubicBezTo>
                    <a:pt x="2055" y="1947"/>
                    <a:pt x="2055" y="1947"/>
                    <a:pt x="2055" y="1947"/>
                  </a:cubicBezTo>
                  <a:cubicBezTo>
                    <a:pt x="2055" y="587"/>
                    <a:pt x="2055" y="587"/>
                    <a:pt x="2055" y="587"/>
                  </a:cubicBezTo>
                  <a:cubicBezTo>
                    <a:pt x="2769" y="587"/>
                    <a:pt x="2769" y="587"/>
                    <a:pt x="2769" y="587"/>
                  </a:cubicBezTo>
                  <a:cubicBezTo>
                    <a:pt x="3027" y="587"/>
                    <a:pt x="3160" y="753"/>
                    <a:pt x="3160" y="934"/>
                  </a:cubicBezTo>
                  <a:cubicBezTo>
                    <a:pt x="3160" y="1105"/>
                    <a:pt x="3053" y="1220"/>
                    <a:pt x="2926" y="1246"/>
                  </a:cubicBezTo>
                  <a:cubicBezTo>
                    <a:pt x="3071" y="1269"/>
                    <a:pt x="3187" y="1410"/>
                    <a:pt x="3187" y="1581"/>
                  </a:cubicBezTo>
                  <a:close/>
                  <a:moveTo>
                    <a:pt x="2344" y="1133"/>
                  </a:moveTo>
                  <a:cubicBezTo>
                    <a:pt x="2706" y="1133"/>
                    <a:pt x="2706" y="1133"/>
                    <a:pt x="2706" y="1133"/>
                  </a:cubicBezTo>
                  <a:cubicBezTo>
                    <a:pt x="2804" y="1133"/>
                    <a:pt x="2865" y="1070"/>
                    <a:pt x="2865" y="981"/>
                  </a:cubicBezTo>
                  <a:cubicBezTo>
                    <a:pt x="2865" y="897"/>
                    <a:pt x="2804" y="833"/>
                    <a:pt x="2706" y="833"/>
                  </a:cubicBezTo>
                  <a:cubicBezTo>
                    <a:pt x="2344" y="833"/>
                    <a:pt x="2344" y="833"/>
                    <a:pt x="2344" y="833"/>
                  </a:cubicBezTo>
                  <a:lnTo>
                    <a:pt x="2344" y="1133"/>
                  </a:lnTo>
                  <a:close/>
                  <a:moveTo>
                    <a:pt x="2893" y="1539"/>
                  </a:moveTo>
                  <a:cubicBezTo>
                    <a:pt x="2893" y="1453"/>
                    <a:pt x="2832" y="1380"/>
                    <a:pt x="2717" y="1380"/>
                  </a:cubicBezTo>
                  <a:cubicBezTo>
                    <a:pt x="2344" y="1380"/>
                    <a:pt x="2344" y="1380"/>
                    <a:pt x="2344" y="1380"/>
                  </a:cubicBezTo>
                  <a:cubicBezTo>
                    <a:pt x="2344" y="1701"/>
                    <a:pt x="2344" y="1701"/>
                    <a:pt x="2344" y="1701"/>
                  </a:cubicBezTo>
                  <a:cubicBezTo>
                    <a:pt x="2717" y="1701"/>
                    <a:pt x="2717" y="1701"/>
                    <a:pt x="2717" y="1701"/>
                  </a:cubicBezTo>
                  <a:cubicBezTo>
                    <a:pt x="2717" y="1699"/>
                    <a:pt x="2717" y="1699"/>
                    <a:pt x="2717" y="1699"/>
                  </a:cubicBezTo>
                  <a:cubicBezTo>
                    <a:pt x="2827" y="1699"/>
                    <a:pt x="2893" y="1636"/>
                    <a:pt x="2893" y="1539"/>
                  </a:cubicBezTo>
                  <a:close/>
                  <a:moveTo>
                    <a:pt x="3405" y="1947"/>
                  </a:moveTo>
                  <a:cubicBezTo>
                    <a:pt x="3695" y="1947"/>
                    <a:pt x="3695" y="1947"/>
                    <a:pt x="3695" y="1947"/>
                  </a:cubicBezTo>
                  <a:cubicBezTo>
                    <a:pt x="3695" y="587"/>
                    <a:pt x="3695" y="587"/>
                    <a:pt x="3695" y="587"/>
                  </a:cubicBezTo>
                  <a:cubicBezTo>
                    <a:pt x="3405" y="587"/>
                    <a:pt x="3405" y="587"/>
                    <a:pt x="3405" y="587"/>
                  </a:cubicBezTo>
                  <a:lnTo>
                    <a:pt x="3405" y="1947"/>
                  </a:lnTo>
                  <a:close/>
                  <a:moveTo>
                    <a:pt x="0" y="194"/>
                  </a:moveTo>
                  <a:cubicBezTo>
                    <a:pt x="0" y="301"/>
                    <a:pt x="86" y="387"/>
                    <a:pt x="193" y="387"/>
                  </a:cubicBezTo>
                  <a:cubicBezTo>
                    <a:pt x="300" y="387"/>
                    <a:pt x="387" y="301"/>
                    <a:pt x="387" y="194"/>
                  </a:cubicBezTo>
                  <a:cubicBezTo>
                    <a:pt x="387" y="87"/>
                    <a:pt x="300" y="0"/>
                    <a:pt x="193" y="0"/>
                  </a:cubicBezTo>
                  <a:cubicBezTo>
                    <a:pt x="86" y="0"/>
                    <a:pt x="0" y="87"/>
                    <a:pt x="0" y="19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Tree>
    <p:extLst>
      <p:ext uri="{BB962C8B-B14F-4D97-AF65-F5344CB8AC3E}">
        <p14:creationId xmlns:p14="http://schemas.microsoft.com/office/powerpoint/2010/main" val="2846154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xt and Right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202031F-B3E2-4C81-B254-53EF9056A8A2}"/>
              </a:ext>
            </a:extLst>
          </p:cNvPr>
          <p:cNvSpPr>
            <a:spLocks noGrp="1"/>
          </p:cNvSpPr>
          <p:nvPr>
            <p:ph type="pic" sz="quarter" idx="13"/>
          </p:nvPr>
        </p:nvSpPr>
        <p:spPr>
          <a:xfrm>
            <a:off x="6096000" y="0"/>
            <a:ext cx="6094413" cy="6858000"/>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CF125407-30F4-46F1-9455-A1B612E954E5}"/>
              </a:ext>
            </a:extLst>
          </p:cNvPr>
          <p:cNvSpPr>
            <a:spLocks noGrp="1"/>
          </p:cNvSpPr>
          <p:nvPr>
            <p:ph type="title"/>
          </p:nvPr>
        </p:nvSpPr>
        <p:spPr>
          <a:xfrm>
            <a:off x="611188" y="636625"/>
            <a:ext cx="10971212" cy="3600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CEC3FF8-18E9-4719-9C8C-94881CEB65C1}"/>
              </a:ext>
            </a:extLst>
          </p:cNvPr>
          <p:cNvSpPr>
            <a:spLocks noGrp="1"/>
          </p:cNvSpPr>
          <p:nvPr>
            <p:ph sz="half" idx="1"/>
          </p:nvPr>
        </p:nvSpPr>
        <p:spPr>
          <a:xfrm>
            <a:off x="611188" y="1295400"/>
            <a:ext cx="4463732" cy="4351338"/>
          </a:xfrm>
        </p:spPr>
        <p:txBody>
          <a:bodyPr/>
          <a:lstStyle>
            <a:lvl1pPr>
              <a:defRPr sz="1600"/>
            </a:lvl1pPr>
            <a:lvl2pPr>
              <a:lnSpc>
                <a:spcPct val="120000"/>
              </a:lnSpc>
              <a:spcBef>
                <a:spcPts val="120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33D3420-A3B0-4D31-833D-4BE32E007236}"/>
              </a:ext>
            </a:extLst>
          </p:cNvPr>
          <p:cNvSpPr>
            <a:spLocks noGrp="1"/>
          </p:cNvSpPr>
          <p:nvPr>
            <p:ph type="sldNum" sz="quarter" idx="12"/>
          </p:nvPr>
        </p:nvSpPr>
        <p:spPr/>
        <p:txBody>
          <a:bodyPr/>
          <a:lstStyle>
            <a:lvl1pPr>
              <a:defRPr>
                <a:solidFill>
                  <a:schemeClr val="bg1"/>
                </a:solidFill>
              </a:defRPr>
            </a:lvl1pPr>
          </a:lstStyle>
          <a:p>
            <a:fld id="{4632802E-9DD6-405B-AB3F-9D3B334657C6}" type="slidenum">
              <a:rPr lang="en-US" smtClean="0"/>
              <a:pPr/>
              <a:t>‹#›</a:t>
            </a:fld>
            <a:endParaRPr lang="en-US"/>
          </a:p>
        </p:txBody>
      </p:sp>
      <p:sp>
        <p:nvSpPr>
          <p:cNvPr id="10" name="Footer Placeholder 4">
            <a:extLst>
              <a:ext uri="{FF2B5EF4-FFF2-40B4-BE49-F238E27FC236}">
                <a16:creationId xmlns:a16="http://schemas.microsoft.com/office/drawing/2014/main" id="{85EEE505-3E71-478E-9F09-2F9E582C94DD}"/>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bg1"/>
                </a:solidFill>
              </a:defRPr>
            </a:lvl1pPr>
          </a:lstStyle>
          <a:p>
            <a:r>
              <a:rPr lang="en-US"/>
              <a:t>Presentation Title [Insert tab &gt; Header &amp; Footer]</a:t>
            </a:r>
            <a:endParaRPr lang="en-US" dirty="0"/>
          </a:p>
        </p:txBody>
      </p:sp>
      <p:grpSp>
        <p:nvGrpSpPr>
          <p:cNvPr id="17" name="Group 16">
            <a:extLst>
              <a:ext uri="{FF2B5EF4-FFF2-40B4-BE49-F238E27FC236}">
                <a16:creationId xmlns:a16="http://schemas.microsoft.com/office/drawing/2014/main" id="{B6B841AD-B1DB-4FA4-9F02-1FE2AD873525}"/>
              </a:ext>
            </a:extLst>
          </p:cNvPr>
          <p:cNvGrpSpPr>
            <a:grpSpLocks noChangeAspect="1"/>
          </p:cNvGrpSpPr>
          <p:nvPr userDrawn="1"/>
        </p:nvGrpSpPr>
        <p:grpSpPr bwMode="gray">
          <a:xfrm>
            <a:off x="637193" y="6137611"/>
            <a:ext cx="831561" cy="351496"/>
            <a:chOff x="479425" y="5372100"/>
            <a:chExt cx="1273175" cy="538163"/>
          </a:xfrm>
        </p:grpSpPr>
        <p:sp>
          <p:nvSpPr>
            <p:cNvPr id="18" name="Freeform 5">
              <a:extLst>
                <a:ext uri="{FF2B5EF4-FFF2-40B4-BE49-F238E27FC236}">
                  <a16:creationId xmlns:a16="http://schemas.microsoft.com/office/drawing/2014/main" id="{8E35A64D-1F29-4388-B17B-66E14E09F504}"/>
                </a:ext>
              </a:extLst>
            </p:cNvPr>
            <p:cNvSpPr>
              <a:spLocks noEditPoints="1"/>
            </p:cNvSpPr>
            <p:nvPr userDrawn="1"/>
          </p:nvSpPr>
          <p:spPr bwMode="gray">
            <a:xfrm>
              <a:off x="604838" y="5380038"/>
              <a:ext cx="234950" cy="236538"/>
            </a:xfrm>
            <a:custGeom>
              <a:avLst/>
              <a:gdLst>
                <a:gd name="T0" fmla="*/ 164 w 863"/>
                <a:gd name="T1" fmla="*/ 0 h 866"/>
                <a:gd name="T2" fmla="*/ 328 w 863"/>
                <a:gd name="T3" fmla="*/ 164 h 866"/>
                <a:gd name="T4" fmla="*/ 164 w 863"/>
                <a:gd name="T5" fmla="*/ 328 h 866"/>
                <a:gd name="T6" fmla="*/ 0 w 863"/>
                <a:gd name="T7" fmla="*/ 164 h 866"/>
                <a:gd name="T8" fmla="*/ 164 w 863"/>
                <a:gd name="T9" fmla="*/ 0 h 866"/>
                <a:gd name="T10" fmla="*/ 536 w 863"/>
                <a:gd name="T11" fmla="*/ 702 h 866"/>
                <a:gd name="T12" fmla="*/ 699 w 863"/>
                <a:gd name="T13" fmla="*/ 866 h 866"/>
                <a:gd name="T14" fmla="*/ 863 w 863"/>
                <a:gd name="T15" fmla="*/ 702 h 866"/>
                <a:gd name="T16" fmla="*/ 699 w 863"/>
                <a:gd name="T17" fmla="*/ 538 h 866"/>
                <a:gd name="T18" fmla="*/ 536 w 863"/>
                <a:gd name="T19" fmla="*/ 702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3" h="866">
                  <a:moveTo>
                    <a:pt x="164" y="0"/>
                  </a:moveTo>
                  <a:cubicBezTo>
                    <a:pt x="255" y="0"/>
                    <a:pt x="328" y="73"/>
                    <a:pt x="328" y="164"/>
                  </a:cubicBezTo>
                  <a:cubicBezTo>
                    <a:pt x="328" y="254"/>
                    <a:pt x="255" y="328"/>
                    <a:pt x="164" y="328"/>
                  </a:cubicBezTo>
                  <a:cubicBezTo>
                    <a:pt x="74" y="328"/>
                    <a:pt x="0" y="254"/>
                    <a:pt x="0" y="164"/>
                  </a:cubicBezTo>
                  <a:cubicBezTo>
                    <a:pt x="0" y="73"/>
                    <a:pt x="74" y="0"/>
                    <a:pt x="164" y="0"/>
                  </a:cubicBezTo>
                  <a:close/>
                  <a:moveTo>
                    <a:pt x="536" y="702"/>
                  </a:moveTo>
                  <a:cubicBezTo>
                    <a:pt x="536" y="793"/>
                    <a:pt x="609" y="866"/>
                    <a:pt x="699" y="866"/>
                  </a:cubicBezTo>
                  <a:cubicBezTo>
                    <a:pt x="790" y="866"/>
                    <a:pt x="863" y="793"/>
                    <a:pt x="863" y="702"/>
                  </a:cubicBezTo>
                  <a:cubicBezTo>
                    <a:pt x="863" y="612"/>
                    <a:pt x="790" y="538"/>
                    <a:pt x="699" y="538"/>
                  </a:cubicBezTo>
                  <a:cubicBezTo>
                    <a:pt x="609" y="538"/>
                    <a:pt x="536" y="612"/>
                    <a:pt x="536" y="702"/>
                  </a:cubicBezTo>
                  <a:close/>
                </a:path>
              </a:pathLst>
            </a:cu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9" name="Freeform 6">
              <a:extLst>
                <a:ext uri="{FF2B5EF4-FFF2-40B4-BE49-F238E27FC236}">
                  <a16:creationId xmlns:a16="http://schemas.microsoft.com/office/drawing/2014/main" id="{16B05B63-CD4D-4C63-9ADD-7737C5160B5E}"/>
                </a:ext>
              </a:extLst>
            </p:cNvPr>
            <p:cNvSpPr>
              <a:spLocks noEditPoints="1"/>
            </p:cNvSpPr>
            <p:nvPr userDrawn="1"/>
          </p:nvSpPr>
          <p:spPr bwMode="gray">
            <a:xfrm>
              <a:off x="479425" y="5386388"/>
              <a:ext cx="354013" cy="355600"/>
            </a:xfrm>
            <a:custGeom>
              <a:avLst/>
              <a:gdLst>
                <a:gd name="T0" fmla="*/ 1157 w 1297"/>
                <a:gd name="T1" fmla="*/ 1020 h 1299"/>
                <a:gd name="T2" fmla="*/ 1297 w 1297"/>
                <a:gd name="T3" fmla="*/ 1159 h 1299"/>
                <a:gd name="T4" fmla="*/ 1157 w 1297"/>
                <a:gd name="T5" fmla="*/ 1299 h 1299"/>
                <a:gd name="T6" fmla="*/ 1018 w 1297"/>
                <a:gd name="T7" fmla="*/ 1159 h 1299"/>
                <a:gd name="T8" fmla="*/ 1157 w 1297"/>
                <a:gd name="T9" fmla="*/ 1020 h 1299"/>
                <a:gd name="T10" fmla="*/ 483 w 1297"/>
                <a:gd name="T11" fmla="*/ 676 h 1299"/>
                <a:gd name="T12" fmla="*/ 622 w 1297"/>
                <a:gd name="T13" fmla="*/ 816 h 1299"/>
                <a:gd name="T14" fmla="*/ 762 w 1297"/>
                <a:gd name="T15" fmla="*/ 676 h 1299"/>
                <a:gd name="T16" fmla="*/ 622 w 1297"/>
                <a:gd name="T17" fmla="*/ 537 h 1299"/>
                <a:gd name="T18" fmla="*/ 483 w 1297"/>
                <a:gd name="T19" fmla="*/ 676 h 1299"/>
                <a:gd name="T20" fmla="*/ 0 w 1297"/>
                <a:gd name="T21" fmla="*/ 139 h 1299"/>
                <a:gd name="T22" fmla="*/ 139 w 1297"/>
                <a:gd name="T23" fmla="*/ 279 h 1299"/>
                <a:gd name="T24" fmla="*/ 279 w 1297"/>
                <a:gd name="T25" fmla="*/ 139 h 1299"/>
                <a:gd name="T26" fmla="*/ 139 w 1297"/>
                <a:gd name="T27" fmla="*/ 0 h 1299"/>
                <a:gd name="T28" fmla="*/ 0 w 1297"/>
                <a:gd name="T29" fmla="*/ 139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7" h="1299">
                  <a:moveTo>
                    <a:pt x="1157" y="1020"/>
                  </a:moveTo>
                  <a:cubicBezTo>
                    <a:pt x="1234" y="1020"/>
                    <a:pt x="1297" y="1082"/>
                    <a:pt x="1297" y="1159"/>
                  </a:cubicBezTo>
                  <a:cubicBezTo>
                    <a:pt x="1297" y="1236"/>
                    <a:pt x="1234" y="1299"/>
                    <a:pt x="1157" y="1299"/>
                  </a:cubicBezTo>
                  <a:cubicBezTo>
                    <a:pt x="1080" y="1299"/>
                    <a:pt x="1018" y="1236"/>
                    <a:pt x="1018" y="1159"/>
                  </a:cubicBezTo>
                  <a:cubicBezTo>
                    <a:pt x="1018" y="1082"/>
                    <a:pt x="1080" y="1020"/>
                    <a:pt x="1157" y="1020"/>
                  </a:cubicBezTo>
                  <a:close/>
                  <a:moveTo>
                    <a:pt x="483" y="676"/>
                  </a:moveTo>
                  <a:cubicBezTo>
                    <a:pt x="483" y="753"/>
                    <a:pt x="545" y="816"/>
                    <a:pt x="622" y="816"/>
                  </a:cubicBezTo>
                  <a:cubicBezTo>
                    <a:pt x="699" y="816"/>
                    <a:pt x="762" y="753"/>
                    <a:pt x="762" y="676"/>
                  </a:cubicBezTo>
                  <a:cubicBezTo>
                    <a:pt x="762" y="599"/>
                    <a:pt x="699" y="537"/>
                    <a:pt x="622" y="537"/>
                  </a:cubicBezTo>
                  <a:cubicBezTo>
                    <a:pt x="545" y="537"/>
                    <a:pt x="483" y="599"/>
                    <a:pt x="483" y="676"/>
                  </a:cubicBezTo>
                  <a:close/>
                  <a:moveTo>
                    <a:pt x="0" y="139"/>
                  </a:moveTo>
                  <a:cubicBezTo>
                    <a:pt x="0" y="216"/>
                    <a:pt x="62" y="279"/>
                    <a:pt x="139" y="279"/>
                  </a:cubicBezTo>
                  <a:cubicBezTo>
                    <a:pt x="216" y="279"/>
                    <a:pt x="279" y="216"/>
                    <a:pt x="279" y="139"/>
                  </a:cubicBezTo>
                  <a:cubicBezTo>
                    <a:pt x="279" y="62"/>
                    <a:pt x="216" y="0"/>
                    <a:pt x="139" y="0"/>
                  </a:cubicBezTo>
                  <a:cubicBezTo>
                    <a:pt x="62" y="0"/>
                    <a:pt x="0" y="62"/>
                    <a:pt x="0" y="139"/>
                  </a:cubicBezTo>
                  <a:close/>
                </a:path>
              </a:pathLst>
            </a:cu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0" name="Freeform 7">
              <a:extLst>
                <a:ext uri="{FF2B5EF4-FFF2-40B4-BE49-F238E27FC236}">
                  <a16:creationId xmlns:a16="http://schemas.microsoft.com/office/drawing/2014/main" id="{C864CA66-8A3C-4C7D-A052-808C89592C56}"/>
                </a:ext>
              </a:extLst>
            </p:cNvPr>
            <p:cNvSpPr>
              <a:spLocks noEditPoints="1"/>
            </p:cNvSpPr>
            <p:nvPr userDrawn="1"/>
          </p:nvSpPr>
          <p:spPr bwMode="gray">
            <a:xfrm>
              <a:off x="742950" y="5372100"/>
              <a:ext cx="1009650" cy="538163"/>
            </a:xfrm>
            <a:custGeom>
              <a:avLst/>
              <a:gdLst>
                <a:gd name="T0" fmla="*/ 897 w 3695"/>
                <a:gd name="T1" fmla="*/ 1535 h 1973"/>
                <a:gd name="T2" fmla="*/ 1329 w 3695"/>
                <a:gd name="T3" fmla="*/ 1718 h 1973"/>
                <a:gd name="T4" fmla="*/ 1567 w 3695"/>
                <a:gd name="T5" fmla="*/ 1565 h 1973"/>
                <a:gd name="T6" fmla="*/ 1291 w 3695"/>
                <a:gd name="T7" fmla="*/ 1392 h 1973"/>
                <a:gd name="T8" fmla="*/ 784 w 3695"/>
                <a:gd name="T9" fmla="*/ 978 h 1973"/>
                <a:gd name="T10" fmla="*/ 1300 w 3695"/>
                <a:gd name="T11" fmla="*/ 568 h 1973"/>
                <a:gd name="T12" fmla="*/ 1830 w 3695"/>
                <a:gd name="T13" fmla="*/ 758 h 1973"/>
                <a:gd name="T14" fmla="*/ 1669 w 3695"/>
                <a:gd name="T15" fmla="*/ 971 h 1973"/>
                <a:gd name="T16" fmla="*/ 1281 w 3695"/>
                <a:gd name="T17" fmla="*/ 822 h 1973"/>
                <a:gd name="T18" fmla="*/ 1080 w 3695"/>
                <a:gd name="T19" fmla="*/ 960 h 1973"/>
                <a:gd name="T20" fmla="*/ 1350 w 3695"/>
                <a:gd name="T21" fmla="*/ 1117 h 1973"/>
                <a:gd name="T22" fmla="*/ 1859 w 3695"/>
                <a:gd name="T23" fmla="*/ 1537 h 1973"/>
                <a:gd name="T24" fmla="*/ 1316 w 3695"/>
                <a:gd name="T25" fmla="*/ 1973 h 1973"/>
                <a:gd name="T26" fmla="*/ 739 w 3695"/>
                <a:gd name="T27" fmla="*/ 1757 h 1973"/>
                <a:gd name="T28" fmla="*/ 897 w 3695"/>
                <a:gd name="T29" fmla="*/ 1535 h 1973"/>
                <a:gd name="T30" fmla="*/ 3187 w 3695"/>
                <a:gd name="T31" fmla="*/ 1581 h 1973"/>
                <a:gd name="T32" fmla="*/ 2792 w 3695"/>
                <a:gd name="T33" fmla="*/ 1947 h 1973"/>
                <a:gd name="T34" fmla="*/ 2055 w 3695"/>
                <a:gd name="T35" fmla="*/ 1947 h 1973"/>
                <a:gd name="T36" fmla="*/ 2055 w 3695"/>
                <a:gd name="T37" fmla="*/ 587 h 1973"/>
                <a:gd name="T38" fmla="*/ 2769 w 3695"/>
                <a:gd name="T39" fmla="*/ 587 h 1973"/>
                <a:gd name="T40" fmla="*/ 3160 w 3695"/>
                <a:gd name="T41" fmla="*/ 934 h 1973"/>
                <a:gd name="T42" fmla="*/ 2926 w 3695"/>
                <a:gd name="T43" fmla="*/ 1246 h 1973"/>
                <a:gd name="T44" fmla="*/ 3187 w 3695"/>
                <a:gd name="T45" fmla="*/ 1581 h 1973"/>
                <a:gd name="T46" fmla="*/ 2344 w 3695"/>
                <a:gd name="T47" fmla="*/ 1133 h 1973"/>
                <a:gd name="T48" fmla="*/ 2706 w 3695"/>
                <a:gd name="T49" fmla="*/ 1133 h 1973"/>
                <a:gd name="T50" fmla="*/ 2865 w 3695"/>
                <a:gd name="T51" fmla="*/ 981 h 1973"/>
                <a:gd name="T52" fmla="*/ 2706 w 3695"/>
                <a:gd name="T53" fmla="*/ 833 h 1973"/>
                <a:gd name="T54" fmla="*/ 2344 w 3695"/>
                <a:gd name="T55" fmla="*/ 833 h 1973"/>
                <a:gd name="T56" fmla="*/ 2344 w 3695"/>
                <a:gd name="T57" fmla="*/ 1133 h 1973"/>
                <a:gd name="T58" fmla="*/ 2893 w 3695"/>
                <a:gd name="T59" fmla="*/ 1539 h 1973"/>
                <a:gd name="T60" fmla="*/ 2717 w 3695"/>
                <a:gd name="T61" fmla="*/ 1380 h 1973"/>
                <a:gd name="T62" fmla="*/ 2344 w 3695"/>
                <a:gd name="T63" fmla="*/ 1380 h 1973"/>
                <a:gd name="T64" fmla="*/ 2344 w 3695"/>
                <a:gd name="T65" fmla="*/ 1701 h 1973"/>
                <a:gd name="T66" fmla="*/ 2717 w 3695"/>
                <a:gd name="T67" fmla="*/ 1701 h 1973"/>
                <a:gd name="T68" fmla="*/ 2717 w 3695"/>
                <a:gd name="T69" fmla="*/ 1699 h 1973"/>
                <a:gd name="T70" fmla="*/ 2893 w 3695"/>
                <a:gd name="T71" fmla="*/ 1539 h 1973"/>
                <a:gd name="T72" fmla="*/ 3405 w 3695"/>
                <a:gd name="T73" fmla="*/ 1947 h 1973"/>
                <a:gd name="T74" fmla="*/ 3695 w 3695"/>
                <a:gd name="T75" fmla="*/ 1947 h 1973"/>
                <a:gd name="T76" fmla="*/ 3695 w 3695"/>
                <a:gd name="T77" fmla="*/ 587 h 1973"/>
                <a:gd name="T78" fmla="*/ 3405 w 3695"/>
                <a:gd name="T79" fmla="*/ 587 h 1973"/>
                <a:gd name="T80" fmla="*/ 3405 w 3695"/>
                <a:gd name="T81" fmla="*/ 1947 h 1973"/>
                <a:gd name="T82" fmla="*/ 0 w 3695"/>
                <a:gd name="T83" fmla="*/ 194 h 1973"/>
                <a:gd name="T84" fmla="*/ 193 w 3695"/>
                <a:gd name="T85" fmla="*/ 387 h 1973"/>
                <a:gd name="T86" fmla="*/ 387 w 3695"/>
                <a:gd name="T87" fmla="*/ 194 h 1973"/>
                <a:gd name="T88" fmla="*/ 193 w 3695"/>
                <a:gd name="T89" fmla="*/ 0 h 1973"/>
                <a:gd name="T90" fmla="*/ 0 w 3695"/>
                <a:gd name="T91" fmla="*/ 194 h 1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95" h="1973">
                  <a:moveTo>
                    <a:pt x="897" y="1535"/>
                  </a:moveTo>
                  <a:cubicBezTo>
                    <a:pt x="993" y="1635"/>
                    <a:pt x="1141" y="1718"/>
                    <a:pt x="1329" y="1718"/>
                  </a:cubicBezTo>
                  <a:cubicBezTo>
                    <a:pt x="1488" y="1718"/>
                    <a:pt x="1567" y="1643"/>
                    <a:pt x="1567" y="1565"/>
                  </a:cubicBezTo>
                  <a:cubicBezTo>
                    <a:pt x="1567" y="1464"/>
                    <a:pt x="1448" y="1429"/>
                    <a:pt x="1291" y="1392"/>
                  </a:cubicBezTo>
                  <a:cubicBezTo>
                    <a:pt x="1070" y="1342"/>
                    <a:pt x="784" y="1281"/>
                    <a:pt x="784" y="978"/>
                  </a:cubicBezTo>
                  <a:cubicBezTo>
                    <a:pt x="784" y="751"/>
                    <a:pt x="979" y="568"/>
                    <a:pt x="1300" y="568"/>
                  </a:cubicBezTo>
                  <a:cubicBezTo>
                    <a:pt x="1516" y="568"/>
                    <a:pt x="1695" y="633"/>
                    <a:pt x="1830" y="758"/>
                  </a:cubicBezTo>
                  <a:cubicBezTo>
                    <a:pt x="1669" y="971"/>
                    <a:pt x="1669" y="971"/>
                    <a:pt x="1669" y="971"/>
                  </a:cubicBezTo>
                  <a:cubicBezTo>
                    <a:pt x="1560" y="870"/>
                    <a:pt x="1413" y="822"/>
                    <a:pt x="1281" y="822"/>
                  </a:cubicBezTo>
                  <a:cubicBezTo>
                    <a:pt x="1150" y="822"/>
                    <a:pt x="1080" y="880"/>
                    <a:pt x="1080" y="960"/>
                  </a:cubicBezTo>
                  <a:cubicBezTo>
                    <a:pt x="1080" y="1053"/>
                    <a:pt x="1194" y="1080"/>
                    <a:pt x="1350" y="1117"/>
                  </a:cubicBezTo>
                  <a:cubicBezTo>
                    <a:pt x="1575" y="1168"/>
                    <a:pt x="1859" y="1236"/>
                    <a:pt x="1859" y="1537"/>
                  </a:cubicBezTo>
                  <a:cubicBezTo>
                    <a:pt x="1859" y="1786"/>
                    <a:pt x="1682" y="1973"/>
                    <a:pt x="1316" y="1973"/>
                  </a:cubicBezTo>
                  <a:cubicBezTo>
                    <a:pt x="1054" y="1973"/>
                    <a:pt x="868" y="1886"/>
                    <a:pt x="739" y="1757"/>
                  </a:cubicBezTo>
                  <a:lnTo>
                    <a:pt x="897" y="1535"/>
                  </a:lnTo>
                  <a:close/>
                  <a:moveTo>
                    <a:pt x="3187" y="1581"/>
                  </a:moveTo>
                  <a:cubicBezTo>
                    <a:pt x="3187" y="1785"/>
                    <a:pt x="3051" y="1947"/>
                    <a:pt x="2792" y="1947"/>
                  </a:cubicBezTo>
                  <a:cubicBezTo>
                    <a:pt x="2055" y="1947"/>
                    <a:pt x="2055" y="1947"/>
                    <a:pt x="2055" y="1947"/>
                  </a:cubicBezTo>
                  <a:cubicBezTo>
                    <a:pt x="2055" y="587"/>
                    <a:pt x="2055" y="587"/>
                    <a:pt x="2055" y="587"/>
                  </a:cubicBezTo>
                  <a:cubicBezTo>
                    <a:pt x="2769" y="587"/>
                    <a:pt x="2769" y="587"/>
                    <a:pt x="2769" y="587"/>
                  </a:cubicBezTo>
                  <a:cubicBezTo>
                    <a:pt x="3027" y="587"/>
                    <a:pt x="3160" y="753"/>
                    <a:pt x="3160" y="934"/>
                  </a:cubicBezTo>
                  <a:cubicBezTo>
                    <a:pt x="3160" y="1105"/>
                    <a:pt x="3053" y="1220"/>
                    <a:pt x="2926" y="1246"/>
                  </a:cubicBezTo>
                  <a:cubicBezTo>
                    <a:pt x="3071" y="1269"/>
                    <a:pt x="3187" y="1410"/>
                    <a:pt x="3187" y="1581"/>
                  </a:cubicBezTo>
                  <a:close/>
                  <a:moveTo>
                    <a:pt x="2344" y="1133"/>
                  </a:moveTo>
                  <a:cubicBezTo>
                    <a:pt x="2706" y="1133"/>
                    <a:pt x="2706" y="1133"/>
                    <a:pt x="2706" y="1133"/>
                  </a:cubicBezTo>
                  <a:cubicBezTo>
                    <a:pt x="2804" y="1133"/>
                    <a:pt x="2865" y="1070"/>
                    <a:pt x="2865" y="981"/>
                  </a:cubicBezTo>
                  <a:cubicBezTo>
                    <a:pt x="2865" y="897"/>
                    <a:pt x="2804" y="833"/>
                    <a:pt x="2706" y="833"/>
                  </a:cubicBezTo>
                  <a:cubicBezTo>
                    <a:pt x="2344" y="833"/>
                    <a:pt x="2344" y="833"/>
                    <a:pt x="2344" y="833"/>
                  </a:cubicBezTo>
                  <a:lnTo>
                    <a:pt x="2344" y="1133"/>
                  </a:lnTo>
                  <a:close/>
                  <a:moveTo>
                    <a:pt x="2893" y="1539"/>
                  </a:moveTo>
                  <a:cubicBezTo>
                    <a:pt x="2893" y="1453"/>
                    <a:pt x="2832" y="1380"/>
                    <a:pt x="2717" y="1380"/>
                  </a:cubicBezTo>
                  <a:cubicBezTo>
                    <a:pt x="2344" y="1380"/>
                    <a:pt x="2344" y="1380"/>
                    <a:pt x="2344" y="1380"/>
                  </a:cubicBezTo>
                  <a:cubicBezTo>
                    <a:pt x="2344" y="1701"/>
                    <a:pt x="2344" y="1701"/>
                    <a:pt x="2344" y="1701"/>
                  </a:cubicBezTo>
                  <a:cubicBezTo>
                    <a:pt x="2717" y="1701"/>
                    <a:pt x="2717" y="1701"/>
                    <a:pt x="2717" y="1701"/>
                  </a:cubicBezTo>
                  <a:cubicBezTo>
                    <a:pt x="2717" y="1699"/>
                    <a:pt x="2717" y="1699"/>
                    <a:pt x="2717" y="1699"/>
                  </a:cubicBezTo>
                  <a:cubicBezTo>
                    <a:pt x="2827" y="1699"/>
                    <a:pt x="2893" y="1636"/>
                    <a:pt x="2893" y="1539"/>
                  </a:cubicBezTo>
                  <a:close/>
                  <a:moveTo>
                    <a:pt x="3405" y="1947"/>
                  </a:moveTo>
                  <a:cubicBezTo>
                    <a:pt x="3695" y="1947"/>
                    <a:pt x="3695" y="1947"/>
                    <a:pt x="3695" y="1947"/>
                  </a:cubicBezTo>
                  <a:cubicBezTo>
                    <a:pt x="3695" y="587"/>
                    <a:pt x="3695" y="587"/>
                    <a:pt x="3695" y="587"/>
                  </a:cubicBezTo>
                  <a:cubicBezTo>
                    <a:pt x="3405" y="587"/>
                    <a:pt x="3405" y="587"/>
                    <a:pt x="3405" y="587"/>
                  </a:cubicBezTo>
                  <a:lnTo>
                    <a:pt x="3405" y="1947"/>
                  </a:lnTo>
                  <a:close/>
                  <a:moveTo>
                    <a:pt x="0" y="194"/>
                  </a:moveTo>
                  <a:cubicBezTo>
                    <a:pt x="0" y="301"/>
                    <a:pt x="86" y="387"/>
                    <a:pt x="193" y="387"/>
                  </a:cubicBezTo>
                  <a:cubicBezTo>
                    <a:pt x="300" y="387"/>
                    <a:pt x="387" y="301"/>
                    <a:pt x="387" y="194"/>
                  </a:cubicBezTo>
                  <a:cubicBezTo>
                    <a:pt x="387" y="87"/>
                    <a:pt x="300" y="0"/>
                    <a:pt x="193" y="0"/>
                  </a:cubicBezTo>
                  <a:cubicBezTo>
                    <a:pt x="86" y="0"/>
                    <a:pt x="0" y="87"/>
                    <a:pt x="0" y="19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cxnSp>
        <p:nvCxnSpPr>
          <p:cNvPr id="11" name="Straight Connector 10">
            <a:extLst>
              <a:ext uri="{FF2B5EF4-FFF2-40B4-BE49-F238E27FC236}">
                <a16:creationId xmlns:a16="http://schemas.microsoft.com/office/drawing/2014/main" id="{FD96B2CE-72FE-4661-A93D-76EB02D95659}"/>
              </a:ext>
            </a:extLst>
          </p:cNvPr>
          <p:cNvCxnSpPr>
            <a:cxnSpLocks/>
          </p:cNvCxnSpPr>
          <p:nvPr userDrawn="1"/>
        </p:nvCxnSpPr>
        <p:spPr>
          <a:xfrm>
            <a:off x="450273" y="-1905"/>
            <a:ext cx="0" cy="925829"/>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171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202031F-B3E2-4C81-B254-53EF9056A8A2}"/>
              </a:ext>
            </a:extLst>
          </p:cNvPr>
          <p:cNvSpPr>
            <a:spLocks noGrp="1"/>
          </p:cNvSpPr>
          <p:nvPr>
            <p:ph type="pic" sz="quarter" idx="13"/>
          </p:nvPr>
        </p:nvSpPr>
        <p:spPr bwMode="gray">
          <a:xfrm>
            <a:off x="0" y="-4572"/>
            <a:ext cx="12190413" cy="6867144"/>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CF125407-30F4-46F1-9455-A1B612E954E5}"/>
              </a:ext>
            </a:extLst>
          </p:cNvPr>
          <p:cNvSpPr>
            <a:spLocks noGrp="1"/>
          </p:cNvSpPr>
          <p:nvPr>
            <p:ph type="title"/>
          </p:nvPr>
        </p:nvSpPr>
        <p:spPr bwMode="white">
          <a:xfrm>
            <a:off x="612648" y="636625"/>
            <a:ext cx="10971212" cy="360099"/>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CEC3FF8-18E9-4719-9C8C-94881CEB65C1}"/>
              </a:ext>
            </a:extLst>
          </p:cNvPr>
          <p:cNvSpPr>
            <a:spLocks noGrp="1"/>
          </p:cNvSpPr>
          <p:nvPr>
            <p:ph sz="half" idx="1"/>
          </p:nvPr>
        </p:nvSpPr>
        <p:spPr bwMode="white">
          <a:xfrm>
            <a:off x="612648" y="1295400"/>
            <a:ext cx="4463732" cy="4351338"/>
          </a:xfrm>
        </p:spPr>
        <p:txBody>
          <a:bodyPr/>
          <a:lstStyle>
            <a:lvl1pPr>
              <a:defRPr sz="1600" b="0">
                <a:solidFill>
                  <a:schemeClr val="bg1"/>
                </a:solidFill>
              </a:defRPr>
            </a:lvl1pPr>
            <a:lvl2pPr>
              <a:lnSpc>
                <a:spcPct val="120000"/>
              </a:lnSpc>
              <a:spcBef>
                <a:spcPts val="1200"/>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33D3420-A3B0-4D31-833D-4BE32E007236}"/>
              </a:ext>
            </a:extLst>
          </p:cNvPr>
          <p:cNvSpPr>
            <a:spLocks noGrp="1"/>
          </p:cNvSpPr>
          <p:nvPr>
            <p:ph type="sldNum" sz="quarter" idx="12"/>
          </p:nvPr>
        </p:nvSpPr>
        <p:spPr bwMode="white"/>
        <p:txBody>
          <a:bodyPr/>
          <a:lstStyle>
            <a:lvl1pPr>
              <a:defRPr>
                <a:solidFill>
                  <a:schemeClr val="bg1"/>
                </a:solidFill>
              </a:defRPr>
            </a:lvl1pPr>
          </a:lstStyle>
          <a:p>
            <a:fld id="{4632802E-9DD6-405B-AB3F-9D3B334657C6}" type="slidenum">
              <a:rPr lang="en-US" smtClean="0"/>
              <a:pPr/>
              <a:t>‹#›</a:t>
            </a:fld>
            <a:endParaRPr lang="en-US"/>
          </a:p>
        </p:txBody>
      </p:sp>
      <p:sp>
        <p:nvSpPr>
          <p:cNvPr id="10" name="Footer Placeholder 4">
            <a:extLst>
              <a:ext uri="{FF2B5EF4-FFF2-40B4-BE49-F238E27FC236}">
                <a16:creationId xmlns:a16="http://schemas.microsoft.com/office/drawing/2014/main" id="{85EEE505-3E71-478E-9F09-2F9E582C94DD}"/>
              </a:ext>
            </a:extLst>
          </p:cNvPr>
          <p:cNvSpPr>
            <a:spLocks noGrp="1"/>
          </p:cNvSpPr>
          <p:nvPr>
            <p:ph type="ftr" sz="quarter" idx="3"/>
          </p:nvPr>
        </p:nvSpPr>
        <p:spPr bwMode="white">
          <a:xfrm>
            <a:off x="5673091" y="6335157"/>
            <a:ext cx="5680710" cy="184666"/>
          </a:xfrm>
          <a:prstGeom prst="rect">
            <a:avLst/>
          </a:prstGeom>
        </p:spPr>
        <p:txBody>
          <a:bodyPr vert="horz" wrap="square" lIns="0" tIns="0" rIns="0" bIns="0" rtlCol="0" anchor="ctr">
            <a:spAutoFit/>
          </a:bodyPr>
          <a:lstStyle>
            <a:lvl1pPr algn="r">
              <a:defRPr sz="1200">
                <a:solidFill>
                  <a:schemeClr val="bg1"/>
                </a:solidFill>
              </a:defRPr>
            </a:lvl1pPr>
          </a:lstStyle>
          <a:p>
            <a:r>
              <a:rPr lang="en-US"/>
              <a:t>Presentation Title [Insert tab &gt; Header &amp; Footer]</a:t>
            </a:r>
            <a:endParaRPr lang="en-US" dirty="0"/>
          </a:p>
        </p:txBody>
      </p:sp>
      <p:cxnSp>
        <p:nvCxnSpPr>
          <p:cNvPr id="8" name="Straight Connector 7">
            <a:extLst>
              <a:ext uri="{FF2B5EF4-FFF2-40B4-BE49-F238E27FC236}">
                <a16:creationId xmlns:a16="http://schemas.microsoft.com/office/drawing/2014/main" id="{EFE141E1-F269-4C00-A33F-4730B6B56C9B}"/>
              </a:ext>
            </a:extLst>
          </p:cNvPr>
          <p:cNvCxnSpPr>
            <a:cxnSpLocks/>
          </p:cNvCxnSpPr>
          <p:nvPr userDrawn="1"/>
        </p:nvCxnSpPr>
        <p:spPr>
          <a:xfrm>
            <a:off x="450273" y="-1905"/>
            <a:ext cx="0" cy="925829"/>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854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g quot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22F07E2-689C-464F-9A71-F79A35FD53E0}"/>
              </a:ext>
            </a:extLst>
          </p:cNvPr>
          <p:cNvCxnSpPr>
            <a:cxnSpLocks/>
          </p:cNvCxnSpPr>
          <p:nvPr userDrawn="1"/>
        </p:nvCxnSpPr>
        <p:spPr>
          <a:xfrm>
            <a:off x="699070" y="1552575"/>
            <a:ext cx="0" cy="2313432"/>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786B89-177A-4860-BB81-590452A6C5FF}"/>
              </a:ext>
            </a:extLst>
          </p:cNvPr>
          <p:cNvSpPr>
            <a:spLocks noGrp="1"/>
          </p:cNvSpPr>
          <p:nvPr>
            <p:ph type="title"/>
          </p:nvPr>
        </p:nvSpPr>
        <p:spPr>
          <a:xfrm>
            <a:off x="1083136" y="1439690"/>
            <a:ext cx="6163238" cy="4168090"/>
          </a:xfrm>
        </p:spPr>
        <p:txBody>
          <a:bodyPr anchor="t" anchorCtr="0"/>
          <a:lstStyle>
            <a:lvl1pPr>
              <a:lnSpc>
                <a:spcPct val="105000"/>
              </a:lnSpc>
              <a:defRPr sz="4000">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FA54E20-2961-46BE-9E94-AE428477F848}"/>
              </a:ext>
            </a:extLst>
          </p:cNvPr>
          <p:cNvSpPr>
            <a:spLocks noGrp="1"/>
          </p:cNvSpPr>
          <p:nvPr>
            <p:ph idx="1"/>
          </p:nvPr>
        </p:nvSpPr>
        <p:spPr>
          <a:xfrm>
            <a:off x="8224489" y="1725373"/>
            <a:ext cx="2964621" cy="3988040"/>
          </a:xfrm>
        </p:spPr>
        <p:txBody>
          <a:bodyPr/>
          <a:lstStyle>
            <a:lvl1pPr>
              <a:lnSpc>
                <a:spcPct val="120000"/>
              </a:lnSpc>
              <a:defRPr b="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C3A028A-7E24-43D5-9163-92BB139E53D1}"/>
              </a:ext>
            </a:extLst>
          </p:cNvPr>
          <p:cNvSpPr>
            <a:spLocks noGrp="1"/>
          </p:cNvSpPr>
          <p:nvPr>
            <p:ph type="sldNum" sz="quarter" idx="12"/>
          </p:nvPr>
        </p:nvSpPr>
        <p:spPr/>
        <p:txBody>
          <a:bodyPr/>
          <a:lstStyle/>
          <a:p>
            <a:fld id="{4632802E-9DD6-405B-AB3F-9D3B334657C6}" type="slidenum">
              <a:rPr lang="en-US" smtClean="0"/>
              <a:t>‹#›</a:t>
            </a:fld>
            <a:endParaRPr lang="en-US"/>
          </a:p>
        </p:txBody>
      </p:sp>
      <p:sp>
        <p:nvSpPr>
          <p:cNvPr id="7" name="Footer Placeholder 4">
            <a:extLst>
              <a:ext uri="{FF2B5EF4-FFF2-40B4-BE49-F238E27FC236}">
                <a16:creationId xmlns:a16="http://schemas.microsoft.com/office/drawing/2014/main" id="{2D69C311-4757-4289-9774-9F75EEB06490}"/>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tx1"/>
                </a:solidFill>
              </a:defRPr>
            </a:lvl1pPr>
          </a:lstStyle>
          <a:p>
            <a:r>
              <a:rPr lang="en-US"/>
              <a:t>Presentation Title [Insert tab &gt; Header &amp; Footer]</a:t>
            </a:r>
            <a:endParaRPr lang="en-US" dirty="0"/>
          </a:p>
        </p:txBody>
      </p:sp>
      <p:grpSp>
        <p:nvGrpSpPr>
          <p:cNvPr id="19" name="Group 18">
            <a:extLst>
              <a:ext uri="{FF2B5EF4-FFF2-40B4-BE49-F238E27FC236}">
                <a16:creationId xmlns:a16="http://schemas.microsoft.com/office/drawing/2014/main" id="{4006ED5A-3514-4406-8BC1-0F256E883D9B}"/>
              </a:ext>
            </a:extLst>
          </p:cNvPr>
          <p:cNvGrpSpPr>
            <a:grpSpLocks noChangeAspect="1"/>
          </p:cNvGrpSpPr>
          <p:nvPr userDrawn="1"/>
        </p:nvGrpSpPr>
        <p:grpSpPr bwMode="gray">
          <a:xfrm>
            <a:off x="637193" y="6137611"/>
            <a:ext cx="831561" cy="351496"/>
            <a:chOff x="479425" y="5372100"/>
            <a:chExt cx="1273175" cy="538163"/>
          </a:xfrm>
        </p:grpSpPr>
        <p:sp>
          <p:nvSpPr>
            <p:cNvPr id="20" name="Freeform 5">
              <a:extLst>
                <a:ext uri="{FF2B5EF4-FFF2-40B4-BE49-F238E27FC236}">
                  <a16:creationId xmlns:a16="http://schemas.microsoft.com/office/drawing/2014/main" id="{A27356E0-F7F8-4D7D-806A-D2E735BAE89D}"/>
                </a:ext>
              </a:extLst>
            </p:cNvPr>
            <p:cNvSpPr>
              <a:spLocks noEditPoints="1"/>
            </p:cNvSpPr>
            <p:nvPr userDrawn="1"/>
          </p:nvSpPr>
          <p:spPr bwMode="gray">
            <a:xfrm>
              <a:off x="604838" y="5380038"/>
              <a:ext cx="234950" cy="236538"/>
            </a:xfrm>
            <a:custGeom>
              <a:avLst/>
              <a:gdLst>
                <a:gd name="T0" fmla="*/ 164 w 863"/>
                <a:gd name="T1" fmla="*/ 0 h 866"/>
                <a:gd name="T2" fmla="*/ 328 w 863"/>
                <a:gd name="T3" fmla="*/ 164 h 866"/>
                <a:gd name="T4" fmla="*/ 164 w 863"/>
                <a:gd name="T5" fmla="*/ 328 h 866"/>
                <a:gd name="T6" fmla="*/ 0 w 863"/>
                <a:gd name="T7" fmla="*/ 164 h 866"/>
                <a:gd name="T8" fmla="*/ 164 w 863"/>
                <a:gd name="T9" fmla="*/ 0 h 866"/>
                <a:gd name="T10" fmla="*/ 536 w 863"/>
                <a:gd name="T11" fmla="*/ 702 h 866"/>
                <a:gd name="T12" fmla="*/ 699 w 863"/>
                <a:gd name="T13" fmla="*/ 866 h 866"/>
                <a:gd name="T14" fmla="*/ 863 w 863"/>
                <a:gd name="T15" fmla="*/ 702 h 866"/>
                <a:gd name="T16" fmla="*/ 699 w 863"/>
                <a:gd name="T17" fmla="*/ 538 h 866"/>
                <a:gd name="T18" fmla="*/ 536 w 863"/>
                <a:gd name="T19" fmla="*/ 702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3" h="866">
                  <a:moveTo>
                    <a:pt x="164" y="0"/>
                  </a:moveTo>
                  <a:cubicBezTo>
                    <a:pt x="255" y="0"/>
                    <a:pt x="328" y="73"/>
                    <a:pt x="328" y="164"/>
                  </a:cubicBezTo>
                  <a:cubicBezTo>
                    <a:pt x="328" y="254"/>
                    <a:pt x="255" y="328"/>
                    <a:pt x="164" y="328"/>
                  </a:cubicBezTo>
                  <a:cubicBezTo>
                    <a:pt x="74" y="328"/>
                    <a:pt x="0" y="254"/>
                    <a:pt x="0" y="164"/>
                  </a:cubicBezTo>
                  <a:cubicBezTo>
                    <a:pt x="0" y="73"/>
                    <a:pt x="74" y="0"/>
                    <a:pt x="164" y="0"/>
                  </a:cubicBezTo>
                  <a:close/>
                  <a:moveTo>
                    <a:pt x="536" y="702"/>
                  </a:moveTo>
                  <a:cubicBezTo>
                    <a:pt x="536" y="793"/>
                    <a:pt x="609" y="866"/>
                    <a:pt x="699" y="866"/>
                  </a:cubicBezTo>
                  <a:cubicBezTo>
                    <a:pt x="790" y="866"/>
                    <a:pt x="863" y="793"/>
                    <a:pt x="863" y="702"/>
                  </a:cubicBezTo>
                  <a:cubicBezTo>
                    <a:pt x="863" y="612"/>
                    <a:pt x="790" y="538"/>
                    <a:pt x="699" y="538"/>
                  </a:cubicBezTo>
                  <a:cubicBezTo>
                    <a:pt x="609" y="538"/>
                    <a:pt x="536" y="612"/>
                    <a:pt x="536" y="702"/>
                  </a:cubicBezTo>
                  <a:close/>
                </a:path>
              </a:pathLst>
            </a:cu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1" name="Freeform 6">
              <a:extLst>
                <a:ext uri="{FF2B5EF4-FFF2-40B4-BE49-F238E27FC236}">
                  <a16:creationId xmlns:a16="http://schemas.microsoft.com/office/drawing/2014/main" id="{2006487C-A9F7-406A-8EC9-55FE20BE9BEB}"/>
                </a:ext>
              </a:extLst>
            </p:cNvPr>
            <p:cNvSpPr>
              <a:spLocks noEditPoints="1"/>
            </p:cNvSpPr>
            <p:nvPr userDrawn="1"/>
          </p:nvSpPr>
          <p:spPr bwMode="gray">
            <a:xfrm>
              <a:off x="479425" y="5386388"/>
              <a:ext cx="354013" cy="355600"/>
            </a:xfrm>
            <a:custGeom>
              <a:avLst/>
              <a:gdLst>
                <a:gd name="T0" fmla="*/ 1157 w 1297"/>
                <a:gd name="T1" fmla="*/ 1020 h 1299"/>
                <a:gd name="T2" fmla="*/ 1297 w 1297"/>
                <a:gd name="T3" fmla="*/ 1159 h 1299"/>
                <a:gd name="T4" fmla="*/ 1157 w 1297"/>
                <a:gd name="T5" fmla="*/ 1299 h 1299"/>
                <a:gd name="T6" fmla="*/ 1018 w 1297"/>
                <a:gd name="T7" fmla="*/ 1159 h 1299"/>
                <a:gd name="T8" fmla="*/ 1157 w 1297"/>
                <a:gd name="T9" fmla="*/ 1020 h 1299"/>
                <a:gd name="T10" fmla="*/ 483 w 1297"/>
                <a:gd name="T11" fmla="*/ 676 h 1299"/>
                <a:gd name="T12" fmla="*/ 622 w 1297"/>
                <a:gd name="T13" fmla="*/ 816 h 1299"/>
                <a:gd name="T14" fmla="*/ 762 w 1297"/>
                <a:gd name="T15" fmla="*/ 676 h 1299"/>
                <a:gd name="T16" fmla="*/ 622 w 1297"/>
                <a:gd name="T17" fmla="*/ 537 h 1299"/>
                <a:gd name="T18" fmla="*/ 483 w 1297"/>
                <a:gd name="T19" fmla="*/ 676 h 1299"/>
                <a:gd name="T20" fmla="*/ 0 w 1297"/>
                <a:gd name="T21" fmla="*/ 139 h 1299"/>
                <a:gd name="T22" fmla="*/ 139 w 1297"/>
                <a:gd name="T23" fmla="*/ 279 h 1299"/>
                <a:gd name="T24" fmla="*/ 279 w 1297"/>
                <a:gd name="T25" fmla="*/ 139 h 1299"/>
                <a:gd name="T26" fmla="*/ 139 w 1297"/>
                <a:gd name="T27" fmla="*/ 0 h 1299"/>
                <a:gd name="T28" fmla="*/ 0 w 1297"/>
                <a:gd name="T29" fmla="*/ 139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7" h="1299">
                  <a:moveTo>
                    <a:pt x="1157" y="1020"/>
                  </a:moveTo>
                  <a:cubicBezTo>
                    <a:pt x="1234" y="1020"/>
                    <a:pt x="1297" y="1082"/>
                    <a:pt x="1297" y="1159"/>
                  </a:cubicBezTo>
                  <a:cubicBezTo>
                    <a:pt x="1297" y="1236"/>
                    <a:pt x="1234" y="1299"/>
                    <a:pt x="1157" y="1299"/>
                  </a:cubicBezTo>
                  <a:cubicBezTo>
                    <a:pt x="1080" y="1299"/>
                    <a:pt x="1018" y="1236"/>
                    <a:pt x="1018" y="1159"/>
                  </a:cubicBezTo>
                  <a:cubicBezTo>
                    <a:pt x="1018" y="1082"/>
                    <a:pt x="1080" y="1020"/>
                    <a:pt x="1157" y="1020"/>
                  </a:cubicBezTo>
                  <a:close/>
                  <a:moveTo>
                    <a:pt x="483" y="676"/>
                  </a:moveTo>
                  <a:cubicBezTo>
                    <a:pt x="483" y="753"/>
                    <a:pt x="545" y="816"/>
                    <a:pt x="622" y="816"/>
                  </a:cubicBezTo>
                  <a:cubicBezTo>
                    <a:pt x="699" y="816"/>
                    <a:pt x="762" y="753"/>
                    <a:pt x="762" y="676"/>
                  </a:cubicBezTo>
                  <a:cubicBezTo>
                    <a:pt x="762" y="599"/>
                    <a:pt x="699" y="537"/>
                    <a:pt x="622" y="537"/>
                  </a:cubicBezTo>
                  <a:cubicBezTo>
                    <a:pt x="545" y="537"/>
                    <a:pt x="483" y="599"/>
                    <a:pt x="483" y="676"/>
                  </a:cubicBezTo>
                  <a:close/>
                  <a:moveTo>
                    <a:pt x="0" y="139"/>
                  </a:moveTo>
                  <a:cubicBezTo>
                    <a:pt x="0" y="216"/>
                    <a:pt x="62" y="279"/>
                    <a:pt x="139" y="279"/>
                  </a:cubicBezTo>
                  <a:cubicBezTo>
                    <a:pt x="216" y="279"/>
                    <a:pt x="279" y="216"/>
                    <a:pt x="279" y="139"/>
                  </a:cubicBezTo>
                  <a:cubicBezTo>
                    <a:pt x="279" y="62"/>
                    <a:pt x="216" y="0"/>
                    <a:pt x="139" y="0"/>
                  </a:cubicBezTo>
                  <a:cubicBezTo>
                    <a:pt x="62" y="0"/>
                    <a:pt x="0" y="62"/>
                    <a:pt x="0" y="139"/>
                  </a:cubicBezTo>
                  <a:close/>
                </a:path>
              </a:pathLst>
            </a:cu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2" name="Freeform 7">
              <a:extLst>
                <a:ext uri="{FF2B5EF4-FFF2-40B4-BE49-F238E27FC236}">
                  <a16:creationId xmlns:a16="http://schemas.microsoft.com/office/drawing/2014/main" id="{906C0DAC-27C5-4085-B4DF-A42EBD3A2010}"/>
                </a:ext>
              </a:extLst>
            </p:cNvPr>
            <p:cNvSpPr>
              <a:spLocks noEditPoints="1"/>
            </p:cNvSpPr>
            <p:nvPr userDrawn="1"/>
          </p:nvSpPr>
          <p:spPr bwMode="gray">
            <a:xfrm>
              <a:off x="742950" y="5372100"/>
              <a:ext cx="1009650" cy="538163"/>
            </a:xfrm>
            <a:custGeom>
              <a:avLst/>
              <a:gdLst>
                <a:gd name="T0" fmla="*/ 897 w 3695"/>
                <a:gd name="T1" fmla="*/ 1535 h 1973"/>
                <a:gd name="T2" fmla="*/ 1329 w 3695"/>
                <a:gd name="T3" fmla="*/ 1718 h 1973"/>
                <a:gd name="T4" fmla="*/ 1567 w 3695"/>
                <a:gd name="T5" fmla="*/ 1565 h 1973"/>
                <a:gd name="T6" fmla="*/ 1291 w 3695"/>
                <a:gd name="T7" fmla="*/ 1392 h 1973"/>
                <a:gd name="T8" fmla="*/ 784 w 3695"/>
                <a:gd name="T9" fmla="*/ 978 h 1973"/>
                <a:gd name="T10" fmla="*/ 1300 w 3695"/>
                <a:gd name="T11" fmla="*/ 568 h 1973"/>
                <a:gd name="T12" fmla="*/ 1830 w 3695"/>
                <a:gd name="T13" fmla="*/ 758 h 1973"/>
                <a:gd name="T14" fmla="*/ 1669 w 3695"/>
                <a:gd name="T15" fmla="*/ 971 h 1973"/>
                <a:gd name="T16" fmla="*/ 1281 w 3695"/>
                <a:gd name="T17" fmla="*/ 822 h 1973"/>
                <a:gd name="T18" fmla="*/ 1080 w 3695"/>
                <a:gd name="T19" fmla="*/ 960 h 1973"/>
                <a:gd name="T20" fmla="*/ 1350 w 3695"/>
                <a:gd name="T21" fmla="*/ 1117 h 1973"/>
                <a:gd name="T22" fmla="*/ 1859 w 3695"/>
                <a:gd name="T23" fmla="*/ 1537 h 1973"/>
                <a:gd name="T24" fmla="*/ 1316 w 3695"/>
                <a:gd name="T25" fmla="*/ 1973 h 1973"/>
                <a:gd name="T26" fmla="*/ 739 w 3695"/>
                <a:gd name="T27" fmla="*/ 1757 h 1973"/>
                <a:gd name="T28" fmla="*/ 897 w 3695"/>
                <a:gd name="T29" fmla="*/ 1535 h 1973"/>
                <a:gd name="T30" fmla="*/ 3187 w 3695"/>
                <a:gd name="T31" fmla="*/ 1581 h 1973"/>
                <a:gd name="T32" fmla="*/ 2792 w 3695"/>
                <a:gd name="T33" fmla="*/ 1947 h 1973"/>
                <a:gd name="T34" fmla="*/ 2055 w 3695"/>
                <a:gd name="T35" fmla="*/ 1947 h 1973"/>
                <a:gd name="T36" fmla="*/ 2055 w 3695"/>
                <a:gd name="T37" fmla="*/ 587 h 1973"/>
                <a:gd name="T38" fmla="*/ 2769 w 3695"/>
                <a:gd name="T39" fmla="*/ 587 h 1973"/>
                <a:gd name="T40" fmla="*/ 3160 w 3695"/>
                <a:gd name="T41" fmla="*/ 934 h 1973"/>
                <a:gd name="T42" fmla="*/ 2926 w 3695"/>
                <a:gd name="T43" fmla="*/ 1246 h 1973"/>
                <a:gd name="T44" fmla="*/ 3187 w 3695"/>
                <a:gd name="T45" fmla="*/ 1581 h 1973"/>
                <a:gd name="T46" fmla="*/ 2344 w 3695"/>
                <a:gd name="T47" fmla="*/ 1133 h 1973"/>
                <a:gd name="T48" fmla="*/ 2706 w 3695"/>
                <a:gd name="T49" fmla="*/ 1133 h 1973"/>
                <a:gd name="T50" fmla="*/ 2865 w 3695"/>
                <a:gd name="T51" fmla="*/ 981 h 1973"/>
                <a:gd name="T52" fmla="*/ 2706 w 3695"/>
                <a:gd name="T53" fmla="*/ 833 h 1973"/>
                <a:gd name="T54" fmla="*/ 2344 w 3695"/>
                <a:gd name="T55" fmla="*/ 833 h 1973"/>
                <a:gd name="T56" fmla="*/ 2344 w 3695"/>
                <a:gd name="T57" fmla="*/ 1133 h 1973"/>
                <a:gd name="T58" fmla="*/ 2893 w 3695"/>
                <a:gd name="T59" fmla="*/ 1539 h 1973"/>
                <a:gd name="T60" fmla="*/ 2717 w 3695"/>
                <a:gd name="T61" fmla="*/ 1380 h 1973"/>
                <a:gd name="T62" fmla="*/ 2344 w 3695"/>
                <a:gd name="T63" fmla="*/ 1380 h 1973"/>
                <a:gd name="T64" fmla="*/ 2344 w 3695"/>
                <a:gd name="T65" fmla="*/ 1701 h 1973"/>
                <a:gd name="T66" fmla="*/ 2717 w 3695"/>
                <a:gd name="T67" fmla="*/ 1701 h 1973"/>
                <a:gd name="T68" fmla="*/ 2717 w 3695"/>
                <a:gd name="T69" fmla="*/ 1699 h 1973"/>
                <a:gd name="T70" fmla="*/ 2893 w 3695"/>
                <a:gd name="T71" fmla="*/ 1539 h 1973"/>
                <a:gd name="T72" fmla="*/ 3405 w 3695"/>
                <a:gd name="T73" fmla="*/ 1947 h 1973"/>
                <a:gd name="T74" fmla="*/ 3695 w 3695"/>
                <a:gd name="T75" fmla="*/ 1947 h 1973"/>
                <a:gd name="T76" fmla="*/ 3695 w 3695"/>
                <a:gd name="T77" fmla="*/ 587 h 1973"/>
                <a:gd name="T78" fmla="*/ 3405 w 3695"/>
                <a:gd name="T79" fmla="*/ 587 h 1973"/>
                <a:gd name="T80" fmla="*/ 3405 w 3695"/>
                <a:gd name="T81" fmla="*/ 1947 h 1973"/>
                <a:gd name="T82" fmla="*/ 0 w 3695"/>
                <a:gd name="T83" fmla="*/ 194 h 1973"/>
                <a:gd name="T84" fmla="*/ 193 w 3695"/>
                <a:gd name="T85" fmla="*/ 387 h 1973"/>
                <a:gd name="T86" fmla="*/ 387 w 3695"/>
                <a:gd name="T87" fmla="*/ 194 h 1973"/>
                <a:gd name="T88" fmla="*/ 193 w 3695"/>
                <a:gd name="T89" fmla="*/ 0 h 1973"/>
                <a:gd name="T90" fmla="*/ 0 w 3695"/>
                <a:gd name="T91" fmla="*/ 194 h 1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95" h="1973">
                  <a:moveTo>
                    <a:pt x="897" y="1535"/>
                  </a:moveTo>
                  <a:cubicBezTo>
                    <a:pt x="993" y="1635"/>
                    <a:pt x="1141" y="1718"/>
                    <a:pt x="1329" y="1718"/>
                  </a:cubicBezTo>
                  <a:cubicBezTo>
                    <a:pt x="1488" y="1718"/>
                    <a:pt x="1567" y="1643"/>
                    <a:pt x="1567" y="1565"/>
                  </a:cubicBezTo>
                  <a:cubicBezTo>
                    <a:pt x="1567" y="1464"/>
                    <a:pt x="1448" y="1429"/>
                    <a:pt x="1291" y="1392"/>
                  </a:cubicBezTo>
                  <a:cubicBezTo>
                    <a:pt x="1070" y="1342"/>
                    <a:pt x="784" y="1281"/>
                    <a:pt x="784" y="978"/>
                  </a:cubicBezTo>
                  <a:cubicBezTo>
                    <a:pt x="784" y="751"/>
                    <a:pt x="979" y="568"/>
                    <a:pt x="1300" y="568"/>
                  </a:cubicBezTo>
                  <a:cubicBezTo>
                    <a:pt x="1516" y="568"/>
                    <a:pt x="1695" y="633"/>
                    <a:pt x="1830" y="758"/>
                  </a:cubicBezTo>
                  <a:cubicBezTo>
                    <a:pt x="1669" y="971"/>
                    <a:pt x="1669" y="971"/>
                    <a:pt x="1669" y="971"/>
                  </a:cubicBezTo>
                  <a:cubicBezTo>
                    <a:pt x="1560" y="870"/>
                    <a:pt x="1413" y="822"/>
                    <a:pt x="1281" y="822"/>
                  </a:cubicBezTo>
                  <a:cubicBezTo>
                    <a:pt x="1150" y="822"/>
                    <a:pt x="1080" y="880"/>
                    <a:pt x="1080" y="960"/>
                  </a:cubicBezTo>
                  <a:cubicBezTo>
                    <a:pt x="1080" y="1053"/>
                    <a:pt x="1194" y="1080"/>
                    <a:pt x="1350" y="1117"/>
                  </a:cubicBezTo>
                  <a:cubicBezTo>
                    <a:pt x="1575" y="1168"/>
                    <a:pt x="1859" y="1236"/>
                    <a:pt x="1859" y="1537"/>
                  </a:cubicBezTo>
                  <a:cubicBezTo>
                    <a:pt x="1859" y="1786"/>
                    <a:pt x="1682" y="1973"/>
                    <a:pt x="1316" y="1973"/>
                  </a:cubicBezTo>
                  <a:cubicBezTo>
                    <a:pt x="1054" y="1973"/>
                    <a:pt x="868" y="1886"/>
                    <a:pt x="739" y="1757"/>
                  </a:cubicBezTo>
                  <a:lnTo>
                    <a:pt x="897" y="1535"/>
                  </a:lnTo>
                  <a:close/>
                  <a:moveTo>
                    <a:pt x="3187" y="1581"/>
                  </a:moveTo>
                  <a:cubicBezTo>
                    <a:pt x="3187" y="1785"/>
                    <a:pt x="3051" y="1947"/>
                    <a:pt x="2792" y="1947"/>
                  </a:cubicBezTo>
                  <a:cubicBezTo>
                    <a:pt x="2055" y="1947"/>
                    <a:pt x="2055" y="1947"/>
                    <a:pt x="2055" y="1947"/>
                  </a:cubicBezTo>
                  <a:cubicBezTo>
                    <a:pt x="2055" y="587"/>
                    <a:pt x="2055" y="587"/>
                    <a:pt x="2055" y="587"/>
                  </a:cubicBezTo>
                  <a:cubicBezTo>
                    <a:pt x="2769" y="587"/>
                    <a:pt x="2769" y="587"/>
                    <a:pt x="2769" y="587"/>
                  </a:cubicBezTo>
                  <a:cubicBezTo>
                    <a:pt x="3027" y="587"/>
                    <a:pt x="3160" y="753"/>
                    <a:pt x="3160" y="934"/>
                  </a:cubicBezTo>
                  <a:cubicBezTo>
                    <a:pt x="3160" y="1105"/>
                    <a:pt x="3053" y="1220"/>
                    <a:pt x="2926" y="1246"/>
                  </a:cubicBezTo>
                  <a:cubicBezTo>
                    <a:pt x="3071" y="1269"/>
                    <a:pt x="3187" y="1410"/>
                    <a:pt x="3187" y="1581"/>
                  </a:cubicBezTo>
                  <a:close/>
                  <a:moveTo>
                    <a:pt x="2344" y="1133"/>
                  </a:moveTo>
                  <a:cubicBezTo>
                    <a:pt x="2706" y="1133"/>
                    <a:pt x="2706" y="1133"/>
                    <a:pt x="2706" y="1133"/>
                  </a:cubicBezTo>
                  <a:cubicBezTo>
                    <a:pt x="2804" y="1133"/>
                    <a:pt x="2865" y="1070"/>
                    <a:pt x="2865" y="981"/>
                  </a:cubicBezTo>
                  <a:cubicBezTo>
                    <a:pt x="2865" y="897"/>
                    <a:pt x="2804" y="833"/>
                    <a:pt x="2706" y="833"/>
                  </a:cubicBezTo>
                  <a:cubicBezTo>
                    <a:pt x="2344" y="833"/>
                    <a:pt x="2344" y="833"/>
                    <a:pt x="2344" y="833"/>
                  </a:cubicBezTo>
                  <a:lnTo>
                    <a:pt x="2344" y="1133"/>
                  </a:lnTo>
                  <a:close/>
                  <a:moveTo>
                    <a:pt x="2893" y="1539"/>
                  </a:moveTo>
                  <a:cubicBezTo>
                    <a:pt x="2893" y="1453"/>
                    <a:pt x="2832" y="1380"/>
                    <a:pt x="2717" y="1380"/>
                  </a:cubicBezTo>
                  <a:cubicBezTo>
                    <a:pt x="2344" y="1380"/>
                    <a:pt x="2344" y="1380"/>
                    <a:pt x="2344" y="1380"/>
                  </a:cubicBezTo>
                  <a:cubicBezTo>
                    <a:pt x="2344" y="1701"/>
                    <a:pt x="2344" y="1701"/>
                    <a:pt x="2344" y="1701"/>
                  </a:cubicBezTo>
                  <a:cubicBezTo>
                    <a:pt x="2717" y="1701"/>
                    <a:pt x="2717" y="1701"/>
                    <a:pt x="2717" y="1701"/>
                  </a:cubicBezTo>
                  <a:cubicBezTo>
                    <a:pt x="2717" y="1699"/>
                    <a:pt x="2717" y="1699"/>
                    <a:pt x="2717" y="1699"/>
                  </a:cubicBezTo>
                  <a:cubicBezTo>
                    <a:pt x="2827" y="1699"/>
                    <a:pt x="2893" y="1636"/>
                    <a:pt x="2893" y="1539"/>
                  </a:cubicBezTo>
                  <a:close/>
                  <a:moveTo>
                    <a:pt x="3405" y="1947"/>
                  </a:moveTo>
                  <a:cubicBezTo>
                    <a:pt x="3695" y="1947"/>
                    <a:pt x="3695" y="1947"/>
                    <a:pt x="3695" y="1947"/>
                  </a:cubicBezTo>
                  <a:cubicBezTo>
                    <a:pt x="3695" y="587"/>
                    <a:pt x="3695" y="587"/>
                    <a:pt x="3695" y="587"/>
                  </a:cubicBezTo>
                  <a:cubicBezTo>
                    <a:pt x="3405" y="587"/>
                    <a:pt x="3405" y="587"/>
                    <a:pt x="3405" y="587"/>
                  </a:cubicBezTo>
                  <a:lnTo>
                    <a:pt x="3405" y="1947"/>
                  </a:lnTo>
                  <a:close/>
                  <a:moveTo>
                    <a:pt x="0" y="194"/>
                  </a:moveTo>
                  <a:cubicBezTo>
                    <a:pt x="0" y="301"/>
                    <a:pt x="86" y="387"/>
                    <a:pt x="193" y="387"/>
                  </a:cubicBezTo>
                  <a:cubicBezTo>
                    <a:pt x="300" y="387"/>
                    <a:pt x="387" y="301"/>
                    <a:pt x="387" y="194"/>
                  </a:cubicBezTo>
                  <a:cubicBezTo>
                    <a:pt x="387" y="87"/>
                    <a:pt x="300" y="0"/>
                    <a:pt x="193" y="0"/>
                  </a:cubicBezTo>
                  <a:cubicBezTo>
                    <a:pt x="86" y="0"/>
                    <a:pt x="0" y="87"/>
                    <a:pt x="0" y="19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Tree>
    <p:extLst>
      <p:ext uri="{BB962C8B-B14F-4D97-AF65-F5344CB8AC3E}">
        <p14:creationId xmlns:p14="http://schemas.microsoft.com/office/powerpoint/2010/main" val="3402506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g theme 1">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E74CB58-AC5E-46B8-B2F3-05D9BF3DD8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357" b="356"/>
          <a:stretch/>
        </p:blipFill>
        <p:spPr bwMode="ltGray">
          <a:xfrm>
            <a:off x="1184" y="-1"/>
            <a:ext cx="12189631" cy="6858001"/>
          </a:xfrm>
          <a:prstGeom prst="rect">
            <a:avLst/>
          </a:prstGeom>
        </p:spPr>
      </p:pic>
      <p:cxnSp>
        <p:nvCxnSpPr>
          <p:cNvPr id="8" name="Straight Connector 7">
            <a:extLst>
              <a:ext uri="{FF2B5EF4-FFF2-40B4-BE49-F238E27FC236}">
                <a16:creationId xmlns:a16="http://schemas.microsoft.com/office/drawing/2014/main" id="{13C6A6D3-3774-4128-AD86-D5989FB4FE4C}"/>
              </a:ext>
            </a:extLst>
          </p:cNvPr>
          <p:cNvCxnSpPr>
            <a:cxnSpLocks/>
          </p:cNvCxnSpPr>
          <p:nvPr userDrawn="1"/>
        </p:nvCxnSpPr>
        <p:spPr>
          <a:xfrm>
            <a:off x="700088" y="2567939"/>
            <a:ext cx="0" cy="1575435"/>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786B89-177A-4860-BB81-590452A6C5FF}"/>
              </a:ext>
            </a:extLst>
          </p:cNvPr>
          <p:cNvSpPr>
            <a:spLocks noGrp="1"/>
          </p:cNvSpPr>
          <p:nvPr>
            <p:ph type="title"/>
          </p:nvPr>
        </p:nvSpPr>
        <p:spPr bwMode="white">
          <a:xfrm>
            <a:off x="1181456" y="1511342"/>
            <a:ext cx="9643860" cy="2745105"/>
          </a:xfrm>
        </p:spPr>
        <p:txBody>
          <a:bodyPr anchor="b" anchorCtr="0"/>
          <a:lstStyle>
            <a:lvl1pPr>
              <a:lnSpc>
                <a:spcPct val="100000"/>
              </a:lnSpc>
              <a:defRPr sz="4000" spc="-30" baseline="0">
                <a:solidFill>
                  <a:schemeClr val="bg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C3A028A-7E24-43D5-9163-92BB139E53D1}"/>
              </a:ext>
            </a:extLst>
          </p:cNvPr>
          <p:cNvSpPr>
            <a:spLocks noGrp="1"/>
          </p:cNvSpPr>
          <p:nvPr>
            <p:ph type="sldNum" sz="quarter" idx="12"/>
          </p:nvPr>
        </p:nvSpPr>
        <p:spPr bwMode="white"/>
        <p:txBody>
          <a:bodyPr/>
          <a:lstStyle>
            <a:lvl1pPr>
              <a:defRPr>
                <a:solidFill>
                  <a:schemeClr val="bg1"/>
                </a:solidFill>
              </a:defRPr>
            </a:lvl1pPr>
          </a:lstStyle>
          <a:p>
            <a:fld id="{4632802E-9DD6-405B-AB3F-9D3B334657C6}" type="slidenum">
              <a:rPr lang="en-US" smtClean="0"/>
              <a:pPr/>
              <a:t>‹#›</a:t>
            </a:fld>
            <a:endParaRPr lang="en-US" dirty="0"/>
          </a:p>
        </p:txBody>
      </p:sp>
      <p:sp>
        <p:nvSpPr>
          <p:cNvPr id="7" name="Footer Placeholder 4">
            <a:extLst>
              <a:ext uri="{FF2B5EF4-FFF2-40B4-BE49-F238E27FC236}">
                <a16:creationId xmlns:a16="http://schemas.microsoft.com/office/drawing/2014/main" id="{2D69C311-4757-4289-9774-9F75EEB06490}"/>
              </a:ext>
            </a:extLst>
          </p:cNvPr>
          <p:cNvSpPr>
            <a:spLocks noGrp="1"/>
          </p:cNvSpPr>
          <p:nvPr>
            <p:ph type="ftr" sz="quarter" idx="3"/>
          </p:nvPr>
        </p:nvSpPr>
        <p:spPr bwMode="white">
          <a:xfrm>
            <a:off x="5673091" y="6335157"/>
            <a:ext cx="5680710" cy="184666"/>
          </a:xfrm>
          <a:prstGeom prst="rect">
            <a:avLst/>
          </a:prstGeom>
        </p:spPr>
        <p:txBody>
          <a:bodyPr vert="horz" wrap="square" lIns="0" tIns="0" rIns="0" bIns="0" rtlCol="0" anchor="ctr">
            <a:spAutoFit/>
          </a:bodyPr>
          <a:lstStyle>
            <a:lvl1pPr algn="r">
              <a:defRPr sz="1200">
                <a:solidFill>
                  <a:schemeClr val="bg1"/>
                </a:solidFill>
              </a:defRPr>
            </a:lvl1pPr>
          </a:lstStyle>
          <a:p>
            <a:r>
              <a:rPr lang="en-US"/>
              <a:t>Presentation Title [Insert tab &gt; Header &amp; Footer]</a:t>
            </a:r>
            <a:endParaRPr lang="en-US" dirty="0"/>
          </a:p>
        </p:txBody>
      </p:sp>
    </p:spTree>
    <p:extLst>
      <p:ext uri="{BB962C8B-B14F-4D97-AF65-F5344CB8AC3E}">
        <p14:creationId xmlns:p14="http://schemas.microsoft.com/office/powerpoint/2010/main" val="833596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g theme 1 no bkgd">
    <p:bg>
      <p:bgPr>
        <a:solidFill>
          <a:schemeClr val="tx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3C6A6D3-3774-4128-AD86-D5989FB4FE4C}"/>
              </a:ext>
            </a:extLst>
          </p:cNvPr>
          <p:cNvCxnSpPr>
            <a:cxnSpLocks/>
          </p:cNvCxnSpPr>
          <p:nvPr userDrawn="1"/>
        </p:nvCxnSpPr>
        <p:spPr>
          <a:xfrm>
            <a:off x="700088" y="2567939"/>
            <a:ext cx="0" cy="1575435"/>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786B89-177A-4860-BB81-590452A6C5FF}"/>
              </a:ext>
            </a:extLst>
          </p:cNvPr>
          <p:cNvSpPr>
            <a:spLocks noGrp="1"/>
          </p:cNvSpPr>
          <p:nvPr>
            <p:ph type="title"/>
          </p:nvPr>
        </p:nvSpPr>
        <p:spPr bwMode="white">
          <a:xfrm>
            <a:off x="1181456" y="1511342"/>
            <a:ext cx="9643860" cy="2745105"/>
          </a:xfrm>
        </p:spPr>
        <p:txBody>
          <a:bodyPr anchor="b" anchorCtr="0"/>
          <a:lstStyle>
            <a:lvl1pPr>
              <a:lnSpc>
                <a:spcPct val="100000"/>
              </a:lnSpc>
              <a:defRPr sz="4000" spc="-30" baseline="0">
                <a:solidFill>
                  <a:schemeClr val="bg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C3A028A-7E24-43D5-9163-92BB139E53D1}"/>
              </a:ext>
            </a:extLst>
          </p:cNvPr>
          <p:cNvSpPr>
            <a:spLocks noGrp="1"/>
          </p:cNvSpPr>
          <p:nvPr>
            <p:ph type="sldNum" sz="quarter" idx="12"/>
          </p:nvPr>
        </p:nvSpPr>
        <p:spPr bwMode="white"/>
        <p:txBody>
          <a:bodyPr/>
          <a:lstStyle>
            <a:lvl1pPr>
              <a:defRPr>
                <a:solidFill>
                  <a:schemeClr val="bg1"/>
                </a:solidFill>
              </a:defRPr>
            </a:lvl1pPr>
          </a:lstStyle>
          <a:p>
            <a:fld id="{4632802E-9DD6-405B-AB3F-9D3B334657C6}" type="slidenum">
              <a:rPr lang="en-US" smtClean="0"/>
              <a:pPr/>
              <a:t>‹#›</a:t>
            </a:fld>
            <a:endParaRPr lang="en-US" dirty="0"/>
          </a:p>
        </p:txBody>
      </p:sp>
      <p:sp>
        <p:nvSpPr>
          <p:cNvPr id="7" name="Footer Placeholder 4">
            <a:extLst>
              <a:ext uri="{FF2B5EF4-FFF2-40B4-BE49-F238E27FC236}">
                <a16:creationId xmlns:a16="http://schemas.microsoft.com/office/drawing/2014/main" id="{2D69C311-4757-4289-9774-9F75EEB06490}"/>
              </a:ext>
            </a:extLst>
          </p:cNvPr>
          <p:cNvSpPr>
            <a:spLocks noGrp="1"/>
          </p:cNvSpPr>
          <p:nvPr>
            <p:ph type="ftr" sz="quarter" idx="3"/>
          </p:nvPr>
        </p:nvSpPr>
        <p:spPr bwMode="white">
          <a:xfrm>
            <a:off x="5673091" y="6335157"/>
            <a:ext cx="5680710" cy="184666"/>
          </a:xfrm>
          <a:prstGeom prst="rect">
            <a:avLst/>
          </a:prstGeom>
        </p:spPr>
        <p:txBody>
          <a:bodyPr vert="horz" wrap="square" lIns="0" tIns="0" rIns="0" bIns="0" rtlCol="0" anchor="ctr">
            <a:spAutoFit/>
          </a:bodyPr>
          <a:lstStyle>
            <a:lvl1pPr algn="r">
              <a:defRPr sz="1200">
                <a:solidFill>
                  <a:schemeClr val="bg1"/>
                </a:solidFill>
              </a:defRPr>
            </a:lvl1pPr>
          </a:lstStyle>
          <a:p>
            <a:r>
              <a:rPr lang="en-US"/>
              <a:t>Presentation Title [Insert tab &gt; Header &amp; Footer]</a:t>
            </a:r>
            <a:endParaRPr lang="en-US" dirty="0"/>
          </a:p>
        </p:txBody>
      </p:sp>
    </p:spTree>
    <p:extLst>
      <p:ext uri="{BB962C8B-B14F-4D97-AF65-F5344CB8AC3E}">
        <p14:creationId xmlns:p14="http://schemas.microsoft.com/office/powerpoint/2010/main" val="3022699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ig theme 2">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080A5B27-18A9-4004-AFD6-F563BCE62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1184" y="0"/>
            <a:ext cx="12189631" cy="6858000"/>
          </a:xfrm>
          <a:prstGeom prst="rect">
            <a:avLst/>
          </a:prstGeom>
        </p:spPr>
      </p:pic>
      <p:cxnSp>
        <p:nvCxnSpPr>
          <p:cNvPr id="15" name="Straight Connector 14">
            <a:extLst>
              <a:ext uri="{FF2B5EF4-FFF2-40B4-BE49-F238E27FC236}">
                <a16:creationId xmlns:a16="http://schemas.microsoft.com/office/drawing/2014/main" id="{FF9AA60A-C7F7-4063-AE6D-D5E93AD55F22}"/>
              </a:ext>
            </a:extLst>
          </p:cNvPr>
          <p:cNvCxnSpPr>
            <a:cxnSpLocks/>
          </p:cNvCxnSpPr>
          <p:nvPr userDrawn="1"/>
        </p:nvCxnSpPr>
        <p:spPr>
          <a:xfrm>
            <a:off x="700088" y="2082165"/>
            <a:ext cx="0" cy="2849880"/>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786B89-177A-4860-BB81-590452A6C5FF}"/>
              </a:ext>
            </a:extLst>
          </p:cNvPr>
          <p:cNvSpPr>
            <a:spLocks noGrp="1"/>
          </p:cNvSpPr>
          <p:nvPr>
            <p:ph type="title"/>
          </p:nvPr>
        </p:nvSpPr>
        <p:spPr bwMode="white">
          <a:xfrm>
            <a:off x="1181455" y="1416051"/>
            <a:ext cx="6212403" cy="3607314"/>
          </a:xfrm>
        </p:spPr>
        <p:txBody>
          <a:bodyPr anchor="b" anchorCtr="0"/>
          <a:lstStyle>
            <a:lvl1pPr>
              <a:lnSpc>
                <a:spcPct val="100000"/>
              </a:lnSpc>
              <a:defRPr sz="4000" spc="-30" baseline="0">
                <a:solidFill>
                  <a:schemeClr val="bg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C3A028A-7E24-43D5-9163-92BB139E53D1}"/>
              </a:ext>
            </a:extLst>
          </p:cNvPr>
          <p:cNvSpPr>
            <a:spLocks noGrp="1"/>
          </p:cNvSpPr>
          <p:nvPr>
            <p:ph type="sldNum" sz="quarter" idx="12"/>
          </p:nvPr>
        </p:nvSpPr>
        <p:spPr bwMode="white"/>
        <p:txBody>
          <a:bodyPr/>
          <a:lstStyle>
            <a:lvl1pPr>
              <a:defRPr>
                <a:solidFill>
                  <a:schemeClr val="bg1"/>
                </a:solidFill>
              </a:defRPr>
            </a:lvl1pPr>
          </a:lstStyle>
          <a:p>
            <a:fld id="{4632802E-9DD6-405B-AB3F-9D3B334657C6}" type="slidenum">
              <a:rPr lang="en-US" smtClean="0"/>
              <a:pPr/>
              <a:t>‹#›</a:t>
            </a:fld>
            <a:endParaRPr lang="en-US" dirty="0"/>
          </a:p>
        </p:txBody>
      </p:sp>
      <p:sp>
        <p:nvSpPr>
          <p:cNvPr id="7" name="Footer Placeholder 4">
            <a:extLst>
              <a:ext uri="{FF2B5EF4-FFF2-40B4-BE49-F238E27FC236}">
                <a16:creationId xmlns:a16="http://schemas.microsoft.com/office/drawing/2014/main" id="{2D69C311-4757-4289-9774-9F75EEB06490}"/>
              </a:ext>
            </a:extLst>
          </p:cNvPr>
          <p:cNvSpPr>
            <a:spLocks noGrp="1"/>
          </p:cNvSpPr>
          <p:nvPr>
            <p:ph type="ftr" sz="quarter" idx="3"/>
          </p:nvPr>
        </p:nvSpPr>
        <p:spPr bwMode="white">
          <a:xfrm>
            <a:off x="5673091" y="6335157"/>
            <a:ext cx="5680710" cy="184666"/>
          </a:xfrm>
          <a:prstGeom prst="rect">
            <a:avLst/>
          </a:prstGeom>
        </p:spPr>
        <p:txBody>
          <a:bodyPr vert="horz" wrap="square" lIns="0" tIns="0" rIns="0" bIns="0" rtlCol="0" anchor="ctr">
            <a:spAutoFit/>
          </a:bodyPr>
          <a:lstStyle>
            <a:lvl1pPr algn="r">
              <a:defRPr sz="1200">
                <a:solidFill>
                  <a:schemeClr val="bg1"/>
                </a:solidFill>
              </a:defRPr>
            </a:lvl1pPr>
          </a:lstStyle>
          <a:p>
            <a:r>
              <a:rPr lang="en-US"/>
              <a:t>Presentation Title [Insert tab &gt; Header &amp; Footer]</a:t>
            </a:r>
            <a:endParaRPr lang="en-US" dirty="0"/>
          </a:p>
        </p:txBody>
      </p:sp>
    </p:spTree>
    <p:extLst>
      <p:ext uri="{BB962C8B-B14F-4D97-AF65-F5344CB8AC3E}">
        <p14:creationId xmlns:p14="http://schemas.microsoft.com/office/powerpoint/2010/main" val="141113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305740" y="3269486"/>
            <a:ext cx="6599682" cy="664797"/>
          </a:xfrm>
        </p:spPr>
        <p:txBody>
          <a:bodyPr anchor="b">
            <a:noAutofit/>
          </a:bodyPr>
          <a:lstStyle>
            <a:lvl1pPr algn="l">
              <a:defRPr sz="3600">
                <a:solidFill>
                  <a:schemeClr val="tx2"/>
                </a:solidFill>
              </a:defRPr>
            </a:lvl1pPr>
          </a:lstStyle>
          <a:p>
            <a:r>
              <a:rPr lang="en-US"/>
              <a:t>Click to edit Master title style</a:t>
            </a:r>
            <a:endParaRPr lang="en-US" dirty="0"/>
          </a:p>
        </p:txBody>
      </p:sp>
      <p:grpSp>
        <p:nvGrpSpPr>
          <p:cNvPr id="79" name="Group 78">
            <a:extLst>
              <a:ext uri="{FF2B5EF4-FFF2-40B4-BE49-F238E27FC236}">
                <a16:creationId xmlns:a16="http://schemas.microsoft.com/office/drawing/2014/main" id="{B328026A-8319-44BC-B6B3-8D0A2B5E39A0}"/>
              </a:ext>
            </a:extLst>
          </p:cNvPr>
          <p:cNvGrpSpPr>
            <a:grpSpLocks noChangeAspect="1"/>
          </p:cNvGrpSpPr>
          <p:nvPr userDrawn="1"/>
        </p:nvGrpSpPr>
        <p:grpSpPr bwMode="gray">
          <a:xfrm>
            <a:off x="647700" y="658322"/>
            <a:ext cx="4784301" cy="1020167"/>
            <a:chOff x="611188" y="-279400"/>
            <a:chExt cx="3767138" cy="803275"/>
          </a:xfrm>
        </p:grpSpPr>
        <p:sp>
          <p:nvSpPr>
            <p:cNvPr id="14" name="Freeform 5">
              <a:extLst>
                <a:ext uri="{FF2B5EF4-FFF2-40B4-BE49-F238E27FC236}">
                  <a16:creationId xmlns:a16="http://schemas.microsoft.com/office/drawing/2014/main" id="{AB780836-0EA1-4764-9C48-1217D0B297D1}"/>
                </a:ext>
              </a:extLst>
            </p:cNvPr>
            <p:cNvSpPr>
              <a:spLocks noEditPoints="1"/>
            </p:cNvSpPr>
            <p:nvPr userDrawn="1"/>
          </p:nvSpPr>
          <p:spPr bwMode="gray">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5" name="Freeform 6">
              <a:extLst>
                <a:ext uri="{FF2B5EF4-FFF2-40B4-BE49-F238E27FC236}">
                  <a16:creationId xmlns:a16="http://schemas.microsoft.com/office/drawing/2014/main" id="{06E5C381-914B-47AA-AE2B-28A2392478C7}"/>
                </a:ext>
              </a:extLst>
            </p:cNvPr>
            <p:cNvSpPr>
              <a:spLocks/>
            </p:cNvSpPr>
            <p:nvPr userDrawn="1"/>
          </p:nvSpPr>
          <p:spPr bwMode="gray">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6" name="Freeform 7">
              <a:extLst>
                <a:ext uri="{FF2B5EF4-FFF2-40B4-BE49-F238E27FC236}">
                  <a16:creationId xmlns:a16="http://schemas.microsoft.com/office/drawing/2014/main" id="{B0DBDE80-DF7D-4696-AE00-4FF472F4B043}"/>
                </a:ext>
              </a:extLst>
            </p:cNvPr>
            <p:cNvSpPr>
              <a:spLocks/>
            </p:cNvSpPr>
            <p:nvPr userDrawn="1"/>
          </p:nvSpPr>
          <p:spPr bwMode="gray">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7" name="Freeform 8">
              <a:extLst>
                <a:ext uri="{FF2B5EF4-FFF2-40B4-BE49-F238E27FC236}">
                  <a16:creationId xmlns:a16="http://schemas.microsoft.com/office/drawing/2014/main" id="{EDAEE8C0-239A-4F5F-A01A-65BD5D44AA19}"/>
                </a:ext>
              </a:extLst>
            </p:cNvPr>
            <p:cNvSpPr>
              <a:spLocks noEditPoints="1"/>
            </p:cNvSpPr>
            <p:nvPr userDrawn="1"/>
          </p:nvSpPr>
          <p:spPr bwMode="gray">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8" name="Freeform 9">
              <a:extLst>
                <a:ext uri="{FF2B5EF4-FFF2-40B4-BE49-F238E27FC236}">
                  <a16:creationId xmlns:a16="http://schemas.microsoft.com/office/drawing/2014/main" id="{A4E68502-6F50-4E7B-AF1B-50A9EB649BDA}"/>
                </a:ext>
              </a:extLst>
            </p:cNvPr>
            <p:cNvSpPr>
              <a:spLocks/>
            </p:cNvSpPr>
            <p:nvPr userDrawn="1"/>
          </p:nvSpPr>
          <p:spPr bwMode="gray">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9" name="Freeform 10">
              <a:extLst>
                <a:ext uri="{FF2B5EF4-FFF2-40B4-BE49-F238E27FC236}">
                  <a16:creationId xmlns:a16="http://schemas.microsoft.com/office/drawing/2014/main" id="{0B294D58-DE2D-4091-BE0A-48E0C4BB11EB}"/>
                </a:ext>
              </a:extLst>
            </p:cNvPr>
            <p:cNvSpPr>
              <a:spLocks/>
            </p:cNvSpPr>
            <p:nvPr userDrawn="1"/>
          </p:nvSpPr>
          <p:spPr bwMode="gray">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0" name="Freeform 11">
              <a:extLst>
                <a:ext uri="{FF2B5EF4-FFF2-40B4-BE49-F238E27FC236}">
                  <a16:creationId xmlns:a16="http://schemas.microsoft.com/office/drawing/2014/main" id="{0326E64D-04ED-4ABB-93E4-447EB91A43C8}"/>
                </a:ext>
              </a:extLst>
            </p:cNvPr>
            <p:cNvSpPr>
              <a:spLocks/>
            </p:cNvSpPr>
            <p:nvPr userDrawn="1"/>
          </p:nvSpPr>
          <p:spPr bwMode="gray">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1" name="Freeform 12">
              <a:extLst>
                <a:ext uri="{FF2B5EF4-FFF2-40B4-BE49-F238E27FC236}">
                  <a16:creationId xmlns:a16="http://schemas.microsoft.com/office/drawing/2014/main" id="{B424A6A0-9FD6-41E0-A6B5-44DACE49A6D3}"/>
                </a:ext>
              </a:extLst>
            </p:cNvPr>
            <p:cNvSpPr>
              <a:spLocks noEditPoints="1"/>
            </p:cNvSpPr>
            <p:nvPr userDrawn="1"/>
          </p:nvSpPr>
          <p:spPr bwMode="gray">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3" name="Freeform 14">
              <a:extLst>
                <a:ext uri="{FF2B5EF4-FFF2-40B4-BE49-F238E27FC236}">
                  <a16:creationId xmlns:a16="http://schemas.microsoft.com/office/drawing/2014/main" id="{0B3F0C38-DC97-4CD1-984E-7572735440BF}"/>
                </a:ext>
              </a:extLst>
            </p:cNvPr>
            <p:cNvSpPr>
              <a:spLocks noEditPoints="1"/>
            </p:cNvSpPr>
            <p:nvPr userDrawn="1"/>
          </p:nvSpPr>
          <p:spPr bwMode="gray">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4" name="Freeform 15">
              <a:extLst>
                <a:ext uri="{FF2B5EF4-FFF2-40B4-BE49-F238E27FC236}">
                  <a16:creationId xmlns:a16="http://schemas.microsoft.com/office/drawing/2014/main" id="{6350261F-44E5-4C95-AA87-2DB3FC7643F6}"/>
                </a:ext>
              </a:extLst>
            </p:cNvPr>
            <p:cNvSpPr>
              <a:spLocks/>
            </p:cNvSpPr>
            <p:nvPr userDrawn="1"/>
          </p:nvSpPr>
          <p:spPr bwMode="gray">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5" name="Freeform 16">
              <a:extLst>
                <a:ext uri="{FF2B5EF4-FFF2-40B4-BE49-F238E27FC236}">
                  <a16:creationId xmlns:a16="http://schemas.microsoft.com/office/drawing/2014/main" id="{5AB7FC7D-55F6-4FAD-8462-71A4B9753438}"/>
                </a:ext>
              </a:extLst>
            </p:cNvPr>
            <p:cNvSpPr>
              <a:spLocks/>
            </p:cNvSpPr>
            <p:nvPr userDrawn="1"/>
          </p:nvSpPr>
          <p:spPr bwMode="gray">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6" name="Rectangle 17">
              <a:extLst>
                <a:ext uri="{FF2B5EF4-FFF2-40B4-BE49-F238E27FC236}">
                  <a16:creationId xmlns:a16="http://schemas.microsoft.com/office/drawing/2014/main" id="{4BDA452B-8283-4B2A-A8D4-25BB7CF8BAAD}"/>
                </a:ext>
              </a:extLst>
            </p:cNvPr>
            <p:cNvSpPr>
              <a:spLocks noChangeArrowheads="1"/>
            </p:cNvSpPr>
            <p:nvPr userDrawn="1"/>
          </p:nvSpPr>
          <p:spPr bwMode="gray">
            <a:xfrm>
              <a:off x="1804988" y="438150"/>
              <a:ext cx="11113" cy="619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7" name="Freeform 18">
              <a:extLst>
                <a:ext uri="{FF2B5EF4-FFF2-40B4-BE49-F238E27FC236}">
                  <a16:creationId xmlns:a16="http://schemas.microsoft.com/office/drawing/2014/main" id="{57C01BEE-E1C7-4682-8761-33473C67DB68}"/>
                </a:ext>
              </a:extLst>
            </p:cNvPr>
            <p:cNvSpPr>
              <a:spLocks/>
            </p:cNvSpPr>
            <p:nvPr userDrawn="1"/>
          </p:nvSpPr>
          <p:spPr bwMode="gray">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8" name="Freeform 19">
              <a:extLst>
                <a:ext uri="{FF2B5EF4-FFF2-40B4-BE49-F238E27FC236}">
                  <a16:creationId xmlns:a16="http://schemas.microsoft.com/office/drawing/2014/main" id="{6ADD09EB-6CBD-4B56-B289-F1F1B730C703}"/>
                </a:ext>
              </a:extLst>
            </p:cNvPr>
            <p:cNvSpPr>
              <a:spLocks/>
            </p:cNvSpPr>
            <p:nvPr userDrawn="1"/>
          </p:nvSpPr>
          <p:spPr bwMode="gray">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9" name="Freeform 20">
              <a:extLst>
                <a:ext uri="{FF2B5EF4-FFF2-40B4-BE49-F238E27FC236}">
                  <a16:creationId xmlns:a16="http://schemas.microsoft.com/office/drawing/2014/main" id="{A7F46E3E-21DB-440A-836C-161975F96448}"/>
                </a:ext>
              </a:extLst>
            </p:cNvPr>
            <p:cNvSpPr>
              <a:spLocks/>
            </p:cNvSpPr>
            <p:nvPr userDrawn="1"/>
          </p:nvSpPr>
          <p:spPr bwMode="gray">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0" name="Freeform 21">
              <a:extLst>
                <a:ext uri="{FF2B5EF4-FFF2-40B4-BE49-F238E27FC236}">
                  <a16:creationId xmlns:a16="http://schemas.microsoft.com/office/drawing/2014/main" id="{05C7460C-2718-41A8-B766-0DB3ABA769E4}"/>
                </a:ext>
              </a:extLst>
            </p:cNvPr>
            <p:cNvSpPr>
              <a:spLocks noEditPoints="1"/>
            </p:cNvSpPr>
            <p:nvPr userDrawn="1"/>
          </p:nvSpPr>
          <p:spPr bwMode="gray">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1" name="Freeform 22">
              <a:extLst>
                <a:ext uri="{FF2B5EF4-FFF2-40B4-BE49-F238E27FC236}">
                  <a16:creationId xmlns:a16="http://schemas.microsoft.com/office/drawing/2014/main" id="{2383DB17-5CC3-49DC-A0C6-BE7B8C2DC75A}"/>
                </a:ext>
              </a:extLst>
            </p:cNvPr>
            <p:cNvSpPr>
              <a:spLocks/>
            </p:cNvSpPr>
            <p:nvPr userDrawn="1"/>
          </p:nvSpPr>
          <p:spPr bwMode="gray">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2" name="Rectangle 23">
              <a:extLst>
                <a:ext uri="{FF2B5EF4-FFF2-40B4-BE49-F238E27FC236}">
                  <a16:creationId xmlns:a16="http://schemas.microsoft.com/office/drawing/2014/main" id="{8F9BA604-1770-430B-A304-132F8EA69264}"/>
                </a:ext>
              </a:extLst>
            </p:cNvPr>
            <p:cNvSpPr>
              <a:spLocks noChangeArrowheads="1"/>
            </p:cNvSpPr>
            <p:nvPr userDrawn="1"/>
          </p:nvSpPr>
          <p:spPr bwMode="gray">
            <a:xfrm>
              <a:off x="1968501" y="-96838"/>
              <a:ext cx="88900" cy="422275"/>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3" name="Freeform 24">
              <a:extLst>
                <a:ext uri="{FF2B5EF4-FFF2-40B4-BE49-F238E27FC236}">
                  <a16:creationId xmlns:a16="http://schemas.microsoft.com/office/drawing/2014/main" id="{9CA311BE-EAED-478B-98A4-BF498FEC0E8B}"/>
                </a:ext>
              </a:extLst>
            </p:cNvPr>
            <p:cNvSpPr>
              <a:spLocks noEditPoints="1"/>
            </p:cNvSpPr>
            <p:nvPr userDrawn="1"/>
          </p:nvSpPr>
          <p:spPr bwMode="gray">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4" name="Freeform 25">
              <a:extLst>
                <a:ext uri="{FF2B5EF4-FFF2-40B4-BE49-F238E27FC236}">
                  <a16:creationId xmlns:a16="http://schemas.microsoft.com/office/drawing/2014/main" id="{3B0E85FD-D0E6-43B5-9382-FF5952C2CFF2}"/>
                </a:ext>
              </a:extLst>
            </p:cNvPr>
            <p:cNvSpPr>
              <a:spLocks/>
            </p:cNvSpPr>
            <p:nvPr userDrawn="1"/>
          </p:nvSpPr>
          <p:spPr bwMode="gray">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5" name="Freeform 26">
              <a:extLst>
                <a:ext uri="{FF2B5EF4-FFF2-40B4-BE49-F238E27FC236}">
                  <a16:creationId xmlns:a16="http://schemas.microsoft.com/office/drawing/2014/main" id="{5FB98D20-7032-4D26-B1F1-7EA34F0B31E0}"/>
                </a:ext>
              </a:extLst>
            </p:cNvPr>
            <p:cNvSpPr>
              <a:spLocks noEditPoints="1"/>
            </p:cNvSpPr>
            <p:nvPr userDrawn="1"/>
          </p:nvSpPr>
          <p:spPr bwMode="gray">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6" name="Freeform 27">
              <a:extLst>
                <a:ext uri="{FF2B5EF4-FFF2-40B4-BE49-F238E27FC236}">
                  <a16:creationId xmlns:a16="http://schemas.microsoft.com/office/drawing/2014/main" id="{2E699044-1520-4F88-8A17-6CF62388039A}"/>
                </a:ext>
              </a:extLst>
            </p:cNvPr>
            <p:cNvSpPr>
              <a:spLocks/>
            </p:cNvSpPr>
            <p:nvPr userDrawn="1"/>
          </p:nvSpPr>
          <p:spPr bwMode="gray">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7" name="Freeform 28">
              <a:extLst>
                <a:ext uri="{FF2B5EF4-FFF2-40B4-BE49-F238E27FC236}">
                  <a16:creationId xmlns:a16="http://schemas.microsoft.com/office/drawing/2014/main" id="{70DF0DD4-928C-48C0-BC35-CF6EED8953B0}"/>
                </a:ext>
              </a:extLst>
            </p:cNvPr>
            <p:cNvSpPr>
              <a:spLocks noEditPoints="1"/>
            </p:cNvSpPr>
            <p:nvPr userDrawn="1"/>
          </p:nvSpPr>
          <p:spPr bwMode="gray">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8" name="Freeform 29">
              <a:extLst>
                <a:ext uri="{FF2B5EF4-FFF2-40B4-BE49-F238E27FC236}">
                  <a16:creationId xmlns:a16="http://schemas.microsoft.com/office/drawing/2014/main" id="{B1B76DE3-C2A7-4A83-B953-1F33FCA64DA4}"/>
                </a:ext>
              </a:extLst>
            </p:cNvPr>
            <p:cNvSpPr>
              <a:spLocks/>
            </p:cNvSpPr>
            <p:nvPr userDrawn="1"/>
          </p:nvSpPr>
          <p:spPr bwMode="gray">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9" name="Freeform 30">
              <a:extLst>
                <a:ext uri="{FF2B5EF4-FFF2-40B4-BE49-F238E27FC236}">
                  <a16:creationId xmlns:a16="http://schemas.microsoft.com/office/drawing/2014/main" id="{F7EEDA81-C08A-4DC4-8FF5-D29833551AD7}"/>
                </a:ext>
              </a:extLst>
            </p:cNvPr>
            <p:cNvSpPr>
              <a:spLocks noEditPoints="1"/>
            </p:cNvSpPr>
            <p:nvPr userDrawn="1"/>
          </p:nvSpPr>
          <p:spPr bwMode="gray">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0" name="Freeform 31">
              <a:extLst>
                <a:ext uri="{FF2B5EF4-FFF2-40B4-BE49-F238E27FC236}">
                  <a16:creationId xmlns:a16="http://schemas.microsoft.com/office/drawing/2014/main" id="{74011A3E-5D81-44C1-81C8-0E9C3D1613F8}"/>
                </a:ext>
              </a:extLst>
            </p:cNvPr>
            <p:cNvSpPr>
              <a:spLocks/>
            </p:cNvSpPr>
            <p:nvPr userDrawn="1"/>
          </p:nvSpPr>
          <p:spPr bwMode="gray">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1" name="Rectangle 32">
              <a:extLst>
                <a:ext uri="{FF2B5EF4-FFF2-40B4-BE49-F238E27FC236}">
                  <a16:creationId xmlns:a16="http://schemas.microsoft.com/office/drawing/2014/main" id="{B85124B3-6C21-4594-A9A6-59A2C470C132}"/>
                </a:ext>
              </a:extLst>
            </p:cNvPr>
            <p:cNvSpPr>
              <a:spLocks noChangeArrowheads="1"/>
            </p:cNvSpPr>
            <p:nvPr userDrawn="1"/>
          </p:nvSpPr>
          <p:spPr bwMode="gray">
            <a:xfrm>
              <a:off x="3219451" y="-31750"/>
              <a:ext cx="17463" cy="1127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2" name="Freeform 33">
              <a:extLst>
                <a:ext uri="{FF2B5EF4-FFF2-40B4-BE49-F238E27FC236}">
                  <a16:creationId xmlns:a16="http://schemas.microsoft.com/office/drawing/2014/main" id="{0C47C8D2-EDBD-422C-BAD0-54C40A72FBDD}"/>
                </a:ext>
              </a:extLst>
            </p:cNvPr>
            <p:cNvSpPr>
              <a:spLocks/>
            </p:cNvSpPr>
            <p:nvPr userDrawn="1"/>
          </p:nvSpPr>
          <p:spPr bwMode="gray">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3" name="Freeform 34">
              <a:extLst>
                <a:ext uri="{FF2B5EF4-FFF2-40B4-BE49-F238E27FC236}">
                  <a16:creationId xmlns:a16="http://schemas.microsoft.com/office/drawing/2014/main" id="{A40CB4FE-CD15-4C2F-9494-477D01BCD623}"/>
                </a:ext>
              </a:extLst>
            </p:cNvPr>
            <p:cNvSpPr>
              <a:spLocks/>
            </p:cNvSpPr>
            <p:nvPr userDrawn="1"/>
          </p:nvSpPr>
          <p:spPr bwMode="gray">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4" name="Freeform 35">
              <a:extLst>
                <a:ext uri="{FF2B5EF4-FFF2-40B4-BE49-F238E27FC236}">
                  <a16:creationId xmlns:a16="http://schemas.microsoft.com/office/drawing/2014/main" id="{8578F2B6-A484-465A-8C41-7F0832C6D5DA}"/>
                </a:ext>
              </a:extLst>
            </p:cNvPr>
            <p:cNvSpPr>
              <a:spLocks noEditPoints="1"/>
            </p:cNvSpPr>
            <p:nvPr userDrawn="1"/>
          </p:nvSpPr>
          <p:spPr bwMode="gray">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5" name="Freeform 36">
              <a:extLst>
                <a:ext uri="{FF2B5EF4-FFF2-40B4-BE49-F238E27FC236}">
                  <a16:creationId xmlns:a16="http://schemas.microsoft.com/office/drawing/2014/main" id="{BA0B863B-99FA-4614-A890-EF612AA0C023}"/>
                </a:ext>
              </a:extLst>
            </p:cNvPr>
            <p:cNvSpPr>
              <a:spLocks noEditPoints="1"/>
            </p:cNvSpPr>
            <p:nvPr userDrawn="1"/>
          </p:nvSpPr>
          <p:spPr bwMode="gray">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6" name="Freeform 37">
              <a:extLst>
                <a:ext uri="{FF2B5EF4-FFF2-40B4-BE49-F238E27FC236}">
                  <a16:creationId xmlns:a16="http://schemas.microsoft.com/office/drawing/2014/main" id="{8BF3FDF6-9666-4930-96E4-BC4E609DB24D}"/>
                </a:ext>
              </a:extLst>
            </p:cNvPr>
            <p:cNvSpPr>
              <a:spLocks/>
            </p:cNvSpPr>
            <p:nvPr userDrawn="1"/>
          </p:nvSpPr>
          <p:spPr bwMode="gray">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7" name="Freeform 38">
              <a:extLst>
                <a:ext uri="{FF2B5EF4-FFF2-40B4-BE49-F238E27FC236}">
                  <a16:creationId xmlns:a16="http://schemas.microsoft.com/office/drawing/2014/main" id="{097DB741-0174-4445-ACF0-2E111BD10440}"/>
                </a:ext>
              </a:extLst>
            </p:cNvPr>
            <p:cNvSpPr>
              <a:spLocks/>
            </p:cNvSpPr>
            <p:nvPr userDrawn="1"/>
          </p:nvSpPr>
          <p:spPr bwMode="gray">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8" name="Freeform 39">
              <a:extLst>
                <a:ext uri="{FF2B5EF4-FFF2-40B4-BE49-F238E27FC236}">
                  <a16:creationId xmlns:a16="http://schemas.microsoft.com/office/drawing/2014/main" id="{5339DFA6-7C0F-49F2-B455-8F6C2763AFB1}"/>
                </a:ext>
              </a:extLst>
            </p:cNvPr>
            <p:cNvSpPr>
              <a:spLocks/>
            </p:cNvSpPr>
            <p:nvPr userDrawn="1"/>
          </p:nvSpPr>
          <p:spPr bwMode="gray">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9" name="Freeform 40">
              <a:extLst>
                <a:ext uri="{FF2B5EF4-FFF2-40B4-BE49-F238E27FC236}">
                  <a16:creationId xmlns:a16="http://schemas.microsoft.com/office/drawing/2014/main" id="{0EB02563-F1E0-4B91-8A08-45117DF2EC99}"/>
                </a:ext>
              </a:extLst>
            </p:cNvPr>
            <p:cNvSpPr>
              <a:spLocks noEditPoints="1"/>
            </p:cNvSpPr>
            <p:nvPr userDrawn="1"/>
          </p:nvSpPr>
          <p:spPr bwMode="gray">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0" name="Freeform 41">
              <a:extLst>
                <a:ext uri="{FF2B5EF4-FFF2-40B4-BE49-F238E27FC236}">
                  <a16:creationId xmlns:a16="http://schemas.microsoft.com/office/drawing/2014/main" id="{906C1324-2438-4CB8-B14E-FFDF0537B305}"/>
                </a:ext>
              </a:extLst>
            </p:cNvPr>
            <p:cNvSpPr>
              <a:spLocks noEditPoints="1"/>
            </p:cNvSpPr>
            <p:nvPr userDrawn="1"/>
          </p:nvSpPr>
          <p:spPr bwMode="gray">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1" name="Rectangle 42">
              <a:extLst>
                <a:ext uri="{FF2B5EF4-FFF2-40B4-BE49-F238E27FC236}">
                  <a16:creationId xmlns:a16="http://schemas.microsoft.com/office/drawing/2014/main" id="{BEAF57B2-015F-40B8-AF84-515E59FF7B13}"/>
                </a:ext>
              </a:extLst>
            </p:cNvPr>
            <p:cNvSpPr>
              <a:spLocks noChangeArrowheads="1"/>
            </p:cNvSpPr>
            <p:nvPr userDrawn="1"/>
          </p:nvSpPr>
          <p:spPr bwMode="gray">
            <a:xfrm>
              <a:off x="2697163" y="153988"/>
              <a:ext cx="15875" cy="115888"/>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2" name="Freeform 43">
              <a:extLst>
                <a:ext uri="{FF2B5EF4-FFF2-40B4-BE49-F238E27FC236}">
                  <a16:creationId xmlns:a16="http://schemas.microsoft.com/office/drawing/2014/main" id="{CF6638C6-5E94-43FF-B8CB-2E4C6C897571}"/>
                </a:ext>
              </a:extLst>
            </p:cNvPr>
            <p:cNvSpPr>
              <a:spLocks noEditPoints="1"/>
            </p:cNvSpPr>
            <p:nvPr userDrawn="1"/>
          </p:nvSpPr>
          <p:spPr bwMode="gray">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3" name="Freeform 44">
              <a:extLst>
                <a:ext uri="{FF2B5EF4-FFF2-40B4-BE49-F238E27FC236}">
                  <a16:creationId xmlns:a16="http://schemas.microsoft.com/office/drawing/2014/main" id="{E43F4615-1DA6-4F95-A77B-12A91752972F}"/>
                </a:ext>
              </a:extLst>
            </p:cNvPr>
            <p:cNvSpPr>
              <a:spLocks/>
            </p:cNvSpPr>
            <p:nvPr userDrawn="1"/>
          </p:nvSpPr>
          <p:spPr bwMode="gray">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4" name="Freeform 45">
              <a:extLst>
                <a:ext uri="{FF2B5EF4-FFF2-40B4-BE49-F238E27FC236}">
                  <a16:creationId xmlns:a16="http://schemas.microsoft.com/office/drawing/2014/main" id="{A31BF1F7-BE07-47E9-94AB-5CCD46FF8A3F}"/>
                </a:ext>
              </a:extLst>
            </p:cNvPr>
            <p:cNvSpPr>
              <a:spLocks noEditPoints="1"/>
            </p:cNvSpPr>
            <p:nvPr userDrawn="1"/>
          </p:nvSpPr>
          <p:spPr bwMode="gray">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5" name="Freeform 46">
              <a:extLst>
                <a:ext uri="{FF2B5EF4-FFF2-40B4-BE49-F238E27FC236}">
                  <a16:creationId xmlns:a16="http://schemas.microsoft.com/office/drawing/2014/main" id="{3A22ADA2-4714-4C31-B6E5-7A6DE6B2A6E3}"/>
                </a:ext>
              </a:extLst>
            </p:cNvPr>
            <p:cNvSpPr>
              <a:spLocks/>
            </p:cNvSpPr>
            <p:nvPr userDrawn="1"/>
          </p:nvSpPr>
          <p:spPr bwMode="gray">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6" name="Freeform 47">
              <a:extLst>
                <a:ext uri="{FF2B5EF4-FFF2-40B4-BE49-F238E27FC236}">
                  <a16:creationId xmlns:a16="http://schemas.microsoft.com/office/drawing/2014/main" id="{C31B1364-FEB4-4067-808C-3AB6A9DBEC06}"/>
                </a:ext>
              </a:extLst>
            </p:cNvPr>
            <p:cNvSpPr>
              <a:spLocks noEditPoints="1"/>
            </p:cNvSpPr>
            <p:nvPr userDrawn="1"/>
          </p:nvSpPr>
          <p:spPr bwMode="gray">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7" name="Freeform 48">
              <a:extLst>
                <a:ext uri="{FF2B5EF4-FFF2-40B4-BE49-F238E27FC236}">
                  <a16:creationId xmlns:a16="http://schemas.microsoft.com/office/drawing/2014/main" id="{0058F51C-6920-4633-BD74-B7B7F9115418}"/>
                </a:ext>
              </a:extLst>
            </p:cNvPr>
            <p:cNvSpPr>
              <a:spLocks noEditPoints="1"/>
            </p:cNvSpPr>
            <p:nvPr userDrawn="1"/>
          </p:nvSpPr>
          <p:spPr bwMode="gray">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8" name="Freeform 49">
              <a:extLst>
                <a:ext uri="{FF2B5EF4-FFF2-40B4-BE49-F238E27FC236}">
                  <a16:creationId xmlns:a16="http://schemas.microsoft.com/office/drawing/2014/main" id="{0E426658-42CE-4CFA-9C79-3A40251C8AD6}"/>
                </a:ext>
              </a:extLst>
            </p:cNvPr>
            <p:cNvSpPr>
              <a:spLocks/>
            </p:cNvSpPr>
            <p:nvPr userDrawn="1"/>
          </p:nvSpPr>
          <p:spPr bwMode="gray">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9" name="Freeform 50">
              <a:extLst>
                <a:ext uri="{FF2B5EF4-FFF2-40B4-BE49-F238E27FC236}">
                  <a16:creationId xmlns:a16="http://schemas.microsoft.com/office/drawing/2014/main" id="{8B1D0F47-BA80-466B-890A-7AFAA099276F}"/>
                </a:ext>
              </a:extLst>
            </p:cNvPr>
            <p:cNvSpPr>
              <a:spLocks/>
            </p:cNvSpPr>
            <p:nvPr userDrawn="1"/>
          </p:nvSpPr>
          <p:spPr bwMode="gray">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0" name="Freeform 51">
              <a:extLst>
                <a:ext uri="{FF2B5EF4-FFF2-40B4-BE49-F238E27FC236}">
                  <a16:creationId xmlns:a16="http://schemas.microsoft.com/office/drawing/2014/main" id="{9CC49CFE-C30A-45D7-9150-7EE856DA7C2E}"/>
                </a:ext>
              </a:extLst>
            </p:cNvPr>
            <p:cNvSpPr>
              <a:spLocks noEditPoints="1"/>
            </p:cNvSpPr>
            <p:nvPr userDrawn="1"/>
          </p:nvSpPr>
          <p:spPr bwMode="gray">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1" name="Freeform 52">
              <a:extLst>
                <a:ext uri="{FF2B5EF4-FFF2-40B4-BE49-F238E27FC236}">
                  <a16:creationId xmlns:a16="http://schemas.microsoft.com/office/drawing/2014/main" id="{A40FE52E-7390-4224-981F-5B9B6DC75BAE}"/>
                </a:ext>
              </a:extLst>
            </p:cNvPr>
            <p:cNvSpPr>
              <a:spLocks/>
            </p:cNvSpPr>
            <p:nvPr userDrawn="1"/>
          </p:nvSpPr>
          <p:spPr bwMode="gray">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2" name="Freeform 53">
              <a:extLst>
                <a:ext uri="{FF2B5EF4-FFF2-40B4-BE49-F238E27FC236}">
                  <a16:creationId xmlns:a16="http://schemas.microsoft.com/office/drawing/2014/main" id="{225F0FE3-9380-41E3-A971-A1DC24E451B0}"/>
                </a:ext>
              </a:extLst>
            </p:cNvPr>
            <p:cNvSpPr>
              <a:spLocks/>
            </p:cNvSpPr>
            <p:nvPr userDrawn="1"/>
          </p:nvSpPr>
          <p:spPr bwMode="gray">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3" name="Freeform 54">
              <a:extLst>
                <a:ext uri="{FF2B5EF4-FFF2-40B4-BE49-F238E27FC236}">
                  <a16:creationId xmlns:a16="http://schemas.microsoft.com/office/drawing/2014/main" id="{6AA00411-4F40-4847-97A9-4AB47DD95393}"/>
                </a:ext>
              </a:extLst>
            </p:cNvPr>
            <p:cNvSpPr>
              <a:spLocks/>
            </p:cNvSpPr>
            <p:nvPr userDrawn="1"/>
          </p:nvSpPr>
          <p:spPr bwMode="gray">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4" name="Freeform 55">
              <a:extLst>
                <a:ext uri="{FF2B5EF4-FFF2-40B4-BE49-F238E27FC236}">
                  <a16:creationId xmlns:a16="http://schemas.microsoft.com/office/drawing/2014/main" id="{5C5F2C34-52CC-46A3-8253-9C9F98D87E30}"/>
                </a:ext>
              </a:extLst>
            </p:cNvPr>
            <p:cNvSpPr>
              <a:spLocks noEditPoints="1"/>
            </p:cNvSpPr>
            <p:nvPr userDrawn="1"/>
          </p:nvSpPr>
          <p:spPr bwMode="gray">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5" name="Freeform 56">
              <a:extLst>
                <a:ext uri="{FF2B5EF4-FFF2-40B4-BE49-F238E27FC236}">
                  <a16:creationId xmlns:a16="http://schemas.microsoft.com/office/drawing/2014/main" id="{F3FA3044-1824-4008-9D96-843FADC68A83}"/>
                </a:ext>
              </a:extLst>
            </p:cNvPr>
            <p:cNvSpPr>
              <a:spLocks noEditPoints="1"/>
            </p:cNvSpPr>
            <p:nvPr userDrawn="1"/>
          </p:nvSpPr>
          <p:spPr bwMode="gray">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6" name="Freeform 57">
              <a:extLst>
                <a:ext uri="{FF2B5EF4-FFF2-40B4-BE49-F238E27FC236}">
                  <a16:creationId xmlns:a16="http://schemas.microsoft.com/office/drawing/2014/main" id="{741F03E7-CEFB-463E-B41D-FAFD19AFB475}"/>
                </a:ext>
              </a:extLst>
            </p:cNvPr>
            <p:cNvSpPr>
              <a:spLocks/>
            </p:cNvSpPr>
            <p:nvPr userDrawn="1"/>
          </p:nvSpPr>
          <p:spPr bwMode="gray">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7" name="Freeform 58">
              <a:extLst>
                <a:ext uri="{FF2B5EF4-FFF2-40B4-BE49-F238E27FC236}">
                  <a16:creationId xmlns:a16="http://schemas.microsoft.com/office/drawing/2014/main" id="{72E0C9EC-4353-4470-9B5B-8020BB524814}"/>
                </a:ext>
              </a:extLst>
            </p:cNvPr>
            <p:cNvSpPr>
              <a:spLocks noEditPoints="1"/>
            </p:cNvSpPr>
            <p:nvPr userDrawn="1"/>
          </p:nvSpPr>
          <p:spPr bwMode="gray">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8" name="Freeform 59">
              <a:extLst>
                <a:ext uri="{FF2B5EF4-FFF2-40B4-BE49-F238E27FC236}">
                  <a16:creationId xmlns:a16="http://schemas.microsoft.com/office/drawing/2014/main" id="{98B83E80-EEA6-4BB3-ABCB-5F9325CBE139}"/>
                </a:ext>
              </a:extLst>
            </p:cNvPr>
            <p:cNvSpPr>
              <a:spLocks noEditPoints="1"/>
            </p:cNvSpPr>
            <p:nvPr userDrawn="1"/>
          </p:nvSpPr>
          <p:spPr bwMode="gray">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9" name="Freeform 60">
              <a:extLst>
                <a:ext uri="{FF2B5EF4-FFF2-40B4-BE49-F238E27FC236}">
                  <a16:creationId xmlns:a16="http://schemas.microsoft.com/office/drawing/2014/main" id="{FE827C06-4B96-4A16-AD13-91F144096E7D}"/>
                </a:ext>
              </a:extLst>
            </p:cNvPr>
            <p:cNvSpPr>
              <a:spLocks/>
            </p:cNvSpPr>
            <p:nvPr userDrawn="1"/>
          </p:nvSpPr>
          <p:spPr bwMode="gray">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0" name="Freeform 61">
              <a:extLst>
                <a:ext uri="{FF2B5EF4-FFF2-40B4-BE49-F238E27FC236}">
                  <a16:creationId xmlns:a16="http://schemas.microsoft.com/office/drawing/2014/main" id="{9F5B7148-53F2-4CC5-9B1B-56B74DF15CFB}"/>
                </a:ext>
              </a:extLst>
            </p:cNvPr>
            <p:cNvSpPr>
              <a:spLocks/>
            </p:cNvSpPr>
            <p:nvPr userDrawn="1"/>
          </p:nvSpPr>
          <p:spPr bwMode="gray">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1" name="Freeform 62">
              <a:extLst>
                <a:ext uri="{FF2B5EF4-FFF2-40B4-BE49-F238E27FC236}">
                  <a16:creationId xmlns:a16="http://schemas.microsoft.com/office/drawing/2014/main" id="{751FCF45-B390-4115-A636-DB10FDE1DE04}"/>
                </a:ext>
              </a:extLst>
            </p:cNvPr>
            <p:cNvSpPr>
              <a:spLocks noEditPoints="1"/>
            </p:cNvSpPr>
            <p:nvPr userDrawn="1"/>
          </p:nvSpPr>
          <p:spPr bwMode="gray">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2" name="Rectangle 63">
              <a:extLst>
                <a:ext uri="{FF2B5EF4-FFF2-40B4-BE49-F238E27FC236}">
                  <a16:creationId xmlns:a16="http://schemas.microsoft.com/office/drawing/2014/main" id="{9059B125-F3A2-430A-99C1-BCE86CFF5F3B}"/>
                </a:ext>
              </a:extLst>
            </p:cNvPr>
            <p:cNvSpPr>
              <a:spLocks noChangeArrowheads="1"/>
            </p:cNvSpPr>
            <p:nvPr userDrawn="1"/>
          </p:nvSpPr>
          <p:spPr bwMode="gray">
            <a:xfrm>
              <a:off x="2271713" y="-269875"/>
              <a:ext cx="12700" cy="7731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3" name="Oval 64">
              <a:extLst>
                <a:ext uri="{FF2B5EF4-FFF2-40B4-BE49-F238E27FC236}">
                  <a16:creationId xmlns:a16="http://schemas.microsoft.com/office/drawing/2014/main" id="{0F2051E8-EAF8-4E49-9A02-D04863AFED3E}"/>
                </a:ext>
              </a:extLst>
            </p:cNvPr>
            <p:cNvSpPr>
              <a:spLocks noChangeArrowheads="1"/>
            </p:cNvSpPr>
            <p:nvPr userDrawn="1"/>
          </p:nvSpPr>
          <p:spPr bwMode="gray">
            <a:xfrm>
              <a:off x="911226" y="-279400"/>
              <a:ext cx="119063" cy="120650"/>
            </a:xfrm>
            <a:prstGeom prst="ellipse">
              <a:avLst/>
            </a:pr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4" name="Oval 65">
              <a:extLst>
                <a:ext uri="{FF2B5EF4-FFF2-40B4-BE49-F238E27FC236}">
                  <a16:creationId xmlns:a16="http://schemas.microsoft.com/office/drawing/2014/main" id="{F222E149-4D3D-46E7-8E15-1380BD4165D9}"/>
                </a:ext>
              </a:extLst>
            </p:cNvPr>
            <p:cNvSpPr>
              <a:spLocks noChangeArrowheads="1"/>
            </p:cNvSpPr>
            <p:nvPr userDrawn="1"/>
          </p:nvSpPr>
          <p:spPr bwMode="gray">
            <a:xfrm>
              <a:off x="752476" y="-269875"/>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5" name="Oval 66">
              <a:extLst>
                <a:ext uri="{FF2B5EF4-FFF2-40B4-BE49-F238E27FC236}">
                  <a16:creationId xmlns:a16="http://schemas.microsoft.com/office/drawing/2014/main" id="{8F12F9D8-1C12-49B1-AEFE-9723C9E81AB9}"/>
                </a:ext>
              </a:extLst>
            </p:cNvPr>
            <p:cNvSpPr>
              <a:spLocks noChangeArrowheads="1"/>
            </p:cNvSpPr>
            <p:nvPr userDrawn="1"/>
          </p:nvSpPr>
          <p:spPr bwMode="gray">
            <a:xfrm>
              <a:off x="919163" y="-103188"/>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6" name="Oval 67">
              <a:extLst>
                <a:ext uri="{FF2B5EF4-FFF2-40B4-BE49-F238E27FC236}">
                  <a16:creationId xmlns:a16="http://schemas.microsoft.com/office/drawing/2014/main" id="{BAA348BF-2B1E-456C-9685-C53DCA4B3830}"/>
                </a:ext>
              </a:extLst>
            </p:cNvPr>
            <p:cNvSpPr>
              <a:spLocks noChangeArrowheads="1"/>
            </p:cNvSpPr>
            <p:nvPr userDrawn="1"/>
          </p:nvSpPr>
          <p:spPr bwMode="gray">
            <a:xfrm>
              <a:off x="927101" y="53975"/>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7" name="Oval 68">
              <a:extLst>
                <a:ext uri="{FF2B5EF4-FFF2-40B4-BE49-F238E27FC236}">
                  <a16:creationId xmlns:a16="http://schemas.microsoft.com/office/drawing/2014/main" id="{41A1F4EA-78D7-4C65-8430-31B1D585F003}"/>
                </a:ext>
              </a:extLst>
            </p:cNvPr>
            <p:cNvSpPr>
              <a:spLocks noChangeArrowheads="1"/>
            </p:cNvSpPr>
            <p:nvPr userDrawn="1"/>
          </p:nvSpPr>
          <p:spPr bwMode="gray">
            <a:xfrm>
              <a:off x="760413" y="-95250"/>
              <a:ext cx="87313"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8" name="Oval 69">
              <a:extLst>
                <a:ext uri="{FF2B5EF4-FFF2-40B4-BE49-F238E27FC236}">
                  <a16:creationId xmlns:a16="http://schemas.microsoft.com/office/drawing/2014/main" id="{421EBBA9-8C4F-4295-8553-30463683964B}"/>
                </a:ext>
              </a:extLst>
            </p:cNvPr>
            <p:cNvSpPr>
              <a:spLocks noChangeArrowheads="1"/>
            </p:cNvSpPr>
            <p:nvPr userDrawn="1"/>
          </p:nvSpPr>
          <p:spPr bwMode="gray">
            <a:xfrm>
              <a:off x="611188" y="-261938"/>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305740" y="5074726"/>
            <a:ext cx="4586287" cy="323850"/>
          </a:xfrm>
        </p:spPr>
        <p:txBody>
          <a:bodyPr/>
          <a:lstStyle>
            <a:lvl1pPr>
              <a:defRPr b="0">
                <a:solidFill>
                  <a:schemeClr val="tx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305740" y="4165160"/>
            <a:ext cx="6599682" cy="297969"/>
          </a:xfrm>
        </p:spPr>
        <p:txBody>
          <a:bodyPr vert="horz" lIns="0" tIns="0" rIns="0" bIns="0" rtlCol="0">
            <a:noAutofit/>
          </a:bodyPr>
          <a:lstStyle>
            <a:lvl1pPr>
              <a:defRPr lang="en-US" sz="2200" b="0" dirty="0">
                <a:solidFill>
                  <a:schemeClr val="tx1"/>
                </a:solidFill>
              </a:defRPr>
            </a:lvl1pPr>
          </a:lstStyle>
          <a:p>
            <a:pPr lvl="0"/>
            <a:r>
              <a:rPr lang="en-US"/>
              <a:t>Click to edit Master subtitle style</a:t>
            </a:r>
            <a:endParaRPr lang="en-US" dirty="0"/>
          </a:p>
        </p:txBody>
      </p:sp>
      <p:pic>
        <p:nvPicPr>
          <p:cNvPr id="80" name="Picture 79">
            <a:extLst>
              <a:ext uri="{FF2B5EF4-FFF2-40B4-BE49-F238E27FC236}">
                <a16:creationId xmlns:a16="http://schemas.microsoft.com/office/drawing/2014/main" id="{2BAB65E6-7DB8-4AD7-8FEF-744992B8B4B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1723"/>
          <a:stretch/>
        </p:blipFill>
        <p:spPr>
          <a:xfrm>
            <a:off x="7526134" y="0"/>
            <a:ext cx="4665866" cy="6858000"/>
          </a:xfrm>
          <a:prstGeom prst="rect">
            <a:avLst/>
          </a:prstGeom>
        </p:spPr>
      </p:pic>
    </p:spTree>
    <p:extLst>
      <p:ext uri="{BB962C8B-B14F-4D97-AF65-F5344CB8AC3E}">
        <p14:creationId xmlns:p14="http://schemas.microsoft.com/office/powerpoint/2010/main" val="1062855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g theme 2 no bkgd">
    <p:bg>
      <p:bgPr>
        <a:solidFill>
          <a:schemeClr val="tx2"/>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F9AA60A-C7F7-4063-AE6D-D5E93AD55F22}"/>
              </a:ext>
            </a:extLst>
          </p:cNvPr>
          <p:cNvCxnSpPr>
            <a:cxnSpLocks/>
          </p:cNvCxnSpPr>
          <p:nvPr userDrawn="1"/>
        </p:nvCxnSpPr>
        <p:spPr>
          <a:xfrm>
            <a:off x="700088" y="2082165"/>
            <a:ext cx="0" cy="2849880"/>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786B89-177A-4860-BB81-590452A6C5FF}"/>
              </a:ext>
            </a:extLst>
          </p:cNvPr>
          <p:cNvSpPr>
            <a:spLocks noGrp="1"/>
          </p:cNvSpPr>
          <p:nvPr>
            <p:ph type="title"/>
          </p:nvPr>
        </p:nvSpPr>
        <p:spPr bwMode="white">
          <a:xfrm>
            <a:off x="1181455" y="1416051"/>
            <a:ext cx="6212403" cy="3607314"/>
          </a:xfrm>
        </p:spPr>
        <p:txBody>
          <a:bodyPr anchor="b" anchorCtr="0"/>
          <a:lstStyle>
            <a:lvl1pPr>
              <a:lnSpc>
                <a:spcPct val="100000"/>
              </a:lnSpc>
              <a:defRPr sz="4000" spc="-30" baseline="0">
                <a:solidFill>
                  <a:schemeClr val="bg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C3A028A-7E24-43D5-9163-92BB139E53D1}"/>
              </a:ext>
            </a:extLst>
          </p:cNvPr>
          <p:cNvSpPr>
            <a:spLocks noGrp="1"/>
          </p:cNvSpPr>
          <p:nvPr>
            <p:ph type="sldNum" sz="quarter" idx="12"/>
          </p:nvPr>
        </p:nvSpPr>
        <p:spPr bwMode="white"/>
        <p:txBody>
          <a:bodyPr/>
          <a:lstStyle>
            <a:lvl1pPr>
              <a:defRPr>
                <a:solidFill>
                  <a:schemeClr val="bg1"/>
                </a:solidFill>
              </a:defRPr>
            </a:lvl1pPr>
          </a:lstStyle>
          <a:p>
            <a:fld id="{4632802E-9DD6-405B-AB3F-9D3B334657C6}" type="slidenum">
              <a:rPr lang="en-US" smtClean="0"/>
              <a:pPr/>
              <a:t>‹#›</a:t>
            </a:fld>
            <a:endParaRPr lang="en-US" dirty="0"/>
          </a:p>
        </p:txBody>
      </p:sp>
      <p:sp>
        <p:nvSpPr>
          <p:cNvPr id="7" name="Footer Placeholder 4">
            <a:extLst>
              <a:ext uri="{FF2B5EF4-FFF2-40B4-BE49-F238E27FC236}">
                <a16:creationId xmlns:a16="http://schemas.microsoft.com/office/drawing/2014/main" id="{2D69C311-4757-4289-9774-9F75EEB06490}"/>
              </a:ext>
            </a:extLst>
          </p:cNvPr>
          <p:cNvSpPr>
            <a:spLocks noGrp="1"/>
          </p:cNvSpPr>
          <p:nvPr>
            <p:ph type="ftr" sz="quarter" idx="3"/>
          </p:nvPr>
        </p:nvSpPr>
        <p:spPr bwMode="white">
          <a:xfrm>
            <a:off x="5673091" y="6335157"/>
            <a:ext cx="5680710" cy="184666"/>
          </a:xfrm>
          <a:prstGeom prst="rect">
            <a:avLst/>
          </a:prstGeom>
        </p:spPr>
        <p:txBody>
          <a:bodyPr vert="horz" wrap="square" lIns="0" tIns="0" rIns="0" bIns="0" rtlCol="0" anchor="ctr">
            <a:spAutoFit/>
          </a:bodyPr>
          <a:lstStyle>
            <a:lvl1pPr algn="r">
              <a:defRPr sz="1200">
                <a:solidFill>
                  <a:schemeClr val="bg1"/>
                </a:solidFill>
              </a:defRPr>
            </a:lvl1pPr>
          </a:lstStyle>
          <a:p>
            <a:r>
              <a:rPr lang="en-US"/>
              <a:t>Presentation Title [Insert tab &gt; Header &amp; Footer]</a:t>
            </a:r>
            <a:endParaRPr lang="en-US" dirty="0"/>
          </a:p>
        </p:txBody>
      </p:sp>
    </p:spTree>
    <p:extLst>
      <p:ext uri="{BB962C8B-B14F-4D97-AF65-F5344CB8AC3E}">
        <p14:creationId xmlns:p14="http://schemas.microsoft.com/office/powerpoint/2010/main" val="3588289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g theme 3">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996B74-DA3E-41E7-BB66-338E56741578}"/>
              </a:ext>
            </a:extLst>
          </p:cNvPr>
          <p:cNvSpPr/>
          <p:nvPr userDrawn="1"/>
        </p:nvSpPr>
        <p:spPr>
          <a:xfrm>
            <a:off x="7315248" y="0"/>
            <a:ext cx="48767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cxnSp>
        <p:nvCxnSpPr>
          <p:cNvPr id="23" name="Straight Connector 22">
            <a:extLst>
              <a:ext uri="{FF2B5EF4-FFF2-40B4-BE49-F238E27FC236}">
                <a16:creationId xmlns:a16="http://schemas.microsoft.com/office/drawing/2014/main" id="{B5220BD5-DD6E-40C3-94A5-0D4F07EEE945}"/>
              </a:ext>
            </a:extLst>
          </p:cNvPr>
          <p:cNvCxnSpPr>
            <a:cxnSpLocks/>
          </p:cNvCxnSpPr>
          <p:nvPr userDrawn="1"/>
        </p:nvCxnSpPr>
        <p:spPr>
          <a:xfrm>
            <a:off x="700088" y="1729740"/>
            <a:ext cx="0" cy="3463290"/>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background pattern&#10;&#10;Description automatically generated">
            <a:extLst>
              <a:ext uri="{FF2B5EF4-FFF2-40B4-BE49-F238E27FC236}">
                <a16:creationId xmlns:a16="http://schemas.microsoft.com/office/drawing/2014/main" id="{D44ADA14-41B6-4B95-B2C1-9489488862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841"/>
          <a:stretch/>
        </p:blipFill>
        <p:spPr bwMode="ltGray">
          <a:xfrm>
            <a:off x="7295535" y="0"/>
            <a:ext cx="4895280" cy="6858000"/>
          </a:xfrm>
          <a:prstGeom prst="rect">
            <a:avLst/>
          </a:prstGeom>
        </p:spPr>
      </p:pic>
      <p:sp>
        <p:nvSpPr>
          <p:cNvPr id="2" name="Title 1">
            <a:extLst>
              <a:ext uri="{FF2B5EF4-FFF2-40B4-BE49-F238E27FC236}">
                <a16:creationId xmlns:a16="http://schemas.microsoft.com/office/drawing/2014/main" id="{F9786B89-177A-4860-BB81-590452A6C5FF}"/>
              </a:ext>
            </a:extLst>
          </p:cNvPr>
          <p:cNvSpPr>
            <a:spLocks noGrp="1"/>
          </p:cNvSpPr>
          <p:nvPr>
            <p:ph type="title"/>
          </p:nvPr>
        </p:nvSpPr>
        <p:spPr>
          <a:xfrm>
            <a:off x="1181455" y="1679974"/>
            <a:ext cx="5435655" cy="3607314"/>
          </a:xfrm>
        </p:spPr>
        <p:txBody>
          <a:bodyPr anchor="b" anchorCtr="0"/>
          <a:lstStyle>
            <a:lvl1pPr>
              <a:lnSpc>
                <a:spcPct val="100000"/>
              </a:lnSpc>
              <a:defRPr sz="4000" spc="-30" baseline="0">
                <a:solidFill>
                  <a:schemeClr val="tx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C3A028A-7E24-43D5-9163-92BB139E53D1}"/>
              </a:ext>
            </a:extLst>
          </p:cNvPr>
          <p:cNvSpPr>
            <a:spLocks noGrp="1"/>
          </p:cNvSpPr>
          <p:nvPr>
            <p:ph type="sldNum" sz="quarter" idx="12"/>
          </p:nvPr>
        </p:nvSpPr>
        <p:spPr/>
        <p:txBody>
          <a:bodyPr/>
          <a:lstStyle>
            <a:lvl1pPr>
              <a:defRPr>
                <a:solidFill>
                  <a:schemeClr val="bg1"/>
                </a:solidFill>
              </a:defRPr>
            </a:lvl1pPr>
          </a:lstStyle>
          <a:p>
            <a:fld id="{4632802E-9DD6-405B-AB3F-9D3B334657C6}" type="slidenum">
              <a:rPr lang="en-US" smtClean="0"/>
              <a:pPr/>
              <a:t>‹#›</a:t>
            </a:fld>
            <a:endParaRPr lang="en-US" dirty="0"/>
          </a:p>
        </p:txBody>
      </p:sp>
      <p:sp>
        <p:nvSpPr>
          <p:cNvPr id="7" name="Footer Placeholder 4">
            <a:extLst>
              <a:ext uri="{FF2B5EF4-FFF2-40B4-BE49-F238E27FC236}">
                <a16:creationId xmlns:a16="http://schemas.microsoft.com/office/drawing/2014/main" id="{2D69C311-4757-4289-9774-9F75EEB06490}"/>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bg1"/>
                </a:solidFill>
              </a:defRPr>
            </a:lvl1pPr>
          </a:lstStyle>
          <a:p>
            <a:r>
              <a:rPr lang="en-US"/>
              <a:t>Presentation Title [Insert tab &gt; Header &amp; Footer]</a:t>
            </a:r>
            <a:endParaRPr lang="en-US" dirty="0"/>
          </a:p>
        </p:txBody>
      </p:sp>
      <p:grpSp>
        <p:nvGrpSpPr>
          <p:cNvPr id="19" name="Group 18">
            <a:extLst>
              <a:ext uri="{FF2B5EF4-FFF2-40B4-BE49-F238E27FC236}">
                <a16:creationId xmlns:a16="http://schemas.microsoft.com/office/drawing/2014/main" id="{A9327FDC-6003-4863-A236-A075284C0E75}"/>
              </a:ext>
            </a:extLst>
          </p:cNvPr>
          <p:cNvGrpSpPr>
            <a:grpSpLocks noChangeAspect="1"/>
          </p:cNvGrpSpPr>
          <p:nvPr userDrawn="1"/>
        </p:nvGrpSpPr>
        <p:grpSpPr bwMode="gray">
          <a:xfrm>
            <a:off x="637193" y="6137611"/>
            <a:ext cx="831561" cy="351496"/>
            <a:chOff x="479425" y="5372100"/>
            <a:chExt cx="1273175" cy="538163"/>
          </a:xfrm>
        </p:grpSpPr>
        <p:sp>
          <p:nvSpPr>
            <p:cNvPr id="20" name="Freeform 5">
              <a:extLst>
                <a:ext uri="{FF2B5EF4-FFF2-40B4-BE49-F238E27FC236}">
                  <a16:creationId xmlns:a16="http://schemas.microsoft.com/office/drawing/2014/main" id="{6BF0D114-EB52-4371-A401-8F5879BD1709}"/>
                </a:ext>
              </a:extLst>
            </p:cNvPr>
            <p:cNvSpPr>
              <a:spLocks noEditPoints="1"/>
            </p:cNvSpPr>
            <p:nvPr userDrawn="1"/>
          </p:nvSpPr>
          <p:spPr bwMode="gray">
            <a:xfrm>
              <a:off x="604838" y="5380038"/>
              <a:ext cx="234950" cy="236538"/>
            </a:xfrm>
            <a:custGeom>
              <a:avLst/>
              <a:gdLst>
                <a:gd name="T0" fmla="*/ 164 w 863"/>
                <a:gd name="T1" fmla="*/ 0 h 866"/>
                <a:gd name="T2" fmla="*/ 328 w 863"/>
                <a:gd name="T3" fmla="*/ 164 h 866"/>
                <a:gd name="T4" fmla="*/ 164 w 863"/>
                <a:gd name="T5" fmla="*/ 328 h 866"/>
                <a:gd name="T6" fmla="*/ 0 w 863"/>
                <a:gd name="T7" fmla="*/ 164 h 866"/>
                <a:gd name="T8" fmla="*/ 164 w 863"/>
                <a:gd name="T9" fmla="*/ 0 h 866"/>
                <a:gd name="T10" fmla="*/ 536 w 863"/>
                <a:gd name="T11" fmla="*/ 702 h 866"/>
                <a:gd name="T12" fmla="*/ 699 w 863"/>
                <a:gd name="T13" fmla="*/ 866 h 866"/>
                <a:gd name="T14" fmla="*/ 863 w 863"/>
                <a:gd name="T15" fmla="*/ 702 h 866"/>
                <a:gd name="T16" fmla="*/ 699 w 863"/>
                <a:gd name="T17" fmla="*/ 538 h 866"/>
                <a:gd name="T18" fmla="*/ 536 w 863"/>
                <a:gd name="T19" fmla="*/ 702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3" h="866">
                  <a:moveTo>
                    <a:pt x="164" y="0"/>
                  </a:moveTo>
                  <a:cubicBezTo>
                    <a:pt x="255" y="0"/>
                    <a:pt x="328" y="73"/>
                    <a:pt x="328" y="164"/>
                  </a:cubicBezTo>
                  <a:cubicBezTo>
                    <a:pt x="328" y="254"/>
                    <a:pt x="255" y="328"/>
                    <a:pt x="164" y="328"/>
                  </a:cubicBezTo>
                  <a:cubicBezTo>
                    <a:pt x="74" y="328"/>
                    <a:pt x="0" y="254"/>
                    <a:pt x="0" y="164"/>
                  </a:cubicBezTo>
                  <a:cubicBezTo>
                    <a:pt x="0" y="73"/>
                    <a:pt x="74" y="0"/>
                    <a:pt x="164" y="0"/>
                  </a:cubicBezTo>
                  <a:close/>
                  <a:moveTo>
                    <a:pt x="536" y="702"/>
                  </a:moveTo>
                  <a:cubicBezTo>
                    <a:pt x="536" y="793"/>
                    <a:pt x="609" y="866"/>
                    <a:pt x="699" y="866"/>
                  </a:cubicBezTo>
                  <a:cubicBezTo>
                    <a:pt x="790" y="866"/>
                    <a:pt x="863" y="793"/>
                    <a:pt x="863" y="702"/>
                  </a:cubicBezTo>
                  <a:cubicBezTo>
                    <a:pt x="863" y="612"/>
                    <a:pt x="790" y="538"/>
                    <a:pt x="699" y="538"/>
                  </a:cubicBezTo>
                  <a:cubicBezTo>
                    <a:pt x="609" y="538"/>
                    <a:pt x="536" y="612"/>
                    <a:pt x="536" y="702"/>
                  </a:cubicBezTo>
                  <a:close/>
                </a:path>
              </a:pathLst>
            </a:cu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1" name="Freeform 6">
              <a:extLst>
                <a:ext uri="{FF2B5EF4-FFF2-40B4-BE49-F238E27FC236}">
                  <a16:creationId xmlns:a16="http://schemas.microsoft.com/office/drawing/2014/main" id="{91F4D6DB-66E8-40B6-A1F8-D084D18137C7}"/>
                </a:ext>
              </a:extLst>
            </p:cNvPr>
            <p:cNvSpPr>
              <a:spLocks noEditPoints="1"/>
            </p:cNvSpPr>
            <p:nvPr userDrawn="1"/>
          </p:nvSpPr>
          <p:spPr bwMode="gray">
            <a:xfrm>
              <a:off x="479425" y="5386388"/>
              <a:ext cx="354013" cy="355600"/>
            </a:xfrm>
            <a:custGeom>
              <a:avLst/>
              <a:gdLst>
                <a:gd name="T0" fmla="*/ 1157 w 1297"/>
                <a:gd name="T1" fmla="*/ 1020 h 1299"/>
                <a:gd name="T2" fmla="*/ 1297 w 1297"/>
                <a:gd name="T3" fmla="*/ 1159 h 1299"/>
                <a:gd name="T4" fmla="*/ 1157 w 1297"/>
                <a:gd name="T5" fmla="*/ 1299 h 1299"/>
                <a:gd name="T6" fmla="*/ 1018 w 1297"/>
                <a:gd name="T7" fmla="*/ 1159 h 1299"/>
                <a:gd name="T8" fmla="*/ 1157 w 1297"/>
                <a:gd name="T9" fmla="*/ 1020 h 1299"/>
                <a:gd name="T10" fmla="*/ 483 w 1297"/>
                <a:gd name="T11" fmla="*/ 676 h 1299"/>
                <a:gd name="T12" fmla="*/ 622 w 1297"/>
                <a:gd name="T13" fmla="*/ 816 h 1299"/>
                <a:gd name="T14" fmla="*/ 762 w 1297"/>
                <a:gd name="T15" fmla="*/ 676 h 1299"/>
                <a:gd name="T16" fmla="*/ 622 w 1297"/>
                <a:gd name="T17" fmla="*/ 537 h 1299"/>
                <a:gd name="T18" fmla="*/ 483 w 1297"/>
                <a:gd name="T19" fmla="*/ 676 h 1299"/>
                <a:gd name="T20" fmla="*/ 0 w 1297"/>
                <a:gd name="T21" fmla="*/ 139 h 1299"/>
                <a:gd name="T22" fmla="*/ 139 w 1297"/>
                <a:gd name="T23" fmla="*/ 279 h 1299"/>
                <a:gd name="T24" fmla="*/ 279 w 1297"/>
                <a:gd name="T25" fmla="*/ 139 h 1299"/>
                <a:gd name="T26" fmla="*/ 139 w 1297"/>
                <a:gd name="T27" fmla="*/ 0 h 1299"/>
                <a:gd name="T28" fmla="*/ 0 w 1297"/>
                <a:gd name="T29" fmla="*/ 139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7" h="1299">
                  <a:moveTo>
                    <a:pt x="1157" y="1020"/>
                  </a:moveTo>
                  <a:cubicBezTo>
                    <a:pt x="1234" y="1020"/>
                    <a:pt x="1297" y="1082"/>
                    <a:pt x="1297" y="1159"/>
                  </a:cubicBezTo>
                  <a:cubicBezTo>
                    <a:pt x="1297" y="1236"/>
                    <a:pt x="1234" y="1299"/>
                    <a:pt x="1157" y="1299"/>
                  </a:cubicBezTo>
                  <a:cubicBezTo>
                    <a:pt x="1080" y="1299"/>
                    <a:pt x="1018" y="1236"/>
                    <a:pt x="1018" y="1159"/>
                  </a:cubicBezTo>
                  <a:cubicBezTo>
                    <a:pt x="1018" y="1082"/>
                    <a:pt x="1080" y="1020"/>
                    <a:pt x="1157" y="1020"/>
                  </a:cubicBezTo>
                  <a:close/>
                  <a:moveTo>
                    <a:pt x="483" y="676"/>
                  </a:moveTo>
                  <a:cubicBezTo>
                    <a:pt x="483" y="753"/>
                    <a:pt x="545" y="816"/>
                    <a:pt x="622" y="816"/>
                  </a:cubicBezTo>
                  <a:cubicBezTo>
                    <a:pt x="699" y="816"/>
                    <a:pt x="762" y="753"/>
                    <a:pt x="762" y="676"/>
                  </a:cubicBezTo>
                  <a:cubicBezTo>
                    <a:pt x="762" y="599"/>
                    <a:pt x="699" y="537"/>
                    <a:pt x="622" y="537"/>
                  </a:cubicBezTo>
                  <a:cubicBezTo>
                    <a:pt x="545" y="537"/>
                    <a:pt x="483" y="599"/>
                    <a:pt x="483" y="676"/>
                  </a:cubicBezTo>
                  <a:close/>
                  <a:moveTo>
                    <a:pt x="0" y="139"/>
                  </a:moveTo>
                  <a:cubicBezTo>
                    <a:pt x="0" y="216"/>
                    <a:pt x="62" y="279"/>
                    <a:pt x="139" y="279"/>
                  </a:cubicBezTo>
                  <a:cubicBezTo>
                    <a:pt x="216" y="279"/>
                    <a:pt x="279" y="216"/>
                    <a:pt x="279" y="139"/>
                  </a:cubicBezTo>
                  <a:cubicBezTo>
                    <a:pt x="279" y="62"/>
                    <a:pt x="216" y="0"/>
                    <a:pt x="139" y="0"/>
                  </a:cubicBezTo>
                  <a:cubicBezTo>
                    <a:pt x="62" y="0"/>
                    <a:pt x="0" y="62"/>
                    <a:pt x="0" y="139"/>
                  </a:cubicBezTo>
                  <a:close/>
                </a:path>
              </a:pathLst>
            </a:cu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2" name="Freeform 7">
              <a:extLst>
                <a:ext uri="{FF2B5EF4-FFF2-40B4-BE49-F238E27FC236}">
                  <a16:creationId xmlns:a16="http://schemas.microsoft.com/office/drawing/2014/main" id="{AB09D0FF-27E8-4867-8423-7EE8A6AC438D}"/>
                </a:ext>
              </a:extLst>
            </p:cNvPr>
            <p:cNvSpPr>
              <a:spLocks noEditPoints="1"/>
            </p:cNvSpPr>
            <p:nvPr userDrawn="1"/>
          </p:nvSpPr>
          <p:spPr bwMode="gray">
            <a:xfrm>
              <a:off x="742950" y="5372100"/>
              <a:ext cx="1009650" cy="538163"/>
            </a:xfrm>
            <a:custGeom>
              <a:avLst/>
              <a:gdLst>
                <a:gd name="T0" fmla="*/ 897 w 3695"/>
                <a:gd name="T1" fmla="*/ 1535 h 1973"/>
                <a:gd name="T2" fmla="*/ 1329 w 3695"/>
                <a:gd name="T3" fmla="*/ 1718 h 1973"/>
                <a:gd name="T4" fmla="*/ 1567 w 3695"/>
                <a:gd name="T5" fmla="*/ 1565 h 1973"/>
                <a:gd name="T6" fmla="*/ 1291 w 3695"/>
                <a:gd name="T7" fmla="*/ 1392 h 1973"/>
                <a:gd name="T8" fmla="*/ 784 w 3695"/>
                <a:gd name="T9" fmla="*/ 978 h 1973"/>
                <a:gd name="T10" fmla="*/ 1300 w 3695"/>
                <a:gd name="T11" fmla="*/ 568 h 1973"/>
                <a:gd name="T12" fmla="*/ 1830 w 3695"/>
                <a:gd name="T13" fmla="*/ 758 h 1973"/>
                <a:gd name="T14" fmla="*/ 1669 w 3695"/>
                <a:gd name="T15" fmla="*/ 971 h 1973"/>
                <a:gd name="T16" fmla="*/ 1281 w 3695"/>
                <a:gd name="T17" fmla="*/ 822 h 1973"/>
                <a:gd name="T18" fmla="*/ 1080 w 3695"/>
                <a:gd name="T19" fmla="*/ 960 h 1973"/>
                <a:gd name="T20" fmla="*/ 1350 w 3695"/>
                <a:gd name="T21" fmla="*/ 1117 h 1973"/>
                <a:gd name="T22" fmla="*/ 1859 w 3695"/>
                <a:gd name="T23" fmla="*/ 1537 h 1973"/>
                <a:gd name="T24" fmla="*/ 1316 w 3695"/>
                <a:gd name="T25" fmla="*/ 1973 h 1973"/>
                <a:gd name="T26" fmla="*/ 739 w 3695"/>
                <a:gd name="T27" fmla="*/ 1757 h 1973"/>
                <a:gd name="T28" fmla="*/ 897 w 3695"/>
                <a:gd name="T29" fmla="*/ 1535 h 1973"/>
                <a:gd name="T30" fmla="*/ 3187 w 3695"/>
                <a:gd name="T31" fmla="*/ 1581 h 1973"/>
                <a:gd name="T32" fmla="*/ 2792 w 3695"/>
                <a:gd name="T33" fmla="*/ 1947 h 1973"/>
                <a:gd name="T34" fmla="*/ 2055 w 3695"/>
                <a:gd name="T35" fmla="*/ 1947 h 1973"/>
                <a:gd name="T36" fmla="*/ 2055 w 3695"/>
                <a:gd name="T37" fmla="*/ 587 h 1973"/>
                <a:gd name="T38" fmla="*/ 2769 w 3695"/>
                <a:gd name="T39" fmla="*/ 587 h 1973"/>
                <a:gd name="T40" fmla="*/ 3160 w 3695"/>
                <a:gd name="T41" fmla="*/ 934 h 1973"/>
                <a:gd name="T42" fmla="*/ 2926 w 3695"/>
                <a:gd name="T43" fmla="*/ 1246 h 1973"/>
                <a:gd name="T44" fmla="*/ 3187 w 3695"/>
                <a:gd name="T45" fmla="*/ 1581 h 1973"/>
                <a:gd name="T46" fmla="*/ 2344 w 3695"/>
                <a:gd name="T47" fmla="*/ 1133 h 1973"/>
                <a:gd name="T48" fmla="*/ 2706 w 3695"/>
                <a:gd name="T49" fmla="*/ 1133 h 1973"/>
                <a:gd name="T50" fmla="*/ 2865 w 3695"/>
                <a:gd name="T51" fmla="*/ 981 h 1973"/>
                <a:gd name="T52" fmla="*/ 2706 w 3695"/>
                <a:gd name="T53" fmla="*/ 833 h 1973"/>
                <a:gd name="T54" fmla="*/ 2344 w 3695"/>
                <a:gd name="T55" fmla="*/ 833 h 1973"/>
                <a:gd name="T56" fmla="*/ 2344 w 3695"/>
                <a:gd name="T57" fmla="*/ 1133 h 1973"/>
                <a:gd name="T58" fmla="*/ 2893 w 3695"/>
                <a:gd name="T59" fmla="*/ 1539 h 1973"/>
                <a:gd name="T60" fmla="*/ 2717 w 3695"/>
                <a:gd name="T61" fmla="*/ 1380 h 1973"/>
                <a:gd name="T62" fmla="*/ 2344 w 3695"/>
                <a:gd name="T63" fmla="*/ 1380 h 1973"/>
                <a:gd name="T64" fmla="*/ 2344 w 3695"/>
                <a:gd name="T65" fmla="*/ 1701 h 1973"/>
                <a:gd name="T66" fmla="*/ 2717 w 3695"/>
                <a:gd name="T67" fmla="*/ 1701 h 1973"/>
                <a:gd name="T68" fmla="*/ 2717 w 3695"/>
                <a:gd name="T69" fmla="*/ 1699 h 1973"/>
                <a:gd name="T70" fmla="*/ 2893 w 3695"/>
                <a:gd name="T71" fmla="*/ 1539 h 1973"/>
                <a:gd name="T72" fmla="*/ 3405 w 3695"/>
                <a:gd name="T73" fmla="*/ 1947 h 1973"/>
                <a:gd name="T74" fmla="*/ 3695 w 3695"/>
                <a:gd name="T75" fmla="*/ 1947 h 1973"/>
                <a:gd name="T76" fmla="*/ 3695 w 3695"/>
                <a:gd name="T77" fmla="*/ 587 h 1973"/>
                <a:gd name="T78" fmla="*/ 3405 w 3695"/>
                <a:gd name="T79" fmla="*/ 587 h 1973"/>
                <a:gd name="T80" fmla="*/ 3405 w 3695"/>
                <a:gd name="T81" fmla="*/ 1947 h 1973"/>
                <a:gd name="T82" fmla="*/ 0 w 3695"/>
                <a:gd name="T83" fmla="*/ 194 h 1973"/>
                <a:gd name="T84" fmla="*/ 193 w 3695"/>
                <a:gd name="T85" fmla="*/ 387 h 1973"/>
                <a:gd name="T86" fmla="*/ 387 w 3695"/>
                <a:gd name="T87" fmla="*/ 194 h 1973"/>
                <a:gd name="T88" fmla="*/ 193 w 3695"/>
                <a:gd name="T89" fmla="*/ 0 h 1973"/>
                <a:gd name="T90" fmla="*/ 0 w 3695"/>
                <a:gd name="T91" fmla="*/ 194 h 1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95" h="1973">
                  <a:moveTo>
                    <a:pt x="897" y="1535"/>
                  </a:moveTo>
                  <a:cubicBezTo>
                    <a:pt x="993" y="1635"/>
                    <a:pt x="1141" y="1718"/>
                    <a:pt x="1329" y="1718"/>
                  </a:cubicBezTo>
                  <a:cubicBezTo>
                    <a:pt x="1488" y="1718"/>
                    <a:pt x="1567" y="1643"/>
                    <a:pt x="1567" y="1565"/>
                  </a:cubicBezTo>
                  <a:cubicBezTo>
                    <a:pt x="1567" y="1464"/>
                    <a:pt x="1448" y="1429"/>
                    <a:pt x="1291" y="1392"/>
                  </a:cubicBezTo>
                  <a:cubicBezTo>
                    <a:pt x="1070" y="1342"/>
                    <a:pt x="784" y="1281"/>
                    <a:pt x="784" y="978"/>
                  </a:cubicBezTo>
                  <a:cubicBezTo>
                    <a:pt x="784" y="751"/>
                    <a:pt x="979" y="568"/>
                    <a:pt x="1300" y="568"/>
                  </a:cubicBezTo>
                  <a:cubicBezTo>
                    <a:pt x="1516" y="568"/>
                    <a:pt x="1695" y="633"/>
                    <a:pt x="1830" y="758"/>
                  </a:cubicBezTo>
                  <a:cubicBezTo>
                    <a:pt x="1669" y="971"/>
                    <a:pt x="1669" y="971"/>
                    <a:pt x="1669" y="971"/>
                  </a:cubicBezTo>
                  <a:cubicBezTo>
                    <a:pt x="1560" y="870"/>
                    <a:pt x="1413" y="822"/>
                    <a:pt x="1281" y="822"/>
                  </a:cubicBezTo>
                  <a:cubicBezTo>
                    <a:pt x="1150" y="822"/>
                    <a:pt x="1080" y="880"/>
                    <a:pt x="1080" y="960"/>
                  </a:cubicBezTo>
                  <a:cubicBezTo>
                    <a:pt x="1080" y="1053"/>
                    <a:pt x="1194" y="1080"/>
                    <a:pt x="1350" y="1117"/>
                  </a:cubicBezTo>
                  <a:cubicBezTo>
                    <a:pt x="1575" y="1168"/>
                    <a:pt x="1859" y="1236"/>
                    <a:pt x="1859" y="1537"/>
                  </a:cubicBezTo>
                  <a:cubicBezTo>
                    <a:pt x="1859" y="1786"/>
                    <a:pt x="1682" y="1973"/>
                    <a:pt x="1316" y="1973"/>
                  </a:cubicBezTo>
                  <a:cubicBezTo>
                    <a:pt x="1054" y="1973"/>
                    <a:pt x="868" y="1886"/>
                    <a:pt x="739" y="1757"/>
                  </a:cubicBezTo>
                  <a:lnTo>
                    <a:pt x="897" y="1535"/>
                  </a:lnTo>
                  <a:close/>
                  <a:moveTo>
                    <a:pt x="3187" y="1581"/>
                  </a:moveTo>
                  <a:cubicBezTo>
                    <a:pt x="3187" y="1785"/>
                    <a:pt x="3051" y="1947"/>
                    <a:pt x="2792" y="1947"/>
                  </a:cubicBezTo>
                  <a:cubicBezTo>
                    <a:pt x="2055" y="1947"/>
                    <a:pt x="2055" y="1947"/>
                    <a:pt x="2055" y="1947"/>
                  </a:cubicBezTo>
                  <a:cubicBezTo>
                    <a:pt x="2055" y="587"/>
                    <a:pt x="2055" y="587"/>
                    <a:pt x="2055" y="587"/>
                  </a:cubicBezTo>
                  <a:cubicBezTo>
                    <a:pt x="2769" y="587"/>
                    <a:pt x="2769" y="587"/>
                    <a:pt x="2769" y="587"/>
                  </a:cubicBezTo>
                  <a:cubicBezTo>
                    <a:pt x="3027" y="587"/>
                    <a:pt x="3160" y="753"/>
                    <a:pt x="3160" y="934"/>
                  </a:cubicBezTo>
                  <a:cubicBezTo>
                    <a:pt x="3160" y="1105"/>
                    <a:pt x="3053" y="1220"/>
                    <a:pt x="2926" y="1246"/>
                  </a:cubicBezTo>
                  <a:cubicBezTo>
                    <a:pt x="3071" y="1269"/>
                    <a:pt x="3187" y="1410"/>
                    <a:pt x="3187" y="1581"/>
                  </a:cubicBezTo>
                  <a:close/>
                  <a:moveTo>
                    <a:pt x="2344" y="1133"/>
                  </a:moveTo>
                  <a:cubicBezTo>
                    <a:pt x="2706" y="1133"/>
                    <a:pt x="2706" y="1133"/>
                    <a:pt x="2706" y="1133"/>
                  </a:cubicBezTo>
                  <a:cubicBezTo>
                    <a:pt x="2804" y="1133"/>
                    <a:pt x="2865" y="1070"/>
                    <a:pt x="2865" y="981"/>
                  </a:cubicBezTo>
                  <a:cubicBezTo>
                    <a:pt x="2865" y="897"/>
                    <a:pt x="2804" y="833"/>
                    <a:pt x="2706" y="833"/>
                  </a:cubicBezTo>
                  <a:cubicBezTo>
                    <a:pt x="2344" y="833"/>
                    <a:pt x="2344" y="833"/>
                    <a:pt x="2344" y="833"/>
                  </a:cubicBezTo>
                  <a:lnTo>
                    <a:pt x="2344" y="1133"/>
                  </a:lnTo>
                  <a:close/>
                  <a:moveTo>
                    <a:pt x="2893" y="1539"/>
                  </a:moveTo>
                  <a:cubicBezTo>
                    <a:pt x="2893" y="1453"/>
                    <a:pt x="2832" y="1380"/>
                    <a:pt x="2717" y="1380"/>
                  </a:cubicBezTo>
                  <a:cubicBezTo>
                    <a:pt x="2344" y="1380"/>
                    <a:pt x="2344" y="1380"/>
                    <a:pt x="2344" y="1380"/>
                  </a:cubicBezTo>
                  <a:cubicBezTo>
                    <a:pt x="2344" y="1701"/>
                    <a:pt x="2344" y="1701"/>
                    <a:pt x="2344" y="1701"/>
                  </a:cubicBezTo>
                  <a:cubicBezTo>
                    <a:pt x="2717" y="1701"/>
                    <a:pt x="2717" y="1701"/>
                    <a:pt x="2717" y="1701"/>
                  </a:cubicBezTo>
                  <a:cubicBezTo>
                    <a:pt x="2717" y="1699"/>
                    <a:pt x="2717" y="1699"/>
                    <a:pt x="2717" y="1699"/>
                  </a:cubicBezTo>
                  <a:cubicBezTo>
                    <a:pt x="2827" y="1699"/>
                    <a:pt x="2893" y="1636"/>
                    <a:pt x="2893" y="1539"/>
                  </a:cubicBezTo>
                  <a:close/>
                  <a:moveTo>
                    <a:pt x="3405" y="1947"/>
                  </a:moveTo>
                  <a:cubicBezTo>
                    <a:pt x="3695" y="1947"/>
                    <a:pt x="3695" y="1947"/>
                    <a:pt x="3695" y="1947"/>
                  </a:cubicBezTo>
                  <a:cubicBezTo>
                    <a:pt x="3695" y="587"/>
                    <a:pt x="3695" y="587"/>
                    <a:pt x="3695" y="587"/>
                  </a:cubicBezTo>
                  <a:cubicBezTo>
                    <a:pt x="3405" y="587"/>
                    <a:pt x="3405" y="587"/>
                    <a:pt x="3405" y="587"/>
                  </a:cubicBezTo>
                  <a:lnTo>
                    <a:pt x="3405" y="1947"/>
                  </a:lnTo>
                  <a:close/>
                  <a:moveTo>
                    <a:pt x="0" y="194"/>
                  </a:moveTo>
                  <a:cubicBezTo>
                    <a:pt x="0" y="301"/>
                    <a:pt x="86" y="387"/>
                    <a:pt x="193" y="387"/>
                  </a:cubicBezTo>
                  <a:cubicBezTo>
                    <a:pt x="300" y="387"/>
                    <a:pt x="387" y="301"/>
                    <a:pt x="387" y="194"/>
                  </a:cubicBezTo>
                  <a:cubicBezTo>
                    <a:pt x="387" y="87"/>
                    <a:pt x="300" y="0"/>
                    <a:pt x="193" y="0"/>
                  </a:cubicBezTo>
                  <a:cubicBezTo>
                    <a:pt x="86" y="0"/>
                    <a:pt x="0" y="87"/>
                    <a:pt x="0" y="19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Tree>
    <p:extLst>
      <p:ext uri="{BB962C8B-B14F-4D97-AF65-F5344CB8AC3E}">
        <p14:creationId xmlns:p14="http://schemas.microsoft.com/office/powerpoint/2010/main" val="195103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ig theme 3 no bkg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9E540D-11C2-455F-94BE-D4903CEBAED5}"/>
              </a:ext>
            </a:extLst>
          </p:cNvPr>
          <p:cNvSpPr/>
          <p:nvPr userDrawn="1"/>
        </p:nvSpPr>
        <p:spPr>
          <a:xfrm>
            <a:off x="7315248" y="0"/>
            <a:ext cx="48767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cxnSp>
        <p:nvCxnSpPr>
          <p:cNvPr id="23" name="Straight Connector 22">
            <a:extLst>
              <a:ext uri="{FF2B5EF4-FFF2-40B4-BE49-F238E27FC236}">
                <a16:creationId xmlns:a16="http://schemas.microsoft.com/office/drawing/2014/main" id="{B5220BD5-DD6E-40C3-94A5-0D4F07EEE945}"/>
              </a:ext>
            </a:extLst>
          </p:cNvPr>
          <p:cNvCxnSpPr>
            <a:cxnSpLocks/>
          </p:cNvCxnSpPr>
          <p:nvPr userDrawn="1"/>
        </p:nvCxnSpPr>
        <p:spPr>
          <a:xfrm>
            <a:off x="700088" y="1729740"/>
            <a:ext cx="0" cy="3463290"/>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786B89-177A-4860-BB81-590452A6C5FF}"/>
              </a:ext>
            </a:extLst>
          </p:cNvPr>
          <p:cNvSpPr>
            <a:spLocks noGrp="1"/>
          </p:cNvSpPr>
          <p:nvPr>
            <p:ph type="title"/>
          </p:nvPr>
        </p:nvSpPr>
        <p:spPr>
          <a:xfrm>
            <a:off x="1181455" y="1679974"/>
            <a:ext cx="5435655" cy="3607314"/>
          </a:xfrm>
        </p:spPr>
        <p:txBody>
          <a:bodyPr anchor="b" anchorCtr="0"/>
          <a:lstStyle>
            <a:lvl1pPr>
              <a:lnSpc>
                <a:spcPct val="100000"/>
              </a:lnSpc>
              <a:defRPr sz="4000" spc="-30" baseline="0">
                <a:solidFill>
                  <a:schemeClr val="tx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C3A028A-7E24-43D5-9163-92BB139E53D1}"/>
              </a:ext>
            </a:extLst>
          </p:cNvPr>
          <p:cNvSpPr>
            <a:spLocks noGrp="1"/>
          </p:cNvSpPr>
          <p:nvPr>
            <p:ph type="sldNum" sz="quarter" idx="12"/>
          </p:nvPr>
        </p:nvSpPr>
        <p:spPr/>
        <p:txBody>
          <a:bodyPr/>
          <a:lstStyle>
            <a:lvl1pPr>
              <a:defRPr>
                <a:solidFill>
                  <a:schemeClr val="bg1"/>
                </a:solidFill>
              </a:defRPr>
            </a:lvl1pPr>
          </a:lstStyle>
          <a:p>
            <a:fld id="{4632802E-9DD6-405B-AB3F-9D3B334657C6}" type="slidenum">
              <a:rPr lang="en-US" smtClean="0"/>
              <a:pPr/>
              <a:t>‹#›</a:t>
            </a:fld>
            <a:endParaRPr lang="en-US" dirty="0"/>
          </a:p>
        </p:txBody>
      </p:sp>
      <p:sp>
        <p:nvSpPr>
          <p:cNvPr id="7" name="Footer Placeholder 4">
            <a:extLst>
              <a:ext uri="{FF2B5EF4-FFF2-40B4-BE49-F238E27FC236}">
                <a16:creationId xmlns:a16="http://schemas.microsoft.com/office/drawing/2014/main" id="{2D69C311-4757-4289-9774-9F75EEB06490}"/>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bg1"/>
                </a:solidFill>
              </a:defRPr>
            </a:lvl1pPr>
          </a:lstStyle>
          <a:p>
            <a:r>
              <a:rPr lang="en-US"/>
              <a:t>Presentation Title [Insert tab &gt; Header &amp; Footer]</a:t>
            </a:r>
            <a:endParaRPr lang="en-US" dirty="0"/>
          </a:p>
        </p:txBody>
      </p:sp>
      <p:grpSp>
        <p:nvGrpSpPr>
          <p:cNvPr id="19" name="Group 18">
            <a:extLst>
              <a:ext uri="{FF2B5EF4-FFF2-40B4-BE49-F238E27FC236}">
                <a16:creationId xmlns:a16="http://schemas.microsoft.com/office/drawing/2014/main" id="{A9327FDC-6003-4863-A236-A075284C0E75}"/>
              </a:ext>
            </a:extLst>
          </p:cNvPr>
          <p:cNvGrpSpPr>
            <a:grpSpLocks noChangeAspect="1"/>
          </p:cNvGrpSpPr>
          <p:nvPr userDrawn="1"/>
        </p:nvGrpSpPr>
        <p:grpSpPr bwMode="gray">
          <a:xfrm>
            <a:off x="637193" y="6137611"/>
            <a:ext cx="831561" cy="351496"/>
            <a:chOff x="479425" y="5372100"/>
            <a:chExt cx="1273175" cy="538163"/>
          </a:xfrm>
        </p:grpSpPr>
        <p:sp>
          <p:nvSpPr>
            <p:cNvPr id="20" name="Freeform 5">
              <a:extLst>
                <a:ext uri="{FF2B5EF4-FFF2-40B4-BE49-F238E27FC236}">
                  <a16:creationId xmlns:a16="http://schemas.microsoft.com/office/drawing/2014/main" id="{6BF0D114-EB52-4371-A401-8F5879BD1709}"/>
                </a:ext>
              </a:extLst>
            </p:cNvPr>
            <p:cNvSpPr>
              <a:spLocks noEditPoints="1"/>
            </p:cNvSpPr>
            <p:nvPr userDrawn="1"/>
          </p:nvSpPr>
          <p:spPr bwMode="gray">
            <a:xfrm>
              <a:off x="604838" y="5380038"/>
              <a:ext cx="234950" cy="236538"/>
            </a:xfrm>
            <a:custGeom>
              <a:avLst/>
              <a:gdLst>
                <a:gd name="T0" fmla="*/ 164 w 863"/>
                <a:gd name="T1" fmla="*/ 0 h 866"/>
                <a:gd name="T2" fmla="*/ 328 w 863"/>
                <a:gd name="T3" fmla="*/ 164 h 866"/>
                <a:gd name="T4" fmla="*/ 164 w 863"/>
                <a:gd name="T5" fmla="*/ 328 h 866"/>
                <a:gd name="T6" fmla="*/ 0 w 863"/>
                <a:gd name="T7" fmla="*/ 164 h 866"/>
                <a:gd name="T8" fmla="*/ 164 w 863"/>
                <a:gd name="T9" fmla="*/ 0 h 866"/>
                <a:gd name="T10" fmla="*/ 536 w 863"/>
                <a:gd name="T11" fmla="*/ 702 h 866"/>
                <a:gd name="T12" fmla="*/ 699 w 863"/>
                <a:gd name="T13" fmla="*/ 866 h 866"/>
                <a:gd name="T14" fmla="*/ 863 w 863"/>
                <a:gd name="T15" fmla="*/ 702 h 866"/>
                <a:gd name="T16" fmla="*/ 699 w 863"/>
                <a:gd name="T17" fmla="*/ 538 h 866"/>
                <a:gd name="T18" fmla="*/ 536 w 863"/>
                <a:gd name="T19" fmla="*/ 702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3" h="866">
                  <a:moveTo>
                    <a:pt x="164" y="0"/>
                  </a:moveTo>
                  <a:cubicBezTo>
                    <a:pt x="255" y="0"/>
                    <a:pt x="328" y="73"/>
                    <a:pt x="328" y="164"/>
                  </a:cubicBezTo>
                  <a:cubicBezTo>
                    <a:pt x="328" y="254"/>
                    <a:pt x="255" y="328"/>
                    <a:pt x="164" y="328"/>
                  </a:cubicBezTo>
                  <a:cubicBezTo>
                    <a:pt x="74" y="328"/>
                    <a:pt x="0" y="254"/>
                    <a:pt x="0" y="164"/>
                  </a:cubicBezTo>
                  <a:cubicBezTo>
                    <a:pt x="0" y="73"/>
                    <a:pt x="74" y="0"/>
                    <a:pt x="164" y="0"/>
                  </a:cubicBezTo>
                  <a:close/>
                  <a:moveTo>
                    <a:pt x="536" y="702"/>
                  </a:moveTo>
                  <a:cubicBezTo>
                    <a:pt x="536" y="793"/>
                    <a:pt x="609" y="866"/>
                    <a:pt x="699" y="866"/>
                  </a:cubicBezTo>
                  <a:cubicBezTo>
                    <a:pt x="790" y="866"/>
                    <a:pt x="863" y="793"/>
                    <a:pt x="863" y="702"/>
                  </a:cubicBezTo>
                  <a:cubicBezTo>
                    <a:pt x="863" y="612"/>
                    <a:pt x="790" y="538"/>
                    <a:pt x="699" y="538"/>
                  </a:cubicBezTo>
                  <a:cubicBezTo>
                    <a:pt x="609" y="538"/>
                    <a:pt x="536" y="612"/>
                    <a:pt x="536" y="702"/>
                  </a:cubicBezTo>
                  <a:close/>
                </a:path>
              </a:pathLst>
            </a:cu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1" name="Freeform 6">
              <a:extLst>
                <a:ext uri="{FF2B5EF4-FFF2-40B4-BE49-F238E27FC236}">
                  <a16:creationId xmlns:a16="http://schemas.microsoft.com/office/drawing/2014/main" id="{91F4D6DB-66E8-40B6-A1F8-D084D18137C7}"/>
                </a:ext>
              </a:extLst>
            </p:cNvPr>
            <p:cNvSpPr>
              <a:spLocks noEditPoints="1"/>
            </p:cNvSpPr>
            <p:nvPr userDrawn="1"/>
          </p:nvSpPr>
          <p:spPr bwMode="gray">
            <a:xfrm>
              <a:off x="479425" y="5386388"/>
              <a:ext cx="354013" cy="355600"/>
            </a:xfrm>
            <a:custGeom>
              <a:avLst/>
              <a:gdLst>
                <a:gd name="T0" fmla="*/ 1157 w 1297"/>
                <a:gd name="T1" fmla="*/ 1020 h 1299"/>
                <a:gd name="T2" fmla="*/ 1297 w 1297"/>
                <a:gd name="T3" fmla="*/ 1159 h 1299"/>
                <a:gd name="T4" fmla="*/ 1157 w 1297"/>
                <a:gd name="T5" fmla="*/ 1299 h 1299"/>
                <a:gd name="T6" fmla="*/ 1018 w 1297"/>
                <a:gd name="T7" fmla="*/ 1159 h 1299"/>
                <a:gd name="T8" fmla="*/ 1157 w 1297"/>
                <a:gd name="T9" fmla="*/ 1020 h 1299"/>
                <a:gd name="T10" fmla="*/ 483 w 1297"/>
                <a:gd name="T11" fmla="*/ 676 h 1299"/>
                <a:gd name="T12" fmla="*/ 622 w 1297"/>
                <a:gd name="T13" fmla="*/ 816 h 1299"/>
                <a:gd name="T14" fmla="*/ 762 w 1297"/>
                <a:gd name="T15" fmla="*/ 676 h 1299"/>
                <a:gd name="T16" fmla="*/ 622 w 1297"/>
                <a:gd name="T17" fmla="*/ 537 h 1299"/>
                <a:gd name="T18" fmla="*/ 483 w 1297"/>
                <a:gd name="T19" fmla="*/ 676 h 1299"/>
                <a:gd name="T20" fmla="*/ 0 w 1297"/>
                <a:gd name="T21" fmla="*/ 139 h 1299"/>
                <a:gd name="T22" fmla="*/ 139 w 1297"/>
                <a:gd name="T23" fmla="*/ 279 h 1299"/>
                <a:gd name="T24" fmla="*/ 279 w 1297"/>
                <a:gd name="T25" fmla="*/ 139 h 1299"/>
                <a:gd name="T26" fmla="*/ 139 w 1297"/>
                <a:gd name="T27" fmla="*/ 0 h 1299"/>
                <a:gd name="T28" fmla="*/ 0 w 1297"/>
                <a:gd name="T29" fmla="*/ 139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7" h="1299">
                  <a:moveTo>
                    <a:pt x="1157" y="1020"/>
                  </a:moveTo>
                  <a:cubicBezTo>
                    <a:pt x="1234" y="1020"/>
                    <a:pt x="1297" y="1082"/>
                    <a:pt x="1297" y="1159"/>
                  </a:cubicBezTo>
                  <a:cubicBezTo>
                    <a:pt x="1297" y="1236"/>
                    <a:pt x="1234" y="1299"/>
                    <a:pt x="1157" y="1299"/>
                  </a:cubicBezTo>
                  <a:cubicBezTo>
                    <a:pt x="1080" y="1299"/>
                    <a:pt x="1018" y="1236"/>
                    <a:pt x="1018" y="1159"/>
                  </a:cubicBezTo>
                  <a:cubicBezTo>
                    <a:pt x="1018" y="1082"/>
                    <a:pt x="1080" y="1020"/>
                    <a:pt x="1157" y="1020"/>
                  </a:cubicBezTo>
                  <a:close/>
                  <a:moveTo>
                    <a:pt x="483" y="676"/>
                  </a:moveTo>
                  <a:cubicBezTo>
                    <a:pt x="483" y="753"/>
                    <a:pt x="545" y="816"/>
                    <a:pt x="622" y="816"/>
                  </a:cubicBezTo>
                  <a:cubicBezTo>
                    <a:pt x="699" y="816"/>
                    <a:pt x="762" y="753"/>
                    <a:pt x="762" y="676"/>
                  </a:cubicBezTo>
                  <a:cubicBezTo>
                    <a:pt x="762" y="599"/>
                    <a:pt x="699" y="537"/>
                    <a:pt x="622" y="537"/>
                  </a:cubicBezTo>
                  <a:cubicBezTo>
                    <a:pt x="545" y="537"/>
                    <a:pt x="483" y="599"/>
                    <a:pt x="483" y="676"/>
                  </a:cubicBezTo>
                  <a:close/>
                  <a:moveTo>
                    <a:pt x="0" y="139"/>
                  </a:moveTo>
                  <a:cubicBezTo>
                    <a:pt x="0" y="216"/>
                    <a:pt x="62" y="279"/>
                    <a:pt x="139" y="279"/>
                  </a:cubicBezTo>
                  <a:cubicBezTo>
                    <a:pt x="216" y="279"/>
                    <a:pt x="279" y="216"/>
                    <a:pt x="279" y="139"/>
                  </a:cubicBezTo>
                  <a:cubicBezTo>
                    <a:pt x="279" y="62"/>
                    <a:pt x="216" y="0"/>
                    <a:pt x="139" y="0"/>
                  </a:cubicBezTo>
                  <a:cubicBezTo>
                    <a:pt x="62" y="0"/>
                    <a:pt x="0" y="62"/>
                    <a:pt x="0" y="139"/>
                  </a:cubicBezTo>
                  <a:close/>
                </a:path>
              </a:pathLst>
            </a:cu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2" name="Freeform 7">
              <a:extLst>
                <a:ext uri="{FF2B5EF4-FFF2-40B4-BE49-F238E27FC236}">
                  <a16:creationId xmlns:a16="http://schemas.microsoft.com/office/drawing/2014/main" id="{AB09D0FF-27E8-4867-8423-7EE8A6AC438D}"/>
                </a:ext>
              </a:extLst>
            </p:cNvPr>
            <p:cNvSpPr>
              <a:spLocks noEditPoints="1"/>
            </p:cNvSpPr>
            <p:nvPr userDrawn="1"/>
          </p:nvSpPr>
          <p:spPr bwMode="gray">
            <a:xfrm>
              <a:off x="742950" y="5372100"/>
              <a:ext cx="1009650" cy="538163"/>
            </a:xfrm>
            <a:custGeom>
              <a:avLst/>
              <a:gdLst>
                <a:gd name="T0" fmla="*/ 897 w 3695"/>
                <a:gd name="T1" fmla="*/ 1535 h 1973"/>
                <a:gd name="T2" fmla="*/ 1329 w 3695"/>
                <a:gd name="T3" fmla="*/ 1718 h 1973"/>
                <a:gd name="T4" fmla="*/ 1567 w 3695"/>
                <a:gd name="T5" fmla="*/ 1565 h 1973"/>
                <a:gd name="T6" fmla="*/ 1291 w 3695"/>
                <a:gd name="T7" fmla="*/ 1392 h 1973"/>
                <a:gd name="T8" fmla="*/ 784 w 3695"/>
                <a:gd name="T9" fmla="*/ 978 h 1973"/>
                <a:gd name="T10" fmla="*/ 1300 w 3695"/>
                <a:gd name="T11" fmla="*/ 568 h 1973"/>
                <a:gd name="T12" fmla="*/ 1830 w 3695"/>
                <a:gd name="T13" fmla="*/ 758 h 1973"/>
                <a:gd name="T14" fmla="*/ 1669 w 3695"/>
                <a:gd name="T15" fmla="*/ 971 h 1973"/>
                <a:gd name="T16" fmla="*/ 1281 w 3695"/>
                <a:gd name="T17" fmla="*/ 822 h 1973"/>
                <a:gd name="T18" fmla="*/ 1080 w 3695"/>
                <a:gd name="T19" fmla="*/ 960 h 1973"/>
                <a:gd name="T20" fmla="*/ 1350 w 3695"/>
                <a:gd name="T21" fmla="*/ 1117 h 1973"/>
                <a:gd name="T22" fmla="*/ 1859 w 3695"/>
                <a:gd name="T23" fmla="*/ 1537 h 1973"/>
                <a:gd name="T24" fmla="*/ 1316 w 3695"/>
                <a:gd name="T25" fmla="*/ 1973 h 1973"/>
                <a:gd name="T26" fmla="*/ 739 w 3695"/>
                <a:gd name="T27" fmla="*/ 1757 h 1973"/>
                <a:gd name="T28" fmla="*/ 897 w 3695"/>
                <a:gd name="T29" fmla="*/ 1535 h 1973"/>
                <a:gd name="T30" fmla="*/ 3187 w 3695"/>
                <a:gd name="T31" fmla="*/ 1581 h 1973"/>
                <a:gd name="T32" fmla="*/ 2792 w 3695"/>
                <a:gd name="T33" fmla="*/ 1947 h 1973"/>
                <a:gd name="T34" fmla="*/ 2055 w 3695"/>
                <a:gd name="T35" fmla="*/ 1947 h 1973"/>
                <a:gd name="T36" fmla="*/ 2055 w 3695"/>
                <a:gd name="T37" fmla="*/ 587 h 1973"/>
                <a:gd name="T38" fmla="*/ 2769 w 3695"/>
                <a:gd name="T39" fmla="*/ 587 h 1973"/>
                <a:gd name="T40" fmla="*/ 3160 w 3695"/>
                <a:gd name="T41" fmla="*/ 934 h 1973"/>
                <a:gd name="T42" fmla="*/ 2926 w 3695"/>
                <a:gd name="T43" fmla="*/ 1246 h 1973"/>
                <a:gd name="T44" fmla="*/ 3187 w 3695"/>
                <a:gd name="T45" fmla="*/ 1581 h 1973"/>
                <a:gd name="T46" fmla="*/ 2344 w 3695"/>
                <a:gd name="T47" fmla="*/ 1133 h 1973"/>
                <a:gd name="T48" fmla="*/ 2706 w 3695"/>
                <a:gd name="T49" fmla="*/ 1133 h 1973"/>
                <a:gd name="T50" fmla="*/ 2865 w 3695"/>
                <a:gd name="T51" fmla="*/ 981 h 1973"/>
                <a:gd name="T52" fmla="*/ 2706 w 3695"/>
                <a:gd name="T53" fmla="*/ 833 h 1973"/>
                <a:gd name="T54" fmla="*/ 2344 w 3695"/>
                <a:gd name="T55" fmla="*/ 833 h 1973"/>
                <a:gd name="T56" fmla="*/ 2344 w 3695"/>
                <a:gd name="T57" fmla="*/ 1133 h 1973"/>
                <a:gd name="T58" fmla="*/ 2893 w 3695"/>
                <a:gd name="T59" fmla="*/ 1539 h 1973"/>
                <a:gd name="T60" fmla="*/ 2717 w 3695"/>
                <a:gd name="T61" fmla="*/ 1380 h 1973"/>
                <a:gd name="T62" fmla="*/ 2344 w 3695"/>
                <a:gd name="T63" fmla="*/ 1380 h 1973"/>
                <a:gd name="T64" fmla="*/ 2344 w 3695"/>
                <a:gd name="T65" fmla="*/ 1701 h 1973"/>
                <a:gd name="T66" fmla="*/ 2717 w 3695"/>
                <a:gd name="T67" fmla="*/ 1701 h 1973"/>
                <a:gd name="T68" fmla="*/ 2717 w 3695"/>
                <a:gd name="T69" fmla="*/ 1699 h 1973"/>
                <a:gd name="T70" fmla="*/ 2893 w 3695"/>
                <a:gd name="T71" fmla="*/ 1539 h 1973"/>
                <a:gd name="T72" fmla="*/ 3405 w 3695"/>
                <a:gd name="T73" fmla="*/ 1947 h 1973"/>
                <a:gd name="T74" fmla="*/ 3695 w 3695"/>
                <a:gd name="T75" fmla="*/ 1947 h 1973"/>
                <a:gd name="T76" fmla="*/ 3695 w 3695"/>
                <a:gd name="T77" fmla="*/ 587 h 1973"/>
                <a:gd name="T78" fmla="*/ 3405 w 3695"/>
                <a:gd name="T79" fmla="*/ 587 h 1973"/>
                <a:gd name="T80" fmla="*/ 3405 w 3695"/>
                <a:gd name="T81" fmla="*/ 1947 h 1973"/>
                <a:gd name="T82" fmla="*/ 0 w 3695"/>
                <a:gd name="T83" fmla="*/ 194 h 1973"/>
                <a:gd name="T84" fmla="*/ 193 w 3695"/>
                <a:gd name="T85" fmla="*/ 387 h 1973"/>
                <a:gd name="T86" fmla="*/ 387 w 3695"/>
                <a:gd name="T87" fmla="*/ 194 h 1973"/>
                <a:gd name="T88" fmla="*/ 193 w 3695"/>
                <a:gd name="T89" fmla="*/ 0 h 1973"/>
                <a:gd name="T90" fmla="*/ 0 w 3695"/>
                <a:gd name="T91" fmla="*/ 194 h 1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95" h="1973">
                  <a:moveTo>
                    <a:pt x="897" y="1535"/>
                  </a:moveTo>
                  <a:cubicBezTo>
                    <a:pt x="993" y="1635"/>
                    <a:pt x="1141" y="1718"/>
                    <a:pt x="1329" y="1718"/>
                  </a:cubicBezTo>
                  <a:cubicBezTo>
                    <a:pt x="1488" y="1718"/>
                    <a:pt x="1567" y="1643"/>
                    <a:pt x="1567" y="1565"/>
                  </a:cubicBezTo>
                  <a:cubicBezTo>
                    <a:pt x="1567" y="1464"/>
                    <a:pt x="1448" y="1429"/>
                    <a:pt x="1291" y="1392"/>
                  </a:cubicBezTo>
                  <a:cubicBezTo>
                    <a:pt x="1070" y="1342"/>
                    <a:pt x="784" y="1281"/>
                    <a:pt x="784" y="978"/>
                  </a:cubicBezTo>
                  <a:cubicBezTo>
                    <a:pt x="784" y="751"/>
                    <a:pt x="979" y="568"/>
                    <a:pt x="1300" y="568"/>
                  </a:cubicBezTo>
                  <a:cubicBezTo>
                    <a:pt x="1516" y="568"/>
                    <a:pt x="1695" y="633"/>
                    <a:pt x="1830" y="758"/>
                  </a:cubicBezTo>
                  <a:cubicBezTo>
                    <a:pt x="1669" y="971"/>
                    <a:pt x="1669" y="971"/>
                    <a:pt x="1669" y="971"/>
                  </a:cubicBezTo>
                  <a:cubicBezTo>
                    <a:pt x="1560" y="870"/>
                    <a:pt x="1413" y="822"/>
                    <a:pt x="1281" y="822"/>
                  </a:cubicBezTo>
                  <a:cubicBezTo>
                    <a:pt x="1150" y="822"/>
                    <a:pt x="1080" y="880"/>
                    <a:pt x="1080" y="960"/>
                  </a:cubicBezTo>
                  <a:cubicBezTo>
                    <a:pt x="1080" y="1053"/>
                    <a:pt x="1194" y="1080"/>
                    <a:pt x="1350" y="1117"/>
                  </a:cubicBezTo>
                  <a:cubicBezTo>
                    <a:pt x="1575" y="1168"/>
                    <a:pt x="1859" y="1236"/>
                    <a:pt x="1859" y="1537"/>
                  </a:cubicBezTo>
                  <a:cubicBezTo>
                    <a:pt x="1859" y="1786"/>
                    <a:pt x="1682" y="1973"/>
                    <a:pt x="1316" y="1973"/>
                  </a:cubicBezTo>
                  <a:cubicBezTo>
                    <a:pt x="1054" y="1973"/>
                    <a:pt x="868" y="1886"/>
                    <a:pt x="739" y="1757"/>
                  </a:cubicBezTo>
                  <a:lnTo>
                    <a:pt x="897" y="1535"/>
                  </a:lnTo>
                  <a:close/>
                  <a:moveTo>
                    <a:pt x="3187" y="1581"/>
                  </a:moveTo>
                  <a:cubicBezTo>
                    <a:pt x="3187" y="1785"/>
                    <a:pt x="3051" y="1947"/>
                    <a:pt x="2792" y="1947"/>
                  </a:cubicBezTo>
                  <a:cubicBezTo>
                    <a:pt x="2055" y="1947"/>
                    <a:pt x="2055" y="1947"/>
                    <a:pt x="2055" y="1947"/>
                  </a:cubicBezTo>
                  <a:cubicBezTo>
                    <a:pt x="2055" y="587"/>
                    <a:pt x="2055" y="587"/>
                    <a:pt x="2055" y="587"/>
                  </a:cubicBezTo>
                  <a:cubicBezTo>
                    <a:pt x="2769" y="587"/>
                    <a:pt x="2769" y="587"/>
                    <a:pt x="2769" y="587"/>
                  </a:cubicBezTo>
                  <a:cubicBezTo>
                    <a:pt x="3027" y="587"/>
                    <a:pt x="3160" y="753"/>
                    <a:pt x="3160" y="934"/>
                  </a:cubicBezTo>
                  <a:cubicBezTo>
                    <a:pt x="3160" y="1105"/>
                    <a:pt x="3053" y="1220"/>
                    <a:pt x="2926" y="1246"/>
                  </a:cubicBezTo>
                  <a:cubicBezTo>
                    <a:pt x="3071" y="1269"/>
                    <a:pt x="3187" y="1410"/>
                    <a:pt x="3187" y="1581"/>
                  </a:cubicBezTo>
                  <a:close/>
                  <a:moveTo>
                    <a:pt x="2344" y="1133"/>
                  </a:moveTo>
                  <a:cubicBezTo>
                    <a:pt x="2706" y="1133"/>
                    <a:pt x="2706" y="1133"/>
                    <a:pt x="2706" y="1133"/>
                  </a:cubicBezTo>
                  <a:cubicBezTo>
                    <a:pt x="2804" y="1133"/>
                    <a:pt x="2865" y="1070"/>
                    <a:pt x="2865" y="981"/>
                  </a:cubicBezTo>
                  <a:cubicBezTo>
                    <a:pt x="2865" y="897"/>
                    <a:pt x="2804" y="833"/>
                    <a:pt x="2706" y="833"/>
                  </a:cubicBezTo>
                  <a:cubicBezTo>
                    <a:pt x="2344" y="833"/>
                    <a:pt x="2344" y="833"/>
                    <a:pt x="2344" y="833"/>
                  </a:cubicBezTo>
                  <a:lnTo>
                    <a:pt x="2344" y="1133"/>
                  </a:lnTo>
                  <a:close/>
                  <a:moveTo>
                    <a:pt x="2893" y="1539"/>
                  </a:moveTo>
                  <a:cubicBezTo>
                    <a:pt x="2893" y="1453"/>
                    <a:pt x="2832" y="1380"/>
                    <a:pt x="2717" y="1380"/>
                  </a:cubicBezTo>
                  <a:cubicBezTo>
                    <a:pt x="2344" y="1380"/>
                    <a:pt x="2344" y="1380"/>
                    <a:pt x="2344" y="1380"/>
                  </a:cubicBezTo>
                  <a:cubicBezTo>
                    <a:pt x="2344" y="1701"/>
                    <a:pt x="2344" y="1701"/>
                    <a:pt x="2344" y="1701"/>
                  </a:cubicBezTo>
                  <a:cubicBezTo>
                    <a:pt x="2717" y="1701"/>
                    <a:pt x="2717" y="1701"/>
                    <a:pt x="2717" y="1701"/>
                  </a:cubicBezTo>
                  <a:cubicBezTo>
                    <a:pt x="2717" y="1699"/>
                    <a:pt x="2717" y="1699"/>
                    <a:pt x="2717" y="1699"/>
                  </a:cubicBezTo>
                  <a:cubicBezTo>
                    <a:pt x="2827" y="1699"/>
                    <a:pt x="2893" y="1636"/>
                    <a:pt x="2893" y="1539"/>
                  </a:cubicBezTo>
                  <a:close/>
                  <a:moveTo>
                    <a:pt x="3405" y="1947"/>
                  </a:moveTo>
                  <a:cubicBezTo>
                    <a:pt x="3695" y="1947"/>
                    <a:pt x="3695" y="1947"/>
                    <a:pt x="3695" y="1947"/>
                  </a:cubicBezTo>
                  <a:cubicBezTo>
                    <a:pt x="3695" y="587"/>
                    <a:pt x="3695" y="587"/>
                    <a:pt x="3695" y="587"/>
                  </a:cubicBezTo>
                  <a:cubicBezTo>
                    <a:pt x="3405" y="587"/>
                    <a:pt x="3405" y="587"/>
                    <a:pt x="3405" y="587"/>
                  </a:cubicBezTo>
                  <a:lnTo>
                    <a:pt x="3405" y="1947"/>
                  </a:lnTo>
                  <a:close/>
                  <a:moveTo>
                    <a:pt x="0" y="194"/>
                  </a:moveTo>
                  <a:cubicBezTo>
                    <a:pt x="0" y="301"/>
                    <a:pt x="86" y="387"/>
                    <a:pt x="193" y="387"/>
                  </a:cubicBezTo>
                  <a:cubicBezTo>
                    <a:pt x="300" y="387"/>
                    <a:pt x="387" y="301"/>
                    <a:pt x="387" y="194"/>
                  </a:cubicBezTo>
                  <a:cubicBezTo>
                    <a:pt x="387" y="87"/>
                    <a:pt x="300" y="0"/>
                    <a:pt x="193" y="0"/>
                  </a:cubicBezTo>
                  <a:cubicBezTo>
                    <a:pt x="86" y="0"/>
                    <a:pt x="0" y="87"/>
                    <a:pt x="0" y="19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Tree>
    <p:extLst>
      <p:ext uri="{BB962C8B-B14F-4D97-AF65-F5344CB8AC3E}">
        <p14:creationId xmlns:p14="http://schemas.microsoft.com/office/powerpoint/2010/main" val="2222018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95913-F8E3-43A9-AE74-A6B026F853AB}"/>
              </a:ext>
            </a:extLst>
          </p:cNvPr>
          <p:cNvSpPr>
            <a:spLocks noGrp="1"/>
          </p:cNvSpPr>
          <p:nvPr>
            <p:ph type="title"/>
          </p:nvPr>
        </p:nvSpPr>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E55F4C20-C4DD-4B5E-9030-EC7A021D796B}"/>
              </a:ext>
            </a:extLst>
          </p:cNvPr>
          <p:cNvSpPr>
            <a:spLocks noGrp="1"/>
          </p:cNvSpPr>
          <p:nvPr>
            <p:ph type="sldNum" sz="quarter" idx="12"/>
          </p:nvPr>
        </p:nvSpPr>
        <p:spPr/>
        <p:txBody>
          <a:bodyPr/>
          <a:lstStyle/>
          <a:p>
            <a:fld id="{4632802E-9DD6-405B-AB3F-9D3B334657C6}" type="slidenum">
              <a:rPr lang="en-US" smtClean="0"/>
              <a:t>‹#›</a:t>
            </a:fld>
            <a:endParaRPr lang="en-US"/>
          </a:p>
        </p:txBody>
      </p:sp>
      <p:sp>
        <p:nvSpPr>
          <p:cNvPr id="6" name="Footer Placeholder 4">
            <a:extLst>
              <a:ext uri="{FF2B5EF4-FFF2-40B4-BE49-F238E27FC236}">
                <a16:creationId xmlns:a16="http://schemas.microsoft.com/office/drawing/2014/main" id="{3BF2569F-2760-4859-8FE6-BD8F47E1962C}"/>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tx1"/>
                </a:solidFill>
              </a:defRPr>
            </a:lvl1pPr>
          </a:lstStyle>
          <a:p>
            <a:r>
              <a:rPr lang="en-US"/>
              <a:t>Presentation Title [Insert tab &gt; Header &amp; Footer]</a:t>
            </a:r>
            <a:endParaRPr lang="en-US" dirty="0"/>
          </a:p>
        </p:txBody>
      </p:sp>
    </p:spTree>
    <p:extLst>
      <p:ext uri="{BB962C8B-B14F-4D97-AF65-F5344CB8AC3E}">
        <p14:creationId xmlns:p14="http://schemas.microsoft.com/office/powerpoint/2010/main" val="4150444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Only no bkg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95913-F8E3-43A9-AE74-A6B026F853AB}"/>
              </a:ext>
            </a:extLst>
          </p:cNvPr>
          <p:cNvSpPr>
            <a:spLocks noGrp="1"/>
          </p:cNvSpPr>
          <p:nvPr>
            <p:ph type="title"/>
          </p:nvPr>
        </p:nvSpPr>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E55F4C20-C4DD-4B5E-9030-EC7A021D796B}"/>
              </a:ext>
            </a:extLst>
          </p:cNvPr>
          <p:cNvSpPr>
            <a:spLocks noGrp="1"/>
          </p:cNvSpPr>
          <p:nvPr>
            <p:ph type="sldNum" sz="quarter" idx="12"/>
          </p:nvPr>
        </p:nvSpPr>
        <p:spPr/>
        <p:txBody>
          <a:bodyPr/>
          <a:lstStyle/>
          <a:p>
            <a:fld id="{4632802E-9DD6-405B-AB3F-9D3B334657C6}" type="slidenum">
              <a:rPr lang="en-US" smtClean="0"/>
              <a:t>‹#›</a:t>
            </a:fld>
            <a:endParaRPr lang="en-US"/>
          </a:p>
        </p:txBody>
      </p:sp>
      <p:sp>
        <p:nvSpPr>
          <p:cNvPr id="6" name="Footer Placeholder 4">
            <a:extLst>
              <a:ext uri="{FF2B5EF4-FFF2-40B4-BE49-F238E27FC236}">
                <a16:creationId xmlns:a16="http://schemas.microsoft.com/office/drawing/2014/main" id="{3BF2569F-2760-4859-8FE6-BD8F47E1962C}"/>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tx1"/>
                </a:solidFill>
              </a:defRPr>
            </a:lvl1pPr>
          </a:lstStyle>
          <a:p>
            <a:r>
              <a:rPr lang="en-US"/>
              <a:t>Presentation Title [Insert tab &gt; Header &amp; Footer]</a:t>
            </a:r>
            <a:endParaRPr lang="en-US" dirty="0"/>
          </a:p>
        </p:txBody>
      </p:sp>
      <p:cxnSp>
        <p:nvCxnSpPr>
          <p:cNvPr id="7" name="Straight Connector 6">
            <a:extLst>
              <a:ext uri="{FF2B5EF4-FFF2-40B4-BE49-F238E27FC236}">
                <a16:creationId xmlns:a16="http://schemas.microsoft.com/office/drawing/2014/main" id="{BDFAE91C-B905-4BA9-BCDF-05803E63E451}"/>
              </a:ext>
            </a:extLst>
          </p:cNvPr>
          <p:cNvCxnSpPr>
            <a:cxnSpLocks/>
          </p:cNvCxnSpPr>
          <p:nvPr userDrawn="1"/>
        </p:nvCxnSpPr>
        <p:spPr>
          <a:xfrm>
            <a:off x="450273" y="-1905"/>
            <a:ext cx="0" cy="925829"/>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2BB8F3E-D6FE-48D6-B7D6-5BB69737078C}"/>
              </a:ext>
            </a:extLst>
          </p:cNvPr>
          <p:cNvGrpSpPr>
            <a:grpSpLocks noChangeAspect="1"/>
          </p:cNvGrpSpPr>
          <p:nvPr userDrawn="1"/>
        </p:nvGrpSpPr>
        <p:grpSpPr bwMode="gray">
          <a:xfrm>
            <a:off x="637193" y="6137611"/>
            <a:ext cx="831561" cy="351496"/>
            <a:chOff x="479425" y="5372100"/>
            <a:chExt cx="1273175" cy="538163"/>
          </a:xfrm>
        </p:grpSpPr>
        <p:sp>
          <p:nvSpPr>
            <p:cNvPr id="9" name="Freeform 5">
              <a:extLst>
                <a:ext uri="{FF2B5EF4-FFF2-40B4-BE49-F238E27FC236}">
                  <a16:creationId xmlns:a16="http://schemas.microsoft.com/office/drawing/2014/main" id="{3DAAF683-03D8-4C84-B012-41222D0857E3}"/>
                </a:ext>
              </a:extLst>
            </p:cNvPr>
            <p:cNvSpPr>
              <a:spLocks noEditPoints="1"/>
            </p:cNvSpPr>
            <p:nvPr userDrawn="1"/>
          </p:nvSpPr>
          <p:spPr bwMode="gray">
            <a:xfrm>
              <a:off x="604838" y="5380038"/>
              <a:ext cx="234950" cy="236538"/>
            </a:xfrm>
            <a:custGeom>
              <a:avLst/>
              <a:gdLst>
                <a:gd name="T0" fmla="*/ 164 w 863"/>
                <a:gd name="T1" fmla="*/ 0 h 866"/>
                <a:gd name="T2" fmla="*/ 328 w 863"/>
                <a:gd name="T3" fmla="*/ 164 h 866"/>
                <a:gd name="T4" fmla="*/ 164 w 863"/>
                <a:gd name="T5" fmla="*/ 328 h 866"/>
                <a:gd name="T6" fmla="*/ 0 w 863"/>
                <a:gd name="T7" fmla="*/ 164 h 866"/>
                <a:gd name="T8" fmla="*/ 164 w 863"/>
                <a:gd name="T9" fmla="*/ 0 h 866"/>
                <a:gd name="T10" fmla="*/ 536 w 863"/>
                <a:gd name="T11" fmla="*/ 702 h 866"/>
                <a:gd name="T12" fmla="*/ 699 w 863"/>
                <a:gd name="T13" fmla="*/ 866 h 866"/>
                <a:gd name="T14" fmla="*/ 863 w 863"/>
                <a:gd name="T15" fmla="*/ 702 h 866"/>
                <a:gd name="T16" fmla="*/ 699 w 863"/>
                <a:gd name="T17" fmla="*/ 538 h 866"/>
                <a:gd name="T18" fmla="*/ 536 w 863"/>
                <a:gd name="T19" fmla="*/ 702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3" h="866">
                  <a:moveTo>
                    <a:pt x="164" y="0"/>
                  </a:moveTo>
                  <a:cubicBezTo>
                    <a:pt x="255" y="0"/>
                    <a:pt x="328" y="73"/>
                    <a:pt x="328" y="164"/>
                  </a:cubicBezTo>
                  <a:cubicBezTo>
                    <a:pt x="328" y="254"/>
                    <a:pt x="255" y="328"/>
                    <a:pt x="164" y="328"/>
                  </a:cubicBezTo>
                  <a:cubicBezTo>
                    <a:pt x="74" y="328"/>
                    <a:pt x="0" y="254"/>
                    <a:pt x="0" y="164"/>
                  </a:cubicBezTo>
                  <a:cubicBezTo>
                    <a:pt x="0" y="73"/>
                    <a:pt x="74" y="0"/>
                    <a:pt x="164" y="0"/>
                  </a:cubicBezTo>
                  <a:close/>
                  <a:moveTo>
                    <a:pt x="536" y="702"/>
                  </a:moveTo>
                  <a:cubicBezTo>
                    <a:pt x="536" y="793"/>
                    <a:pt x="609" y="866"/>
                    <a:pt x="699" y="866"/>
                  </a:cubicBezTo>
                  <a:cubicBezTo>
                    <a:pt x="790" y="866"/>
                    <a:pt x="863" y="793"/>
                    <a:pt x="863" y="702"/>
                  </a:cubicBezTo>
                  <a:cubicBezTo>
                    <a:pt x="863" y="612"/>
                    <a:pt x="790" y="538"/>
                    <a:pt x="699" y="538"/>
                  </a:cubicBezTo>
                  <a:cubicBezTo>
                    <a:pt x="609" y="538"/>
                    <a:pt x="536" y="612"/>
                    <a:pt x="536" y="702"/>
                  </a:cubicBezTo>
                  <a:close/>
                </a:path>
              </a:pathLst>
            </a:cu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0" name="Freeform 6">
              <a:extLst>
                <a:ext uri="{FF2B5EF4-FFF2-40B4-BE49-F238E27FC236}">
                  <a16:creationId xmlns:a16="http://schemas.microsoft.com/office/drawing/2014/main" id="{BC6A1DB0-B7C3-44FB-962E-08900A28D82A}"/>
                </a:ext>
              </a:extLst>
            </p:cNvPr>
            <p:cNvSpPr>
              <a:spLocks noEditPoints="1"/>
            </p:cNvSpPr>
            <p:nvPr userDrawn="1"/>
          </p:nvSpPr>
          <p:spPr bwMode="gray">
            <a:xfrm>
              <a:off x="479425" y="5386388"/>
              <a:ext cx="354013" cy="355600"/>
            </a:xfrm>
            <a:custGeom>
              <a:avLst/>
              <a:gdLst>
                <a:gd name="T0" fmla="*/ 1157 w 1297"/>
                <a:gd name="T1" fmla="*/ 1020 h 1299"/>
                <a:gd name="T2" fmla="*/ 1297 w 1297"/>
                <a:gd name="T3" fmla="*/ 1159 h 1299"/>
                <a:gd name="T4" fmla="*/ 1157 w 1297"/>
                <a:gd name="T5" fmla="*/ 1299 h 1299"/>
                <a:gd name="T6" fmla="*/ 1018 w 1297"/>
                <a:gd name="T7" fmla="*/ 1159 h 1299"/>
                <a:gd name="T8" fmla="*/ 1157 w 1297"/>
                <a:gd name="T9" fmla="*/ 1020 h 1299"/>
                <a:gd name="T10" fmla="*/ 483 w 1297"/>
                <a:gd name="T11" fmla="*/ 676 h 1299"/>
                <a:gd name="T12" fmla="*/ 622 w 1297"/>
                <a:gd name="T13" fmla="*/ 816 h 1299"/>
                <a:gd name="T14" fmla="*/ 762 w 1297"/>
                <a:gd name="T15" fmla="*/ 676 h 1299"/>
                <a:gd name="T16" fmla="*/ 622 w 1297"/>
                <a:gd name="T17" fmla="*/ 537 h 1299"/>
                <a:gd name="T18" fmla="*/ 483 w 1297"/>
                <a:gd name="T19" fmla="*/ 676 h 1299"/>
                <a:gd name="T20" fmla="*/ 0 w 1297"/>
                <a:gd name="T21" fmla="*/ 139 h 1299"/>
                <a:gd name="T22" fmla="*/ 139 w 1297"/>
                <a:gd name="T23" fmla="*/ 279 h 1299"/>
                <a:gd name="T24" fmla="*/ 279 w 1297"/>
                <a:gd name="T25" fmla="*/ 139 h 1299"/>
                <a:gd name="T26" fmla="*/ 139 w 1297"/>
                <a:gd name="T27" fmla="*/ 0 h 1299"/>
                <a:gd name="T28" fmla="*/ 0 w 1297"/>
                <a:gd name="T29" fmla="*/ 139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7" h="1299">
                  <a:moveTo>
                    <a:pt x="1157" y="1020"/>
                  </a:moveTo>
                  <a:cubicBezTo>
                    <a:pt x="1234" y="1020"/>
                    <a:pt x="1297" y="1082"/>
                    <a:pt x="1297" y="1159"/>
                  </a:cubicBezTo>
                  <a:cubicBezTo>
                    <a:pt x="1297" y="1236"/>
                    <a:pt x="1234" y="1299"/>
                    <a:pt x="1157" y="1299"/>
                  </a:cubicBezTo>
                  <a:cubicBezTo>
                    <a:pt x="1080" y="1299"/>
                    <a:pt x="1018" y="1236"/>
                    <a:pt x="1018" y="1159"/>
                  </a:cubicBezTo>
                  <a:cubicBezTo>
                    <a:pt x="1018" y="1082"/>
                    <a:pt x="1080" y="1020"/>
                    <a:pt x="1157" y="1020"/>
                  </a:cubicBezTo>
                  <a:close/>
                  <a:moveTo>
                    <a:pt x="483" y="676"/>
                  </a:moveTo>
                  <a:cubicBezTo>
                    <a:pt x="483" y="753"/>
                    <a:pt x="545" y="816"/>
                    <a:pt x="622" y="816"/>
                  </a:cubicBezTo>
                  <a:cubicBezTo>
                    <a:pt x="699" y="816"/>
                    <a:pt x="762" y="753"/>
                    <a:pt x="762" y="676"/>
                  </a:cubicBezTo>
                  <a:cubicBezTo>
                    <a:pt x="762" y="599"/>
                    <a:pt x="699" y="537"/>
                    <a:pt x="622" y="537"/>
                  </a:cubicBezTo>
                  <a:cubicBezTo>
                    <a:pt x="545" y="537"/>
                    <a:pt x="483" y="599"/>
                    <a:pt x="483" y="676"/>
                  </a:cubicBezTo>
                  <a:close/>
                  <a:moveTo>
                    <a:pt x="0" y="139"/>
                  </a:moveTo>
                  <a:cubicBezTo>
                    <a:pt x="0" y="216"/>
                    <a:pt x="62" y="279"/>
                    <a:pt x="139" y="279"/>
                  </a:cubicBezTo>
                  <a:cubicBezTo>
                    <a:pt x="216" y="279"/>
                    <a:pt x="279" y="216"/>
                    <a:pt x="279" y="139"/>
                  </a:cubicBezTo>
                  <a:cubicBezTo>
                    <a:pt x="279" y="62"/>
                    <a:pt x="216" y="0"/>
                    <a:pt x="139" y="0"/>
                  </a:cubicBezTo>
                  <a:cubicBezTo>
                    <a:pt x="62" y="0"/>
                    <a:pt x="0" y="62"/>
                    <a:pt x="0" y="139"/>
                  </a:cubicBezTo>
                  <a:close/>
                </a:path>
              </a:pathLst>
            </a:cu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1" name="Freeform 7">
              <a:extLst>
                <a:ext uri="{FF2B5EF4-FFF2-40B4-BE49-F238E27FC236}">
                  <a16:creationId xmlns:a16="http://schemas.microsoft.com/office/drawing/2014/main" id="{8DE59B90-4D79-4016-AF18-22144D28F39F}"/>
                </a:ext>
              </a:extLst>
            </p:cNvPr>
            <p:cNvSpPr>
              <a:spLocks noEditPoints="1"/>
            </p:cNvSpPr>
            <p:nvPr userDrawn="1"/>
          </p:nvSpPr>
          <p:spPr bwMode="gray">
            <a:xfrm>
              <a:off x="742950" y="5372100"/>
              <a:ext cx="1009650" cy="538163"/>
            </a:xfrm>
            <a:custGeom>
              <a:avLst/>
              <a:gdLst>
                <a:gd name="T0" fmla="*/ 897 w 3695"/>
                <a:gd name="T1" fmla="*/ 1535 h 1973"/>
                <a:gd name="T2" fmla="*/ 1329 w 3695"/>
                <a:gd name="T3" fmla="*/ 1718 h 1973"/>
                <a:gd name="T4" fmla="*/ 1567 w 3695"/>
                <a:gd name="T5" fmla="*/ 1565 h 1973"/>
                <a:gd name="T6" fmla="*/ 1291 w 3695"/>
                <a:gd name="T7" fmla="*/ 1392 h 1973"/>
                <a:gd name="T8" fmla="*/ 784 w 3695"/>
                <a:gd name="T9" fmla="*/ 978 h 1973"/>
                <a:gd name="T10" fmla="*/ 1300 w 3695"/>
                <a:gd name="T11" fmla="*/ 568 h 1973"/>
                <a:gd name="T12" fmla="*/ 1830 w 3695"/>
                <a:gd name="T13" fmla="*/ 758 h 1973"/>
                <a:gd name="T14" fmla="*/ 1669 w 3695"/>
                <a:gd name="T15" fmla="*/ 971 h 1973"/>
                <a:gd name="T16" fmla="*/ 1281 w 3695"/>
                <a:gd name="T17" fmla="*/ 822 h 1973"/>
                <a:gd name="T18" fmla="*/ 1080 w 3695"/>
                <a:gd name="T19" fmla="*/ 960 h 1973"/>
                <a:gd name="T20" fmla="*/ 1350 w 3695"/>
                <a:gd name="T21" fmla="*/ 1117 h 1973"/>
                <a:gd name="T22" fmla="*/ 1859 w 3695"/>
                <a:gd name="T23" fmla="*/ 1537 h 1973"/>
                <a:gd name="T24" fmla="*/ 1316 w 3695"/>
                <a:gd name="T25" fmla="*/ 1973 h 1973"/>
                <a:gd name="T26" fmla="*/ 739 w 3695"/>
                <a:gd name="T27" fmla="*/ 1757 h 1973"/>
                <a:gd name="T28" fmla="*/ 897 w 3695"/>
                <a:gd name="T29" fmla="*/ 1535 h 1973"/>
                <a:gd name="T30" fmla="*/ 3187 w 3695"/>
                <a:gd name="T31" fmla="*/ 1581 h 1973"/>
                <a:gd name="T32" fmla="*/ 2792 w 3695"/>
                <a:gd name="T33" fmla="*/ 1947 h 1973"/>
                <a:gd name="T34" fmla="*/ 2055 w 3695"/>
                <a:gd name="T35" fmla="*/ 1947 h 1973"/>
                <a:gd name="T36" fmla="*/ 2055 w 3695"/>
                <a:gd name="T37" fmla="*/ 587 h 1973"/>
                <a:gd name="T38" fmla="*/ 2769 w 3695"/>
                <a:gd name="T39" fmla="*/ 587 h 1973"/>
                <a:gd name="T40" fmla="*/ 3160 w 3695"/>
                <a:gd name="T41" fmla="*/ 934 h 1973"/>
                <a:gd name="T42" fmla="*/ 2926 w 3695"/>
                <a:gd name="T43" fmla="*/ 1246 h 1973"/>
                <a:gd name="T44" fmla="*/ 3187 w 3695"/>
                <a:gd name="T45" fmla="*/ 1581 h 1973"/>
                <a:gd name="T46" fmla="*/ 2344 w 3695"/>
                <a:gd name="T47" fmla="*/ 1133 h 1973"/>
                <a:gd name="T48" fmla="*/ 2706 w 3695"/>
                <a:gd name="T49" fmla="*/ 1133 h 1973"/>
                <a:gd name="T50" fmla="*/ 2865 w 3695"/>
                <a:gd name="T51" fmla="*/ 981 h 1973"/>
                <a:gd name="T52" fmla="*/ 2706 w 3695"/>
                <a:gd name="T53" fmla="*/ 833 h 1973"/>
                <a:gd name="T54" fmla="*/ 2344 w 3695"/>
                <a:gd name="T55" fmla="*/ 833 h 1973"/>
                <a:gd name="T56" fmla="*/ 2344 w 3695"/>
                <a:gd name="T57" fmla="*/ 1133 h 1973"/>
                <a:gd name="T58" fmla="*/ 2893 w 3695"/>
                <a:gd name="T59" fmla="*/ 1539 h 1973"/>
                <a:gd name="T60" fmla="*/ 2717 w 3695"/>
                <a:gd name="T61" fmla="*/ 1380 h 1973"/>
                <a:gd name="T62" fmla="*/ 2344 w 3695"/>
                <a:gd name="T63" fmla="*/ 1380 h 1973"/>
                <a:gd name="T64" fmla="*/ 2344 w 3695"/>
                <a:gd name="T65" fmla="*/ 1701 h 1973"/>
                <a:gd name="T66" fmla="*/ 2717 w 3695"/>
                <a:gd name="T67" fmla="*/ 1701 h 1973"/>
                <a:gd name="T68" fmla="*/ 2717 w 3695"/>
                <a:gd name="T69" fmla="*/ 1699 h 1973"/>
                <a:gd name="T70" fmla="*/ 2893 w 3695"/>
                <a:gd name="T71" fmla="*/ 1539 h 1973"/>
                <a:gd name="T72" fmla="*/ 3405 w 3695"/>
                <a:gd name="T73" fmla="*/ 1947 h 1973"/>
                <a:gd name="T74" fmla="*/ 3695 w 3695"/>
                <a:gd name="T75" fmla="*/ 1947 h 1973"/>
                <a:gd name="T76" fmla="*/ 3695 w 3695"/>
                <a:gd name="T77" fmla="*/ 587 h 1973"/>
                <a:gd name="T78" fmla="*/ 3405 w 3695"/>
                <a:gd name="T79" fmla="*/ 587 h 1973"/>
                <a:gd name="T80" fmla="*/ 3405 w 3695"/>
                <a:gd name="T81" fmla="*/ 1947 h 1973"/>
                <a:gd name="T82" fmla="*/ 0 w 3695"/>
                <a:gd name="T83" fmla="*/ 194 h 1973"/>
                <a:gd name="T84" fmla="*/ 193 w 3695"/>
                <a:gd name="T85" fmla="*/ 387 h 1973"/>
                <a:gd name="T86" fmla="*/ 387 w 3695"/>
                <a:gd name="T87" fmla="*/ 194 h 1973"/>
                <a:gd name="T88" fmla="*/ 193 w 3695"/>
                <a:gd name="T89" fmla="*/ 0 h 1973"/>
                <a:gd name="T90" fmla="*/ 0 w 3695"/>
                <a:gd name="T91" fmla="*/ 194 h 1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95" h="1973">
                  <a:moveTo>
                    <a:pt x="897" y="1535"/>
                  </a:moveTo>
                  <a:cubicBezTo>
                    <a:pt x="993" y="1635"/>
                    <a:pt x="1141" y="1718"/>
                    <a:pt x="1329" y="1718"/>
                  </a:cubicBezTo>
                  <a:cubicBezTo>
                    <a:pt x="1488" y="1718"/>
                    <a:pt x="1567" y="1643"/>
                    <a:pt x="1567" y="1565"/>
                  </a:cubicBezTo>
                  <a:cubicBezTo>
                    <a:pt x="1567" y="1464"/>
                    <a:pt x="1448" y="1429"/>
                    <a:pt x="1291" y="1392"/>
                  </a:cubicBezTo>
                  <a:cubicBezTo>
                    <a:pt x="1070" y="1342"/>
                    <a:pt x="784" y="1281"/>
                    <a:pt x="784" y="978"/>
                  </a:cubicBezTo>
                  <a:cubicBezTo>
                    <a:pt x="784" y="751"/>
                    <a:pt x="979" y="568"/>
                    <a:pt x="1300" y="568"/>
                  </a:cubicBezTo>
                  <a:cubicBezTo>
                    <a:pt x="1516" y="568"/>
                    <a:pt x="1695" y="633"/>
                    <a:pt x="1830" y="758"/>
                  </a:cubicBezTo>
                  <a:cubicBezTo>
                    <a:pt x="1669" y="971"/>
                    <a:pt x="1669" y="971"/>
                    <a:pt x="1669" y="971"/>
                  </a:cubicBezTo>
                  <a:cubicBezTo>
                    <a:pt x="1560" y="870"/>
                    <a:pt x="1413" y="822"/>
                    <a:pt x="1281" y="822"/>
                  </a:cubicBezTo>
                  <a:cubicBezTo>
                    <a:pt x="1150" y="822"/>
                    <a:pt x="1080" y="880"/>
                    <a:pt x="1080" y="960"/>
                  </a:cubicBezTo>
                  <a:cubicBezTo>
                    <a:pt x="1080" y="1053"/>
                    <a:pt x="1194" y="1080"/>
                    <a:pt x="1350" y="1117"/>
                  </a:cubicBezTo>
                  <a:cubicBezTo>
                    <a:pt x="1575" y="1168"/>
                    <a:pt x="1859" y="1236"/>
                    <a:pt x="1859" y="1537"/>
                  </a:cubicBezTo>
                  <a:cubicBezTo>
                    <a:pt x="1859" y="1786"/>
                    <a:pt x="1682" y="1973"/>
                    <a:pt x="1316" y="1973"/>
                  </a:cubicBezTo>
                  <a:cubicBezTo>
                    <a:pt x="1054" y="1973"/>
                    <a:pt x="868" y="1886"/>
                    <a:pt x="739" y="1757"/>
                  </a:cubicBezTo>
                  <a:lnTo>
                    <a:pt x="897" y="1535"/>
                  </a:lnTo>
                  <a:close/>
                  <a:moveTo>
                    <a:pt x="3187" y="1581"/>
                  </a:moveTo>
                  <a:cubicBezTo>
                    <a:pt x="3187" y="1785"/>
                    <a:pt x="3051" y="1947"/>
                    <a:pt x="2792" y="1947"/>
                  </a:cubicBezTo>
                  <a:cubicBezTo>
                    <a:pt x="2055" y="1947"/>
                    <a:pt x="2055" y="1947"/>
                    <a:pt x="2055" y="1947"/>
                  </a:cubicBezTo>
                  <a:cubicBezTo>
                    <a:pt x="2055" y="587"/>
                    <a:pt x="2055" y="587"/>
                    <a:pt x="2055" y="587"/>
                  </a:cubicBezTo>
                  <a:cubicBezTo>
                    <a:pt x="2769" y="587"/>
                    <a:pt x="2769" y="587"/>
                    <a:pt x="2769" y="587"/>
                  </a:cubicBezTo>
                  <a:cubicBezTo>
                    <a:pt x="3027" y="587"/>
                    <a:pt x="3160" y="753"/>
                    <a:pt x="3160" y="934"/>
                  </a:cubicBezTo>
                  <a:cubicBezTo>
                    <a:pt x="3160" y="1105"/>
                    <a:pt x="3053" y="1220"/>
                    <a:pt x="2926" y="1246"/>
                  </a:cubicBezTo>
                  <a:cubicBezTo>
                    <a:pt x="3071" y="1269"/>
                    <a:pt x="3187" y="1410"/>
                    <a:pt x="3187" y="1581"/>
                  </a:cubicBezTo>
                  <a:close/>
                  <a:moveTo>
                    <a:pt x="2344" y="1133"/>
                  </a:moveTo>
                  <a:cubicBezTo>
                    <a:pt x="2706" y="1133"/>
                    <a:pt x="2706" y="1133"/>
                    <a:pt x="2706" y="1133"/>
                  </a:cubicBezTo>
                  <a:cubicBezTo>
                    <a:pt x="2804" y="1133"/>
                    <a:pt x="2865" y="1070"/>
                    <a:pt x="2865" y="981"/>
                  </a:cubicBezTo>
                  <a:cubicBezTo>
                    <a:pt x="2865" y="897"/>
                    <a:pt x="2804" y="833"/>
                    <a:pt x="2706" y="833"/>
                  </a:cubicBezTo>
                  <a:cubicBezTo>
                    <a:pt x="2344" y="833"/>
                    <a:pt x="2344" y="833"/>
                    <a:pt x="2344" y="833"/>
                  </a:cubicBezTo>
                  <a:lnTo>
                    <a:pt x="2344" y="1133"/>
                  </a:lnTo>
                  <a:close/>
                  <a:moveTo>
                    <a:pt x="2893" y="1539"/>
                  </a:moveTo>
                  <a:cubicBezTo>
                    <a:pt x="2893" y="1453"/>
                    <a:pt x="2832" y="1380"/>
                    <a:pt x="2717" y="1380"/>
                  </a:cubicBezTo>
                  <a:cubicBezTo>
                    <a:pt x="2344" y="1380"/>
                    <a:pt x="2344" y="1380"/>
                    <a:pt x="2344" y="1380"/>
                  </a:cubicBezTo>
                  <a:cubicBezTo>
                    <a:pt x="2344" y="1701"/>
                    <a:pt x="2344" y="1701"/>
                    <a:pt x="2344" y="1701"/>
                  </a:cubicBezTo>
                  <a:cubicBezTo>
                    <a:pt x="2717" y="1701"/>
                    <a:pt x="2717" y="1701"/>
                    <a:pt x="2717" y="1701"/>
                  </a:cubicBezTo>
                  <a:cubicBezTo>
                    <a:pt x="2717" y="1699"/>
                    <a:pt x="2717" y="1699"/>
                    <a:pt x="2717" y="1699"/>
                  </a:cubicBezTo>
                  <a:cubicBezTo>
                    <a:pt x="2827" y="1699"/>
                    <a:pt x="2893" y="1636"/>
                    <a:pt x="2893" y="1539"/>
                  </a:cubicBezTo>
                  <a:close/>
                  <a:moveTo>
                    <a:pt x="3405" y="1947"/>
                  </a:moveTo>
                  <a:cubicBezTo>
                    <a:pt x="3695" y="1947"/>
                    <a:pt x="3695" y="1947"/>
                    <a:pt x="3695" y="1947"/>
                  </a:cubicBezTo>
                  <a:cubicBezTo>
                    <a:pt x="3695" y="587"/>
                    <a:pt x="3695" y="587"/>
                    <a:pt x="3695" y="587"/>
                  </a:cubicBezTo>
                  <a:cubicBezTo>
                    <a:pt x="3405" y="587"/>
                    <a:pt x="3405" y="587"/>
                    <a:pt x="3405" y="587"/>
                  </a:cubicBezTo>
                  <a:lnTo>
                    <a:pt x="3405" y="1947"/>
                  </a:lnTo>
                  <a:close/>
                  <a:moveTo>
                    <a:pt x="0" y="194"/>
                  </a:moveTo>
                  <a:cubicBezTo>
                    <a:pt x="0" y="301"/>
                    <a:pt x="86" y="387"/>
                    <a:pt x="193" y="387"/>
                  </a:cubicBezTo>
                  <a:cubicBezTo>
                    <a:pt x="300" y="387"/>
                    <a:pt x="387" y="301"/>
                    <a:pt x="387" y="194"/>
                  </a:cubicBezTo>
                  <a:cubicBezTo>
                    <a:pt x="387" y="87"/>
                    <a:pt x="300" y="0"/>
                    <a:pt x="193" y="0"/>
                  </a:cubicBezTo>
                  <a:cubicBezTo>
                    <a:pt x="86" y="0"/>
                    <a:pt x="0" y="87"/>
                    <a:pt x="0" y="19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Tree>
    <p:extLst>
      <p:ext uri="{BB962C8B-B14F-4D97-AF65-F5344CB8AC3E}">
        <p14:creationId xmlns:p14="http://schemas.microsoft.com/office/powerpoint/2010/main" val="4050634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F75C57-B6C9-415E-9D82-71CBC2286520}"/>
              </a:ext>
            </a:extLst>
          </p:cNvPr>
          <p:cNvSpPr>
            <a:spLocks noGrp="1"/>
          </p:cNvSpPr>
          <p:nvPr>
            <p:ph type="sldNum" sz="quarter" idx="12"/>
          </p:nvPr>
        </p:nvSpPr>
        <p:spPr/>
        <p:txBody>
          <a:bodyPr/>
          <a:lstStyle/>
          <a:p>
            <a:fld id="{4632802E-9DD6-405B-AB3F-9D3B334657C6}" type="slidenum">
              <a:rPr lang="en-US" smtClean="0"/>
              <a:t>‹#›</a:t>
            </a:fld>
            <a:endParaRPr lang="en-US"/>
          </a:p>
        </p:txBody>
      </p:sp>
      <p:sp>
        <p:nvSpPr>
          <p:cNvPr id="5" name="Footer Placeholder 4">
            <a:extLst>
              <a:ext uri="{FF2B5EF4-FFF2-40B4-BE49-F238E27FC236}">
                <a16:creationId xmlns:a16="http://schemas.microsoft.com/office/drawing/2014/main" id="{59D6D058-2F73-40B0-AC34-3407EA53F643}"/>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tx1"/>
                </a:solidFill>
              </a:defRPr>
            </a:lvl1pPr>
          </a:lstStyle>
          <a:p>
            <a:r>
              <a:rPr lang="en-US"/>
              <a:t>Presentation Title [Insert tab &gt; Header &amp; Footer]</a:t>
            </a:r>
            <a:endParaRPr lang="en-US" dirty="0"/>
          </a:p>
        </p:txBody>
      </p:sp>
      <p:grpSp>
        <p:nvGrpSpPr>
          <p:cNvPr id="14" name="Group 13">
            <a:extLst>
              <a:ext uri="{FF2B5EF4-FFF2-40B4-BE49-F238E27FC236}">
                <a16:creationId xmlns:a16="http://schemas.microsoft.com/office/drawing/2014/main" id="{2EDD8E84-078C-4ADD-9D49-EEED3BD1A435}"/>
              </a:ext>
            </a:extLst>
          </p:cNvPr>
          <p:cNvGrpSpPr>
            <a:grpSpLocks noChangeAspect="1"/>
          </p:cNvGrpSpPr>
          <p:nvPr userDrawn="1"/>
        </p:nvGrpSpPr>
        <p:grpSpPr bwMode="gray">
          <a:xfrm>
            <a:off x="637193" y="6137611"/>
            <a:ext cx="831561" cy="351496"/>
            <a:chOff x="479425" y="5372100"/>
            <a:chExt cx="1273175" cy="538163"/>
          </a:xfrm>
        </p:grpSpPr>
        <p:sp>
          <p:nvSpPr>
            <p:cNvPr id="15" name="Freeform 5">
              <a:extLst>
                <a:ext uri="{FF2B5EF4-FFF2-40B4-BE49-F238E27FC236}">
                  <a16:creationId xmlns:a16="http://schemas.microsoft.com/office/drawing/2014/main" id="{6BBDC64F-2907-4D2A-951F-249959A6EFBE}"/>
                </a:ext>
              </a:extLst>
            </p:cNvPr>
            <p:cNvSpPr>
              <a:spLocks noEditPoints="1"/>
            </p:cNvSpPr>
            <p:nvPr userDrawn="1"/>
          </p:nvSpPr>
          <p:spPr bwMode="gray">
            <a:xfrm>
              <a:off x="604838" y="5380038"/>
              <a:ext cx="234950" cy="236538"/>
            </a:xfrm>
            <a:custGeom>
              <a:avLst/>
              <a:gdLst>
                <a:gd name="T0" fmla="*/ 164 w 863"/>
                <a:gd name="T1" fmla="*/ 0 h 866"/>
                <a:gd name="T2" fmla="*/ 328 w 863"/>
                <a:gd name="T3" fmla="*/ 164 h 866"/>
                <a:gd name="T4" fmla="*/ 164 w 863"/>
                <a:gd name="T5" fmla="*/ 328 h 866"/>
                <a:gd name="T6" fmla="*/ 0 w 863"/>
                <a:gd name="T7" fmla="*/ 164 h 866"/>
                <a:gd name="T8" fmla="*/ 164 w 863"/>
                <a:gd name="T9" fmla="*/ 0 h 866"/>
                <a:gd name="T10" fmla="*/ 536 w 863"/>
                <a:gd name="T11" fmla="*/ 702 h 866"/>
                <a:gd name="T12" fmla="*/ 699 w 863"/>
                <a:gd name="T13" fmla="*/ 866 h 866"/>
                <a:gd name="T14" fmla="*/ 863 w 863"/>
                <a:gd name="T15" fmla="*/ 702 h 866"/>
                <a:gd name="T16" fmla="*/ 699 w 863"/>
                <a:gd name="T17" fmla="*/ 538 h 866"/>
                <a:gd name="T18" fmla="*/ 536 w 863"/>
                <a:gd name="T19" fmla="*/ 702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3" h="866">
                  <a:moveTo>
                    <a:pt x="164" y="0"/>
                  </a:moveTo>
                  <a:cubicBezTo>
                    <a:pt x="255" y="0"/>
                    <a:pt x="328" y="73"/>
                    <a:pt x="328" y="164"/>
                  </a:cubicBezTo>
                  <a:cubicBezTo>
                    <a:pt x="328" y="254"/>
                    <a:pt x="255" y="328"/>
                    <a:pt x="164" y="328"/>
                  </a:cubicBezTo>
                  <a:cubicBezTo>
                    <a:pt x="74" y="328"/>
                    <a:pt x="0" y="254"/>
                    <a:pt x="0" y="164"/>
                  </a:cubicBezTo>
                  <a:cubicBezTo>
                    <a:pt x="0" y="73"/>
                    <a:pt x="74" y="0"/>
                    <a:pt x="164" y="0"/>
                  </a:cubicBezTo>
                  <a:close/>
                  <a:moveTo>
                    <a:pt x="536" y="702"/>
                  </a:moveTo>
                  <a:cubicBezTo>
                    <a:pt x="536" y="793"/>
                    <a:pt x="609" y="866"/>
                    <a:pt x="699" y="866"/>
                  </a:cubicBezTo>
                  <a:cubicBezTo>
                    <a:pt x="790" y="866"/>
                    <a:pt x="863" y="793"/>
                    <a:pt x="863" y="702"/>
                  </a:cubicBezTo>
                  <a:cubicBezTo>
                    <a:pt x="863" y="612"/>
                    <a:pt x="790" y="538"/>
                    <a:pt x="699" y="538"/>
                  </a:cubicBezTo>
                  <a:cubicBezTo>
                    <a:pt x="609" y="538"/>
                    <a:pt x="536" y="612"/>
                    <a:pt x="536" y="702"/>
                  </a:cubicBezTo>
                  <a:close/>
                </a:path>
              </a:pathLst>
            </a:cu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6" name="Freeform 6">
              <a:extLst>
                <a:ext uri="{FF2B5EF4-FFF2-40B4-BE49-F238E27FC236}">
                  <a16:creationId xmlns:a16="http://schemas.microsoft.com/office/drawing/2014/main" id="{2E09EAC9-836F-442C-928C-84741C685AB6}"/>
                </a:ext>
              </a:extLst>
            </p:cNvPr>
            <p:cNvSpPr>
              <a:spLocks noEditPoints="1"/>
            </p:cNvSpPr>
            <p:nvPr userDrawn="1"/>
          </p:nvSpPr>
          <p:spPr bwMode="gray">
            <a:xfrm>
              <a:off x="479425" y="5386388"/>
              <a:ext cx="354013" cy="355600"/>
            </a:xfrm>
            <a:custGeom>
              <a:avLst/>
              <a:gdLst>
                <a:gd name="T0" fmla="*/ 1157 w 1297"/>
                <a:gd name="T1" fmla="*/ 1020 h 1299"/>
                <a:gd name="T2" fmla="*/ 1297 w 1297"/>
                <a:gd name="T3" fmla="*/ 1159 h 1299"/>
                <a:gd name="T4" fmla="*/ 1157 w 1297"/>
                <a:gd name="T5" fmla="*/ 1299 h 1299"/>
                <a:gd name="T6" fmla="*/ 1018 w 1297"/>
                <a:gd name="T7" fmla="*/ 1159 h 1299"/>
                <a:gd name="T8" fmla="*/ 1157 w 1297"/>
                <a:gd name="T9" fmla="*/ 1020 h 1299"/>
                <a:gd name="T10" fmla="*/ 483 w 1297"/>
                <a:gd name="T11" fmla="*/ 676 h 1299"/>
                <a:gd name="T12" fmla="*/ 622 w 1297"/>
                <a:gd name="T13" fmla="*/ 816 h 1299"/>
                <a:gd name="T14" fmla="*/ 762 w 1297"/>
                <a:gd name="T15" fmla="*/ 676 h 1299"/>
                <a:gd name="T16" fmla="*/ 622 w 1297"/>
                <a:gd name="T17" fmla="*/ 537 h 1299"/>
                <a:gd name="T18" fmla="*/ 483 w 1297"/>
                <a:gd name="T19" fmla="*/ 676 h 1299"/>
                <a:gd name="T20" fmla="*/ 0 w 1297"/>
                <a:gd name="T21" fmla="*/ 139 h 1299"/>
                <a:gd name="T22" fmla="*/ 139 w 1297"/>
                <a:gd name="T23" fmla="*/ 279 h 1299"/>
                <a:gd name="T24" fmla="*/ 279 w 1297"/>
                <a:gd name="T25" fmla="*/ 139 h 1299"/>
                <a:gd name="T26" fmla="*/ 139 w 1297"/>
                <a:gd name="T27" fmla="*/ 0 h 1299"/>
                <a:gd name="T28" fmla="*/ 0 w 1297"/>
                <a:gd name="T29" fmla="*/ 139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7" h="1299">
                  <a:moveTo>
                    <a:pt x="1157" y="1020"/>
                  </a:moveTo>
                  <a:cubicBezTo>
                    <a:pt x="1234" y="1020"/>
                    <a:pt x="1297" y="1082"/>
                    <a:pt x="1297" y="1159"/>
                  </a:cubicBezTo>
                  <a:cubicBezTo>
                    <a:pt x="1297" y="1236"/>
                    <a:pt x="1234" y="1299"/>
                    <a:pt x="1157" y="1299"/>
                  </a:cubicBezTo>
                  <a:cubicBezTo>
                    <a:pt x="1080" y="1299"/>
                    <a:pt x="1018" y="1236"/>
                    <a:pt x="1018" y="1159"/>
                  </a:cubicBezTo>
                  <a:cubicBezTo>
                    <a:pt x="1018" y="1082"/>
                    <a:pt x="1080" y="1020"/>
                    <a:pt x="1157" y="1020"/>
                  </a:cubicBezTo>
                  <a:close/>
                  <a:moveTo>
                    <a:pt x="483" y="676"/>
                  </a:moveTo>
                  <a:cubicBezTo>
                    <a:pt x="483" y="753"/>
                    <a:pt x="545" y="816"/>
                    <a:pt x="622" y="816"/>
                  </a:cubicBezTo>
                  <a:cubicBezTo>
                    <a:pt x="699" y="816"/>
                    <a:pt x="762" y="753"/>
                    <a:pt x="762" y="676"/>
                  </a:cubicBezTo>
                  <a:cubicBezTo>
                    <a:pt x="762" y="599"/>
                    <a:pt x="699" y="537"/>
                    <a:pt x="622" y="537"/>
                  </a:cubicBezTo>
                  <a:cubicBezTo>
                    <a:pt x="545" y="537"/>
                    <a:pt x="483" y="599"/>
                    <a:pt x="483" y="676"/>
                  </a:cubicBezTo>
                  <a:close/>
                  <a:moveTo>
                    <a:pt x="0" y="139"/>
                  </a:moveTo>
                  <a:cubicBezTo>
                    <a:pt x="0" y="216"/>
                    <a:pt x="62" y="279"/>
                    <a:pt x="139" y="279"/>
                  </a:cubicBezTo>
                  <a:cubicBezTo>
                    <a:pt x="216" y="279"/>
                    <a:pt x="279" y="216"/>
                    <a:pt x="279" y="139"/>
                  </a:cubicBezTo>
                  <a:cubicBezTo>
                    <a:pt x="279" y="62"/>
                    <a:pt x="216" y="0"/>
                    <a:pt x="139" y="0"/>
                  </a:cubicBezTo>
                  <a:cubicBezTo>
                    <a:pt x="62" y="0"/>
                    <a:pt x="0" y="62"/>
                    <a:pt x="0" y="139"/>
                  </a:cubicBezTo>
                  <a:close/>
                </a:path>
              </a:pathLst>
            </a:cu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7" name="Freeform 7">
              <a:extLst>
                <a:ext uri="{FF2B5EF4-FFF2-40B4-BE49-F238E27FC236}">
                  <a16:creationId xmlns:a16="http://schemas.microsoft.com/office/drawing/2014/main" id="{9A2F9050-C744-413A-B583-A93B13AB691D}"/>
                </a:ext>
              </a:extLst>
            </p:cNvPr>
            <p:cNvSpPr>
              <a:spLocks noEditPoints="1"/>
            </p:cNvSpPr>
            <p:nvPr userDrawn="1"/>
          </p:nvSpPr>
          <p:spPr bwMode="gray">
            <a:xfrm>
              <a:off x="742950" y="5372100"/>
              <a:ext cx="1009650" cy="538163"/>
            </a:xfrm>
            <a:custGeom>
              <a:avLst/>
              <a:gdLst>
                <a:gd name="T0" fmla="*/ 897 w 3695"/>
                <a:gd name="T1" fmla="*/ 1535 h 1973"/>
                <a:gd name="T2" fmla="*/ 1329 w 3695"/>
                <a:gd name="T3" fmla="*/ 1718 h 1973"/>
                <a:gd name="T4" fmla="*/ 1567 w 3695"/>
                <a:gd name="T5" fmla="*/ 1565 h 1973"/>
                <a:gd name="T6" fmla="*/ 1291 w 3695"/>
                <a:gd name="T7" fmla="*/ 1392 h 1973"/>
                <a:gd name="T8" fmla="*/ 784 w 3695"/>
                <a:gd name="T9" fmla="*/ 978 h 1973"/>
                <a:gd name="T10" fmla="*/ 1300 w 3695"/>
                <a:gd name="T11" fmla="*/ 568 h 1973"/>
                <a:gd name="T12" fmla="*/ 1830 w 3695"/>
                <a:gd name="T13" fmla="*/ 758 h 1973"/>
                <a:gd name="T14" fmla="*/ 1669 w 3695"/>
                <a:gd name="T15" fmla="*/ 971 h 1973"/>
                <a:gd name="T16" fmla="*/ 1281 w 3695"/>
                <a:gd name="T17" fmla="*/ 822 h 1973"/>
                <a:gd name="T18" fmla="*/ 1080 w 3695"/>
                <a:gd name="T19" fmla="*/ 960 h 1973"/>
                <a:gd name="T20" fmla="*/ 1350 w 3695"/>
                <a:gd name="T21" fmla="*/ 1117 h 1973"/>
                <a:gd name="T22" fmla="*/ 1859 w 3695"/>
                <a:gd name="T23" fmla="*/ 1537 h 1973"/>
                <a:gd name="T24" fmla="*/ 1316 w 3695"/>
                <a:gd name="T25" fmla="*/ 1973 h 1973"/>
                <a:gd name="T26" fmla="*/ 739 w 3695"/>
                <a:gd name="T27" fmla="*/ 1757 h 1973"/>
                <a:gd name="T28" fmla="*/ 897 w 3695"/>
                <a:gd name="T29" fmla="*/ 1535 h 1973"/>
                <a:gd name="T30" fmla="*/ 3187 w 3695"/>
                <a:gd name="T31" fmla="*/ 1581 h 1973"/>
                <a:gd name="T32" fmla="*/ 2792 w 3695"/>
                <a:gd name="T33" fmla="*/ 1947 h 1973"/>
                <a:gd name="T34" fmla="*/ 2055 w 3695"/>
                <a:gd name="T35" fmla="*/ 1947 h 1973"/>
                <a:gd name="T36" fmla="*/ 2055 w 3695"/>
                <a:gd name="T37" fmla="*/ 587 h 1973"/>
                <a:gd name="T38" fmla="*/ 2769 w 3695"/>
                <a:gd name="T39" fmla="*/ 587 h 1973"/>
                <a:gd name="T40" fmla="*/ 3160 w 3695"/>
                <a:gd name="T41" fmla="*/ 934 h 1973"/>
                <a:gd name="T42" fmla="*/ 2926 w 3695"/>
                <a:gd name="T43" fmla="*/ 1246 h 1973"/>
                <a:gd name="T44" fmla="*/ 3187 w 3695"/>
                <a:gd name="T45" fmla="*/ 1581 h 1973"/>
                <a:gd name="T46" fmla="*/ 2344 w 3695"/>
                <a:gd name="T47" fmla="*/ 1133 h 1973"/>
                <a:gd name="T48" fmla="*/ 2706 w 3695"/>
                <a:gd name="T49" fmla="*/ 1133 h 1973"/>
                <a:gd name="T50" fmla="*/ 2865 w 3695"/>
                <a:gd name="T51" fmla="*/ 981 h 1973"/>
                <a:gd name="T52" fmla="*/ 2706 w 3695"/>
                <a:gd name="T53" fmla="*/ 833 h 1973"/>
                <a:gd name="T54" fmla="*/ 2344 w 3695"/>
                <a:gd name="T55" fmla="*/ 833 h 1973"/>
                <a:gd name="T56" fmla="*/ 2344 w 3695"/>
                <a:gd name="T57" fmla="*/ 1133 h 1973"/>
                <a:gd name="T58" fmla="*/ 2893 w 3695"/>
                <a:gd name="T59" fmla="*/ 1539 h 1973"/>
                <a:gd name="T60" fmla="*/ 2717 w 3695"/>
                <a:gd name="T61" fmla="*/ 1380 h 1973"/>
                <a:gd name="T62" fmla="*/ 2344 w 3695"/>
                <a:gd name="T63" fmla="*/ 1380 h 1973"/>
                <a:gd name="T64" fmla="*/ 2344 w 3695"/>
                <a:gd name="T65" fmla="*/ 1701 h 1973"/>
                <a:gd name="T66" fmla="*/ 2717 w 3695"/>
                <a:gd name="T67" fmla="*/ 1701 h 1973"/>
                <a:gd name="T68" fmla="*/ 2717 w 3695"/>
                <a:gd name="T69" fmla="*/ 1699 h 1973"/>
                <a:gd name="T70" fmla="*/ 2893 w 3695"/>
                <a:gd name="T71" fmla="*/ 1539 h 1973"/>
                <a:gd name="T72" fmla="*/ 3405 w 3695"/>
                <a:gd name="T73" fmla="*/ 1947 h 1973"/>
                <a:gd name="T74" fmla="*/ 3695 w 3695"/>
                <a:gd name="T75" fmla="*/ 1947 h 1973"/>
                <a:gd name="T76" fmla="*/ 3695 w 3695"/>
                <a:gd name="T77" fmla="*/ 587 h 1973"/>
                <a:gd name="T78" fmla="*/ 3405 w 3695"/>
                <a:gd name="T79" fmla="*/ 587 h 1973"/>
                <a:gd name="T80" fmla="*/ 3405 w 3695"/>
                <a:gd name="T81" fmla="*/ 1947 h 1973"/>
                <a:gd name="T82" fmla="*/ 0 w 3695"/>
                <a:gd name="T83" fmla="*/ 194 h 1973"/>
                <a:gd name="T84" fmla="*/ 193 w 3695"/>
                <a:gd name="T85" fmla="*/ 387 h 1973"/>
                <a:gd name="T86" fmla="*/ 387 w 3695"/>
                <a:gd name="T87" fmla="*/ 194 h 1973"/>
                <a:gd name="T88" fmla="*/ 193 w 3695"/>
                <a:gd name="T89" fmla="*/ 0 h 1973"/>
                <a:gd name="T90" fmla="*/ 0 w 3695"/>
                <a:gd name="T91" fmla="*/ 194 h 1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95" h="1973">
                  <a:moveTo>
                    <a:pt x="897" y="1535"/>
                  </a:moveTo>
                  <a:cubicBezTo>
                    <a:pt x="993" y="1635"/>
                    <a:pt x="1141" y="1718"/>
                    <a:pt x="1329" y="1718"/>
                  </a:cubicBezTo>
                  <a:cubicBezTo>
                    <a:pt x="1488" y="1718"/>
                    <a:pt x="1567" y="1643"/>
                    <a:pt x="1567" y="1565"/>
                  </a:cubicBezTo>
                  <a:cubicBezTo>
                    <a:pt x="1567" y="1464"/>
                    <a:pt x="1448" y="1429"/>
                    <a:pt x="1291" y="1392"/>
                  </a:cubicBezTo>
                  <a:cubicBezTo>
                    <a:pt x="1070" y="1342"/>
                    <a:pt x="784" y="1281"/>
                    <a:pt x="784" y="978"/>
                  </a:cubicBezTo>
                  <a:cubicBezTo>
                    <a:pt x="784" y="751"/>
                    <a:pt x="979" y="568"/>
                    <a:pt x="1300" y="568"/>
                  </a:cubicBezTo>
                  <a:cubicBezTo>
                    <a:pt x="1516" y="568"/>
                    <a:pt x="1695" y="633"/>
                    <a:pt x="1830" y="758"/>
                  </a:cubicBezTo>
                  <a:cubicBezTo>
                    <a:pt x="1669" y="971"/>
                    <a:pt x="1669" y="971"/>
                    <a:pt x="1669" y="971"/>
                  </a:cubicBezTo>
                  <a:cubicBezTo>
                    <a:pt x="1560" y="870"/>
                    <a:pt x="1413" y="822"/>
                    <a:pt x="1281" y="822"/>
                  </a:cubicBezTo>
                  <a:cubicBezTo>
                    <a:pt x="1150" y="822"/>
                    <a:pt x="1080" y="880"/>
                    <a:pt x="1080" y="960"/>
                  </a:cubicBezTo>
                  <a:cubicBezTo>
                    <a:pt x="1080" y="1053"/>
                    <a:pt x="1194" y="1080"/>
                    <a:pt x="1350" y="1117"/>
                  </a:cubicBezTo>
                  <a:cubicBezTo>
                    <a:pt x="1575" y="1168"/>
                    <a:pt x="1859" y="1236"/>
                    <a:pt x="1859" y="1537"/>
                  </a:cubicBezTo>
                  <a:cubicBezTo>
                    <a:pt x="1859" y="1786"/>
                    <a:pt x="1682" y="1973"/>
                    <a:pt x="1316" y="1973"/>
                  </a:cubicBezTo>
                  <a:cubicBezTo>
                    <a:pt x="1054" y="1973"/>
                    <a:pt x="868" y="1886"/>
                    <a:pt x="739" y="1757"/>
                  </a:cubicBezTo>
                  <a:lnTo>
                    <a:pt x="897" y="1535"/>
                  </a:lnTo>
                  <a:close/>
                  <a:moveTo>
                    <a:pt x="3187" y="1581"/>
                  </a:moveTo>
                  <a:cubicBezTo>
                    <a:pt x="3187" y="1785"/>
                    <a:pt x="3051" y="1947"/>
                    <a:pt x="2792" y="1947"/>
                  </a:cubicBezTo>
                  <a:cubicBezTo>
                    <a:pt x="2055" y="1947"/>
                    <a:pt x="2055" y="1947"/>
                    <a:pt x="2055" y="1947"/>
                  </a:cubicBezTo>
                  <a:cubicBezTo>
                    <a:pt x="2055" y="587"/>
                    <a:pt x="2055" y="587"/>
                    <a:pt x="2055" y="587"/>
                  </a:cubicBezTo>
                  <a:cubicBezTo>
                    <a:pt x="2769" y="587"/>
                    <a:pt x="2769" y="587"/>
                    <a:pt x="2769" y="587"/>
                  </a:cubicBezTo>
                  <a:cubicBezTo>
                    <a:pt x="3027" y="587"/>
                    <a:pt x="3160" y="753"/>
                    <a:pt x="3160" y="934"/>
                  </a:cubicBezTo>
                  <a:cubicBezTo>
                    <a:pt x="3160" y="1105"/>
                    <a:pt x="3053" y="1220"/>
                    <a:pt x="2926" y="1246"/>
                  </a:cubicBezTo>
                  <a:cubicBezTo>
                    <a:pt x="3071" y="1269"/>
                    <a:pt x="3187" y="1410"/>
                    <a:pt x="3187" y="1581"/>
                  </a:cubicBezTo>
                  <a:close/>
                  <a:moveTo>
                    <a:pt x="2344" y="1133"/>
                  </a:moveTo>
                  <a:cubicBezTo>
                    <a:pt x="2706" y="1133"/>
                    <a:pt x="2706" y="1133"/>
                    <a:pt x="2706" y="1133"/>
                  </a:cubicBezTo>
                  <a:cubicBezTo>
                    <a:pt x="2804" y="1133"/>
                    <a:pt x="2865" y="1070"/>
                    <a:pt x="2865" y="981"/>
                  </a:cubicBezTo>
                  <a:cubicBezTo>
                    <a:pt x="2865" y="897"/>
                    <a:pt x="2804" y="833"/>
                    <a:pt x="2706" y="833"/>
                  </a:cubicBezTo>
                  <a:cubicBezTo>
                    <a:pt x="2344" y="833"/>
                    <a:pt x="2344" y="833"/>
                    <a:pt x="2344" y="833"/>
                  </a:cubicBezTo>
                  <a:lnTo>
                    <a:pt x="2344" y="1133"/>
                  </a:lnTo>
                  <a:close/>
                  <a:moveTo>
                    <a:pt x="2893" y="1539"/>
                  </a:moveTo>
                  <a:cubicBezTo>
                    <a:pt x="2893" y="1453"/>
                    <a:pt x="2832" y="1380"/>
                    <a:pt x="2717" y="1380"/>
                  </a:cubicBezTo>
                  <a:cubicBezTo>
                    <a:pt x="2344" y="1380"/>
                    <a:pt x="2344" y="1380"/>
                    <a:pt x="2344" y="1380"/>
                  </a:cubicBezTo>
                  <a:cubicBezTo>
                    <a:pt x="2344" y="1701"/>
                    <a:pt x="2344" y="1701"/>
                    <a:pt x="2344" y="1701"/>
                  </a:cubicBezTo>
                  <a:cubicBezTo>
                    <a:pt x="2717" y="1701"/>
                    <a:pt x="2717" y="1701"/>
                    <a:pt x="2717" y="1701"/>
                  </a:cubicBezTo>
                  <a:cubicBezTo>
                    <a:pt x="2717" y="1699"/>
                    <a:pt x="2717" y="1699"/>
                    <a:pt x="2717" y="1699"/>
                  </a:cubicBezTo>
                  <a:cubicBezTo>
                    <a:pt x="2827" y="1699"/>
                    <a:pt x="2893" y="1636"/>
                    <a:pt x="2893" y="1539"/>
                  </a:cubicBezTo>
                  <a:close/>
                  <a:moveTo>
                    <a:pt x="3405" y="1947"/>
                  </a:moveTo>
                  <a:cubicBezTo>
                    <a:pt x="3695" y="1947"/>
                    <a:pt x="3695" y="1947"/>
                    <a:pt x="3695" y="1947"/>
                  </a:cubicBezTo>
                  <a:cubicBezTo>
                    <a:pt x="3695" y="587"/>
                    <a:pt x="3695" y="587"/>
                    <a:pt x="3695" y="587"/>
                  </a:cubicBezTo>
                  <a:cubicBezTo>
                    <a:pt x="3405" y="587"/>
                    <a:pt x="3405" y="587"/>
                    <a:pt x="3405" y="587"/>
                  </a:cubicBezTo>
                  <a:lnTo>
                    <a:pt x="3405" y="1947"/>
                  </a:lnTo>
                  <a:close/>
                  <a:moveTo>
                    <a:pt x="0" y="194"/>
                  </a:moveTo>
                  <a:cubicBezTo>
                    <a:pt x="0" y="301"/>
                    <a:pt x="86" y="387"/>
                    <a:pt x="193" y="387"/>
                  </a:cubicBezTo>
                  <a:cubicBezTo>
                    <a:pt x="300" y="387"/>
                    <a:pt x="387" y="301"/>
                    <a:pt x="387" y="194"/>
                  </a:cubicBezTo>
                  <a:cubicBezTo>
                    <a:pt x="387" y="87"/>
                    <a:pt x="300" y="0"/>
                    <a:pt x="193" y="0"/>
                  </a:cubicBezTo>
                  <a:cubicBezTo>
                    <a:pt x="86" y="0"/>
                    <a:pt x="0" y="87"/>
                    <a:pt x="0" y="19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Tree>
    <p:extLst>
      <p:ext uri="{BB962C8B-B14F-4D97-AF65-F5344CB8AC3E}">
        <p14:creationId xmlns:p14="http://schemas.microsoft.com/office/powerpoint/2010/main" val="190441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ingle Line Header - 1 Placeholder">
  <p:cSld name="Single Line Header - 1 Placeholder">
    <p:spTree>
      <p:nvGrpSpPr>
        <p:cNvPr id="1" name="Shape 27"/>
        <p:cNvGrpSpPr/>
        <p:nvPr/>
      </p:nvGrpSpPr>
      <p:grpSpPr>
        <a:xfrm>
          <a:off x="0" y="0"/>
          <a:ext cx="0" cy="0"/>
          <a:chOff x="0" y="0"/>
          <a:chExt cx="0" cy="0"/>
        </a:xfrm>
      </p:grpSpPr>
      <p:pic>
        <p:nvPicPr>
          <p:cNvPr id="28" name="Google Shape;28;p24"/>
          <p:cNvPicPr preferRelativeResize="0"/>
          <p:nvPr/>
        </p:nvPicPr>
        <p:blipFill rotWithShape="1">
          <a:blip r:embed="rId2">
            <a:alphaModFix/>
          </a:blip>
          <a:srcRect b="29297"/>
          <a:stretch/>
        </p:blipFill>
        <p:spPr>
          <a:xfrm>
            <a:off x="0" y="0"/>
            <a:ext cx="12192000" cy="1121733"/>
          </a:xfrm>
          <a:prstGeom prst="rect">
            <a:avLst/>
          </a:prstGeom>
          <a:noFill/>
          <a:ln>
            <a:noFill/>
          </a:ln>
        </p:spPr>
      </p:pic>
      <p:sp>
        <p:nvSpPr>
          <p:cNvPr id="29" name="Google Shape;29;p24"/>
          <p:cNvSpPr/>
          <p:nvPr/>
        </p:nvSpPr>
        <p:spPr>
          <a:xfrm>
            <a:off x="0" y="0"/>
            <a:ext cx="12192000" cy="1121735"/>
          </a:xfrm>
          <a:prstGeom prst="rect">
            <a:avLst/>
          </a:prstGeom>
          <a:solidFill>
            <a:schemeClr val="lt1">
              <a:alpha val="89803"/>
            </a:scheme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100" b="0" i="0" u="none" strike="noStrike" cap="none" dirty="0">
              <a:solidFill>
                <a:srgbClr val="7A7571"/>
              </a:solidFill>
              <a:latin typeface="Avenir Next LT Pro" panose="020B0504020202020204" pitchFamily="34" charset="0"/>
              <a:ea typeface="Century Gothic"/>
              <a:cs typeface="Century Gothic"/>
              <a:sym typeface="Century Gothic"/>
            </a:endParaRPr>
          </a:p>
        </p:txBody>
      </p:sp>
      <p:pic>
        <p:nvPicPr>
          <p:cNvPr id="30" name="Google Shape;30;p24"/>
          <p:cNvPicPr preferRelativeResize="0"/>
          <p:nvPr/>
        </p:nvPicPr>
        <p:blipFill rotWithShape="1">
          <a:blip r:embed="rId3">
            <a:alphaModFix/>
          </a:blip>
          <a:srcRect/>
          <a:stretch/>
        </p:blipFill>
        <p:spPr>
          <a:xfrm>
            <a:off x="283510" y="279052"/>
            <a:ext cx="404783" cy="549349"/>
          </a:xfrm>
          <a:prstGeom prst="rect">
            <a:avLst/>
          </a:prstGeom>
          <a:noFill/>
          <a:ln>
            <a:noFill/>
          </a:ln>
        </p:spPr>
      </p:pic>
      <p:pic>
        <p:nvPicPr>
          <p:cNvPr id="31" name="Google Shape;31;p24"/>
          <p:cNvPicPr preferRelativeResize="0"/>
          <p:nvPr/>
        </p:nvPicPr>
        <p:blipFill rotWithShape="1">
          <a:blip r:embed="rId4">
            <a:alphaModFix/>
          </a:blip>
          <a:srcRect/>
          <a:stretch/>
        </p:blipFill>
        <p:spPr>
          <a:xfrm rot="10800000">
            <a:off x="1" y="0"/>
            <a:ext cx="1117535" cy="1121732"/>
          </a:xfrm>
          <a:prstGeom prst="rect">
            <a:avLst/>
          </a:prstGeom>
          <a:noFill/>
          <a:ln>
            <a:noFill/>
          </a:ln>
          <a:effectLst>
            <a:outerShdw blurRad="50800" dist="38100" dir="5400000" algn="t" rotWithShape="0">
              <a:srgbClr val="000000">
                <a:alpha val="4705"/>
              </a:srgbClr>
            </a:outerShdw>
          </a:effectLst>
        </p:spPr>
      </p:pic>
      <p:pic>
        <p:nvPicPr>
          <p:cNvPr id="32" name="Google Shape;32;p24"/>
          <p:cNvPicPr preferRelativeResize="0"/>
          <p:nvPr/>
        </p:nvPicPr>
        <p:blipFill rotWithShape="1">
          <a:blip r:embed="rId3">
            <a:alphaModFix/>
          </a:blip>
          <a:srcRect/>
          <a:stretch/>
        </p:blipFill>
        <p:spPr>
          <a:xfrm>
            <a:off x="251977" y="286191"/>
            <a:ext cx="404783" cy="549349"/>
          </a:xfrm>
          <a:prstGeom prst="rect">
            <a:avLst/>
          </a:prstGeom>
          <a:noFill/>
          <a:ln>
            <a:noFill/>
          </a:ln>
        </p:spPr>
      </p:pic>
      <p:cxnSp>
        <p:nvCxnSpPr>
          <p:cNvPr id="33" name="Google Shape;33;p24"/>
          <p:cNvCxnSpPr/>
          <p:nvPr/>
        </p:nvCxnSpPr>
        <p:spPr>
          <a:xfrm>
            <a:off x="0" y="1121735"/>
            <a:ext cx="12192000" cy="0"/>
          </a:xfrm>
          <a:prstGeom prst="straightConnector1">
            <a:avLst/>
          </a:prstGeom>
          <a:noFill/>
          <a:ln w="25400" cap="flat" cmpd="sng">
            <a:solidFill>
              <a:schemeClr val="accent1"/>
            </a:solidFill>
            <a:prstDash val="solid"/>
            <a:miter lim="800000"/>
            <a:headEnd type="none" w="sm" len="sm"/>
            <a:tailEnd type="none" w="sm" len="sm"/>
          </a:ln>
        </p:spPr>
      </p:cxnSp>
      <p:sp>
        <p:nvSpPr>
          <p:cNvPr id="34" name="Google Shape;34;p24"/>
          <p:cNvSpPr txBox="1"/>
          <p:nvPr/>
        </p:nvSpPr>
        <p:spPr>
          <a:xfrm>
            <a:off x="266700" y="37708"/>
            <a:ext cx="184731"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100" dirty="0">
              <a:solidFill>
                <a:srgbClr val="7A7571"/>
              </a:solidFill>
              <a:latin typeface="Avenir Next LT Pro" panose="020B0504020202020204" pitchFamily="34" charset="0"/>
              <a:ea typeface="Calibri"/>
              <a:cs typeface="Calibri"/>
              <a:sym typeface="Calibri"/>
            </a:endParaRPr>
          </a:p>
        </p:txBody>
      </p:sp>
      <p:sp>
        <p:nvSpPr>
          <p:cNvPr id="35" name="Google Shape;35;p24"/>
          <p:cNvSpPr txBox="1">
            <a:spLocks noGrp="1"/>
          </p:cNvSpPr>
          <p:nvPr>
            <p:ph type="body" idx="1"/>
          </p:nvPr>
        </p:nvSpPr>
        <p:spPr>
          <a:xfrm>
            <a:off x="114300" y="1219198"/>
            <a:ext cx="11963400" cy="5181601"/>
          </a:xfrm>
          <a:prstGeom prst="rect">
            <a:avLst/>
          </a:prstGeom>
          <a:noFill/>
          <a:ln>
            <a:noFill/>
          </a:ln>
        </p:spPr>
        <p:txBody>
          <a:bodyPr spcFirstLastPara="1" wrap="square" lIns="182875" tIns="182875" rIns="182875" bIns="182875" anchor="t" anchorCtr="0">
            <a:noAutofit/>
          </a:bodyPr>
          <a:lstStyle>
            <a:lvl1pPr marL="457200" marR="0" lvl="0" indent="-228600" algn="l" rtl="0">
              <a:lnSpc>
                <a:spcPct val="100000"/>
              </a:lnSpc>
              <a:spcBef>
                <a:spcPts val="0"/>
              </a:spcBef>
              <a:spcAft>
                <a:spcPts val="0"/>
              </a:spcAft>
              <a:buClr>
                <a:schemeClr val="dk2"/>
              </a:buClr>
              <a:buSzPts val="1600"/>
              <a:buFont typeface="Arial"/>
              <a:buNone/>
              <a:defRPr sz="1600" b="0" i="0" u="none" strike="noStrike" cap="none">
                <a:solidFill>
                  <a:schemeClr val="dk1"/>
                </a:solidFill>
                <a:latin typeface="Avenir Next LT Pro" panose="020B0504020202020204" pitchFamily="34" charset="0"/>
                <a:ea typeface="Calibri"/>
                <a:cs typeface="Calibri"/>
                <a:sym typeface="Calibri"/>
              </a:defRPr>
            </a:lvl1pPr>
            <a:lvl2pPr marL="914400" marR="0" lvl="1" indent="-228600" algn="l" rtl="0">
              <a:lnSpc>
                <a:spcPct val="100000"/>
              </a:lnSpc>
              <a:spcBef>
                <a:spcPts val="0"/>
              </a:spcBef>
              <a:spcAft>
                <a:spcPts val="0"/>
              </a:spcAft>
              <a:buClr>
                <a:schemeClr val="dk2"/>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2"/>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2"/>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2"/>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chemeClr val="dk2"/>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6" name="Google Shape;36;p24"/>
          <p:cNvSpPr txBox="1">
            <a:spLocks noGrp="1"/>
          </p:cNvSpPr>
          <p:nvPr>
            <p:ph type="title"/>
          </p:nvPr>
        </p:nvSpPr>
        <p:spPr>
          <a:xfrm>
            <a:off x="1067928" y="0"/>
            <a:ext cx="11000785" cy="1099457"/>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2400"/>
              <a:buFont typeface="Calibri"/>
              <a:buNone/>
              <a:defRPr sz="2400" b="1" i="0" u="none" strike="noStrike" cap="none">
                <a:solidFill>
                  <a:schemeClr val="dk1"/>
                </a:solidFill>
                <a:latin typeface="Avenir Next LT Pro" panose="020B0504020202020204" pitchFamily="34" charset="0"/>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2286448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4_Title Slide blue dots bkdg">
  <p:cSld name="4_Title Slide blue dots bkdg">
    <p:bg>
      <p:bgPr>
        <a:solidFill>
          <a:schemeClr val="accent1"/>
        </a:solidFill>
        <a:effectLst/>
      </p:bgPr>
    </p:bg>
    <p:spTree>
      <p:nvGrpSpPr>
        <p:cNvPr id="1" name="Shape 491"/>
        <p:cNvGrpSpPr/>
        <p:nvPr/>
      </p:nvGrpSpPr>
      <p:grpSpPr>
        <a:xfrm>
          <a:off x="0" y="0"/>
          <a:ext cx="0" cy="0"/>
          <a:chOff x="0" y="0"/>
          <a:chExt cx="0" cy="0"/>
        </a:xfrm>
      </p:grpSpPr>
      <p:pic>
        <p:nvPicPr>
          <p:cNvPr id="492" name="Google Shape;492;p49" descr="A picture containing text&#10;&#10;Description automatically generated"/>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493" name="Google Shape;493;p49"/>
          <p:cNvSpPr txBox="1">
            <a:spLocks noGrp="1"/>
          </p:cNvSpPr>
          <p:nvPr>
            <p:ph type="ctrTitle"/>
          </p:nvPr>
        </p:nvSpPr>
        <p:spPr>
          <a:xfrm>
            <a:off x="1516830" y="2523757"/>
            <a:ext cx="9139234" cy="664797"/>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lt1"/>
              </a:buClr>
              <a:buSzPts val="3600"/>
              <a:buFont typeface="Avenir"/>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4" name="Google Shape;494;p49"/>
          <p:cNvSpPr txBox="1">
            <a:spLocks noGrp="1"/>
          </p:cNvSpPr>
          <p:nvPr>
            <p:ph type="body" idx="1"/>
          </p:nvPr>
        </p:nvSpPr>
        <p:spPr>
          <a:xfrm>
            <a:off x="1520386" y="3998279"/>
            <a:ext cx="4586287" cy="323850"/>
          </a:xfrm>
          <a:prstGeom prst="rect">
            <a:avLst/>
          </a:prstGeom>
          <a:noFill/>
          <a:ln>
            <a:noFill/>
          </a:ln>
        </p:spPr>
        <p:txBody>
          <a:bodyPr spcFirstLastPara="1" wrap="square" lIns="91425" tIns="91425" rIns="91425" bIns="91425" anchor="ctr" anchorCtr="0">
            <a:normAutofit/>
          </a:bodyPr>
          <a:lstStyle>
            <a:lvl1pPr marL="457200" lvl="0" indent="-228600" algn="l">
              <a:lnSpc>
                <a:spcPct val="90000"/>
              </a:lnSpc>
              <a:spcBef>
                <a:spcPts val="1000"/>
              </a:spcBef>
              <a:spcAft>
                <a:spcPts val="0"/>
              </a:spcAft>
              <a:buClr>
                <a:schemeClr val="lt1"/>
              </a:buClr>
              <a:buSzPts val="1600"/>
              <a:buNone/>
              <a:defRPr b="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5" name="Google Shape;495;p49"/>
          <p:cNvSpPr txBox="1">
            <a:spLocks noGrp="1"/>
          </p:cNvSpPr>
          <p:nvPr>
            <p:ph type="subTitle" idx="2"/>
          </p:nvPr>
        </p:nvSpPr>
        <p:spPr>
          <a:xfrm>
            <a:off x="1516830" y="3444432"/>
            <a:ext cx="9139234" cy="297969"/>
          </a:xfrm>
          <a:prstGeom prst="rect">
            <a:avLst/>
          </a:prstGeom>
          <a:noFill/>
          <a:ln>
            <a:noFill/>
          </a:ln>
        </p:spPr>
        <p:txBody>
          <a:bodyPr spcFirstLastPara="1" wrap="square" lIns="91425" tIns="91425" rIns="91425" bIns="91425" anchor="ctr" anchorCtr="0">
            <a:noAutofit/>
          </a:bodyPr>
          <a:lstStyle>
            <a:lvl1pPr lvl="0" algn="l">
              <a:lnSpc>
                <a:spcPct val="90000"/>
              </a:lnSpc>
              <a:spcBef>
                <a:spcPts val="1000"/>
              </a:spcBef>
              <a:spcAft>
                <a:spcPts val="0"/>
              </a:spcAft>
              <a:buClr>
                <a:schemeClr val="lt1"/>
              </a:buClr>
              <a:buSzPts val="2200"/>
              <a:buNone/>
              <a:defRPr sz="2200" b="0">
                <a:solidFill>
                  <a:schemeClr val="lt1"/>
                </a:solidFill>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o"/>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496" name="Google Shape;496;p49"/>
          <p:cNvGrpSpPr/>
          <p:nvPr/>
        </p:nvGrpSpPr>
        <p:grpSpPr>
          <a:xfrm>
            <a:off x="702214" y="780933"/>
            <a:ext cx="3494345" cy="745107"/>
            <a:chOff x="611188" y="-279400"/>
            <a:chExt cx="3767138" cy="803275"/>
          </a:xfrm>
        </p:grpSpPr>
        <p:sp>
          <p:nvSpPr>
            <p:cNvPr id="497" name="Google Shape;497;p49"/>
            <p:cNvSpPr/>
            <p:nvPr/>
          </p:nvSpPr>
          <p:spPr>
            <a:xfrm>
              <a:off x="1885951" y="438150"/>
              <a:ext cx="60325" cy="63500"/>
            </a:xfrm>
            <a:custGeom>
              <a:avLst/>
              <a:gdLst/>
              <a:ahLst/>
              <a:cxnLst/>
              <a:rect l="l" t="t" r="r" b="b"/>
              <a:pathLst>
                <a:path w="73" h="78" extrusionOk="0">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98" name="Google Shape;498;p49"/>
            <p:cNvSpPr/>
            <p:nvPr/>
          </p:nvSpPr>
          <p:spPr>
            <a:xfrm>
              <a:off x="1152526" y="414338"/>
              <a:ext cx="74613" cy="87313"/>
            </a:xfrm>
            <a:custGeom>
              <a:avLst/>
              <a:gdLst/>
              <a:ahLst/>
              <a:cxnLst/>
              <a:rect l="l" t="t" r="r" b="b"/>
              <a:pathLst>
                <a:path w="89" h="106" extrusionOk="0">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99" name="Google Shape;499;p49"/>
            <p:cNvSpPr/>
            <p:nvPr/>
          </p:nvSpPr>
          <p:spPr>
            <a:xfrm>
              <a:off x="1246188" y="436563"/>
              <a:ext cx="34925" cy="63500"/>
            </a:xfrm>
            <a:custGeom>
              <a:avLst/>
              <a:gdLst/>
              <a:ahLst/>
              <a:cxnLst/>
              <a:rect l="l" t="t" r="r" b="b"/>
              <a:pathLst>
                <a:path w="43" h="77" extrusionOk="0">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0" name="Google Shape;500;p49"/>
            <p:cNvSpPr/>
            <p:nvPr/>
          </p:nvSpPr>
          <p:spPr>
            <a:xfrm>
              <a:off x="1284288" y="438150"/>
              <a:ext cx="60325" cy="63500"/>
            </a:xfrm>
            <a:custGeom>
              <a:avLst/>
              <a:gdLst/>
              <a:ahLst/>
              <a:cxnLst/>
              <a:rect l="l" t="t" r="r" b="b"/>
              <a:pathLst>
                <a:path w="72" h="78" extrusionOk="0">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1" name="Google Shape;501;p49"/>
            <p:cNvSpPr/>
            <p:nvPr/>
          </p:nvSpPr>
          <p:spPr>
            <a:xfrm>
              <a:off x="1350963" y="438150"/>
              <a:ext cx="90488" cy="61913"/>
            </a:xfrm>
            <a:custGeom>
              <a:avLst/>
              <a:gdLst/>
              <a:ahLst/>
              <a:cxnLst/>
              <a:rect l="l" t="t" r="r" b="b"/>
              <a:pathLst>
                <a:path w="57" h="39" extrusionOk="0">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2" name="Google Shape;502;p49"/>
            <p:cNvSpPr/>
            <p:nvPr/>
          </p:nvSpPr>
          <p:spPr>
            <a:xfrm>
              <a:off x="1446213" y="422275"/>
              <a:ext cx="38100" cy="79375"/>
            </a:xfrm>
            <a:custGeom>
              <a:avLst/>
              <a:gdLst/>
              <a:ahLst/>
              <a:cxnLst/>
              <a:rect l="l" t="t" r="r" b="b"/>
              <a:pathLst>
                <a:path w="46" h="97" extrusionOk="0">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3" name="Google Shape;503;p49"/>
            <p:cNvSpPr/>
            <p:nvPr/>
          </p:nvSpPr>
          <p:spPr>
            <a:xfrm>
              <a:off x="1497013" y="412750"/>
              <a:ext cx="52388" cy="87313"/>
            </a:xfrm>
            <a:custGeom>
              <a:avLst/>
              <a:gdLst/>
              <a:ahLst/>
              <a:cxnLst/>
              <a:rect l="l" t="t" r="r" b="b"/>
              <a:pathLst>
                <a:path w="64" h="106" extrusionOk="0">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4" name="Google Shape;504;p49"/>
            <p:cNvSpPr/>
            <p:nvPr/>
          </p:nvSpPr>
          <p:spPr>
            <a:xfrm>
              <a:off x="1581151" y="415925"/>
              <a:ext cx="77788" cy="84138"/>
            </a:xfrm>
            <a:custGeom>
              <a:avLst/>
              <a:gdLst/>
              <a:ahLst/>
              <a:cxnLst/>
              <a:rect l="l" t="t" r="r" b="b"/>
              <a:pathLst>
                <a:path w="49" h="53" extrusionOk="0">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5" name="Google Shape;505;p49"/>
            <p:cNvSpPr/>
            <p:nvPr/>
          </p:nvSpPr>
          <p:spPr>
            <a:xfrm>
              <a:off x="1663701" y="412750"/>
              <a:ext cx="58738" cy="88900"/>
            </a:xfrm>
            <a:custGeom>
              <a:avLst/>
              <a:gdLst/>
              <a:ahLst/>
              <a:cxnLst/>
              <a:rect l="l" t="t" r="r" b="b"/>
              <a:pathLst>
                <a:path w="71" h="108" extrusionOk="0">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6" name="Google Shape;506;p49"/>
            <p:cNvSpPr/>
            <p:nvPr/>
          </p:nvSpPr>
          <p:spPr>
            <a:xfrm>
              <a:off x="1733551" y="438150"/>
              <a:ext cx="60325" cy="61913"/>
            </a:xfrm>
            <a:custGeom>
              <a:avLst/>
              <a:gdLst/>
              <a:ahLst/>
              <a:cxnLst/>
              <a:rect l="l" t="t" r="r" b="b"/>
              <a:pathLst>
                <a:path w="38" h="39" extrusionOk="0">
                  <a:moveTo>
                    <a:pt x="18" y="32"/>
                  </a:moveTo>
                  <a:lnTo>
                    <a:pt x="8" y="0"/>
                  </a:lnTo>
                  <a:lnTo>
                    <a:pt x="0" y="0"/>
                  </a:lnTo>
                  <a:lnTo>
                    <a:pt x="15" y="39"/>
                  </a:lnTo>
                  <a:lnTo>
                    <a:pt x="23" y="39"/>
                  </a:lnTo>
                  <a:lnTo>
                    <a:pt x="38" y="0"/>
                  </a:lnTo>
                  <a:lnTo>
                    <a:pt x="29" y="0"/>
                  </a:lnTo>
                  <a:lnTo>
                    <a:pt x="18" y="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7" name="Google Shape;507;p49"/>
            <p:cNvSpPr/>
            <p:nvPr/>
          </p:nvSpPr>
          <p:spPr>
            <a:xfrm>
              <a:off x="1801813" y="411163"/>
              <a:ext cx="15875" cy="14288"/>
            </a:xfrm>
            <a:custGeom>
              <a:avLst/>
              <a:gdLst/>
              <a:ahLst/>
              <a:cxnLst/>
              <a:rect l="l" t="t" r="r" b="b"/>
              <a:pathLst>
                <a:path w="19" h="18" extrusionOk="0">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8" name="Google Shape;508;p49"/>
            <p:cNvSpPr/>
            <p:nvPr/>
          </p:nvSpPr>
          <p:spPr>
            <a:xfrm>
              <a:off x="1804988" y="438150"/>
              <a:ext cx="11113" cy="619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9" name="Google Shape;509;p49"/>
            <p:cNvSpPr/>
            <p:nvPr/>
          </p:nvSpPr>
          <p:spPr>
            <a:xfrm>
              <a:off x="1828801" y="436563"/>
              <a:ext cx="47625" cy="65088"/>
            </a:xfrm>
            <a:custGeom>
              <a:avLst/>
              <a:gdLst/>
              <a:ahLst/>
              <a:cxnLst/>
              <a:rect l="l" t="t" r="r" b="b"/>
              <a:pathLst>
                <a:path w="59" h="79" extrusionOk="0">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0" name="Google Shape;510;p49"/>
            <p:cNvSpPr/>
            <p:nvPr/>
          </p:nvSpPr>
          <p:spPr>
            <a:xfrm>
              <a:off x="1960563" y="436563"/>
              <a:ext cx="36513" cy="63500"/>
            </a:xfrm>
            <a:custGeom>
              <a:avLst/>
              <a:gdLst/>
              <a:ahLst/>
              <a:cxnLst/>
              <a:rect l="l" t="t" r="r" b="b"/>
              <a:pathLst>
                <a:path w="43" h="77" extrusionOk="0">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1" name="Google Shape;511;p49"/>
            <p:cNvSpPr/>
            <p:nvPr/>
          </p:nvSpPr>
          <p:spPr>
            <a:xfrm>
              <a:off x="2000251" y="438150"/>
              <a:ext cx="58738" cy="85725"/>
            </a:xfrm>
            <a:custGeom>
              <a:avLst/>
              <a:gdLst/>
              <a:ahLst/>
              <a:cxnLst/>
              <a:rect l="l" t="t" r="r" b="b"/>
              <a:pathLst>
                <a:path w="72" h="103" extrusionOk="0">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2" name="Google Shape;512;p49"/>
            <p:cNvSpPr/>
            <p:nvPr/>
          </p:nvSpPr>
          <p:spPr>
            <a:xfrm>
              <a:off x="1547813" y="-96838"/>
              <a:ext cx="352425" cy="422275"/>
            </a:xfrm>
            <a:custGeom>
              <a:avLst/>
              <a:gdLst/>
              <a:ahLst/>
              <a:cxnLst/>
              <a:rect l="l" t="t" r="r" b="b"/>
              <a:pathLst>
                <a:path w="425" h="510" extrusionOk="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3" name="Google Shape;513;p49"/>
            <p:cNvSpPr/>
            <p:nvPr/>
          </p:nvSpPr>
          <p:spPr>
            <a:xfrm>
              <a:off x="1139826" y="-103188"/>
              <a:ext cx="347663" cy="436563"/>
            </a:xfrm>
            <a:custGeom>
              <a:avLst/>
              <a:gdLst/>
              <a:ahLst/>
              <a:cxnLst/>
              <a:rect l="l" t="t" r="r" b="b"/>
              <a:pathLst>
                <a:path w="420" h="527" extrusionOk="0">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4" name="Google Shape;514;p49"/>
            <p:cNvSpPr/>
            <p:nvPr/>
          </p:nvSpPr>
          <p:spPr>
            <a:xfrm>
              <a:off x="1968501" y="-96838"/>
              <a:ext cx="88900" cy="4222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5" name="Google Shape;515;p49"/>
            <p:cNvSpPr/>
            <p:nvPr/>
          </p:nvSpPr>
          <p:spPr>
            <a:xfrm>
              <a:off x="2498726" y="-31750"/>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6" name="Google Shape;516;p49"/>
            <p:cNvSpPr/>
            <p:nvPr/>
          </p:nvSpPr>
          <p:spPr>
            <a:xfrm>
              <a:off x="2611438" y="-3175"/>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7" name="Google Shape;517;p49"/>
            <p:cNvSpPr/>
            <p:nvPr/>
          </p:nvSpPr>
          <p:spPr>
            <a:xfrm>
              <a:off x="2670176" y="-36513"/>
              <a:ext cx="20638" cy="117475"/>
            </a:xfrm>
            <a:custGeom>
              <a:avLst/>
              <a:gdLst/>
              <a:ahLst/>
              <a:cxnLst/>
              <a:rect l="l" t="t" r="r" b="b"/>
              <a:pathLst>
                <a:path w="25" h="143" extrusionOk="0">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8" name="Google Shape;518;p49"/>
            <p:cNvSpPr/>
            <p:nvPr/>
          </p:nvSpPr>
          <p:spPr>
            <a:xfrm>
              <a:off x="2701926" y="-1588"/>
              <a:ext cx="80963" cy="82550"/>
            </a:xfrm>
            <a:custGeom>
              <a:avLst/>
              <a:gdLst/>
              <a:ahLst/>
              <a:cxnLst/>
              <a:rect l="l" t="t" r="r" b="b"/>
              <a:pathLst>
                <a:path w="51" h="52" extrusionOk="0">
                  <a:moveTo>
                    <a:pt x="31" y="52"/>
                  </a:moveTo>
                  <a:lnTo>
                    <a:pt x="20" y="52"/>
                  </a:lnTo>
                  <a:lnTo>
                    <a:pt x="0" y="0"/>
                  </a:lnTo>
                  <a:lnTo>
                    <a:pt x="11" y="0"/>
                  </a:lnTo>
                  <a:lnTo>
                    <a:pt x="25" y="42"/>
                  </a:lnTo>
                  <a:lnTo>
                    <a:pt x="40" y="0"/>
                  </a:lnTo>
                  <a:lnTo>
                    <a:pt x="51" y="0"/>
                  </a:lnTo>
                  <a:lnTo>
                    <a:pt x="31" y="5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9" name="Google Shape;519;p49"/>
            <p:cNvSpPr/>
            <p:nvPr/>
          </p:nvSpPr>
          <p:spPr>
            <a:xfrm>
              <a:off x="2789238" y="-3175"/>
              <a:ext cx="74613" cy="85725"/>
            </a:xfrm>
            <a:custGeom>
              <a:avLst/>
              <a:gdLst/>
              <a:ahLst/>
              <a:cxnLst/>
              <a:rect l="l" t="t" r="r" b="b"/>
              <a:pathLst>
                <a:path w="90" h="103" extrusionOk="0">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0" name="Google Shape;520;p49"/>
            <p:cNvSpPr/>
            <p:nvPr/>
          </p:nvSpPr>
          <p:spPr>
            <a:xfrm>
              <a:off x="2882901" y="-3175"/>
              <a:ext cx="68263"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1" name="Google Shape;521;p49"/>
            <p:cNvSpPr/>
            <p:nvPr/>
          </p:nvSpPr>
          <p:spPr>
            <a:xfrm>
              <a:off x="3006726" y="-34925"/>
              <a:ext cx="79375" cy="117475"/>
            </a:xfrm>
            <a:custGeom>
              <a:avLst/>
              <a:gdLst/>
              <a:ahLst/>
              <a:cxnLst/>
              <a:rect l="l" t="t" r="r" b="b"/>
              <a:pathLst>
                <a:path w="95" h="142" extrusionOk="0">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2" name="Google Shape;522;p49"/>
            <p:cNvSpPr/>
            <p:nvPr/>
          </p:nvSpPr>
          <p:spPr>
            <a:xfrm>
              <a:off x="3094038" y="-1588"/>
              <a:ext cx="79375" cy="114300"/>
            </a:xfrm>
            <a:custGeom>
              <a:avLst/>
              <a:gdLst/>
              <a:ahLst/>
              <a:cxnLst/>
              <a:rect l="l" t="t" r="r" b="b"/>
              <a:pathLst>
                <a:path w="96" h="136" extrusionOk="0">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3" name="Google Shape;523;p49"/>
            <p:cNvSpPr/>
            <p:nvPr/>
          </p:nvSpPr>
          <p:spPr>
            <a:xfrm>
              <a:off x="3219451" y="-31750"/>
              <a:ext cx="17463" cy="1127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4" name="Google Shape;524;p49"/>
            <p:cNvSpPr/>
            <p:nvPr/>
          </p:nvSpPr>
          <p:spPr>
            <a:xfrm>
              <a:off x="3263901" y="-3175"/>
              <a:ext cx="69850"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5" name="Google Shape;525;p49"/>
            <p:cNvSpPr/>
            <p:nvPr/>
          </p:nvSpPr>
          <p:spPr>
            <a:xfrm>
              <a:off x="3349626" y="-3175"/>
              <a:ext cx="63500" cy="85725"/>
            </a:xfrm>
            <a:custGeom>
              <a:avLst/>
              <a:gdLst/>
              <a:ahLst/>
              <a:cxnLst/>
              <a:rect l="l" t="t" r="r" b="b"/>
              <a:pathLst>
                <a:path w="78" h="103" extrusionOk="0">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6" name="Google Shape;526;p49"/>
            <p:cNvSpPr/>
            <p:nvPr/>
          </p:nvSpPr>
          <p:spPr>
            <a:xfrm>
              <a:off x="3429001" y="-36513"/>
              <a:ext cx="20638" cy="117475"/>
            </a:xfrm>
            <a:custGeom>
              <a:avLst/>
              <a:gdLst/>
              <a:ahLst/>
              <a:cxnLst/>
              <a:rect l="l" t="t" r="r" b="b"/>
              <a:pathLst>
                <a:path w="26" h="143" extrusionOk="0">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7" name="Google Shape;527;p49"/>
            <p:cNvSpPr/>
            <p:nvPr/>
          </p:nvSpPr>
          <p:spPr>
            <a:xfrm>
              <a:off x="3465513" y="-3175"/>
              <a:ext cx="77788" cy="115888"/>
            </a:xfrm>
            <a:custGeom>
              <a:avLst/>
              <a:gdLst/>
              <a:ahLst/>
              <a:cxnLst/>
              <a:rect l="l" t="t" r="r" b="b"/>
              <a:pathLst>
                <a:path w="94" h="138" extrusionOk="0">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8" name="Google Shape;528;p49"/>
            <p:cNvSpPr/>
            <p:nvPr/>
          </p:nvSpPr>
          <p:spPr>
            <a:xfrm>
              <a:off x="3568701" y="-34925"/>
              <a:ext cx="69850" cy="115888"/>
            </a:xfrm>
            <a:custGeom>
              <a:avLst/>
              <a:gdLst/>
              <a:ahLst/>
              <a:cxnLst/>
              <a:rect l="l" t="t" r="r" b="b"/>
              <a:pathLst>
                <a:path w="85" h="141" extrusionOk="0">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9" name="Google Shape;529;p49"/>
            <p:cNvSpPr/>
            <p:nvPr/>
          </p:nvSpPr>
          <p:spPr>
            <a:xfrm>
              <a:off x="3654426" y="-23813"/>
              <a:ext cx="50800" cy="106363"/>
            </a:xfrm>
            <a:custGeom>
              <a:avLst/>
              <a:gdLst/>
              <a:ahLst/>
              <a:cxnLst/>
              <a:rect l="l" t="t" r="r" b="b"/>
              <a:pathLst>
                <a:path w="61" h="128" extrusionOk="0">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0" name="Google Shape;530;p49"/>
            <p:cNvSpPr/>
            <p:nvPr/>
          </p:nvSpPr>
          <p:spPr>
            <a:xfrm>
              <a:off x="3711576" y="-3175"/>
              <a:ext cx="63500" cy="85725"/>
            </a:xfrm>
            <a:custGeom>
              <a:avLst/>
              <a:gdLst/>
              <a:ahLst/>
              <a:cxnLst/>
              <a:rect l="l" t="t" r="r" b="b"/>
              <a:pathLst>
                <a:path w="78" h="103" extrusionOk="0">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1" name="Google Shape;531;p49"/>
            <p:cNvSpPr/>
            <p:nvPr/>
          </p:nvSpPr>
          <p:spPr>
            <a:xfrm>
              <a:off x="2498726" y="157163"/>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2" name="Google Shape;532;p49"/>
            <p:cNvSpPr/>
            <p:nvPr/>
          </p:nvSpPr>
          <p:spPr>
            <a:xfrm>
              <a:off x="2605088"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3" name="Google Shape;533;p49"/>
            <p:cNvSpPr/>
            <p:nvPr/>
          </p:nvSpPr>
          <p:spPr>
            <a:xfrm>
              <a:off x="2697163" y="153988"/>
              <a:ext cx="15875" cy="1158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4" name="Google Shape;534;p49"/>
            <p:cNvSpPr/>
            <p:nvPr/>
          </p:nvSpPr>
          <p:spPr>
            <a:xfrm>
              <a:off x="2736851" y="150813"/>
              <a:ext cx="20638" cy="119063"/>
            </a:xfrm>
            <a:custGeom>
              <a:avLst/>
              <a:gdLst/>
              <a:ahLst/>
              <a:cxnLst/>
              <a:rect l="l" t="t" r="r" b="b"/>
              <a:pathLst>
                <a:path w="25" h="144" extrusionOk="0">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5" name="Google Shape;535;p49"/>
            <p:cNvSpPr/>
            <p:nvPr/>
          </p:nvSpPr>
          <p:spPr>
            <a:xfrm>
              <a:off x="2768601" y="188913"/>
              <a:ext cx="79375" cy="80963"/>
            </a:xfrm>
            <a:custGeom>
              <a:avLst/>
              <a:gdLst/>
              <a:ahLst/>
              <a:cxnLst/>
              <a:rect l="l" t="t" r="r" b="b"/>
              <a:pathLst>
                <a:path w="50" h="51" extrusionOk="0">
                  <a:moveTo>
                    <a:pt x="30" y="51"/>
                  </a:moveTo>
                  <a:lnTo>
                    <a:pt x="19" y="51"/>
                  </a:lnTo>
                  <a:lnTo>
                    <a:pt x="0" y="0"/>
                  </a:lnTo>
                  <a:lnTo>
                    <a:pt x="10" y="0"/>
                  </a:lnTo>
                  <a:lnTo>
                    <a:pt x="25" y="41"/>
                  </a:lnTo>
                  <a:lnTo>
                    <a:pt x="39" y="0"/>
                  </a:lnTo>
                  <a:lnTo>
                    <a:pt x="50" y="0"/>
                  </a:lnTo>
                  <a:lnTo>
                    <a:pt x="30"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6" name="Google Shape;536;p49"/>
            <p:cNvSpPr/>
            <p:nvPr/>
          </p:nvSpPr>
          <p:spPr>
            <a:xfrm>
              <a:off x="2855913" y="185738"/>
              <a:ext cx="74613" cy="85725"/>
            </a:xfrm>
            <a:custGeom>
              <a:avLst/>
              <a:gdLst/>
              <a:ahLst/>
              <a:cxnLst/>
              <a:rect l="l" t="t" r="r" b="b"/>
              <a:pathLst>
                <a:path w="90" h="103" extrusionOk="0">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7" name="Google Shape;537;p49"/>
            <p:cNvSpPr/>
            <p:nvPr/>
          </p:nvSpPr>
          <p:spPr>
            <a:xfrm>
              <a:off x="2947988" y="185738"/>
              <a:ext cx="47625"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8" name="Google Shape;538;p49"/>
            <p:cNvSpPr/>
            <p:nvPr/>
          </p:nvSpPr>
          <p:spPr>
            <a:xfrm>
              <a:off x="2998788" y="185738"/>
              <a:ext cx="74613" cy="85725"/>
            </a:xfrm>
            <a:custGeom>
              <a:avLst/>
              <a:gdLst/>
              <a:ahLst/>
              <a:cxnLst/>
              <a:rect l="l" t="t" r="r" b="b"/>
              <a:pathLst>
                <a:path w="90" h="103" extrusionOk="0">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9" name="Google Shape;539;p49"/>
            <p:cNvSpPr/>
            <p:nvPr/>
          </p:nvSpPr>
          <p:spPr>
            <a:xfrm>
              <a:off x="3084513" y="153988"/>
              <a:ext cx="77788" cy="117475"/>
            </a:xfrm>
            <a:custGeom>
              <a:avLst/>
              <a:gdLst/>
              <a:ahLst/>
              <a:cxnLst/>
              <a:rect l="l" t="t" r="r" b="b"/>
              <a:pathLst>
                <a:path w="94" h="143" extrusionOk="0">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0" name="Google Shape;540;p49"/>
            <p:cNvSpPr/>
            <p:nvPr/>
          </p:nvSpPr>
          <p:spPr>
            <a:xfrm>
              <a:off x="3209926" y="152400"/>
              <a:ext cx="53975" cy="117475"/>
            </a:xfrm>
            <a:custGeom>
              <a:avLst/>
              <a:gdLst/>
              <a:ahLst/>
              <a:cxnLst/>
              <a:rect l="l" t="t" r="r" b="b"/>
              <a:pathLst>
                <a:path w="64" h="142" extrusionOk="0">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1" name="Google Shape;541;p49"/>
            <p:cNvSpPr/>
            <p:nvPr/>
          </p:nvSpPr>
          <p:spPr>
            <a:xfrm>
              <a:off x="3270251" y="185738"/>
              <a:ext cx="46038"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2" name="Google Shape;542;p49"/>
            <p:cNvSpPr/>
            <p:nvPr/>
          </p:nvSpPr>
          <p:spPr>
            <a:xfrm>
              <a:off x="3321051" y="185738"/>
              <a:ext cx="79375" cy="85725"/>
            </a:xfrm>
            <a:custGeom>
              <a:avLst/>
              <a:gdLst/>
              <a:ahLst/>
              <a:cxnLst/>
              <a:rect l="l" t="t" r="r" b="b"/>
              <a:pathLst>
                <a:path w="96" h="102" extrusionOk="0">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3" name="Google Shape;543;p49"/>
            <p:cNvSpPr/>
            <p:nvPr/>
          </p:nvSpPr>
          <p:spPr>
            <a:xfrm>
              <a:off x="3419476" y="185738"/>
              <a:ext cx="117475" cy="84138"/>
            </a:xfrm>
            <a:custGeom>
              <a:avLst/>
              <a:gdLst/>
              <a:ahLst/>
              <a:cxnLst/>
              <a:rect l="l" t="t" r="r" b="b"/>
              <a:pathLst>
                <a:path w="142" h="101" extrusionOk="0">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4" name="Google Shape;544;p49"/>
            <p:cNvSpPr/>
            <p:nvPr/>
          </p:nvSpPr>
          <p:spPr>
            <a:xfrm>
              <a:off x="3594101" y="157163"/>
              <a:ext cx="69850" cy="112713"/>
            </a:xfrm>
            <a:custGeom>
              <a:avLst/>
              <a:gdLst/>
              <a:ahLst/>
              <a:cxnLst/>
              <a:rect l="l" t="t" r="r" b="b"/>
              <a:pathLst>
                <a:path w="44" h="71" extrusionOk="0">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5" name="Google Shape;545;p49"/>
            <p:cNvSpPr/>
            <p:nvPr/>
          </p:nvSpPr>
          <p:spPr>
            <a:xfrm>
              <a:off x="3671888" y="188913"/>
              <a:ext cx="77788" cy="80963"/>
            </a:xfrm>
            <a:custGeom>
              <a:avLst/>
              <a:gdLst/>
              <a:ahLst/>
              <a:cxnLst/>
              <a:rect l="l" t="t" r="r" b="b"/>
              <a:pathLst>
                <a:path w="49" h="51" extrusionOk="0">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6" name="Google Shape;546;p49"/>
            <p:cNvSpPr/>
            <p:nvPr/>
          </p:nvSpPr>
          <p:spPr>
            <a:xfrm>
              <a:off x="3763963" y="185738"/>
              <a:ext cx="77788" cy="114300"/>
            </a:xfrm>
            <a:custGeom>
              <a:avLst/>
              <a:gdLst/>
              <a:ahLst/>
              <a:cxnLst/>
              <a:rect l="l" t="t" r="r" b="b"/>
              <a:pathLst>
                <a:path w="94" h="136" extrusionOk="0">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7" name="Google Shape;547;p49"/>
            <p:cNvSpPr/>
            <p:nvPr/>
          </p:nvSpPr>
          <p:spPr>
            <a:xfrm>
              <a:off x="3852863"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8" name="Google Shape;548;p49"/>
            <p:cNvSpPr/>
            <p:nvPr/>
          </p:nvSpPr>
          <p:spPr>
            <a:xfrm>
              <a:off x="3946526" y="185738"/>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9" name="Google Shape;549;p49"/>
            <p:cNvSpPr/>
            <p:nvPr/>
          </p:nvSpPr>
          <p:spPr>
            <a:xfrm>
              <a:off x="4005263" y="150813"/>
              <a:ext cx="20638" cy="119063"/>
            </a:xfrm>
            <a:custGeom>
              <a:avLst/>
              <a:gdLst/>
              <a:ahLst/>
              <a:cxnLst/>
              <a:rect l="l" t="t" r="r" b="b"/>
              <a:pathLst>
                <a:path w="26" h="144" extrusionOk="0">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0" name="Google Shape;550;p49"/>
            <p:cNvSpPr/>
            <p:nvPr/>
          </p:nvSpPr>
          <p:spPr>
            <a:xfrm>
              <a:off x="4041776"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1" name="Google Shape;551;p49"/>
            <p:cNvSpPr/>
            <p:nvPr/>
          </p:nvSpPr>
          <p:spPr>
            <a:xfrm>
              <a:off x="4135438" y="185738"/>
              <a:ext cx="69850" cy="84138"/>
            </a:xfrm>
            <a:custGeom>
              <a:avLst/>
              <a:gdLst/>
              <a:ahLst/>
              <a:cxnLst/>
              <a:rect l="l" t="t" r="r" b="b"/>
              <a:pathLst>
                <a:path w="84" h="101" extrusionOk="0">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2" name="Google Shape;552;p49"/>
            <p:cNvSpPr/>
            <p:nvPr/>
          </p:nvSpPr>
          <p:spPr>
            <a:xfrm>
              <a:off x="4221163" y="185738"/>
              <a:ext cx="71438" cy="85725"/>
            </a:xfrm>
            <a:custGeom>
              <a:avLst/>
              <a:gdLst/>
              <a:ahLst/>
              <a:cxnLst/>
              <a:rect l="l" t="t" r="r" b="b"/>
              <a:pathLst>
                <a:path w="86" h="103" extrusionOk="0">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3" name="Google Shape;553;p49"/>
            <p:cNvSpPr/>
            <p:nvPr/>
          </p:nvSpPr>
          <p:spPr>
            <a:xfrm>
              <a:off x="4303713" y="185738"/>
              <a:ext cx="74613" cy="85725"/>
            </a:xfrm>
            <a:custGeom>
              <a:avLst/>
              <a:gdLst/>
              <a:ahLst/>
              <a:cxnLst/>
              <a:rect l="l" t="t" r="r" b="b"/>
              <a:pathLst>
                <a:path w="90" h="103" extrusionOk="0">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4" name="Google Shape;554;p49"/>
            <p:cNvSpPr/>
            <p:nvPr/>
          </p:nvSpPr>
          <p:spPr>
            <a:xfrm>
              <a:off x="2271713" y="-269875"/>
              <a:ext cx="12700" cy="7731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5" name="Google Shape;555;p49"/>
            <p:cNvSpPr/>
            <p:nvPr/>
          </p:nvSpPr>
          <p:spPr>
            <a:xfrm>
              <a:off x="911226" y="-279400"/>
              <a:ext cx="119063" cy="12065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6" name="Google Shape;556;p49"/>
            <p:cNvSpPr/>
            <p:nvPr/>
          </p:nvSpPr>
          <p:spPr>
            <a:xfrm>
              <a:off x="752476" y="-269875"/>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7" name="Google Shape;557;p49"/>
            <p:cNvSpPr/>
            <p:nvPr/>
          </p:nvSpPr>
          <p:spPr>
            <a:xfrm>
              <a:off x="919163" y="-103188"/>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8" name="Google Shape;558;p49"/>
            <p:cNvSpPr/>
            <p:nvPr/>
          </p:nvSpPr>
          <p:spPr>
            <a:xfrm>
              <a:off x="927101" y="53975"/>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9" name="Google Shape;559;p49"/>
            <p:cNvSpPr/>
            <p:nvPr/>
          </p:nvSpPr>
          <p:spPr>
            <a:xfrm>
              <a:off x="760413" y="-95250"/>
              <a:ext cx="87313"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60" name="Google Shape;560;p49"/>
            <p:cNvSpPr/>
            <p:nvPr/>
          </p:nvSpPr>
          <p:spPr>
            <a:xfrm>
              <a:off x="611188" y="-261938"/>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grpSp>
      <p:sp>
        <p:nvSpPr>
          <p:cNvPr id="561" name="Google Shape;561;p49"/>
          <p:cNvSpPr txBox="1"/>
          <p:nvPr/>
        </p:nvSpPr>
        <p:spPr>
          <a:xfrm>
            <a:off x="1516830" y="6334188"/>
            <a:ext cx="5719046" cy="1538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000" dirty="0">
                <a:solidFill>
                  <a:schemeClr val="lt1"/>
                </a:solidFill>
                <a:latin typeface="Avenir Next LT Pro" panose="020B0504020202020204" pitchFamily="34" charset="0"/>
                <a:ea typeface="Avenir"/>
                <a:cs typeface="Avenir"/>
                <a:sym typeface="Avenir"/>
              </a:rPr>
              <a:t>Includes content supplied by Sales Benchmark Index; Copyright © Sales Benchmark Index, 2023</a:t>
            </a:r>
            <a:endParaRPr dirty="0">
              <a:latin typeface="Avenir Next LT Pro" panose="020B0504020202020204" pitchFamily="34" charset="0"/>
            </a:endParaRPr>
          </a:p>
        </p:txBody>
      </p:sp>
    </p:spTree>
    <p:extLst>
      <p:ext uri="{BB962C8B-B14F-4D97-AF65-F5344CB8AC3E}">
        <p14:creationId xmlns:p14="http://schemas.microsoft.com/office/powerpoint/2010/main" val="36874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7"/>
        <p:cNvGrpSpPr/>
        <p:nvPr/>
      </p:nvGrpSpPr>
      <p:grpSpPr>
        <a:xfrm>
          <a:off x="0" y="0"/>
          <a:ext cx="0" cy="0"/>
          <a:chOff x="0" y="0"/>
          <a:chExt cx="0" cy="0"/>
        </a:xfrm>
      </p:grpSpPr>
      <p:sp>
        <p:nvSpPr>
          <p:cNvPr id="18" name="Google Shape;18;p35"/>
          <p:cNvSpPr txBox="1">
            <a:spLocks noGrp="1"/>
          </p:cNvSpPr>
          <p:nvPr>
            <p:ph type="title"/>
          </p:nvPr>
        </p:nvSpPr>
        <p:spPr>
          <a:xfrm>
            <a:off x="609600" y="37589"/>
            <a:ext cx="10962290" cy="767853"/>
          </a:xfrm>
          <a:prstGeom prst="rect">
            <a:avLst/>
          </a:prstGeom>
          <a:noFill/>
          <a:ln>
            <a:noFill/>
          </a:ln>
        </p:spPr>
        <p:txBody>
          <a:bodyPr spcFirstLastPara="1" wrap="square" lIns="91425" tIns="0" rIns="91425" bIns="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5"/>
          <p:cNvSpPr txBox="1">
            <a:spLocks noGrp="1"/>
          </p:cNvSpPr>
          <p:nvPr>
            <p:ph type="ftr" idx="11"/>
          </p:nvPr>
        </p:nvSpPr>
        <p:spPr>
          <a:xfrm>
            <a:off x="1526308" y="6349636"/>
            <a:ext cx="63984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065690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
        <p:cNvGrpSpPr/>
        <p:nvPr/>
      </p:nvGrpSpPr>
      <p:grpSpPr>
        <a:xfrm>
          <a:off x="0" y="0"/>
          <a:ext cx="0" cy="0"/>
          <a:chOff x="0" y="0"/>
          <a:chExt cx="0" cy="0"/>
        </a:xfrm>
      </p:grpSpPr>
      <p:sp>
        <p:nvSpPr>
          <p:cNvPr id="18" name="Google Shape;18;p35"/>
          <p:cNvSpPr txBox="1">
            <a:spLocks noGrp="1"/>
          </p:cNvSpPr>
          <p:nvPr>
            <p:ph type="title"/>
          </p:nvPr>
        </p:nvSpPr>
        <p:spPr>
          <a:xfrm>
            <a:off x="609600" y="37589"/>
            <a:ext cx="10962290" cy="767853"/>
          </a:xfrm>
          <a:prstGeom prst="rect">
            <a:avLst/>
          </a:prstGeom>
          <a:noFill/>
          <a:ln>
            <a:noFill/>
          </a:ln>
        </p:spPr>
        <p:txBody>
          <a:bodyPr spcFirstLastPara="1" wrap="square" lIns="91425" tIns="0" rIns="91425" bIns="0" anchor="b" anchorCtr="0">
            <a:normAutofit/>
          </a:bodyPr>
          <a:lstStyle>
            <a:lvl1pPr lvl="0" algn="l">
              <a:lnSpc>
                <a:spcPct val="90000"/>
              </a:lnSpc>
              <a:spcBef>
                <a:spcPts val="0"/>
              </a:spcBef>
              <a:spcAft>
                <a:spcPts val="0"/>
              </a:spcAft>
              <a:buClr>
                <a:schemeClr val="dk1"/>
              </a:buClr>
              <a:buSzPts val="1800"/>
              <a:buNone/>
              <a:defRPr>
                <a:latin typeface="Avenir Next LT Pro" panose="020B05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35"/>
          <p:cNvSpPr txBox="1">
            <a:spLocks noGrp="1"/>
          </p:cNvSpPr>
          <p:nvPr>
            <p:ph type="ftr" idx="11"/>
          </p:nvPr>
        </p:nvSpPr>
        <p:spPr>
          <a:xfrm>
            <a:off x="1526308" y="6349636"/>
            <a:ext cx="63984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211568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Alt no bkg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a:xfrm>
            <a:off x="1305740" y="3269486"/>
            <a:ext cx="6599682" cy="664797"/>
          </a:xfrm>
        </p:spPr>
        <p:txBody>
          <a:bodyPr anchor="b">
            <a:noAutofit/>
          </a:bodyPr>
          <a:lstStyle>
            <a:lvl1pPr algn="l">
              <a:defRPr sz="3600">
                <a:solidFill>
                  <a:schemeClr val="tx2"/>
                </a:solidFill>
              </a:defRPr>
            </a:lvl1pPr>
          </a:lstStyle>
          <a:p>
            <a:r>
              <a:rPr lang="en-US"/>
              <a:t>Click to edit Master title style</a:t>
            </a:r>
            <a:endParaRPr lang="en-US" dirty="0"/>
          </a:p>
        </p:txBody>
      </p:sp>
      <p:grpSp>
        <p:nvGrpSpPr>
          <p:cNvPr id="79" name="Group 78">
            <a:extLst>
              <a:ext uri="{FF2B5EF4-FFF2-40B4-BE49-F238E27FC236}">
                <a16:creationId xmlns:a16="http://schemas.microsoft.com/office/drawing/2014/main" id="{B328026A-8319-44BC-B6B3-8D0A2B5E39A0}"/>
              </a:ext>
            </a:extLst>
          </p:cNvPr>
          <p:cNvGrpSpPr>
            <a:grpSpLocks noChangeAspect="1"/>
          </p:cNvGrpSpPr>
          <p:nvPr userDrawn="1"/>
        </p:nvGrpSpPr>
        <p:grpSpPr bwMode="gray">
          <a:xfrm>
            <a:off x="647700" y="658322"/>
            <a:ext cx="4784301" cy="1020167"/>
            <a:chOff x="611188" y="-279400"/>
            <a:chExt cx="3767138" cy="803275"/>
          </a:xfrm>
        </p:grpSpPr>
        <p:sp>
          <p:nvSpPr>
            <p:cNvPr id="14" name="Freeform 5">
              <a:extLst>
                <a:ext uri="{FF2B5EF4-FFF2-40B4-BE49-F238E27FC236}">
                  <a16:creationId xmlns:a16="http://schemas.microsoft.com/office/drawing/2014/main" id="{AB780836-0EA1-4764-9C48-1217D0B297D1}"/>
                </a:ext>
              </a:extLst>
            </p:cNvPr>
            <p:cNvSpPr>
              <a:spLocks noEditPoints="1"/>
            </p:cNvSpPr>
            <p:nvPr userDrawn="1"/>
          </p:nvSpPr>
          <p:spPr bwMode="gray">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5" name="Freeform 6">
              <a:extLst>
                <a:ext uri="{FF2B5EF4-FFF2-40B4-BE49-F238E27FC236}">
                  <a16:creationId xmlns:a16="http://schemas.microsoft.com/office/drawing/2014/main" id="{06E5C381-914B-47AA-AE2B-28A2392478C7}"/>
                </a:ext>
              </a:extLst>
            </p:cNvPr>
            <p:cNvSpPr>
              <a:spLocks/>
            </p:cNvSpPr>
            <p:nvPr userDrawn="1"/>
          </p:nvSpPr>
          <p:spPr bwMode="gray">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6" name="Freeform 7">
              <a:extLst>
                <a:ext uri="{FF2B5EF4-FFF2-40B4-BE49-F238E27FC236}">
                  <a16:creationId xmlns:a16="http://schemas.microsoft.com/office/drawing/2014/main" id="{B0DBDE80-DF7D-4696-AE00-4FF472F4B043}"/>
                </a:ext>
              </a:extLst>
            </p:cNvPr>
            <p:cNvSpPr>
              <a:spLocks/>
            </p:cNvSpPr>
            <p:nvPr userDrawn="1"/>
          </p:nvSpPr>
          <p:spPr bwMode="gray">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7" name="Freeform 8">
              <a:extLst>
                <a:ext uri="{FF2B5EF4-FFF2-40B4-BE49-F238E27FC236}">
                  <a16:creationId xmlns:a16="http://schemas.microsoft.com/office/drawing/2014/main" id="{EDAEE8C0-239A-4F5F-A01A-65BD5D44AA19}"/>
                </a:ext>
              </a:extLst>
            </p:cNvPr>
            <p:cNvSpPr>
              <a:spLocks noEditPoints="1"/>
            </p:cNvSpPr>
            <p:nvPr userDrawn="1"/>
          </p:nvSpPr>
          <p:spPr bwMode="gray">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8" name="Freeform 9">
              <a:extLst>
                <a:ext uri="{FF2B5EF4-FFF2-40B4-BE49-F238E27FC236}">
                  <a16:creationId xmlns:a16="http://schemas.microsoft.com/office/drawing/2014/main" id="{A4E68502-6F50-4E7B-AF1B-50A9EB649BDA}"/>
                </a:ext>
              </a:extLst>
            </p:cNvPr>
            <p:cNvSpPr>
              <a:spLocks/>
            </p:cNvSpPr>
            <p:nvPr userDrawn="1"/>
          </p:nvSpPr>
          <p:spPr bwMode="gray">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9" name="Freeform 10">
              <a:extLst>
                <a:ext uri="{FF2B5EF4-FFF2-40B4-BE49-F238E27FC236}">
                  <a16:creationId xmlns:a16="http://schemas.microsoft.com/office/drawing/2014/main" id="{0B294D58-DE2D-4091-BE0A-48E0C4BB11EB}"/>
                </a:ext>
              </a:extLst>
            </p:cNvPr>
            <p:cNvSpPr>
              <a:spLocks/>
            </p:cNvSpPr>
            <p:nvPr userDrawn="1"/>
          </p:nvSpPr>
          <p:spPr bwMode="gray">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0" name="Freeform 11">
              <a:extLst>
                <a:ext uri="{FF2B5EF4-FFF2-40B4-BE49-F238E27FC236}">
                  <a16:creationId xmlns:a16="http://schemas.microsoft.com/office/drawing/2014/main" id="{0326E64D-04ED-4ABB-93E4-447EB91A43C8}"/>
                </a:ext>
              </a:extLst>
            </p:cNvPr>
            <p:cNvSpPr>
              <a:spLocks/>
            </p:cNvSpPr>
            <p:nvPr userDrawn="1"/>
          </p:nvSpPr>
          <p:spPr bwMode="gray">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1" name="Freeform 12">
              <a:extLst>
                <a:ext uri="{FF2B5EF4-FFF2-40B4-BE49-F238E27FC236}">
                  <a16:creationId xmlns:a16="http://schemas.microsoft.com/office/drawing/2014/main" id="{B424A6A0-9FD6-41E0-A6B5-44DACE49A6D3}"/>
                </a:ext>
              </a:extLst>
            </p:cNvPr>
            <p:cNvSpPr>
              <a:spLocks noEditPoints="1"/>
            </p:cNvSpPr>
            <p:nvPr userDrawn="1"/>
          </p:nvSpPr>
          <p:spPr bwMode="gray">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3" name="Freeform 14">
              <a:extLst>
                <a:ext uri="{FF2B5EF4-FFF2-40B4-BE49-F238E27FC236}">
                  <a16:creationId xmlns:a16="http://schemas.microsoft.com/office/drawing/2014/main" id="{0B3F0C38-DC97-4CD1-984E-7572735440BF}"/>
                </a:ext>
              </a:extLst>
            </p:cNvPr>
            <p:cNvSpPr>
              <a:spLocks noEditPoints="1"/>
            </p:cNvSpPr>
            <p:nvPr userDrawn="1"/>
          </p:nvSpPr>
          <p:spPr bwMode="gray">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4" name="Freeform 15">
              <a:extLst>
                <a:ext uri="{FF2B5EF4-FFF2-40B4-BE49-F238E27FC236}">
                  <a16:creationId xmlns:a16="http://schemas.microsoft.com/office/drawing/2014/main" id="{6350261F-44E5-4C95-AA87-2DB3FC7643F6}"/>
                </a:ext>
              </a:extLst>
            </p:cNvPr>
            <p:cNvSpPr>
              <a:spLocks/>
            </p:cNvSpPr>
            <p:nvPr userDrawn="1"/>
          </p:nvSpPr>
          <p:spPr bwMode="gray">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5" name="Freeform 16">
              <a:extLst>
                <a:ext uri="{FF2B5EF4-FFF2-40B4-BE49-F238E27FC236}">
                  <a16:creationId xmlns:a16="http://schemas.microsoft.com/office/drawing/2014/main" id="{5AB7FC7D-55F6-4FAD-8462-71A4B9753438}"/>
                </a:ext>
              </a:extLst>
            </p:cNvPr>
            <p:cNvSpPr>
              <a:spLocks/>
            </p:cNvSpPr>
            <p:nvPr userDrawn="1"/>
          </p:nvSpPr>
          <p:spPr bwMode="gray">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6" name="Rectangle 17">
              <a:extLst>
                <a:ext uri="{FF2B5EF4-FFF2-40B4-BE49-F238E27FC236}">
                  <a16:creationId xmlns:a16="http://schemas.microsoft.com/office/drawing/2014/main" id="{4BDA452B-8283-4B2A-A8D4-25BB7CF8BAAD}"/>
                </a:ext>
              </a:extLst>
            </p:cNvPr>
            <p:cNvSpPr>
              <a:spLocks noChangeArrowheads="1"/>
            </p:cNvSpPr>
            <p:nvPr userDrawn="1"/>
          </p:nvSpPr>
          <p:spPr bwMode="gray">
            <a:xfrm>
              <a:off x="1804988" y="438150"/>
              <a:ext cx="11113" cy="619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7" name="Freeform 18">
              <a:extLst>
                <a:ext uri="{FF2B5EF4-FFF2-40B4-BE49-F238E27FC236}">
                  <a16:creationId xmlns:a16="http://schemas.microsoft.com/office/drawing/2014/main" id="{57C01BEE-E1C7-4682-8761-33473C67DB68}"/>
                </a:ext>
              </a:extLst>
            </p:cNvPr>
            <p:cNvSpPr>
              <a:spLocks/>
            </p:cNvSpPr>
            <p:nvPr userDrawn="1"/>
          </p:nvSpPr>
          <p:spPr bwMode="gray">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8" name="Freeform 19">
              <a:extLst>
                <a:ext uri="{FF2B5EF4-FFF2-40B4-BE49-F238E27FC236}">
                  <a16:creationId xmlns:a16="http://schemas.microsoft.com/office/drawing/2014/main" id="{6ADD09EB-6CBD-4B56-B289-F1F1B730C703}"/>
                </a:ext>
              </a:extLst>
            </p:cNvPr>
            <p:cNvSpPr>
              <a:spLocks/>
            </p:cNvSpPr>
            <p:nvPr userDrawn="1"/>
          </p:nvSpPr>
          <p:spPr bwMode="gray">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9" name="Freeform 20">
              <a:extLst>
                <a:ext uri="{FF2B5EF4-FFF2-40B4-BE49-F238E27FC236}">
                  <a16:creationId xmlns:a16="http://schemas.microsoft.com/office/drawing/2014/main" id="{A7F46E3E-21DB-440A-836C-161975F96448}"/>
                </a:ext>
              </a:extLst>
            </p:cNvPr>
            <p:cNvSpPr>
              <a:spLocks/>
            </p:cNvSpPr>
            <p:nvPr userDrawn="1"/>
          </p:nvSpPr>
          <p:spPr bwMode="gray">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0" name="Freeform 21">
              <a:extLst>
                <a:ext uri="{FF2B5EF4-FFF2-40B4-BE49-F238E27FC236}">
                  <a16:creationId xmlns:a16="http://schemas.microsoft.com/office/drawing/2014/main" id="{05C7460C-2718-41A8-B766-0DB3ABA769E4}"/>
                </a:ext>
              </a:extLst>
            </p:cNvPr>
            <p:cNvSpPr>
              <a:spLocks noEditPoints="1"/>
            </p:cNvSpPr>
            <p:nvPr userDrawn="1"/>
          </p:nvSpPr>
          <p:spPr bwMode="gray">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1" name="Freeform 22">
              <a:extLst>
                <a:ext uri="{FF2B5EF4-FFF2-40B4-BE49-F238E27FC236}">
                  <a16:creationId xmlns:a16="http://schemas.microsoft.com/office/drawing/2014/main" id="{2383DB17-5CC3-49DC-A0C6-BE7B8C2DC75A}"/>
                </a:ext>
              </a:extLst>
            </p:cNvPr>
            <p:cNvSpPr>
              <a:spLocks/>
            </p:cNvSpPr>
            <p:nvPr userDrawn="1"/>
          </p:nvSpPr>
          <p:spPr bwMode="gray">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2" name="Rectangle 23">
              <a:extLst>
                <a:ext uri="{FF2B5EF4-FFF2-40B4-BE49-F238E27FC236}">
                  <a16:creationId xmlns:a16="http://schemas.microsoft.com/office/drawing/2014/main" id="{8F9BA604-1770-430B-A304-132F8EA69264}"/>
                </a:ext>
              </a:extLst>
            </p:cNvPr>
            <p:cNvSpPr>
              <a:spLocks noChangeArrowheads="1"/>
            </p:cNvSpPr>
            <p:nvPr userDrawn="1"/>
          </p:nvSpPr>
          <p:spPr bwMode="gray">
            <a:xfrm>
              <a:off x="1968501" y="-96838"/>
              <a:ext cx="88900" cy="422275"/>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3" name="Freeform 24">
              <a:extLst>
                <a:ext uri="{FF2B5EF4-FFF2-40B4-BE49-F238E27FC236}">
                  <a16:creationId xmlns:a16="http://schemas.microsoft.com/office/drawing/2014/main" id="{9CA311BE-EAED-478B-98A4-BF498FEC0E8B}"/>
                </a:ext>
              </a:extLst>
            </p:cNvPr>
            <p:cNvSpPr>
              <a:spLocks noEditPoints="1"/>
            </p:cNvSpPr>
            <p:nvPr userDrawn="1"/>
          </p:nvSpPr>
          <p:spPr bwMode="gray">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4" name="Freeform 25">
              <a:extLst>
                <a:ext uri="{FF2B5EF4-FFF2-40B4-BE49-F238E27FC236}">
                  <a16:creationId xmlns:a16="http://schemas.microsoft.com/office/drawing/2014/main" id="{3B0E85FD-D0E6-43B5-9382-FF5952C2CFF2}"/>
                </a:ext>
              </a:extLst>
            </p:cNvPr>
            <p:cNvSpPr>
              <a:spLocks/>
            </p:cNvSpPr>
            <p:nvPr userDrawn="1"/>
          </p:nvSpPr>
          <p:spPr bwMode="gray">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5" name="Freeform 26">
              <a:extLst>
                <a:ext uri="{FF2B5EF4-FFF2-40B4-BE49-F238E27FC236}">
                  <a16:creationId xmlns:a16="http://schemas.microsoft.com/office/drawing/2014/main" id="{5FB98D20-7032-4D26-B1F1-7EA34F0B31E0}"/>
                </a:ext>
              </a:extLst>
            </p:cNvPr>
            <p:cNvSpPr>
              <a:spLocks noEditPoints="1"/>
            </p:cNvSpPr>
            <p:nvPr userDrawn="1"/>
          </p:nvSpPr>
          <p:spPr bwMode="gray">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6" name="Freeform 27">
              <a:extLst>
                <a:ext uri="{FF2B5EF4-FFF2-40B4-BE49-F238E27FC236}">
                  <a16:creationId xmlns:a16="http://schemas.microsoft.com/office/drawing/2014/main" id="{2E699044-1520-4F88-8A17-6CF62388039A}"/>
                </a:ext>
              </a:extLst>
            </p:cNvPr>
            <p:cNvSpPr>
              <a:spLocks/>
            </p:cNvSpPr>
            <p:nvPr userDrawn="1"/>
          </p:nvSpPr>
          <p:spPr bwMode="gray">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7" name="Freeform 28">
              <a:extLst>
                <a:ext uri="{FF2B5EF4-FFF2-40B4-BE49-F238E27FC236}">
                  <a16:creationId xmlns:a16="http://schemas.microsoft.com/office/drawing/2014/main" id="{70DF0DD4-928C-48C0-BC35-CF6EED8953B0}"/>
                </a:ext>
              </a:extLst>
            </p:cNvPr>
            <p:cNvSpPr>
              <a:spLocks noEditPoints="1"/>
            </p:cNvSpPr>
            <p:nvPr userDrawn="1"/>
          </p:nvSpPr>
          <p:spPr bwMode="gray">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8" name="Freeform 29">
              <a:extLst>
                <a:ext uri="{FF2B5EF4-FFF2-40B4-BE49-F238E27FC236}">
                  <a16:creationId xmlns:a16="http://schemas.microsoft.com/office/drawing/2014/main" id="{B1B76DE3-C2A7-4A83-B953-1F33FCA64DA4}"/>
                </a:ext>
              </a:extLst>
            </p:cNvPr>
            <p:cNvSpPr>
              <a:spLocks/>
            </p:cNvSpPr>
            <p:nvPr userDrawn="1"/>
          </p:nvSpPr>
          <p:spPr bwMode="gray">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9" name="Freeform 30">
              <a:extLst>
                <a:ext uri="{FF2B5EF4-FFF2-40B4-BE49-F238E27FC236}">
                  <a16:creationId xmlns:a16="http://schemas.microsoft.com/office/drawing/2014/main" id="{F7EEDA81-C08A-4DC4-8FF5-D29833551AD7}"/>
                </a:ext>
              </a:extLst>
            </p:cNvPr>
            <p:cNvSpPr>
              <a:spLocks noEditPoints="1"/>
            </p:cNvSpPr>
            <p:nvPr userDrawn="1"/>
          </p:nvSpPr>
          <p:spPr bwMode="gray">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0" name="Freeform 31">
              <a:extLst>
                <a:ext uri="{FF2B5EF4-FFF2-40B4-BE49-F238E27FC236}">
                  <a16:creationId xmlns:a16="http://schemas.microsoft.com/office/drawing/2014/main" id="{74011A3E-5D81-44C1-81C8-0E9C3D1613F8}"/>
                </a:ext>
              </a:extLst>
            </p:cNvPr>
            <p:cNvSpPr>
              <a:spLocks/>
            </p:cNvSpPr>
            <p:nvPr userDrawn="1"/>
          </p:nvSpPr>
          <p:spPr bwMode="gray">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1" name="Rectangle 32">
              <a:extLst>
                <a:ext uri="{FF2B5EF4-FFF2-40B4-BE49-F238E27FC236}">
                  <a16:creationId xmlns:a16="http://schemas.microsoft.com/office/drawing/2014/main" id="{B85124B3-6C21-4594-A9A6-59A2C470C132}"/>
                </a:ext>
              </a:extLst>
            </p:cNvPr>
            <p:cNvSpPr>
              <a:spLocks noChangeArrowheads="1"/>
            </p:cNvSpPr>
            <p:nvPr userDrawn="1"/>
          </p:nvSpPr>
          <p:spPr bwMode="gray">
            <a:xfrm>
              <a:off x="3219451" y="-31750"/>
              <a:ext cx="17463" cy="1127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2" name="Freeform 33">
              <a:extLst>
                <a:ext uri="{FF2B5EF4-FFF2-40B4-BE49-F238E27FC236}">
                  <a16:creationId xmlns:a16="http://schemas.microsoft.com/office/drawing/2014/main" id="{0C47C8D2-EDBD-422C-BAD0-54C40A72FBDD}"/>
                </a:ext>
              </a:extLst>
            </p:cNvPr>
            <p:cNvSpPr>
              <a:spLocks/>
            </p:cNvSpPr>
            <p:nvPr userDrawn="1"/>
          </p:nvSpPr>
          <p:spPr bwMode="gray">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3" name="Freeform 34">
              <a:extLst>
                <a:ext uri="{FF2B5EF4-FFF2-40B4-BE49-F238E27FC236}">
                  <a16:creationId xmlns:a16="http://schemas.microsoft.com/office/drawing/2014/main" id="{A40CB4FE-CD15-4C2F-9494-477D01BCD623}"/>
                </a:ext>
              </a:extLst>
            </p:cNvPr>
            <p:cNvSpPr>
              <a:spLocks/>
            </p:cNvSpPr>
            <p:nvPr userDrawn="1"/>
          </p:nvSpPr>
          <p:spPr bwMode="gray">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4" name="Freeform 35">
              <a:extLst>
                <a:ext uri="{FF2B5EF4-FFF2-40B4-BE49-F238E27FC236}">
                  <a16:creationId xmlns:a16="http://schemas.microsoft.com/office/drawing/2014/main" id="{8578F2B6-A484-465A-8C41-7F0832C6D5DA}"/>
                </a:ext>
              </a:extLst>
            </p:cNvPr>
            <p:cNvSpPr>
              <a:spLocks noEditPoints="1"/>
            </p:cNvSpPr>
            <p:nvPr userDrawn="1"/>
          </p:nvSpPr>
          <p:spPr bwMode="gray">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5" name="Freeform 36">
              <a:extLst>
                <a:ext uri="{FF2B5EF4-FFF2-40B4-BE49-F238E27FC236}">
                  <a16:creationId xmlns:a16="http://schemas.microsoft.com/office/drawing/2014/main" id="{BA0B863B-99FA-4614-A890-EF612AA0C023}"/>
                </a:ext>
              </a:extLst>
            </p:cNvPr>
            <p:cNvSpPr>
              <a:spLocks noEditPoints="1"/>
            </p:cNvSpPr>
            <p:nvPr userDrawn="1"/>
          </p:nvSpPr>
          <p:spPr bwMode="gray">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6" name="Freeform 37">
              <a:extLst>
                <a:ext uri="{FF2B5EF4-FFF2-40B4-BE49-F238E27FC236}">
                  <a16:creationId xmlns:a16="http://schemas.microsoft.com/office/drawing/2014/main" id="{8BF3FDF6-9666-4930-96E4-BC4E609DB24D}"/>
                </a:ext>
              </a:extLst>
            </p:cNvPr>
            <p:cNvSpPr>
              <a:spLocks/>
            </p:cNvSpPr>
            <p:nvPr userDrawn="1"/>
          </p:nvSpPr>
          <p:spPr bwMode="gray">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7" name="Freeform 38">
              <a:extLst>
                <a:ext uri="{FF2B5EF4-FFF2-40B4-BE49-F238E27FC236}">
                  <a16:creationId xmlns:a16="http://schemas.microsoft.com/office/drawing/2014/main" id="{097DB741-0174-4445-ACF0-2E111BD10440}"/>
                </a:ext>
              </a:extLst>
            </p:cNvPr>
            <p:cNvSpPr>
              <a:spLocks/>
            </p:cNvSpPr>
            <p:nvPr userDrawn="1"/>
          </p:nvSpPr>
          <p:spPr bwMode="gray">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8" name="Freeform 39">
              <a:extLst>
                <a:ext uri="{FF2B5EF4-FFF2-40B4-BE49-F238E27FC236}">
                  <a16:creationId xmlns:a16="http://schemas.microsoft.com/office/drawing/2014/main" id="{5339DFA6-7C0F-49F2-B455-8F6C2763AFB1}"/>
                </a:ext>
              </a:extLst>
            </p:cNvPr>
            <p:cNvSpPr>
              <a:spLocks/>
            </p:cNvSpPr>
            <p:nvPr userDrawn="1"/>
          </p:nvSpPr>
          <p:spPr bwMode="gray">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9" name="Freeform 40">
              <a:extLst>
                <a:ext uri="{FF2B5EF4-FFF2-40B4-BE49-F238E27FC236}">
                  <a16:creationId xmlns:a16="http://schemas.microsoft.com/office/drawing/2014/main" id="{0EB02563-F1E0-4B91-8A08-45117DF2EC99}"/>
                </a:ext>
              </a:extLst>
            </p:cNvPr>
            <p:cNvSpPr>
              <a:spLocks noEditPoints="1"/>
            </p:cNvSpPr>
            <p:nvPr userDrawn="1"/>
          </p:nvSpPr>
          <p:spPr bwMode="gray">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0" name="Freeform 41">
              <a:extLst>
                <a:ext uri="{FF2B5EF4-FFF2-40B4-BE49-F238E27FC236}">
                  <a16:creationId xmlns:a16="http://schemas.microsoft.com/office/drawing/2014/main" id="{906C1324-2438-4CB8-B14E-FFDF0537B305}"/>
                </a:ext>
              </a:extLst>
            </p:cNvPr>
            <p:cNvSpPr>
              <a:spLocks noEditPoints="1"/>
            </p:cNvSpPr>
            <p:nvPr userDrawn="1"/>
          </p:nvSpPr>
          <p:spPr bwMode="gray">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1" name="Rectangle 42">
              <a:extLst>
                <a:ext uri="{FF2B5EF4-FFF2-40B4-BE49-F238E27FC236}">
                  <a16:creationId xmlns:a16="http://schemas.microsoft.com/office/drawing/2014/main" id="{BEAF57B2-015F-40B8-AF84-515E59FF7B13}"/>
                </a:ext>
              </a:extLst>
            </p:cNvPr>
            <p:cNvSpPr>
              <a:spLocks noChangeArrowheads="1"/>
            </p:cNvSpPr>
            <p:nvPr userDrawn="1"/>
          </p:nvSpPr>
          <p:spPr bwMode="gray">
            <a:xfrm>
              <a:off x="2697163" y="153988"/>
              <a:ext cx="15875" cy="115888"/>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2" name="Freeform 43">
              <a:extLst>
                <a:ext uri="{FF2B5EF4-FFF2-40B4-BE49-F238E27FC236}">
                  <a16:creationId xmlns:a16="http://schemas.microsoft.com/office/drawing/2014/main" id="{CF6638C6-5E94-43FF-B8CB-2E4C6C897571}"/>
                </a:ext>
              </a:extLst>
            </p:cNvPr>
            <p:cNvSpPr>
              <a:spLocks noEditPoints="1"/>
            </p:cNvSpPr>
            <p:nvPr userDrawn="1"/>
          </p:nvSpPr>
          <p:spPr bwMode="gray">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3" name="Freeform 44">
              <a:extLst>
                <a:ext uri="{FF2B5EF4-FFF2-40B4-BE49-F238E27FC236}">
                  <a16:creationId xmlns:a16="http://schemas.microsoft.com/office/drawing/2014/main" id="{E43F4615-1DA6-4F95-A77B-12A91752972F}"/>
                </a:ext>
              </a:extLst>
            </p:cNvPr>
            <p:cNvSpPr>
              <a:spLocks/>
            </p:cNvSpPr>
            <p:nvPr userDrawn="1"/>
          </p:nvSpPr>
          <p:spPr bwMode="gray">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4" name="Freeform 45">
              <a:extLst>
                <a:ext uri="{FF2B5EF4-FFF2-40B4-BE49-F238E27FC236}">
                  <a16:creationId xmlns:a16="http://schemas.microsoft.com/office/drawing/2014/main" id="{A31BF1F7-BE07-47E9-94AB-5CCD46FF8A3F}"/>
                </a:ext>
              </a:extLst>
            </p:cNvPr>
            <p:cNvSpPr>
              <a:spLocks noEditPoints="1"/>
            </p:cNvSpPr>
            <p:nvPr userDrawn="1"/>
          </p:nvSpPr>
          <p:spPr bwMode="gray">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5" name="Freeform 46">
              <a:extLst>
                <a:ext uri="{FF2B5EF4-FFF2-40B4-BE49-F238E27FC236}">
                  <a16:creationId xmlns:a16="http://schemas.microsoft.com/office/drawing/2014/main" id="{3A22ADA2-4714-4C31-B6E5-7A6DE6B2A6E3}"/>
                </a:ext>
              </a:extLst>
            </p:cNvPr>
            <p:cNvSpPr>
              <a:spLocks/>
            </p:cNvSpPr>
            <p:nvPr userDrawn="1"/>
          </p:nvSpPr>
          <p:spPr bwMode="gray">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6" name="Freeform 47">
              <a:extLst>
                <a:ext uri="{FF2B5EF4-FFF2-40B4-BE49-F238E27FC236}">
                  <a16:creationId xmlns:a16="http://schemas.microsoft.com/office/drawing/2014/main" id="{C31B1364-FEB4-4067-808C-3AB6A9DBEC06}"/>
                </a:ext>
              </a:extLst>
            </p:cNvPr>
            <p:cNvSpPr>
              <a:spLocks noEditPoints="1"/>
            </p:cNvSpPr>
            <p:nvPr userDrawn="1"/>
          </p:nvSpPr>
          <p:spPr bwMode="gray">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7" name="Freeform 48">
              <a:extLst>
                <a:ext uri="{FF2B5EF4-FFF2-40B4-BE49-F238E27FC236}">
                  <a16:creationId xmlns:a16="http://schemas.microsoft.com/office/drawing/2014/main" id="{0058F51C-6920-4633-BD74-B7B7F9115418}"/>
                </a:ext>
              </a:extLst>
            </p:cNvPr>
            <p:cNvSpPr>
              <a:spLocks noEditPoints="1"/>
            </p:cNvSpPr>
            <p:nvPr userDrawn="1"/>
          </p:nvSpPr>
          <p:spPr bwMode="gray">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8" name="Freeform 49">
              <a:extLst>
                <a:ext uri="{FF2B5EF4-FFF2-40B4-BE49-F238E27FC236}">
                  <a16:creationId xmlns:a16="http://schemas.microsoft.com/office/drawing/2014/main" id="{0E426658-42CE-4CFA-9C79-3A40251C8AD6}"/>
                </a:ext>
              </a:extLst>
            </p:cNvPr>
            <p:cNvSpPr>
              <a:spLocks/>
            </p:cNvSpPr>
            <p:nvPr userDrawn="1"/>
          </p:nvSpPr>
          <p:spPr bwMode="gray">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9" name="Freeform 50">
              <a:extLst>
                <a:ext uri="{FF2B5EF4-FFF2-40B4-BE49-F238E27FC236}">
                  <a16:creationId xmlns:a16="http://schemas.microsoft.com/office/drawing/2014/main" id="{8B1D0F47-BA80-466B-890A-7AFAA099276F}"/>
                </a:ext>
              </a:extLst>
            </p:cNvPr>
            <p:cNvSpPr>
              <a:spLocks/>
            </p:cNvSpPr>
            <p:nvPr userDrawn="1"/>
          </p:nvSpPr>
          <p:spPr bwMode="gray">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0" name="Freeform 51">
              <a:extLst>
                <a:ext uri="{FF2B5EF4-FFF2-40B4-BE49-F238E27FC236}">
                  <a16:creationId xmlns:a16="http://schemas.microsoft.com/office/drawing/2014/main" id="{9CC49CFE-C30A-45D7-9150-7EE856DA7C2E}"/>
                </a:ext>
              </a:extLst>
            </p:cNvPr>
            <p:cNvSpPr>
              <a:spLocks noEditPoints="1"/>
            </p:cNvSpPr>
            <p:nvPr userDrawn="1"/>
          </p:nvSpPr>
          <p:spPr bwMode="gray">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1" name="Freeform 52">
              <a:extLst>
                <a:ext uri="{FF2B5EF4-FFF2-40B4-BE49-F238E27FC236}">
                  <a16:creationId xmlns:a16="http://schemas.microsoft.com/office/drawing/2014/main" id="{A40FE52E-7390-4224-981F-5B9B6DC75BAE}"/>
                </a:ext>
              </a:extLst>
            </p:cNvPr>
            <p:cNvSpPr>
              <a:spLocks/>
            </p:cNvSpPr>
            <p:nvPr userDrawn="1"/>
          </p:nvSpPr>
          <p:spPr bwMode="gray">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2" name="Freeform 53">
              <a:extLst>
                <a:ext uri="{FF2B5EF4-FFF2-40B4-BE49-F238E27FC236}">
                  <a16:creationId xmlns:a16="http://schemas.microsoft.com/office/drawing/2014/main" id="{225F0FE3-9380-41E3-A971-A1DC24E451B0}"/>
                </a:ext>
              </a:extLst>
            </p:cNvPr>
            <p:cNvSpPr>
              <a:spLocks/>
            </p:cNvSpPr>
            <p:nvPr userDrawn="1"/>
          </p:nvSpPr>
          <p:spPr bwMode="gray">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3" name="Freeform 54">
              <a:extLst>
                <a:ext uri="{FF2B5EF4-FFF2-40B4-BE49-F238E27FC236}">
                  <a16:creationId xmlns:a16="http://schemas.microsoft.com/office/drawing/2014/main" id="{6AA00411-4F40-4847-97A9-4AB47DD95393}"/>
                </a:ext>
              </a:extLst>
            </p:cNvPr>
            <p:cNvSpPr>
              <a:spLocks/>
            </p:cNvSpPr>
            <p:nvPr userDrawn="1"/>
          </p:nvSpPr>
          <p:spPr bwMode="gray">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4" name="Freeform 55">
              <a:extLst>
                <a:ext uri="{FF2B5EF4-FFF2-40B4-BE49-F238E27FC236}">
                  <a16:creationId xmlns:a16="http://schemas.microsoft.com/office/drawing/2014/main" id="{5C5F2C34-52CC-46A3-8253-9C9F98D87E30}"/>
                </a:ext>
              </a:extLst>
            </p:cNvPr>
            <p:cNvSpPr>
              <a:spLocks noEditPoints="1"/>
            </p:cNvSpPr>
            <p:nvPr userDrawn="1"/>
          </p:nvSpPr>
          <p:spPr bwMode="gray">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5" name="Freeform 56">
              <a:extLst>
                <a:ext uri="{FF2B5EF4-FFF2-40B4-BE49-F238E27FC236}">
                  <a16:creationId xmlns:a16="http://schemas.microsoft.com/office/drawing/2014/main" id="{F3FA3044-1824-4008-9D96-843FADC68A83}"/>
                </a:ext>
              </a:extLst>
            </p:cNvPr>
            <p:cNvSpPr>
              <a:spLocks noEditPoints="1"/>
            </p:cNvSpPr>
            <p:nvPr userDrawn="1"/>
          </p:nvSpPr>
          <p:spPr bwMode="gray">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6" name="Freeform 57">
              <a:extLst>
                <a:ext uri="{FF2B5EF4-FFF2-40B4-BE49-F238E27FC236}">
                  <a16:creationId xmlns:a16="http://schemas.microsoft.com/office/drawing/2014/main" id="{741F03E7-CEFB-463E-B41D-FAFD19AFB475}"/>
                </a:ext>
              </a:extLst>
            </p:cNvPr>
            <p:cNvSpPr>
              <a:spLocks/>
            </p:cNvSpPr>
            <p:nvPr userDrawn="1"/>
          </p:nvSpPr>
          <p:spPr bwMode="gray">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7" name="Freeform 58">
              <a:extLst>
                <a:ext uri="{FF2B5EF4-FFF2-40B4-BE49-F238E27FC236}">
                  <a16:creationId xmlns:a16="http://schemas.microsoft.com/office/drawing/2014/main" id="{72E0C9EC-4353-4470-9B5B-8020BB524814}"/>
                </a:ext>
              </a:extLst>
            </p:cNvPr>
            <p:cNvSpPr>
              <a:spLocks noEditPoints="1"/>
            </p:cNvSpPr>
            <p:nvPr userDrawn="1"/>
          </p:nvSpPr>
          <p:spPr bwMode="gray">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8" name="Freeform 59">
              <a:extLst>
                <a:ext uri="{FF2B5EF4-FFF2-40B4-BE49-F238E27FC236}">
                  <a16:creationId xmlns:a16="http://schemas.microsoft.com/office/drawing/2014/main" id="{98B83E80-EEA6-4BB3-ABCB-5F9325CBE139}"/>
                </a:ext>
              </a:extLst>
            </p:cNvPr>
            <p:cNvSpPr>
              <a:spLocks noEditPoints="1"/>
            </p:cNvSpPr>
            <p:nvPr userDrawn="1"/>
          </p:nvSpPr>
          <p:spPr bwMode="gray">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9" name="Freeform 60">
              <a:extLst>
                <a:ext uri="{FF2B5EF4-FFF2-40B4-BE49-F238E27FC236}">
                  <a16:creationId xmlns:a16="http://schemas.microsoft.com/office/drawing/2014/main" id="{FE827C06-4B96-4A16-AD13-91F144096E7D}"/>
                </a:ext>
              </a:extLst>
            </p:cNvPr>
            <p:cNvSpPr>
              <a:spLocks/>
            </p:cNvSpPr>
            <p:nvPr userDrawn="1"/>
          </p:nvSpPr>
          <p:spPr bwMode="gray">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0" name="Freeform 61">
              <a:extLst>
                <a:ext uri="{FF2B5EF4-FFF2-40B4-BE49-F238E27FC236}">
                  <a16:creationId xmlns:a16="http://schemas.microsoft.com/office/drawing/2014/main" id="{9F5B7148-53F2-4CC5-9B1B-56B74DF15CFB}"/>
                </a:ext>
              </a:extLst>
            </p:cNvPr>
            <p:cNvSpPr>
              <a:spLocks/>
            </p:cNvSpPr>
            <p:nvPr userDrawn="1"/>
          </p:nvSpPr>
          <p:spPr bwMode="gray">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1" name="Freeform 62">
              <a:extLst>
                <a:ext uri="{FF2B5EF4-FFF2-40B4-BE49-F238E27FC236}">
                  <a16:creationId xmlns:a16="http://schemas.microsoft.com/office/drawing/2014/main" id="{751FCF45-B390-4115-A636-DB10FDE1DE04}"/>
                </a:ext>
              </a:extLst>
            </p:cNvPr>
            <p:cNvSpPr>
              <a:spLocks noEditPoints="1"/>
            </p:cNvSpPr>
            <p:nvPr userDrawn="1"/>
          </p:nvSpPr>
          <p:spPr bwMode="gray">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2" name="Rectangle 63">
              <a:extLst>
                <a:ext uri="{FF2B5EF4-FFF2-40B4-BE49-F238E27FC236}">
                  <a16:creationId xmlns:a16="http://schemas.microsoft.com/office/drawing/2014/main" id="{9059B125-F3A2-430A-99C1-BCE86CFF5F3B}"/>
                </a:ext>
              </a:extLst>
            </p:cNvPr>
            <p:cNvSpPr>
              <a:spLocks noChangeArrowheads="1"/>
            </p:cNvSpPr>
            <p:nvPr userDrawn="1"/>
          </p:nvSpPr>
          <p:spPr bwMode="gray">
            <a:xfrm>
              <a:off x="2271713" y="-269875"/>
              <a:ext cx="12700" cy="773113"/>
            </a:xfrm>
            <a:prstGeom prst="rect">
              <a:avLst/>
            </a:prstGeom>
            <a:solidFill>
              <a:srgbClr val="033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3" name="Oval 64">
              <a:extLst>
                <a:ext uri="{FF2B5EF4-FFF2-40B4-BE49-F238E27FC236}">
                  <a16:creationId xmlns:a16="http://schemas.microsoft.com/office/drawing/2014/main" id="{0F2051E8-EAF8-4E49-9A02-D04863AFED3E}"/>
                </a:ext>
              </a:extLst>
            </p:cNvPr>
            <p:cNvSpPr>
              <a:spLocks noChangeArrowheads="1"/>
            </p:cNvSpPr>
            <p:nvPr userDrawn="1"/>
          </p:nvSpPr>
          <p:spPr bwMode="gray">
            <a:xfrm>
              <a:off x="911226" y="-279400"/>
              <a:ext cx="119063" cy="120650"/>
            </a:xfrm>
            <a:prstGeom prst="ellipse">
              <a:avLst/>
            </a:prstGeom>
            <a:solidFill>
              <a:srgbClr val="033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4" name="Oval 65">
              <a:extLst>
                <a:ext uri="{FF2B5EF4-FFF2-40B4-BE49-F238E27FC236}">
                  <a16:creationId xmlns:a16="http://schemas.microsoft.com/office/drawing/2014/main" id="{F222E149-4D3D-46E7-8E15-1380BD4165D9}"/>
                </a:ext>
              </a:extLst>
            </p:cNvPr>
            <p:cNvSpPr>
              <a:spLocks noChangeArrowheads="1"/>
            </p:cNvSpPr>
            <p:nvPr userDrawn="1"/>
          </p:nvSpPr>
          <p:spPr bwMode="gray">
            <a:xfrm>
              <a:off x="752476" y="-269875"/>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5" name="Oval 66">
              <a:extLst>
                <a:ext uri="{FF2B5EF4-FFF2-40B4-BE49-F238E27FC236}">
                  <a16:creationId xmlns:a16="http://schemas.microsoft.com/office/drawing/2014/main" id="{8F12F9D8-1C12-49B1-AEFE-9723C9E81AB9}"/>
                </a:ext>
              </a:extLst>
            </p:cNvPr>
            <p:cNvSpPr>
              <a:spLocks noChangeArrowheads="1"/>
            </p:cNvSpPr>
            <p:nvPr userDrawn="1"/>
          </p:nvSpPr>
          <p:spPr bwMode="gray">
            <a:xfrm>
              <a:off x="919163" y="-103188"/>
              <a:ext cx="101600" cy="101600"/>
            </a:xfrm>
            <a:prstGeom prst="ellipse">
              <a:avLst/>
            </a:pr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6" name="Oval 67">
              <a:extLst>
                <a:ext uri="{FF2B5EF4-FFF2-40B4-BE49-F238E27FC236}">
                  <a16:creationId xmlns:a16="http://schemas.microsoft.com/office/drawing/2014/main" id="{BAA348BF-2B1E-456C-9685-C53DCA4B3830}"/>
                </a:ext>
              </a:extLst>
            </p:cNvPr>
            <p:cNvSpPr>
              <a:spLocks noChangeArrowheads="1"/>
            </p:cNvSpPr>
            <p:nvPr userDrawn="1"/>
          </p:nvSpPr>
          <p:spPr bwMode="gray">
            <a:xfrm>
              <a:off x="927101" y="53975"/>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7" name="Oval 68">
              <a:extLst>
                <a:ext uri="{FF2B5EF4-FFF2-40B4-BE49-F238E27FC236}">
                  <a16:creationId xmlns:a16="http://schemas.microsoft.com/office/drawing/2014/main" id="{41A1F4EA-78D7-4C65-8430-31B1D585F003}"/>
                </a:ext>
              </a:extLst>
            </p:cNvPr>
            <p:cNvSpPr>
              <a:spLocks noChangeArrowheads="1"/>
            </p:cNvSpPr>
            <p:nvPr userDrawn="1"/>
          </p:nvSpPr>
          <p:spPr bwMode="gray">
            <a:xfrm>
              <a:off x="760413" y="-95250"/>
              <a:ext cx="87313"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8" name="Oval 69">
              <a:extLst>
                <a:ext uri="{FF2B5EF4-FFF2-40B4-BE49-F238E27FC236}">
                  <a16:creationId xmlns:a16="http://schemas.microsoft.com/office/drawing/2014/main" id="{421EBBA9-8C4F-4295-8553-30463683964B}"/>
                </a:ext>
              </a:extLst>
            </p:cNvPr>
            <p:cNvSpPr>
              <a:spLocks noChangeArrowheads="1"/>
            </p:cNvSpPr>
            <p:nvPr userDrawn="1"/>
          </p:nvSpPr>
          <p:spPr bwMode="gray">
            <a:xfrm>
              <a:off x="611188" y="-261938"/>
              <a:ext cx="85725" cy="87313"/>
            </a:xfrm>
            <a:prstGeom prst="ellipse">
              <a:avLst/>
            </a:pr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a:xfrm>
            <a:off x="1305740" y="5074726"/>
            <a:ext cx="4586287" cy="323850"/>
          </a:xfrm>
        </p:spPr>
        <p:txBody>
          <a:bodyPr/>
          <a:lstStyle>
            <a:lvl1pPr>
              <a:defRPr b="0">
                <a:solidFill>
                  <a:schemeClr val="tx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a:xfrm>
            <a:off x="1305740" y="4165160"/>
            <a:ext cx="6599682" cy="297969"/>
          </a:xfrm>
        </p:spPr>
        <p:txBody>
          <a:bodyPr vert="horz" lIns="0" tIns="0" rIns="0" bIns="0" rtlCol="0">
            <a:noAutofit/>
          </a:bodyPr>
          <a:lstStyle>
            <a:lvl1pPr>
              <a:defRPr lang="en-US" sz="2200" b="0" dirty="0">
                <a:solidFill>
                  <a:schemeClr val="tx1"/>
                </a:solidFill>
              </a:defRPr>
            </a:lvl1pPr>
          </a:lstStyle>
          <a:p>
            <a:pPr lvl="0"/>
            <a:r>
              <a:rPr lang="en-US"/>
              <a:t>Click to edit Master subtitle style</a:t>
            </a:r>
            <a:endParaRPr lang="en-US" dirty="0"/>
          </a:p>
        </p:txBody>
      </p:sp>
    </p:spTree>
    <p:extLst>
      <p:ext uri="{BB962C8B-B14F-4D97-AF65-F5344CB8AC3E}">
        <p14:creationId xmlns:p14="http://schemas.microsoft.com/office/powerpoint/2010/main" val="5704708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0F4E9F-8127-22CB-3BE1-447357A911FD}"/>
              </a:ext>
            </a:extLst>
          </p:cNvPr>
          <p:cNvSpPr/>
          <p:nvPr userDrawn="1"/>
        </p:nvSpPr>
        <p:spPr>
          <a:xfrm>
            <a:off x="438150" y="0"/>
            <a:ext cx="293370" cy="971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latin typeface="Avenir Next LT Pro" panose="020B0504020202020204" pitchFamily="34" charset="0"/>
            </a:endParaRPr>
          </a:p>
        </p:txBody>
      </p:sp>
      <p:sp>
        <p:nvSpPr>
          <p:cNvPr id="2" name="Title 1">
            <a:extLst>
              <a:ext uri="{FF2B5EF4-FFF2-40B4-BE49-F238E27FC236}">
                <a16:creationId xmlns:a16="http://schemas.microsoft.com/office/drawing/2014/main" id="{6E6056E2-977F-9320-5E80-3810D92EF0C1}"/>
              </a:ext>
            </a:extLst>
          </p:cNvPr>
          <p:cNvSpPr>
            <a:spLocks noGrp="1"/>
          </p:cNvSpPr>
          <p:nvPr>
            <p:ph type="title"/>
          </p:nvPr>
        </p:nvSpPr>
        <p:spPr/>
        <p:txBody>
          <a:bodyPr/>
          <a:lstStyle>
            <a:lvl1pPr>
              <a:defRPr>
                <a:latin typeface="Avenir Next LT Pro" panose="020B0504020202020204" pitchFamily="34" charset="0"/>
              </a:defRPr>
            </a:lvl1pPr>
          </a:lstStyle>
          <a:p>
            <a:r>
              <a:rPr lang="en-US" dirty="0"/>
              <a:t>Click to edit Master title style</a:t>
            </a:r>
            <a:endParaRPr lang="en-ID" dirty="0"/>
          </a:p>
        </p:txBody>
      </p:sp>
      <p:sp>
        <p:nvSpPr>
          <p:cNvPr id="3" name="Footer Placeholder 2">
            <a:extLst>
              <a:ext uri="{FF2B5EF4-FFF2-40B4-BE49-F238E27FC236}">
                <a16:creationId xmlns:a16="http://schemas.microsoft.com/office/drawing/2014/main" id="{84DE7841-EB41-9A18-952E-AEFFDF038647}"/>
              </a:ext>
            </a:extLst>
          </p:cNvPr>
          <p:cNvSpPr>
            <a:spLocks noGrp="1"/>
          </p:cNvSpPr>
          <p:nvPr>
            <p:ph type="ftr" idx="10"/>
          </p:nvPr>
        </p:nvSpPr>
        <p:spPr/>
        <p:txBody>
          <a:bodyPr/>
          <a:lstStyle/>
          <a:p>
            <a:endParaRPr lang="en-ID"/>
          </a:p>
        </p:txBody>
      </p:sp>
    </p:spTree>
    <p:extLst>
      <p:ext uri="{BB962C8B-B14F-4D97-AF65-F5344CB8AC3E}">
        <p14:creationId xmlns:p14="http://schemas.microsoft.com/office/powerpoint/2010/main" val="16829154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amp; Callout">
  <p:cSld name="Content &amp; Callout">
    <p:spTree>
      <p:nvGrpSpPr>
        <p:cNvPr id="1" name="Shape 34"/>
        <p:cNvGrpSpPr/>
        <p:nvPr/>
      </p:nvGrpSpPr>
      <p:grpSpPr>
        <a:xfrm>
          <a:off x="0" y="0"/>
          <a:ext cx="0" cy="0"/>
          <a:chOff x="0" y="0"/>
          <a:chExt cx="0" cy="0"/>
        </a:xfrm>
      </p:grpSpPr>
      <p:sp>
        <p:nvSpPr>
          <p:cNvPr id="35" name="Google Shape;35;p39"/>
          <p:cNvSpPr txBox="1">
            <a:spLocks noGrp="1"/>
          </p:cNvSpPr>
          <p:nvPr>
            <p:ph type="title"/>
          </p:nvPr>
        </p:nvSpPr>
        <p:spPr>
          <a:xfrm>
            <a:off x="609600" y="37589"/>
            <a:ext cx="10962290" cy="767853"/>
          </a:xfrm>
          <a:prstGeom prst="rect">
            <a:avLst/>
          </a:prstGeom>
          <a:noFill/>
          <a:ln>
            <a:noFill/>
          </a:ln>
        </p:spPr>
        <p:txBody>
          <a:bodyPr spcFirstLastPara="1" wrap="square" lIns="91425" tIns="0" rIns="91425" bIns="0" anchor="b" anchorCtr="0">
            <a:normAutofit/>
          </a:bodyPr>
          <a:lstStyle>
            <a:lvl1pPr lvl="0" algn="l">
              <a:lnSpc>
                <a:spcPct val="90000"/>
              </a:lnSpc>
              <a:spcBef>
                <a:spcPts val="0"/>
              </a:spcBef>
              <a:spcAft>
                <a:spcPts val="0"/>
              </a:spcAft>
              <a:buClr>
                <a:schemeClr val="dk1"/>
              </a:buClr>
              <a:buSzPts val="1800"/>
              <a:buNone/>
              <a:defRPr>
                <a:latin typeface="Avenir Next LT Pro" panose="020B05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6" name="Google Shape;36;p39"/>
          <p:cNvSpPr txBox="1">
            <a:spLocks noGrp="1"/>
          </p:cNvSpPr>
          <p:nvPr>
            <p:ph type="body" idx="1"/>
          </p:nvPr>
        </p:nvSpPr>
        <p:spPr>
          <a:xfrm>
            <a:off x="609599" y="1681163"/>
            <a:ext cx="7315199"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400"/>
              <a:buNone/>
              <a:defRPr sz="1400" b="1">
                <a:latin typeface="Avenir Next LT Pro" panose="020B05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37" name="Google Shape;37;p39"/>
          <p:cNvSpPr txBox="1">
            <a:spLocks noGrp="1"/>
          </p:cNvSpPr>
          <p:nvPr>
            <p:ph type="body" idx="2"/>
          </p:nvPr>
        </p:nvSpPr>
        <p:spPr>
          <a:xfrm>
            <a:off x="609599" y="2505075"/>
            <a:ext cx="7315199"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Avenir Next LT Pro" panose="020B0504020202020204" pitchFamily="34" charset="0"/>
              </a:defRPr>
            </a:lvl1pPr>
            <a:lvl2pPr marL="914400" lvl="1" indent="-298450" algn="l">
              <a:lnSpc>
                <a:spcPct val="90000"/>
              </a:lnSpc>
              <a:spcBef>
                <a:spcPts val="500"/>
              </a:spcBef>
              <a:spcAft>
                <a:spcPts val="0"/>
              </a:spcAft>
              <a:buClr>
                <a:schemeClr val="dk1"/>
              </a:buClr>
              <a:buSzPts val="1100"/>
              <a:buChar char="•"/>
              <a:defRPr sz="1100"/>
            </a:lvl2pPr>
            <a:lvl3pPr marL="1371600" lvl="2" indent="-295275" algn="l">
              <a:lnSpc>
                <a:spcPct val="90000"/>
              </a:lnSpc>
              <a:spcBef>
                <a:spcPts val="500"/>
              </a:spcBef>
              <a:spcAft>
                <a:spcPts val="0"/>
              </a:spcAft>
              <a:buClr>
                <a:schemeClr val="dk1"/>
              </a:buClr>
              <a:buSzPts val="1050"/>
              <a:buChar char="o"/>
              <a:defRPr sz="1050"/>
            </a:lvl3pPr>
            <a:lvl4pPr marL="1828800" lvl="3" indent="-292100" algn="l">
              <a:lnSpc>
                <a:spcPct val="90000"/>
              </a:lnSpc>
              <a:spcBef>
                <a:spcPts val="500"/>
              </a:spcBef>
              <a:spcAft>
                <a:spcPts val="0"/>
              </a:spcAft>
              <a:buClr>
                <a:schemeClr val="dk1"/>
              </a:buClr>
              <a:buSzPts val="1000"/>
              <a:buChar char="−"/>
              <a:defRPr sz="1000"/>
            </a:lvl4pPr>
            <a:lvl5pPr marL="2286000" lvl="4" indent="-292100" algn="l">
              <a:lnSpc>
                <a:spcPct val="90000"/>
              </a:lnSpc>
              <a:spcBef>
                <a:spcPts val="500"/>
              </a:spcBef>
              <a:spcAft>
                <a:spcPts val="0"/>
              </a:spcAft>
              <a:buClr>
                <a:schemeClr val="dk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8" name="Google Shape;38;p39"/>
          <p:cNvSpPr txBox="1">
            <a:spLocks noGrp="1"/>
          </p:cNvSpPr>
          <p:nvPr>
            <p:ph type="ftr" idx="11"/>
          </p:nvPr>
        </p:nvSpPr>
        <p:spPr>
          <a:xfrm>
            <a:off x="1526308" y="6349636"/>
            <a:ext cx="63984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9"/>
          <p:cNvSpPr txBox="1">
            <a:spLocks noGrp="1"/>
          </p:cNvSpPr>
          <p:nvPr>
            <p:ph type="body" idx="3"/>
          </p:nvPr>
        </p:nvSpPr>
        <p:spPr>
          <a:xfrm>
            <a:off x="8301525" y="1681163"/>
            <a:ext cx="3280875"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400"/>
              <a:buNone/>
              <a:defRPr sz="1400" b="1">
                <a:latin typeface="Avenir Next LT Pro" panose="020B05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0" name="Google Shape;40;p39"/>
          <p:cNvSpPr txBox="1">
            <a:spLocks noGrp="1"/>
          </p:cNvSpPr>
          <p:nvPr>
            <p:ph type="body" idx="4"/>
          </p:nvPr>
        </p:nvSpPr>
        <p:spPr>
          <a:xfrm>
            <a:off x="8301525" y="2505075"/>
            <a:ext cx="3280875"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Avenir Next LT Pro" panose="020B0504020202020204" pitchFamily="34" charset="0"/>
              </a:defRPr>
            </a:lvl1pPr>
            <a:lvl2pPr marL="914400" lvl="1" indent="-298450" algn="l">
              <a:lnSpc>
                <a:spcPct val="90000"/>
              </a:lnSpc>
              <a:spcBef>
                <a:spcPts val="500"/>
              </a:spcBef>
              <a:spcAft>
                <a:spcPts val="0"/>
              </a:spcAft>
              <a:buClr>
                <a:schemeClr val="dk1"/>
              </a:buClr>
              <a:buSzPts val="1100"/>
              <a:buChar char="•"/>
              <a:defRPr sz="1100"/>
            </a:lvl2pPr>
            <a:lvl3pPr marL="1371600" lvl="2" indent="-295275" algn="l">
              <a:lnSpc>
                <a:spcPct val="90000"/>
              </a:lnSpc>
              <a:spcBef>
                <a:spcPts val="500"/>
              </a:spcBef>
              <a:spcAft>
                <a:spcPts val="0"/>
              </a:spcAft>
              <a:buClr>
                <a:schemeClr val="dk1"/>
              </a:buClr>
              <a:buSzPts val="1050"/>
              <a:buChar char="o"/>
              <a:defRPr sz="1050"/>
            </a:lvl3pPr>
            <a:lvl4pPr marL="1828800" lvl="3" indent="-292100" algn="l">
              <a:lnSpc>
                <a:spcPct val="90000"/>
              </a:lnSpc>
              <a:spcBef>
                <a:spcPts val="500"/>
              </a:spcBef>
              <a:spcAft>
                <a:spcPts val="0"/>
              </a:spcAft>
              <a:buClr>
                <a:schemeClr val="dk1"/>
              </a:buClr>
              <a:buSzPts val="1000"/>
              <a:buChar char="−"/>
              <a:defRPr sz="1000"/>
            </a:lvl4pPr>
            <a:lvl5pPr marL="2286000" lvl="4" indent="-292100" algn="l">
              <a:lnSpc>
                <a:spcPct val="90000"/>
              </a:lnSpc>
              <a:spcBef>
                <a:spcPts val="500"/>
              </a:spcBef>
              <a:spcAft>
                <a:spcPts val="0"/>
              </a:spcAft>
              <a:buClr>
                <a:schemeClr val="dk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957550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panel no bkgd">
  <p:cSld name="Two panel no bkgd">
    <p:spTree>
      <p:nvGrpSpPr>
        <p:cNvPr id="1" name="Shape 41"/>
        <p:cNvGrpSpPr/>
        <p:nvPr/>
      </p:nvGrpSpPr>
      <p:grpSpPr>
        <a:xfrm>
          <a:off x="0" y="0"/>
          <a:ext cx="0" cy="0"/>
          <a:chOff x="0" y="0"/>
          <a:chExt cx="0" cy="0"/>
        </a:xfrm>
      </p:grpSpPr>
      <p:sp>
        <p:nvSpPr>
          <p:cNvPr id="42" name="Google Shape;42;p40"/>
          <p:cNvSpPr txBox="1">
            <a:spLocks noGrp="1"/>
          </p:cNvSpPr>
          <p:nvPr>
            <p:ph type="title"/>
          </p:nvPr>
        </p:nvSpPr>
        <p:spPr>
          <a:xfrm>
            <a:off x="609600" y="37589"/>
            <a:ext cx="10962290" cy="767853"/>
          </a:xfrm>
          <a:prstGeom prst="rect">
            <a:avLst/>
          </a:prstGeom>
          <a:noFill/>
          <a:ln>
            <a:noFill/>
          </a:ln>
        </p:spPr>
        <p:txBody>
          <a:bodyPr spcFirstLastPara="1" wrap="square" lIns="91425" tIns="0" rIns="91425" bIns="0" anchor="b" anchorCtr="0">
            <a:normAutofit/>
          </a:bodyPr>
          <a:lstStyle>
            <a:lvl1pPr lvl="0" algn="l">
              <a:lnSpc>
                <a:spcPct val="90000"/>
              </a:lnSpc>
              <a:spcBef>
                <a:spcPts val="0"/>
              </a:spcBef>
              <a:spcAft>
                <a:spcPts val="0"/>
              </a:spcAft>
              <a:buClr>
                <a:schemeClr val="dk1"/>
              </a:buClr>
              <a:buSzPts val="1800"/>
              <a:buNone/>
              <a:defRPr>
                <a:latin typeface="Avenir Next LT Pro" panose="020B05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 name="Google Shape;43;p40"/>
          <p:cNvSpPr txBox="1">
            <a:spLocks noGrp="1"/>
          </p:cNvSpPr>
          <p:nvPr>
            <p:ph type="body" idx="1"/>
          </p:nvPr>
        </p:nvSpPr>
        <p:spPr>
          <a:xfrm>
            <a:off x="60854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None/>
              <a:defRPr sz="2000" b="1">
                <a:latin typeface="Avenir Next LT Pro" panose="020B05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4" name="Google Shape;44;p40"/>
          <p:cNvSpPr txBox="1">
            <a:spLocks noGrp="1"/>
          </p:cNvSpPr>
          <p:nvPr>
            <p:ph type="body" idx="2"/>
          </p:nvPr>
        </p:nvSpPr>
        <p:spPr>
          <a:xfrm>
            <a:off x="609599" y="2505075"/>
            <a:ext cx="5182129"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5" name="Google Shape;45;p40"/>
          <p:cNvSpPr txBox="1">
            <a:spLocks noGrp="1"/>
          </p:cNvSpPr>
          <p:nvPr>
            <p:ph type="body" idx="3"/>
          </p:nvPr>
        </p:nvSpPr>
        <p:spPr>
          <a:xfrm>
            <a:off x="640027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None/>
              <a:defRPr sz="2000" b="1">
                <a:latin typeface="Avenir Next LT Pro" panose="020B05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6" name="Google Shape;46;p40"/>
          <p:cNvSpPr txBox="1">
            <a:spLocks noGrp="1"/>
          </p:cNvSpPr>
          <p:nvPr>
            <p:ph type="body" idx="4"/>
          </p:nvPr>
        </p:nvSpPr>
        <p:spPr>
          <a:xfrm>
            <a:off x="640027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7" name="Google Shape;47;p40"/>
          <p:cNvSpPr txBox="1">
            <a:spLocks noGrp="1"/>
          </p:cNvSpPr>
          <p:nvPr>
            <p:ph type="ftr" idx="11"/>
          </p:nvPr>
        </p:nvSpPr>
        <p:spPr>
          <a:xfrm>
            <a:off x="1526308" y="6349636"/>
            <a:ext cx="63984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16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ree panel no bkgd">
  <p:cSld name="Three panel no bkgd">
    <p:spTree>
      <p:nvGrpSpPr>
        <p:cNvPr id="1" name="Shape 48"/>
        <p:cNvGrpSpPr/>
        <p:nvPr/>
      </p:nvGrpSpPr>
      <p:grpSpPr>
        <a:xfrm>
          <a:off x="0" y="0"/>
          <a:ext cx="0" cy="0"/>
          <a:chOff x="0" y="0"/>
          <a:chExt cx="0" cy="0"/>
        </a:xfrm>
      </p:grpSpPr>
      <p:sp>
        <p:nvSpPr>
          <p:cNvPr id="49" name="Google Shape;49;p41"/>
          <p:cNvSpPr txBox="1">
            <a:spLocks noGrp="1"/>
          </p:cNvSpPr>
          <p:nvPr>
            <p:ph type="title"/>
          </p:nvPr>
        </p:nvSpPr>
        <p:spPr>
          <a:xfrm>
            <a:off x="609600" y="37589"/>
            <a:ext cx="10962290" cy="767853"/>
          </a:xfrm>
          <a:prstGeom prst="rect">
            <a:avLst/>
          </a:prstGeom>
          <a:noFill/>
          <a:ln>
            <a:noFill/>
          </a:ln>
        </p:spPr>
        <p:txBody>
          <a:bodyPr spcFirstLastPara="1" wrap="square" lIns="91425" tIns="0" rIns="91425" bIns="0" anchor="b" anchorCtr="0">
            <a:normAutofit/>
          </a:bodyPr>
          <a:lstStyle>
            <a:lvl1pPr lvl="0" algn="l">
              <a:lnSpc>
                <a:spcPct val="90000"/>
              </a:lnSpc>
              <a:spcBef>
                <a:spcPts val="0"/>
              </a:spcBef>
              <a:spcAft>
                <a:spcPts val="0"/>
              </a:spcAft>
              <a:buClr>
                <a:schemeClr val="dk1"/>
              </a:buClr>
              <a:buSzPts val="1800"/>
              <a:buNone/>
              <a:defRPr>
                <a:latin typeface="Avenir Next LT Pro" panose="020B05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 name="Google Shape;50;p41"/>
          <p:cNvSpPr txBox="1">
            <a:spLocks noGrp="1"/>
          </p:cNvSpPr>
          <p:nvPr>
            <p:ph type="body" idx="1"/>
          </p:nvPr>
        </p:nvSpPr>
        <p:spPr>
          <a:xfrm>
            <a:off x="609600" y="1681163"/>
            <a:ext cx="3280876"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400"/>
              <a:buNone/>
              <a:defRPr sz="1400" b="1">
                <a:latin typeface="Avenir Next LT Pro" panose="020B05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51" name="Google Shape;51;p41"/>
          <p:cNvSpPr txBox="1">
            <a:spLocks noGrp="1"/>
          </p:cNvSpPr>
          <p:nvPr>
            <p:ph type="body" idx="2"/>
          </p:nvPr>
        </p:nvSpPr>
        <p:spPr>
          <a:xfrm>
            <a:off x="609600" y="2505075"/>
            <a:ext cx="3280876"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Avenir Next LT Pro" panose="020B0504020202020204" pitchFamily="34" charset="0"/>
              </a:defRPr>
            </a:lvl1pPr>
            <a:lvl2pPr marL="914400" lvl="1" indent="-298450" algn="l">
              <a:lnSpc>
                <a:spcPct val="90000"/>
              </a:lnSpc>
              <a:spcBef>
                <a:spcPts val="500"/>
              </a:spcBef>
              <a:spcAft>
                <a:spcPts val="0"/>
              </a:spcAft>
              <a:buClr>
                <a:schemeClr val="dk1"/>
              </a:buClr>
              <a:buSzPts val="1100"/>
              <a:buChar char="•"/>
              <a:defRPr sz="1100"/>
            </a:lvl2pPr>
            <a:lvl3pPr marL="1371600" lvl="2" indent="-295275" algn="l">
              <a:lnSpc>
                <a:spcPct val="90000"/>
              </a:lnSpc>
              <a:spcBef>
                <a:spcPts val="500"/>
              </a:spcBef>
              <a:spcAft>
                <a:spcPts val="0"/>
              </a:spcAft>
              <a:buClr>
                <a:schemeClr val="dk1"/>
              </a:buClr>
              <a:buSzPts val="1050"/>
              <a:buChar char="o"/>
              <a:defRPr sz="1050"/>
            </a:lvl3pPr>
            <a:lvl4pPr marL="1828800" lvl="3" indent="-292100" algn="l">
              <a:lnSpc>
                <a:spcPct val="90000"/>
              </a:lnSpc>
              <a:spcBef>
                <a:spcPts val="500"/>
              </a:spcBef>
              <a:spcAft>
                <a:spcPts val="0"/>
              </a:spcAft>
              <a:buClr>
                <a:schemeClr val="dk1"/>
              </a:buClr>
              <a:buSzPts val="1000"/>
              <a:buChar char="−"/>
              <a:defRPr sz="1000"/>
            </a:lvl4pPr>
            <a:lvl5pPr marL="2286000" lvl="4" indent="-292100" algn="l">
              <a:lnSpc>
                <a:spcPct val="90000"/>
              </a:lnSpc>
              <a:spcBef>
                <a:spcPts val="500"/>
              </a:spcBef>
              <a:spcAft>
                <a:spcPts val="0"/>
              </a:spcAft>
              <a:buClr>
                <a:schemeClr val="dk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2" name="Google Shape;52;p41"/>
          <p:cNvSpPr txBox="1">
            <a:spLocks noGrp="1"/>
          </p:cNvSpPr>
          <p:nvPr>
            <p:ph type="ftr" idx="11"/>
          </p:nvPr>
        </p:nvSpPr>
        <p:spPr>
          <a:xfrm>
            <a:off x="1526308" y="6349636"/>
            <a:ext cx="63984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1"/>
          <p:cNvSpPr txBox="1">
            <a:spLocks noGrp="1"/>
          </p:cNvSpPr>
          <p:nvPr>
            <p:ph type="body" idx="3"/>
          </p:nvPr>
        </p:nvSpPr>
        <p:spPr>
          <a:xfrm>
            <a:off x="8301525" y="1681163"/>
            <a:ext cx="3280875"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400"/>
              <a:buNone/>
              <a:defRPr sz="1400" b="1">
                <a:latin typeface="Avenir Next LT Pro" panose="020B05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54" name="Google Shape;54;p41"/>
          <p:cNvSpPr txBox="1">
            <a:spLocks noGrp="1"/>
          </p:cNvSpPr>
          <p:nvPr>
            <p:ph type="body" idx="4"/>
          </p:nvPr>
        </p:nvSpPr>
        <p:spPr>
          <a:xfrm>
            <a:off x="8301525" y="2505075"/>
            <a:ext cx="3280875"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Avenir Next LT Pro" panose="020B0504020202020204" pitchFamily="34" charset="0"/>
              </a:defRPr>
            </a:lvl1pPr>
            <a:lvl2pPr marL="914400" lvl="1" indent="-298450" algn="l">
              <a:lnSpc>
                <a:spcPct val="90000"/>
              </a:lnSpc>
              <a:spcBef>
                <a:spcPts val="500"/>
              </a:spcBef>
              <a:spcAft>
                <a:spcPts val="0"/>
              </a:spcAft>
              <a:buClr>
                <a:schemeClr val="dk1"/>
              </a:buClr>
              <a:buSzPts val="1100"/>
              <a:buChar char="•"/>
              <a:defRPr sz="1100"/>
            </a:lvl2pPr>
            <a:lvl3pPr marL="1371600" lvl="2" indent="-295275" algn="l">
              <a:lnSpc>
                <a:spcPct val="90000"/>
              </a:lnSpc>
              <a:spcBef>
                <a:spcPts val="500"/>
              </a:spcBef>
              <a:spcAft>
                <a:spcPts val="0"/>
              </a:spcAft>
              <a:buClr>
                <a:schemeClr val="dk1"/>
              </a:buClr>
              <a:buSzPts val="1050"/>
              <a:buChar char="o"/>
              <a:defRPr sz="1050"/>
            </a:lvl3pPr>
            <a:lvl4pPr marL="1828800" lvl="3" indent="-292100" algn="l">
              <a:lnSpc>
                <a:spcPct val="90000"/>
              </a:lnSpc>
              <a:spcBef>
                <a:spcPts val="500"/>
              </a:spcBef>
              <a:spcAft>
                <a:spcPts val="0"/>
              </a:spcAft>
              <a:buClr>
                <a:schemeClr val="dk1"/>
              </a:buClr>
              <a:buSzPts val="1000"/>
              <a:buChar char="−"/>
              <a:defRPr sz="1000"/>
            </a:lvl4pPr>
            <a:lvl5pPr marL="2286000" lvl="4" indent="-292100" algn="l">
              <a:lnSpc>
                <a:spcPct val="90000"/>
              </a:lnSpc>
              <a:spcBef>
                <a:spcPts val="500"/>
              </a:spcBef>
              <a:spcAft>
                <a:spcPts val="0"/>
              </a:spcAft>
              <a:buClr>
                <a:schemeClr val="dk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5" name="Google Shape;55;p41"/>
          <p:cNvSpPr txBox="1">
            <a:spLocks noGrp="1"/>
          </p:cNvSpPr>
          <p:nvPr>
            <p:ph type="body" idx="5"/>
          </p:nvPr>
        </p:nvSpPr>
        <p:spPr>
          <a:xfrm>
            <a:off x="4455562" y="1681163"/>
            <a:ext cx="3280876"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400"/>
              <a:buNone/>
              <a:defRPr sz="1400" b="1">
                <a:latin typeface="Avenir Next LT Pro" panose="020B05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56" name="Google Shape;56;p41"/>
          <p:cNvSpPr txBox="1">
            <a:spLocks noGrp="1"/>
          </p:cNvSpPr>
          <p:nvPr>
            <p:ph type="body" idx="6"/>
          </p:nvPr>
        </p:nvSpPr>
        <p:spPr>
          <a:xfrm>
            <a:off x="4455562" y="2505075"/>
            <a:ext cx="3280876"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Avenir Next LT Pro" panose="020B0504020202020204" pitchFamily="34" charset="0"/>
              </a:defRPr>
            </a:lvl1pPr>
            <a:lvl2pPr marL="914400" lvl="1" indent="-298450" algn="l">
              <a:lnSpc>
                <a:spcPct val="90000"/>
              </a:lnSpc>
              <a:spcBef>
                <a:spcPts val="500"/>
              </a:spcBef>
              <a:spcAft>
                <a:spcPts val="0"/>
              </a:spcAft>
              <a:buClr>
                <a:schemeClr val="dk1"/>
              </a:buClr>
              <a:buSzPts val="1100"/>
              <a:buChar char="•"/>
              <a:defRPr sz="1100"/>
            </a:lvl2pPr>
            <a:lvl3pPr marL="1371600" lvl="2" indent="-295275" algn="l">
              <a:lnSpc>
                <a:spcPct val="90000"/>
              </a:lnSpc>
              <a:spcBef>
                <a:spcPts val="500"/>
              </a:spcBef>
              <a:spcAft>
                <a:spcPts val="0"/>
              </a:spcAft>
              <a:buClr>
                <a:schemeClr val="dk1"/>
              </a:buClr>
              <a:buSzPts val="1050"/>
              <a:buChar char="o"/>
              <a:defRPr sz="1050"/>
            </a:lvl3pPr>
            <a:lvl4pPr marL="1828800" lvl="3" indent="-292100" algn="l">
              <a:lnSpc>
                <a:spcPct val="90000"/>
              </a:lnSpc>
              <a:spcBef>
                <a:spcPts val="500"/>
              </a:spcBef>
              <a:spcAft>
                <a:spcPts val="0"/>
              </a:spcAft>
              <a:buClr>
                <a:schemeClr val="dk1"/>
              </a:buClr>
              <a:buSzPts val="1000"/>
              <a:buChar char="−"/>
              <a:defRPr sz="1000"/>
            </a:lvl4pPr>
            <a:lvl5pPr marL="2286000" lvl="4" indent="-292100" algn="l">
              <a:lnSpc>
                <a:spcPct val="90000"/>
              </a:lnSpc>
              <a:spcBef>
                <a:spcPts val="500"/>
              </a:spcBef>
              <a:spcAft>
                <a:spcPts val="0"/>
              </a:spcAft>
              <a:buClr>
                <a:schemeClr val="dk1"/>
              </a:buClr>
              <a:buSzPts val="1000"/>
              <a:buChar char="•"/>
              <a:defRPr sz="1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815843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panel small text bkgd">
  <p:cSld name="Four panel small text bkgd">
    <p:spTree>
      <p:nvGrpSpPr>
        <p:cNvPr id="1" name="Shape 57"/>
        <p:cNvGrpSpPr/>
        <p:nvPr/>
      </p:nvGrpSpPr>
      <p:grpSpPr>
        <a:xfrm>
          <a:off x="0" y="0"/>
          <a:ext cx="0" cy="0"/>
          <a:chOff x="0" y="0"/>
          <a:chExt cx="0" cy="0"/>
        </a:xfrm>
      </p:grpSpPr>
      <p:sp>
        <p:nvSpPr>
          <p:cNvPr id="58" name="Google Shape;58;p42"/>
          <p:cNvSpPr txBox="1">
            <a:spLocks noGrp="1"/>
          </p:cNvSpPr>
          <p:nvPr>
            <p:ph type="title"/>
          </p:nvPr>
        </p:nvSpPr>
        <p:spPr>
          <a:xfrm>
            <a:off x="609600" y="37589"/>
            <a:ext cx="10962290" cy="767853"/>
          </a:xfrm>
          <a:prstGeom prst="rect">
            <a:avLst/>
          </a:prstGeom>
          <a:noFill/>
          <a:ln>
            <a:noFill/>
          </a:ln>
        </p:spPr>
        <p:txBody>
          <a:bodyPr spcFirstLastPara="1" wrap="square" lIns="91425" tIns="0" rIns="91425" bIns="0" anchor="b" anchorCtr="0">
            <a:normAutofit/>
          </a:bodyPr>
          <a:lstStyle>
            <a:lvl1pPr lvl="0" algn="l">
              <a:lnSpc>
                <a:spcPct val="90000"/>
              </a:lnSpc>
              <a:spcBef>
                <a:spcPts val="0"/>
              </a:spcBef>
              <a:spcAft>
                <a:spcPts val="0"/>
              </a:spcAft>
              <a:buClr>
                <a:schemeClr val="dk1"/>
              </a:buClr>
              <a:buSzPts val="1800"/>
              <a:buNone/>
              <a:defRPr>
                <a:latin typeface="Avenir Next LT Pro" panose="020B05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9" name="Google Shape;59;p42"/>
          <p:cNvSpPr txBox="1">
            <a:spLocks noGrp="1"/>
          </p:cNvSpPr>
          <p:nvPr>
            <p:ph type="body" idx="1"/>
          </p:nvPr>
        </p:nvSpPr>
        <p:spPr>
          <a:xfrm>
            <a:off x="620110" y="1618987"/>
            <a:ext cx="2564586"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400"/>
              <a:buNone/>
              <a:defRPr sz="1400" b="1">
                <a:latin typeface="Avenir Next LT Pro" panose="020B05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0" name="Google Shape;60;p42"/>
          <p:cNvSpPr txBox="1">
            <a:spLocks noGrp="1"/>
          </p:cNvSpPr>
          <p:nvPr>
            <p:ph type="body" idx="2"/>
          </p:nvPr>
        </p:nvSpPr>
        <p:spPr>
          <a:xfrm>
            <a:off x="620110" y="2510632"/>
            <a:ext cx="2564585"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latin typeface="Avenir Next LT Pro" panose="020B0504020202020204" pitchFamily="34" charset="0"/>
              </a:defRPr>
            </a:lvl1pPr>
            <a:lvl2pPr marL="914400" lvl="1" indent="-304800" algn="l">
              <a:lnSpc>
                <a:spcPct val="90000"/>
              </a:lnSpc>
              <a:spcBef>
                <a:spcPts val="500"/>
              </a:spcBef>
              <a:spcAft>
                <a:spcPts val="0"/>
              </a:spcAft>
              <a:buClr>
                <a:schemeClr val="dk1"/>
              </a:buClr>
              <a:buSzPts val="1200"/>
              <a:buChar char="•"/>
              <a:defRPr sz="1200"/>
            </a:lvl2pPr>
            <a:lvl3pPr marL="1371600" lvl="2" indent="-298450" algn="l">
              <a:lnSpc>
                <a:spcPct val="90000"/>
              </a:lnSpc>
              <a:spcBef>
                <a:spcPts val="500"/>
              </a:spcBef>
              <a:spcAft>
                <a:spcPts val="0"/>
              </a:spcAft>
              <a:buClr>
                <a:schemeClr val="dk1"/>
              </a:buClr>
              <a:buSzPts val="1100"/>
              <a:buChar char="o"/>
              <a:defRPr sz="1100"/>
            </a:lvl3pPr>
            <a:lvl4pPr marL="1828800" lvl="3" indent="-295275" algn="l">
              <a:lnSpc>
                <a:spcPct val="90000"/>
              </a:lnSpc>
              <a:spcBef>
                <a:spcPts val="500"/>
              </a:spcBef>
              <a:spcAft>
                <a:spcPts val="0"/>
              </a:spcAft>
              <a:buClr>
                <a:schemeClr val="dk1"/>
              </a:buClr>
              <a:buSzPts val="1050"/>
              <a:buChar char="−"/>
              <a:defRPr sz="1050"/>
            </a:lvl4pPr>
            <a:lvl5pPr marL="2286000" lvl="4" indent="-295275" algn="l">
              <a:lnSpc>
                <a:spcPct val="90000"/>
              </a:lnSpc>
              <a:spcBef>
                <a:spcPts val="500"/>
              </a:spcBef>
              <a:spcAft>
                <a:spcPts val="0"/>
              </a:spcAft>
              <a:buClr>
                <a:schemeClr val="dk1"/>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1" name="Google Shape;61;p42"/>
          <p:cNvSpPr txBox="1">
            <a:spLocks noGrp="1"/>
          </p:cNvSpPr>
          <p:nvPr>
            <p:ph type="ftr" idx="11"/>
          </p:nvPr>
        </p:nvSpPr>
        <p:spPr>
          <a:xfrm>
            <a:off x="1526308" y="6349636"/>
            <a:ext cx="63984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2"/>
          <p:cNvSpPr txBox="1">
            <a:spLocks noGrp="1"/>
          </p:cNvSpPr>
          <p:nvPr>
            <p:ph type="body" idx="3"/>
          </p:nvPr>
        </p:nvSpPr>
        <p:spPr>
          <a:xfrm>
            <a:off x="3386316" y="1618987"/>
            <a:ext cx="2564586"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400"/>
              <a:buNone/>
              <a:defRPr sz="1400" b="1">
                <a:latin typeface="Avenir Next LT Pro" panose="020B05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3" name="Google Shape;63;p42"/>
          <p:cNvSpPr txBox="1">
            <a:spLocks noGrp="1"/>
          </p:cNvSpPr>
          <p:nvPr>
            <p:ph type="body" idx="4"/>
          </p:nvPr>
        </p:nvSpPr>
        <p:spPr>
          <a:xfrm>
            <a:off x="3386316" y="2510632"/>
            <a:ext cx="2564584"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latin typeface="Avenir Next LT Pro" panose="020B0504020202020204" pitchFamily="34" charset="0"/>
              </a:defRPr>
            </a:lvl1pPr>
            <a:lvl2pPr marL="914400" lvl="1" indent="-304800" algn="l">
              <a:lnSpc>
                <a:spcPct val="90000"/>
              </a:lnSpc>
              <a:spcBef>
                <a:spcPts val="500"/>
              </a:spcBef>
              <a:spcAft>
                <a:spcPts val="0"/>
              </a:spcAft>
              <a:buClr>
                <a:schemeClr val="dk1"/>
              </a:buClr>
              <a:buSzPts val="1200"/>
              <a:buChar char="•"/>
              <a:defRPr sz="1200"/>
            </a:lvl2pPr>
            <a:lvl3pPr marL="1371600" lvl="2" indent="-298450" algn="l">
              <a:lnSpc>
                <a:spcPct val="90000"/>
              </a:lnSpc>
              <a:spcBef>
                <a:spcPts val="500"/>
              </a:spcBef>
              <a:spcAft>
                <a:spcPts val="0"/>
              </a:spcAft>
              <a:buClr>
                <a:schemeClr val="dk1"/>
              </a:buClr>
              <a:buSzPts val="1100"/>
              <a:buChar char="o"/>
              <a:defRPr sz="1100"/>
            </a:lvl3pPr>
            <a:lvl4pPr marL="1828800" lvl="3" indent="-295275" algn="l">
              <a:lnSpc>
                <a:spcPct val="90000"/>
              </a:lnSpc>
              <a:spcBef>
                <a:spcPts val="500"/>
              </a:spcBef>
              <a:spcAft>
                <a:spcPts val="0"/>
              </a:spcAft>
              <a:buClr>
                <a:schemeClr val="dk1"/>
              </a:buClr>
              <a:buSzPts val="1050"/>
              <a:buChar char="−"/>
              <a:defRPr sz="1050"/>
            </a:lvl4pPr>
            <a:lvl5pPr marL="2286000" lvl="4" indent="-295275" algn="l">
              <a:lnSpc>
                <a:spcPct val="90000"/>
              </a:lnSpc>
              <a:spcBef>
                <a:spcPts val="500"/>
              </a:spcBef>
              <a:spcAft>
                <a:spcPts val="0"/>
              </a:spcAft>
              <a:buClr>
                <a:schemeClr val="dk1"/>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4" name="Google Shape;64;p42"/>
          <p:cNvSpPr txBox="1">
            <a:spLocks noGrp="1"/>
          </p:cNvSpPr>
          <p:nvPr>
            <p:ph type="body" idx="5"/>
          </p:nvPr>
        </p:nvSpPr>
        <p:spPr>
          <a:xfrm>
            <a:off x="9007306" y="1613430"/>
            <a:ext cx="2564586"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400"/>
              <a:buNone/>
              <a:defRPr sz="1400" b="1">
                <a:latin typeface="Avenir Next LT Pro" panose="020B05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42"/>
          <p:cNvSpPr txBox="1">
            <a:spLocks noGrp="1"/>
          </p:cNvSpPr>
          <p:nvPr>
            <p:ph type="body" idx="6"/>
          </p:nvPr>
        </p:nvSpPr>
        <p:spPr>
          <a:xfrm>
            <a:off x="9007306" y="2510632"/>
            <a:ext cx="2564584"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latin typeface="Avenir Next LT Pro" panose="020B0504020202020204" pitchFamily="34" charset="0"/>
              </a:defRPr>
            </a:lvl1pPr>
            <a:lvl2pPr marL="914400" lvl="1" indent="-304800" algn="l">
              <a:lnSpc>
                <a:spcPct val="90000"/>
              </a:lnSpc>
              <a:spcBef>
                <a:spcPts val="500"/>
              </a:spcBef>
              <a:spcAft>
                <a:spcPts val="0"/>
              </a:spcAft>
              <a:buClr>
                <a:schemeClr val="dk1"/>
              </a:buClr>
              <a:buSzPts val="1200"/>
              <a:buChar char="•"/>
              <a:defRPr sz="1200"/>
            </a:lvl2pPr>
            <a:lvl3pPr marL="1371600" lvl="2" indent="-298450" algn="l">
              <a:lnSpc>
                <a:spcPct val="90000"/>
              </a:lnSpc>
              <a:spcBef>
                <a:spcPts val="500"/>
              </a:spcBef>
              <a:spcAft>
                <a:spcPts val="0"/>
              </a:spcAft>
              <a:buClr>
                <a:schemeClr val="dk1"/>
              </a:buClr>
              <a:buSzPts val="1100"/>
              <a:buChar char="o"/>
              <a:defRPr sz="1100"/>
            </a:lvl3pPr>
            <a:lvl4pPr marL="1828800" lvl="3" indent="-295275" algn="l">
              <a:lnSpc>
                <a:spcPct val="90000"/>
              </a:lnSpc>
              <a:spcBef>
                <a:spcPts val="500"/>
              </a:spcBef>
              <a:spcAft>
                <a:spcPts val="0"/>
              </a:spcAft>
              <a:buClr>
                <a:schemeClr val="dk1"/>
              </a:buClr>
              <a:buSzPts val="1050"/>
              <a:buChar char="−"/>
              <a:defRPr sz="1050"/>
            </a:lvl4pPr>
            <a:lvl5pPr marL="2286000" lvl="4" indent="-295275" algn="l">
              <a:lnSpc>
                <a:spcPct val="90000"/>
              </a:lnSpc>
              <a:spcBef>
                <a:spcPts val="500"/>
              </a:spcBef>
              <a:spcAft>
                <a:spcPts val="0"/>
              </a:spcAft>
              <a:buClr>
                <a:schemeClr val="dk1"/>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42"/>
          <p:cNvSpPr txBox="1">
            <a:spLocks noGrp="1"/>
          </p:cNvSpPr>
          <p:nvPr>
            <p:ph type="body" idx="7"/>
          </p:nvPr>
        </p:nvSpPr>
        <p:spPr>
          <a:xfrm>
            <a:off x="6235423" y="1613430"/>
            <a:ext cx="2564586"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400"/>
              <a:buNone/>
              <a:defRPr sz="1400" b="1">
                <a:latin typeface="Avenir Next LT Pro" panose="020B05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42"/>
          <p:cNvSpPr txBox="1">
            <a:spLocks noGrp="1"/>
          </p:cNvSpPr>
          <p:nvPr>
            <p:ph type="body" idx="8"/>
          </p:nvPr>
        </p:nvSpPr>
        <p:spPr>
          <a:xfrm>
            <a:off x="6241099" y="2510632"/>
            <a:ext cx="2564584"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latin typeface="Avenir Next LT Pro" panose="020B0504020202020204" pitchFamily="34" charset="0"/>
              </a:defRPr>
            </a:lvl1pPr>
            <a:lvl2pPr marL="914400" lvl="1" indent="-304800" algn="l">
              <a:lnSpc>
                <a:spcPct val="90000"/>
              </a:lnSpc>
              <a:spcBef>
                <a:spcPts val="500"/>
              </a:spcBef>
              <a:spcAft>
                <a:spcPts val="0"/>
              </a:spcAft>
              <a:buClr>
                <a:schemeClr val="dk1"/>
              </a:buClr>
              <a:buSzPts val="1200"/>
              <a:buChar char="•"/>
              <a:defRPr sz="1200"/>
            </a:lvl2pPr>
            <a:lvl3pPr marL="1371600" lvl="2" indent="-298450" algn="l">
              <a:lnSpc>
                <a:spcPct val="90000"/>
              </a:lnSpc>
              <a:spcBef>
                <a:spcPts val="500"/>
              </a:spcBef>
              <a:spcAft>
                <a:spcPts val="0"/>
              </a:spcAft>
              <a:buClr>
                <a:schemeClr val="dk1"/>
              </a:buClr>
              <a:buSzPts val="1100"/>
              <a:buChar char="o"/>
              <a:defRPr sz="1100"/>
            </a:lvl3pPr>
            <a:lvl4pPr marL="1828800" lvl="3" indent="-295275" algn="l">
              <a:lnSpc>
                <a:spcPct val="90000"/>
              </a:lnSpc>
              <a:spcBef>
                <a:spcPts val="500"/>
              </a:spcBef>
              <a:spcAft>
                <a:spcPts val="0"/>
              </a:spcAft>
              <a:buClr>
                <a:schemeClr val="dk1"/>
              </a:buClr>
              <a:buSzPts val="1050"/>
              <a:buChar char="−"/>
              <a:defRPr sz="1050"/>
            </a:lvl4pPr>
            <a:lvl5pPr marL="2286000" lvl="4" indent="-295275" algn="l">
              <a:lnSpc>
                <a:spcPct val="90000"/>
              </a:lnSpc>
              <a:spcBef>
                <a:spcPts val="500"/>
              </a:spcBef>
              <a:spcAft>
                <a:spcPts val="0"/>
              </a:spcAft>
              <a:buClr>
                <a:schemeClr val="dk1"/>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1758276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no bkgd">
  <p:cSld name="Title Slide no bkgd">
    <p:spTree>
      <p:nvGrpSpPr>
        <p:cNvPr id="1" name="Shape 68"/>
        <p:cNvGrpSpPr/>
        <p:nvPr/>
      </p:nvGrpSpPr>
      <p:grpSpPr>
        <a:xfrm>
          <a:off x="0" y="0"/>
          <a:ext cx="0" cy="0"/>
          <a:chOff x="0" y="0"/>
          <a:chExt cx="0" cy="0"/>
        </a:xfrm>
      </p:grpSpPr>
      <p:grpSp>
        <p:nvGrpSpPr>
          <p:cNvPr id="69" name="Google Shape;69;p43"/>
          <p:cNvGrpSpPr/>
          <p:nvPr/>
        </p:nvGrpSpPr>
        <p:grpSpPr>
          <a:xfrm>
            <a:off x="702214" y="780933"/>
            <a:ext cx="3494345" cy="745107"/>
            <a:chOff x="611188" y="-279400"/>
            <a:chExt cx="3767138" cy="803275"/>
          </a:xfrm>
        </p:grpSpPr>
        <p:sp>
          <p:nvSpPr>
            <p:cNvPr id="70" name="Google Shape;70;p43"/>
            <p:cNvSpPr/>
            <p:nvPr/>
          </p:nvSpPr>
          <p:spPr>
            <a:xfrm>
              <a:off x="1885951" y="438150"/>
              <a:ext cx="60325" cy="63500"/>
            </a:xfrm>
            <a:custGeom>
              <a:avLst/>
              <a:gdLst/>
              <a:ahLst/>
              <a:cxnLst/>
              <a:rect l="l" t="t" r="r" b="b"/>
              <a:pathLst>
                <a:path w="73" h="78" extrusionOk="0">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1" name="Google Shape;71;p43"/>
            <p:cNvSpPr/>
            <p:nvPr/>
          </p:nvSpPr>
          <p:spPr>
            <a:xfrm>
              <a:off x="1152526" y="414338"/>
              <a:ext cx="74613" cy="87313"/>
            </a:xfrm>
            <a:custGeom>
              <a:avLst/>
              <a:gdLst/>
              <a:ahLst/>
              <a:cxnLst/>
              <a:rect l="l" t="t" r="r" b="b"/>
              <a:pathLst>
                <a:path w="89" h="106" extrusionOk="0">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2" name="Google Shape;72;p43"/>
            <p:cNvSpPr/>
            <p:nvPr/>
          </p:nvSpPr>
          <p:spPr>
            <a:xfrm>
              <a:off x="1246188" y="436563"/>
              <a:ext cx="34925" cy="63500"/>
            </a:xfrm>
            <a:custGeom>
              <a:avLst/>
              <a:gdLst/>
              <a:ahLst/>
              <a:cxnLst/>
              <a:rect l="l" t="t" r="r" b="b"/>
              <a:pathLst>
                <a:path w="43" h="77" extrusionOk="0">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3" name="Google Shape;73;p43"/>
            <p:cNvSpPr/>
            <p:nvPr/>
          </p:nvSpPr>
          <p:spPr>
            <a:xfrm>
              <a:off x="1284288" y="438150"/>
              <a:ext cx="60325" cy="63500"/>
            </a:xfrm>
            <a:custGeom>
              <a:avLst/>
              <a:gdLst/>
              <a:ahLst/>
              <a:cxnLst/>
              <a:rect l="l" t="t" r="r" b="b"/>
              <a:pathLst>
                <a:path w="72" h="78" extrusionOk="0">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4" name="Google Shape;74;p43"/>
            <p:cNvSpPr/>
            <p:nvPr/>
          </p:nvSpPr>
          <p:spPr>
            <a:xfrm>
              <a:off x="1350963" y="438150"/>
              <a:ext cx="90488" cy="61913"/>
            </a:xfrm>
            <a:custGeom>
              <a:avLst/>
              <a:gdLst/>
              <a:ahLst/>
              <a:cxnLst/>
              <a:rect l="l" t="t" r="r" b="b"/>
              <a:pathLst>
                <a:path w="57" h="39" extrusionOk="0">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5" name="Google Shape;75;p43"/>
            <p:cNvSpPr/>
            <p:nvPr/>
          </p:nvSpPr>
          <p:spPr>
            <a:xfrm>
              <a:off x="1446213" y="422275"/>
              <a:ext cx="38100" cy="79375"/>
            </a:xfrm>
            <a:custGeom>
              <a:avLst/>
              <a:gdLst/>
              <a:ahLst/>
              <a:cxnLst/>
              <a:rect l="l" t="t" r="r" b="b"/>
              <a:pathLst>
                <a:path w="46" h="97" extrusionOk="0">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6" name="Google Shape;76;p43"/>
            <p:cNvSpPr/>
            <p:nvPr/>
          </p:nvSpPr>
          <p:spPr>
            <a:xfrm>
              <a:off x="1497013" y="412750"/>
              <a:ext cx="52388" cy="87313"/>
            </a:xfrm>
            <a:custGeom>
              <a:avLst/>
              <a:gdLst/>
              <a:ahLst/>
              <a:cxnLst/>
              <a:rect l="l" t="t" r="r" b="b"/>
              <a:pathLst>
                <a:path w="64" h="106" extrusionOk="0">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7" name="Google Shape;77;p43"/>
            <p:cNvSpPr/>
            <p:nvPr/>
          </p:nvSpPr>
          <p:spPr>
            <a:xfrm>
              <a:off x="1581151" y="415925"/>
              <a:ext cx="77788" cy="84138"/>
            </a:xfrm>
            <a:custGeom>
              <a:avLst/>
              <a:gdLst/>
              <a:ahLst/>
              <a:cxnLst/>
              <a:rect l="l" t="t" r="r" b="b"/>
              <a:pathLst>
                <a:path w="49" h="53" extrusionOk="0">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8" name="Google Shape;78;p43"/>
            <p:cNvSpPr/>
            <p:nvPr/>
          </p:nvSpPr>
          <p:spPr>
            <a:xfrm>
              <a:off x="1663701" y="412750"/>
              <a:ext cx="58738" cy="88900"/>
            </a:xfrm>
            <a:custGeom>
              <a:avLst/>
              <a:gdLst/>
              <a:ahLst/>
              <a:cxnLst/>
              <a:rect l="l" t="t" r="r" b="b"/>
              <a:pathLst>
                <a:path w="71" h="108" extrusionOk="0">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9" name="Google Shape;79;p43"/>
            <p:cNvSpPr/>
            <p:nvPr/>
          </p:nvSpPr>
          <p:spPr>
            <a:xfrm>
              <a:off x="1733551" y="438150"/>
              <a:ext cx="60325" cy="61913"/>
            </a:xfrm>
            <a:custGeom>
              <a:avLst/>
              <a:gdLst/>
              <a:ahLst/>
              <a:cxnLst/>
              <a:rect l="l" t="t" r="r" b="b"/>
              <a:pathLst>
                <a:path w="38" h="39" extrusionOk="0">
                  <a:moveTo>
                    <a:pt x="18" y="32"/>
                  </a:moveTo>
                  <a:lnTo>
                    <a:pt x="8" y="0"/>
                  </a:lnTo>
                  <a:lnTo>
                    <a:pt x="0" y="0"/>
                  </a:lnTo>
                  <a:lnTo>
                    <a:pt x="15" y="39"/>
                  </a:lnTo>
                  <a:lnTo>
                    <a:pt x="23" y="39"/>
                  </a:lnTo>
                  <a:lnTo>
                    <a:pt x="38" y="0"/>
                  </a:lnTo>
                  <a:lnTo>
                    <a:pt x="29" y="0"/>
                  </a:lnTo>
                  <a:lnTo>
                    <a:pt x="18" y="32"/>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80" name="Google Shape;80;p43"/>
            <p:cNvSpPr/>
            <p:nvPr/>
          </p:nvSpPr>
          <p:spPr>
            <a:xfrm>
              <a:off x="1801813" y="411163"/>
              <a:ext cx="15875" cy="14288"/>
            </a:xfrm>
            <a:custGeom>
              <a:avLst/>
              <a:gdLst/>
              <a:ahLst/>
              <a:cxnLst/>
              <a:rect l="l" t="t" r="r" b="b"/>
              <a:pathLst>
                <a:path w="19" h="18" extrusionOk="0">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81" name="Google Shape;81;p43"/>
            <p:cNvSpPr/>
            <p:nvPr/>
          </p:nvSpPr>
          <p:spPr>
            <a:xfrm>
              <a:off x="1804988" y="438150"/>
              <a:ext cx="11113" cy="61913"/>
            </a:xfrm>
            <a:prstGeom prst="rect">
              <a:avLst/>
            </a:pr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82" name="Google Shape;82;p43"/>
            <p:cNvSpPr/>
            <p:nvPr/>
          </p:nvSpPr>
          <p:spPr>
            <a:xfrm>
              <a:off x="1828801" y="436563"/>
              <a:ext cx="47625" cy="65088"/>
            </a:xfrm>
            <a:custGeom>
              <a:avLst/>
              <a:gdLst/>
              <a:ahLst/>
              <a:cxnLst/>
              <a:rect l="l" t="t" r="r" b="b"/>
              <a:pathLst>
                <a:path w="59" h="79" extrusionOk="0">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83" name="Google Shape;83;p43"/>
            <p:cNvSpPr/>
            <p:nvPr/>
          </p:nvSpPr>
          <p:spPr>
            <a:xfrm>
              <a:off x="1960563" y="436563"/>
              <a:ext cx="36513" cy="63500"/>
            </a:xfrm>
            <a:custGeom>
              <a:avLst/>
              <a:gdLst/>
              <a:ahLst/>
              <a:cxnLst/>
              <a:rect l="l" t="t" r="r" b="b"/>
              <a:pathLst>
                <a:path w="43" h="77" extrusionOk="0">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84" name="Google Shape;84;p43"/>
            <p:cNvSpPr/>
            <p:nvPr/>
          </p:nvSpPr>
          <p:spPr>
            <a:xfrm>
              <a:off x="2000251" y="438150"/>
              <a:ext cx="58738" cy="85725"/>
            </a:xfrm>
            <a:custGeom>
              <a:avLst/>
              <a:gdLst/>
              <a:ahLst/>
              <a:cxnLst/>
              <a:rect l="l" t="t" r="r" b="b"/>
              <a:pathLst>
                <a:path w="72" h="103" extrusionOk="0">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85" name="Google Shape;85;p43"/>
            <p:cNvSpPr/>
            <p:nvPr/>
          </p:nvSpPr>
          <p:spPr>
            <a:xfrm>
              <a:off x="1547813" y="-96838"/>
              <a:ext cx="352425" cy="422275"/>
            </a:xfrm>
            <a:custGeom>
              <a:avLst/>
              <a:gdLst/>
              <a:ahLst/>
              <a:cxnLst/>
              <a:rect l="l" t="t" r="r" b="b"/>
              <a:pathLst>
                <a:path w="425" h="510" extrusionOk="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86" name="Google Shape;86;p43"/>
            <p:cNvSpPr/>
            <p:nvPr/>
          </p:nvSpPr>
          <p:spPr>
            <a:xfrm>
              <a:off x="1139826" y="-103188"/>
              <a:ext cx="347663" cy="436563"/>
            </a:xfrm>
            <a:custGeom>
              <a:avLst/>
              <a:gdLst/>
              <a:ahLst/>
              <a:cxnLst/>
              <a:rect l="l" t="t" r="r" b="b"/>
              <a:pathLst>
                <a:path w="420" h="527" extrusionOk="0">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87" name="Google Shape;87;p43"/>
            <p:cNvSpPr/>
            <p:nvPr/>
          </p:nvSpPr>
          <p:spPr>
            <a:xfrm>
              <a:off x="1968501" y="-96838"/>
              <a:ext cx="88900" cy="422275"/>
            </a:xfrm>
            <a:prstGeom prst="rect">
              <a:avLst/>
            </a:pr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88" name="Google Shape;88;p43"/>
            <p:cNvSpPr/>
            <p:nvPr/>
          </p:nvSpPr>
          <p:spPr>
            <a:xfrm>
              <a:off x="2498726" y="-31750"/>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89" name="Google Shape;89;p43"/>
            <p:cNvSpPr/>
            <p:nvPr/>
          </p:nvSpPr>
          <p:spPr>
            <a:xfrm>
              <a:off x="2611438" y="-3175"/>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90" name="Google Shape;90;p43"/>
            <p:cNvSpPr/>
            <p:nvPr/>
          </p:nvSpPr>
          <p:spPr>
            <a:xfrm>
              <a:off x="2670176" y="-36513"/>
              <a:ext cx="20638" cy="117475"/>
            </a:xfrm>
            <a:custGeom>
              <a:avLst/>
              <a:gdLst/>
              <a:ahLst/>
              <a:cxnLst/>
              <a:rect l="l" t="t" r="r" b="b"/>
              <a:pathLst>
                <a:path w="25" h="143" extrusionOk="0">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91" name="Google Shape;91;p43"/>
            <p:cNvSpPr/>
            <p:nvPr/>
          </p:nvSpPr>
          <p:spPr>
            <a:xfrm>
              <a:off x="2701926" y="-1588"/>
              <a:ext cx="80963" cy="82550"/>
            </a:xfrm>
            <a:custGeom>
              <a:avLst/>
              <a:gdLst/>
              <a:ahLst/>
              <a:cxnLst/>
              <a:rect l="l" t="t" r="r" b="b"/>
              <a:pathLst>
                <a:path w="51" h="52" extrusionOk="0">
                  <a:moveTo>
                    <a:pt x="31" y="52"/>
                  </a:moveTo>
                  <a:lnTo>
                    <a:pt x="20" y="52"/>
                  </a:lnTo>
                  <a:lnTo>
                    <a:pt x="0" y="0"/>
                  </a:lnTo>
                  <a:lnTo>
                    <a:pt x="11" y="0"/>
                  </a:lnTo>
                  <a:lnTo>
                    <a:pt x="25" y="42"/>
                  </a:lnTo>
                  <a:lnTo>
                    <a:pt x="40" y="0"/>
                  </a:lnTo>
                  <a:lnTo>
                    <a:pt x="51" y="0"/>
                  </a:lnTo>
                  <a:lnTo>
                    <a:pt x="31" y="52"/>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92" name="Google Shape;92;p43"/>
            <p:cNvSpPr/>
            <p:nvPr/>
          </p:nvSpPr>
          <p:spPr>
            <a:xfrm>
              <a:off x="2789238" y="-3175"/>
              <a:ext cx="74613" cy="85725"/>
            </a:xfrm>
            <a:custGeom>
              <a:avLst/>
              <a:gdLst/>
              <a:ahLst/>
              <a:cxnLst/>
              <a:rect l="l" t="t" r="r" b="b"/>
              <a:pathLst>
                <a:path w="90" h="103" extrusionOk="0">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93" name="Google Shape;93;p43"/>
            <p:cNvSpPr/>
            <p:nvPr/>
          </p:nvSpPr>
          <p:spPr>
            <a:xfrm>
              <a:off x="2882901" y="-3175"/>
              <a:ext cx="68263"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94" name="Google Shape;94;p43"/>
            <p:cNvSpPr/>
            <p:nvPr/>
          </p:nvSpPr>
          <p:spPr>
            <a:xfrm>
              <a:off x="3006726" y="-34925"/>
              <a:ext cx="79375" cy="117475"/>
            </a:xfrm>
            <a:custGeom>
              <a:avLst/>
              <a:gdLst/>
              <a:ahLst/>
              <a:cxnLst/>
              <a:rect l="l" t="t" r="r" b="b"/>
              <a:pathLst>
                <a:path w="95" h="142" extrusionOk="0">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95" name="Google Shape;95;p43"/>
            <p:cNvSpPr/>
            <p:nvPr/>
          </p:nvSpPr>
          <p:spPr>
            <a:xfrm>
              <a:off x="3094038" y="-1588"/>
              <a:ext cx="79375" cy="114300"/>
            </a:xfrm>
            <a:custGeom>
              <a:avLst/>
              <a:gdLst/>
              <a:ahLst/>
              <a:cxnLst/>
              <a:rect l="l" t="t" r="r" b="b"/>
              <a:pathLst>
                <a:path w="96" h="136" extrusionOk="0">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96" name="Google Shape;96;p43"/>
            <p:cNvSpPr/>
            <p:nvPr/>
          </p:nvSpPr>
          <p:spPr>
            <a:xfrm>
              <a:off x="3219451" y="-31750"/>
              <a:ext cx="17463" cy="112713"/>
            </a:xfrm>
            <a:prstGeom prst="rect">
              <a:avLst/>
            </a:pr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97" name="Google Shape;97;p43"/>
            <p:cNvSpPr/>
            <p:nvPr/>
          </p:nvSpPr>
          <p:spPr>
            <a:xfrm>
              <a:off x="3263901" y="-3175"/>
              <a:ext cx="69850"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98" name="Google Shape;98;p43"/>
            <p:cNvSpPr/>
            <p:nvPr/>
          </p:nvSpPr>
          <p:spPr>
            <a:xfrm>
              <a:off x="3349626" y="-3175"/>
              <a:ext cx="63500" cy="85725"/>
            </a:xfrm>
            <a:custGeom>
              <a:avLst/>
              <a:gdLst/>
              <a:ahLst/>
              <a:cxnLst/>
              <a:rect l="l" t="t" r="r" b="b"/>
              <a:pathLst>
                <a:path w="78" h="103" extrusionOk="0">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99" name="Google Shape;99;p43"/>
            <p:cNvSpPr/>
            <p:nvPr/>
          </p:nvSpPr>
          <p:spPr>
            <a:xfrm>
              <a:off x="3429001" y="-36513"/>
              <a:ext cx="20638" cy="117475"/>
            </a:xfrm>
            <a:custGeom>
              <a:avLst/>
              <a:gdLst/>
              <a:ahLst/>
              <a:cxnLst/>
              <a:rect l="l" t="t" r="r" b="b"/>
              <a:pathLst>
                <a:path w="26" h="143" extrusionOk="0">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00" name="Google Shape;100;p43"/>
            <p:cNvSpPr/>
            <p:nvPr/>
          </p:nvSpPr>
          <p:spPr>
            <a:xfrm>
              <a:off x="3465513" y="-3175"/>
              <a:ext cx="77788" cy="115888"/>
            </a:xfrm>
            <a:custGeom>
              <a:avLst/>
              <a:gdLst/>
              <a:ahLst/>
              <a:cxnLst/>
              <a:rect l="l" t="t" r="r" b="b"/>
              <a:pathLst>
                <a:path w="94" h="138" extrusionOk="0">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01" name="Google Shape;101;p43"/>
            <p:cNvSpPr/>
            <p:nvPr/>
          </p:nvSpPr>
          <p:spPr>
            <a:xfrm>
              <a:off x="3568701" y="-34925"/>
              <a:ext cx="69850" cy="115888"/>
            </a:xfrm>
            <a:custGeom>
              <a:avLst/>
              <a:gdLst/>
              <a:ahLst/>
              <a:cxnLst/>
              <a:rect l="l" t="t" r="r" b="b"/>
              <a:pathLst>
                <a:path w="85" h="141" extrusionOk="0">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02" name="Google Shape;102;p43"/>
            <p:cNvSpPr/>
            <p:nvPr/>
          </p:nvSpPr>
          <p:spPr>
            <a:xfrm>
              <a:off x="3654426" y="-23813"/>
              <a:ext cx="50800" cy="106363"/>
            </a:xfrm>
            <a:custGeom>
              <a:avLst/>
              <a:gdLst/>
              <a:ahLst/>
              <a:cxnLst/>
              <a:rect l="l" t="t" r="r" b="b"/>
              <a:pathLst>
                <a:path w="61" h="128" extrusionOk="0">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03" name="Google Shape;103;p43"/>
            <p:cNvSpPr/>
            <p:nvPr/>
          </p:nvSpPr>
          <p:spPr>
            <a:xfrm>
              <a:off x="3711576" y="-3175"/>
              <a:ext cx="63500" cy="85725"/>
            </a:xfrm>
            <a:custGeom>
              <a:avLst/>
              <a:gdLst/>
              <a:ahLst/>
              <a:cxnLst/>
              <a:rect l="l" t="t" r="r" b="b"/>
              <a:pathLst>
                <a:path w="78" h="103" extrusionOk="0">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04" name="Google Shape;104;p43"/>
            <p:cNvSpPr/>
            <p:nvPr/>
          </p:nvSpPr>
          <p:spPr>
            <a:xfrm>
              <a:off x="2498726" y="157163"/>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05" name="Google Shape;105;p43"/>
            <p:cNvSpPr/>
            <p:nvPr/>
          </p:nvSpPr>
          <p:spPr>
            <a:xfrm>
              <a:off x="2605088"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06" name="Google Shape;106;p43"/>
            <p:cNvSpPr/>
            <p:nvPr/>
          </p:nvSpPr>
          <p:spPr>
            <a:xfrm>
              <a:off x="2697163" y="153988"/>
              <a:ext cx="15875" cy="115888"/>
            </a:xfrm>
            <a:prstGeom prst="rect">
              <a:avLst/>
            </a:pr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07" name="Google Shape;107;p43"/>
            <p:cNvSpPr/>
            <p:nvPr/>
          </p:nvSpPr>
          <p:spPr>
            <a:xfrm>
              <a:off x="2736851" y="150813"/>
              <a:ext cx="20638" cy="119063"/>
            </a:xfrm>
            <a:custGeom>
              <a:avLst/>
              <a:gdLst/>
              <a:ahLst/>
              <a:cxnLst/>
              <a:rect l="l" t="t" r="r" b="b"/>
              <a:pathLst>
                <a:path w="25" h="144" extrusionOk="0">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08" name="Google Shape;108;p43"/>
            <p:cNvSpPr/>
            <p:nvPr/>
          </p:nvSpPr>
          <p:spPr>
            <a:xfrm>
              <a:off x="2768601" y="188913"/>
              <a:ext cx="79375" cy="80963"/>
            </a:xfrm>
            <a:custGeom>
              <a:avLst/>
              <a:gdLst/>
              <a:ahLst/>
              <a:cxnLst/>
              <a:rect l="l" t="t" r="r" b="b"/>
              <a:pathLst>
                <a:path w="50" h="51" extrusionOk="0">
                  <a:moveTo>
                    <a:pt x="30" y="51"/>
                  </a:moveTo>
                  <a:lnTo>
                    <a:pt x="19" y="51"/>
                  </a:lnTo>
                  <a:lnTo>
                    <a:pt x="0" y="0"/>
                  </a:lnTo>
                  <a:lnTo>
                    <a:pt x="10" y="0"/>
                  </a:lnTo>
                  <a:lnTo>
                    <a:pt x="25" y="41"/>
                  </a:lnTo>
                  <a:lnTo>
                    <a:pt x="39" y="0"/>
                  </a:lnTo>
                  <a:lnTo>
                    <a:pt x="50" y="0"/>
                  </a:lnTo>
                  <a:lnTo>
                    <a:pt x="30" y="51"/>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09" name="Google Shape;109;p43"/>
            <p:cNvSpPr/>
            <p:nvPr/>
          </p:nvSpPr>
          <p:spPr>
            <a:xfrm>
              <a:off x="2855913" y="185738"/>
              <a:ext cx="74613" cy="85725"/>
            </a:xfrm>
            <a:custGeom>
              <a:avLst/>
              <a:gdLst/>
              <a:ahLst/>
              <a:cxnLst/>
              <a:rect l="l" t="t" r="r" b="b"/>
              <a:pathLst>
                <a:path w="90" h="103" extrusionOk="0">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10" name="Google Shape;110;p43"/>
            <p:cNvSpPr/>
            <p:nvPr/>
          </p:nvSpPr>
          <p:spPr>
            <a:xfrm>
              <a:off x="2947988" y="185738"/>
              <a:ext cx="47625"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11" name="Google Shape;111;p43"/>
            <p:cNvSpPr/>
            <p:nvPr/>
          </p:nvSpPr>
          <p:spPr>
            <a:xfrm>
              <a:off x="2998788" y="185738"/>
              <a:ext cx="74613" cy="85725"/>
            </a:xfrm>
            <a:custGeom>
              <a:avLst/>
              <a:gdLst/>
              <a:ahLst/>
              <a:cxnLst/>
              <a:rect l="l" t="t" r="r" b="b"/>
              <a:pathLst>
                <a:path w="90" h="103" extrusionOk="0">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12" name="Google Shape;112;p43"/>
            <p:cNvSpPr/>
            <p:nvPr/>
          </p:nvSpPr>
          <p:spPr>
            <a:xfrm>
              <a:off x="3084513" y="153988"/>
              <a:ext cx="77788" cy="117475"/>
            </a:xfrm>
            <a:custGeom>
              <a:avLst/>
              <a:gdLst/>
              <a:ahLst/>
              <a:cxnLst/>
              <a:rect l="l" t="t" r="r" b="b"/>
              <a:pathLst>
                <a:path w="94" h="143" extrusionOk="0">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13" name="Google Shape;113;p43"/>
            <p:cNvSpPr/>
            <p:nvPr/>
          </p:nvSpPr>
          <p:spPr>
            <a:xfrm>
              <a:off x="3209926" y="152400"/>
              <a:ext cx="53975" cy="117475"/>
            </a:xfrm>
            <a:custGeom>
              <a:avLst/>
              <a:gdLst/>
              <a:ahLst/>
              <a:cxnLst/>
              <a:rect l="l" t="t" r="r" b="b"/>
              <a:pathLst>
                <a:path w="64" h="142" extrusionOk="0">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14" name="Google Shape;114;p43"/>
            <p:cNvSpPr/>
            <p:nvPr/>
          </p:nvSpPr>
          <p:spPr>
            <a:xfrm>
              <a:off x="3270251" y="185738"/>
              <a:ext cx="46038"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15" name="Google Shape;115;p43"/>
            <p:cNvSpPr/>
            <p:nvPr/>
          </p:nvSpPr>
          <p:spPr>
            <a:xfrm>
              <a:off x="3321051" y="185738"/>
              <a:ext cx="79375" cy="85725"/>
            </a:xfrm>
            <a:custGeom>
              <a:avLst/>
              <a:gdLst/>
              <a:ahLst/>
              <a:cxnLst/>
              <a:rect l="l" t="t" r="r" b="b"/>
              <a:pathLst>
                <a:path w="96" h="102" extrusionOk="0">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16" name="Google Shape;116;p43"/>
            <p:cNvSpPr/>
            <p:nvPr/>
          </p:nvSpPr>
          <p:spPr>
            <a:xfrm>
              <a:off x="3419476" y="185738"/>
              <a:ext cx="117475" cy="84138"/>
            </a:xfrm>
            <a:custGeom>
              <a:avLst/>
              <a:gdLst/>
              <a:ahLst/>
              <a:cxnLst/>
              <a:rect l="l" t="t" r="r" b="b"/>
              <a:pathLst>
                <a:path w="142" h="101" extrusionOk="0">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17" name="Google Shape;117;p43"/>
            <p:cNvSpPr/>
            <p:nvPr/>
          </p:nvSpPr>
          <p:spPr>
            <a:xfrm>
              <a:off x="3594101" y="157163"/>
              <a:ext cx="69850" cy="112713"/>
            </a:xfrm>
            <a:custGeom>
              <a:avLst/>
              <a:gdLst/>
              <a:ahLst/>
              <a:cxnLst/>
              <a:rect l="l" t="t" r="r" b="b"/>
              <a:pathLst>
                <a:path w="44" h="71" extrusionOk="0">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18" name="Google Shape;118;p43"/>
            <p:cNvSpPr/>
            <p:nvPr/>
          </p:nvSpPr>
          <p:spPr>
            <a:xfrm>
              <a:off x="3671888" y="188913"/>
              <a:ext cx="77788" cy="80963"/>
            </a:xfrm>
            <a:custGeom>
              <a:avLst/>
              <a:gdLst/>
              <a:ahLst/>
              <a:cxnLst/>
              <a:rect l="l" t="t" r="r" b="b"/>
              <a:pathLst>
                <a:path w="49" h="51" extrusionOk="0">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19" name="Google Shape;119;p43"/>
            <p:cNvSpPr/>
            <p:nvPr/>
          </p:nvSpPr>
          <p:spPr>
            <a:xfrm>
              <a:off x="3763963" y="185738"/>
              <a:ext cx="77788" cy="114300"/>
            </a:xfrm>
            <a:custGeom>
              <a:avLst/>
              <a:gdLst/>
              <a:ahLst/>
              <a:cxnLst/>
              <a:rect l="l" t="t" r="r" b="b"/>
              <a:pathLst>
                <a:path w="94" h="136" extrusionOk="0">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20" name="Google Shape;120;p43"/>
            <p:cNvSpPr/>
            <p:nvPr/>
          </p:nvSpPr>
          <p:spPr>
            <a:xfrm>
              <a:off x="3852863"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21" name="Google Shape;121;p43"/>
            <p:cNvSpPr/>
            <p:nvPr/>
          </p:nvSpPr>
          <p:spPr>
            <a:xfrm>
              <a:off x="3946526" y="185738"/>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22" name="Google Shape;122;p43"/>
            <p:cNvSpPr/>
            <p:nvPr/>
          </p:nvSpPr>
          <p:spPr>
            <a:xfrm>
              <a:off x="4005263" y="150813"/>
              <a:ext cx="20638" cy="119063"/>
            </a:xfrm>
            <a:custGeom>
              <a:avLst/>
              <a:gdLst/>
              <a:ahLst/>
              <a:cxnLst/>
              <a:rect l="l" t="t" r="r" b="b"/>
              <a:pathLst>
                <a:path w="26" h="144" extrusionOk="0">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23" name="Google Shape;123;p43"/>
            <p:cNvSpPr/>
            <p:nvPr/>
          </p:nvSpPr>
          <p:spPr>
            <a:xfrm>
              <a:off x="4041776"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24" name="Google Shape;124;p43"/>
            <p:cNvSpPr/>
            <p:nvPr/>
          </p:nvSpPr>
          <p:spPr>
            <a:xfrm>
              <a:off x="4135438" y="185738"/>
              <a:ext cx="69850" cy="84138"/>
            </a:xfrm>
            <a:custGeom>
              <a:avLst/>
              <a:gdLst/>
              <a:ahLst/>
              <a:cxnLst/>
              <a:rect l="l" t="t" r="r" b="b"/>
              <a:pathLst>
                <a:path w="84" h="101" extrusionOk="0">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25" name="Google Shape;125;p43"/>
            <p:cNvSpPr/>
            <p:nvPr/>
          </p:nvSpPr>
          <p:spPr>
            <a:xfrm>
              <a:off x="4221163" y="185738"/>
              <a:ext cx="71438" cy="85725"/>
            </a:xfrm>
            <a:custGeom>
              <a:avLst/>
              <a:gdLst/>
              <a:ahLst/>
              <a:cxnLst/>
              <a:rect l="l" t="t" r="r" b="b"/>
              <a:pathLst>
                <a:path w="86" h="103" extrusionOk="0">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26" name="Google Shape;126;p43"/>
            <p:cNvSpPr/>
            <p:nvPr/>
          </p:nvSpPr>
          <p:spPr>
            <a:xfrm>
              <a:off x="4303713" y="185738"/>
              <a:ext cx="74613" cy="85725"/>
            </a:xfrm>
            <a:custGeom>
              <a:avLst/>
              <a:gdLst/>
              <a:ahLst/>
              <a:cxnLst/>
              <a:rect l="l" t="t" r="r" b="b"/>
              <a:pathLst>
                <a:path w="90" h="103" extrusionOk="0">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27" name="Google Shape;127;p43"/>
            <p:cNvSpPr/>
            <p:nvPr/>
          </p:nvSpPr>
          <p:spPr>
            <a:xfrm>
              <a:off x="2271713" y="-269875"/>
              <a:ext cx="12700" cy="773113"/>
            </a:xfrm>
            <a:prstGeom prst="rect">
              <a:avLst/>
            </a:pr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28" name="Google Shape;128;p43"/>
            <p:cNvSpPr/>
            <p:nvPr/>
          </p:nvSpPr>
          <p:spPr>
            <a:xfrm>
              <a:off x="911226" y="-279400"/>
              <a:ext cx="119063" cy="120650"/>
            </a:xfrm>
            <a:prstGeom prst="ellipse">
              <a:avLst/>
            </a:prstGeom>
            <a:solidFill>
              <a:srgbClr val="0332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29" name="Google Shape;129;p43"/>
            <p:cNvSpPr/>
            <p:nvPr/>
          </p:nvSpPr>
          <p:spPr>
            <a:xfrm>
              <a:off x="752476" y="-269875"/>
              <a:ext cx="101600" cy="101600"/>
            </a:xfrm>
            <a:prstGeom prst="ellipse">
              <a:avLst/>
            </a:prstGeom>
            <a:solidFill>
              <a:srgbClr val="2193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30" name="Google Shape;130;p43"/>
            <p:cNvSpPr/>
            <p:nvPr/>
          </p:nvSpPr>
          <p:spPr>
            <a:xfrm>
              <a:off x="919163" y="-103188"/>
              <a:ext cx="101600" cy="101600"/>
            </a:xfrm>
            <a:prstGeom prst="ellipse">
              <a:avLst/>
            </a:prstGeom>
            <a:solidFill>
              <a:srgbClr val="2193D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31" name="Google Shape;131;p43"/>
            <p:cNvSpPr/>
            <p:nvPr/>
          </p:nvSpPr>
          <p:spPr>
            <a:xfrm>
              <a:off x="927101" y="53975"/>
              <a:ext cx="85725" cy="87313"/>
            </a:xfrm>
            <a:prstGeom prst="ellipse">
              <a:avLst/>
            </a:prstGeom>
            <a:solidFill>
              <a:srgbClr val="7AC3F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32" name="Google Shape;132;p43"/>
            <p:cNvSpPr/>
            <p:nvPr/>
          </p:nvSpPr>
          <p:spPr>
            <a:xfrm>
              <a:off x="760413" y="-95250"/>
              <a:ext cx="87313" cy="87313"/>
            </a:xfrm>
            <a:prstGeom prst="ellipse">
              <a:avLst/>
            </a:prstGeom>
            <a:solidFill>
              <a:srgbClr val="7AC3F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33" name="Google Shape;133;p43"/>
            <p:cNvSpPr/>
            <p:nvPr/>
          </p:nvSpPr>
          <p:spPr>
            <a:xfrm>
              <a:off x="611188" y="-261938"/>
              <a:ext cx="85725" cy="87313"/>
            </a:xfrm>
            <a:prstGeom prst="ellipse">
              <a:avLst/>
            </a:prstGeom>
            <a:solidFill>
              <a:srgbClr val="7AC3F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grpSp>
      <p:sp>
        <p:nvSpPr>
          <p:cNvPr id="134" name="Google Shape;134;p43"/>
          <p:cNvSpPr txBox="1">
            <a:spLocks noGrp="1"/>
          </p:cNvSpPr>
          <p:nvPr>
            <p:ph type="ctrTitle"/>
          </p:nvPr>
        </p:nvSpPr>
        <p:spPr>
          <a:xfrm>
            <a:off x="1516830" y="2523757"/>
            <a:ext cx="9139234" cy="664797"/>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dk1"/>
              </a:buClr>
              <a:buSzPts val="3600"/>
              <a:buFont typeface="Avenir"/>
              <a:buNone/>
              <a:defRPr sz="3600">
                <a:solidFill>
                  <a:schemeClr val="dk1"/>
                </a:solidFill>
                <a:latin typeface="Avenir Next LT Pro" panose="020B05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5" name="Google Shape;135;p43"/>
          <p:cNvSpPr txBox="1">
            <a:spLocks noGrp="1"/>
          </p:cNvSpPr>
          <p:nvPr>
            <p:ph type="body" idx="1"/>
          </p:nvPr>
        </p:nvSpPr>
        <p:spPr>
          <a:xfrm>
            <a:off x="1520386" y="3998279"/>
            <a:ext cx="4586287" cy="323850"/>
          </a:xfrm>
          <a:prstGeom prst="rect">
            <a:avLst/>
          </a:prstGeom>
          <a:noFill/>
          <a:ln>
            <a:noFill/>
          </a:ln>
        </p:spPr>
        <p:txBody>
          <a:bodyPr spcFirstLastPara="1" wrap="square" lIns="91425" tIns="91425" rIns="91425" bIns="91425" anchor="ctr" anchorCtr="0">
            <a:normAutofit/>
          </a:bodyPr>
          <a:lstStyle>
            <a:lvl1pPr marL="457200" lvl="0" indent="-228600" algn="l">
              <a:lnSpc>
                <a:spcPct val="90000"/>
              </a:lnSpc>
              <a:spcBef>
                <a:spcPts val="1000"/>
              </a:spcBef>
              <a:spcAft>
                <a:spcPts val="0"/>
              </a:spcAft>
              <a:buClr>
                <a:schemeClr val="dk1"/>
              </a:buClr>
              <a:buSzPts val="1600"/>
              <a:buNone/>
              <a:defRPr b="0">
                <a:solidFill>
                  <a:schemeClr val="dk1"/>
                </a:solidFill>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36" name="Google Shape;136;p43"/>
          <p:cNvSpPr txBox="1">
            <a:spLocks noGrp="1"/>
          </p:cNvSpPr>
          <p:nvPr>
            <p:ph type="subTitle" idx="2"/>
          </p:nvPr>
        </p:nvSpPr>
        <p:spPr>
          <a:xfrm>
            <a:off x="1516830" y="3444432"/>
            <a:ext cx="9139234" cy="297969"/>
          </a:xfrm>
          <a:prstGeom prst="rect">
            <a:avLst/>
          </a:prstGeom>
          <a:noFill/>
          <a:ln>
            <a:noFill/>
          </a:ln>
        </p:spPr>
        <p:txBody>
          <a:bodyPr spcFirstLastPara="1" wrap="square" lIns="91425" tIns="91425" rIns="91425" bIns="91425" anchor="ctr" anchorCtr="0">
            <a:noAutofit/>
          </a:bodyPr>
          <a:lstStyle>
            <a:lvl1pPr lvl="0" algn="l">
              <a:lnSpc>
                <a:spcPct val="90000"/>
              </a:lnSpc>
              <a:spcBef>
                <a:spcPts val="1000"/>
              </a:spcBef>
              <a:spcAft>
                <a:spcPts val="0"/>
              </a:spcAft>
              <a:buClr>
                <a:schemeClr val="dk1"/>
              </a:buClr>
              <a:buSzPts val="2200"/>
              <a:buNone/>
              <a:defRPr sz="2200" b="0">
                <a:solidFill>
                  <a:schemeClr val="dk1"/>
                </a:solidFill>
                <a:latin typeface="Avenir Next LT Pro" panose="020B0504020202020204" pitchFamily="34" charset="0"/>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o"/>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sp>
        <p:nvSpPr>
          <p:cNvPr id="137" name="Google Shape;137;p43"/>
          <p:cNvSpPr txBox="1"/>
          <p:nvPr/>
        </p:nvSpPr>
        <p:spPr>
          <a:xfrm>
            <a:off x="1516830" y="6334188"/>
            <a:ext cx="5719046" cy="1538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000" dirty="0">
                <a:solidFill>
                  <a:schemeClr val="dk1"/>
                </a:solidFill>
                <a:latin typeface="Avenir Next LT Pro" panose="020B0504020202020204" pitchFamily="34" charset="0"/>
                <a:ea typeface="Avenir"/>
                <a:cs typeface="Avenir"/>
                <a:sym typeface="Avenir"/>
              </a:rPr>
              <a:t>Includes content supplied by Sales Benchmark Index; Copyright © Sales Benchmark Index, 2023</a:t>
            </a:r>
            <a:endParaRPr dirty="0">
              <a:latin typeface="Avenir Next LT Pro" panose="020B0504020202020204" pitchFamily="34" charset="0"/>
            </a:endParaRPr>
          </a:p>
        </p:txBody>
      </p:sp>
    </p:spTree>
    <p:extLst>
      <p:ext uri="{BB962C8B-B14F-4D97-AF65-F5344CB8AC3E}">
        <p14:creationId xmlns:p14="http://schemas.microsoft.com/office/powerpoint/2010/main" val="1232791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Slide blue dots bkdg">
  <p:cSld name="Title Slide blue dots bkdg">
    <p:bg>
      <p:bgPr>
        <a:solidFill>
          <a:schemeClr val="accent1"/>
        </a:solidFill>
        <a:effectLst/>
      </p:bgPr>
    </p:bg>
    <p:spTree>
      <p:nvGrpSpPr>
        <p:cNvPr id="1" name="Shape 138"/>
        <p:cNvGrpSpPr/>
        <p:nvPr/>
      </p:nvGrpSpPr>
      <p:grpSpPr>
        <a:xfrm>
          <a:off x="0" y="0"/>
          <a:ext cx="0" cy="0"/>
          <a:chOff x="0" y="0"/>
          <a:chExt cx="0" cy="0"/>
        </a:xfrm>
      </p:grpSpPr>
      <p:sp>
        <p:nvSpPr>
          <p:cNvPr id="139" name="Google Shape;139;p44"/>
          <p:cNvSpPr txBox="1">
            <a:spLocks noGrp="1"/>
          </p:cNvSpPr>
          <p:nvPr>
            <p:ph type="ctrTitle"/>
          </p:nvPr>
        </p:nvSpPr>
        <p:spPr>
          <a:xfrm>
            <a:off x="1516830" y="2523757"/>
            <a:ext cx="9139234" cy="664797"/>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lt1"/>
              </a:buClr>
              <a:buSzPts val="3600"/>
              <a:buFont typeface="Avenir"/>
              <a:buNone/>
              <a:defRPr sz="3600">
                <a:solidFill>
                  <a:schemeClr val="lt1"/>
                </a:solidFill>
                <a:latin typeface="Avenir Next LT Pro" panose="020B05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0" name="Google Shape;140;p44"/>
          <p:cNvSpPr txBox="1">
            <a:spLocks noGrp="1"/>
          </p:cNvSpPr>
          <p:nvPr>
            <p:ph type="body" idx="1"/>
          </p:nvPr>
        </p:nvSpPr>
        <p:spPr>
          <a:xfrm>
            <a:off x="1520386" y="3998279"/>
            <a:ext cx="4586287" cy="323850"/>
          </a:xfrm>
          <a:prstGeom prst="rect">
            <a:avLst/>
          </a:prstGeom>
          <a:noFill/>
          <a:ln>
            <a:noFill/>
          </a:ln>
        </p:spPr>
        <p:txBody>
          <a:bodyPr spcFirstLastPara="1" wrap="square" lIns="91425" tIns="91425" rIns="91425" bIns="91425" anchor="ctr" anchorCtr="0">
            <a:normAutofit/>
          </a:bodyPr>
          <a:lstStyle>
            <a:lvl1pPr marL="457200" lvl="0" indent="-228600" algn="l">
              <a:lnSpc>
                <a:spcPct val="90000"/>
              </a:lnSpc>
              <a:spcBef>
                <a:spcPts val="1000"/>
              </a:spcBef>
              <a:spcAft>
                <a:spcPts val="0"/>
              </a:spcAft>
              <a:buClr>
                <a:schemeClr val="lt1"/>
              </a:buClr>
              <a:buSzPts val="1600"/>
              <a:buNone/>
              <a:defRPr b="0">
                <a:solidFill>
                  <a:schemeClr val="lt1"/>
                </a:solidFill>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41" name="Google Shape;141;p44"/>
          <p:cNvSpPr txBox="1">
            <a:spLocks noGrp="1"/>
          </p:cNvSpPr>
          <p:nvPr>
            <p:ph type="subTitle" idx="2"/>
          </p:nvPr>
        </p:nvSpPr>
        <p:spPr>
          <a:xfrm>
            <a:off x="1516830" y="3444432"/>
            <a:ext cx="9139234" cy="297969"/>
          </a:xfrm>
          <a:prstGeom prst="rect">
            <a:avLst/>
          </a:prstGeom>
          <a:noFill/>
          <a:ln>
            <a:noFill/>
          </a:ln>
        </p:spPr>
        <p:txBody>
          <a:bodyPr spcFirstLastPara="1" wrap="square" lIns="91425" tIns="91425" rIns="91425" bIns="91425" anchor="ctr" anchorCtr="0">
            <a:noAutofit/>
          </a:bodyPr>
          <a:lstStyle>
            <a:lvl1pPr lvl="0" algn="l">
              <a:lnSpc>
                <a:spcPct val="90000"/>
              </a:lnSpc>
              <a:spcBef>
                <a:spcPts val="1000"/>
              </a:spcBef>
              <a:spcAft>
                <a:spcPts val="0"/>
              </a:spcAft>
              <a:buClr>
                <a:schemeClr val="lt1"/>
              </a:buClr>
              <a:buSzPts val="2200"/>
              <a:buNone/>
              <a:defRPr sz="2200" b="0">
                <a:solidFill>
                  <a:schemeClr val="lt1"/>
                </a:solidFill>
                <a:latin typeface="Avenir Next LT Pro" panose="020B0504020202020204" pitchFamily="34" charset="0"/>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o"/>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grpSp>
        <p:nvGrpSpPr>
          <p:cNvPr id="142" name="Google Shape;142;p44"/>
          <p:cNvGrpSpPr/>
          <p:nvPr/>
        </p:nvGrpSpPr>
        <p:grpSpPr>
          <a:xfrm>
            <a:off x="702214" y="780933"/>
            <a:ext cx="3494345" cy="745107"/>
            <a:chOff x="611188" y="-279400"/>
            <a:chExt cx="3767138" cy="803275"/>
          </a:xfrm>
        </p:grpSpPr>
        <p:sp>
          <p:nvSpPr>
            <p:cNvPr id="143" name="Google Shape;143;p44"/>
            <p:cNvSpPr/>
            <p:nvPr/>
          </p:nvSpPr>
          <p:spPr>
            <a:xfrm>
              <a:off x="1885951" y="438150"/>
              <a:ext cx="60325" cy="63500"/>
            </a:xfrm>
            <a:custGeom>
              <a:avLst/>
              <a:gdLst/>
              <a:ahLst/>
              <a:cxnLst/>
              <a:rect l="l" t="t" r="r" b="b"/>
              <a:pathLst>
                <a:path w="73" h="78" extrusionOk="0">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44" name="Google Shape;144;p44"/>
            <p:cNvSpPr/>
            <p:nvPr/>
          </p:nvSpPr>
          <p:spPr>
            <a:xfrm>
              <a:off x="1152526" y="414338"/>
              <a:ext cx="74613" cy="87313"/>
            </a:xfrm>
            <a:custGeom>
              <a:avLst/>
              <a:gdLst/>
              <a:ahLst/>
              <a:cxnLst/>
              <a:rect l="l" t="t" r="r" b="b"/>
              <a:pathLst>
                <a:path w="89" h="106" extrusionOk="0">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45" name="Google Shape;145;p44"/>
            <p:cNvSpPr/>
            <p:nvPr/>
          </p:nvSpPr>
          <p:spPr>
            <a:xfrm>
              <a:off x="1246188" y="436563"/>
              <a:ext cx="34925" cy="63500"/>
            </a:xfrm>
            <a:custGeom>
              <a:avLst/>
              <a:gdLst/>
              <a:ahLst/>
              <a:cxnLst/>
              <a:rect l="l" t="t" r="r" b="b"/>
              <a:pathLst>
                <a:path w="43" h="77" extrusionOk="0">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46" name="Google Shape;146;p44"/>
            <p:cNvSpPr/>
            <p:nvPr/>
          </p:nvSpPr>
          <p:spPr>
            <a:xfrm>
              <a:off x="1284288" y="438150"/>
              <a:ext cx="60325" cy="63500"/>
            </a:xfrm>
            <a:custGeom>
              <a:avLst/>
              <a:gdLst/>
              <a:ahLst/>
              <a:cxnLst/>
              <a:rect l="l" t="t" r="r" b="b"/>
              <a:pathLst>
                <a:path w="72" h="78" extrusionOk="0">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47" name="Google Shape;147;p44"/>
            <p:cNvSpPr/>
            <p:nvPr/>
          </p:nvSpPr>
          <p:spPr>
            <a:xfrm>
              <a:off x="1350963" y="438150"/>
              <a:ext cx="90488" cy="61913"/>
            </a:xfrm>
            <a:custGeom>
              <a:avLst/>
              <a:gdLst/>
              <a:ahLst/>
              <a:cxnLst/>
              <a:rect l="l" t="t" r="r" b="b"/>
              <a:pathLst>
                <a:path w="57" h="39" extrusionOk="0">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48" name="Google Shape;148;p44"/>
            <p:cNvSpPr/>
            <p:nvPr/>
          </p:nvSpPr>
          <p:spPr>
            <a:xfrm>
              <a:off x="1446213" y="422275"/>
              <a:ext cx="38100" cy="79375"/>
            </a:xfrm>
            <a:custGeom>
              <a:avLst/>
              <a:gdLst/>
              <a:ahLst/>
              <a:cxnLst/>
              <a:rect l="l" t="t" r="r" b="b"/>
              <a:pathLst>
                <a:path w="46" h="97" extrusionOk="0">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49" name="Google Shape;149;p44"/>
            <p:cNvSpPr/>
            <p:nvPr/>
          </p:nvSpPr>
          <p:spPr>
            <a:xfrm>
              <a:off x="1497013" y="412750"/>
              <a:ext cx="52388" cy="87313"/>
            </a:xfrm>
            <a:custGeom>
              <a:avLst/>
              <a:gdLst/>
              <a:ahLst/>
              <a:cxnLst/>
              <a:rect l="l" t="t" r="r" b="b"/>
              <a:pathLst>
                <a:path w="64" h="106" extrusionOk="0">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50" name="Google Shape;150;p44"/>
            <p:cNvSpPr/>
            <p:nvPr/>
          </p:nvSpPr>
          <p:spPr>
            <a:xfrm>
              <a:off x="1581151" y="415925"/>
              <a:ext cx="77788" cy="84138"/>
            </a:xfrm>
            <a:custGeom>
              <a:avLst/>
              <a:gdLst/>
              <a:ahLst/>
              <a:cxnLst/>
              <a:rect l="l" t="t" r="r" b="b"/>
              <a:pathLst>
                <a:path w="49" h="53" extrusionOk="0">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51" name="Google Shape;151;p44"/>
            <p:cNvSpPr/>
            <p:nvPr/>
          </p:nvSpPr>
          <p:spPr>
            <a:xfrm>
              <a:off x="1663701" y="412750"/>
              <a:ext cx="58738" cy="88900"/>
            </a:xfrm>
            <a:custGeom>
              <a:avLst/>
              <a:gdLst/>
              <a:ahLst/>
              <a:cxnLst/>
              <a:rect l="l" t="t" r="r" b="b"/>
              <a:pathLst>
                <a:path w="71" h="108" extrusionOk="0">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52" name="Google Shape;152;p44"/>
            <p:cNvSpPr/>
            <p:nvPr/>
          </p:nvSpPr>
          <p:spPr>
            <a:xfrm>
              <a:off x="1733551" y="438150"/>
              <a:ext cx="60325" cy="61913"/>
            </a:xfrm>
            <a:custGeom>
              <a:avLst/>
              <a:gdLst/>
              <a:ahLst/>
              <a:cxnLst/>
              <a:rect l="l" t="t" r="r" b="b"/>
              <a:pathLst>
                <a:path w="38" h="39" extrusionOk="0">
                  <a:moveTo>
                    <a:pt x="18" y="32"/>
                  </a:moveTo>
                  <a:lnTo>
                    <a:pt x="8" y="0"/>
                  </a:lnTo>
                  <a:lnTo>
                    <a:pt x="0" y="0"/>
                  </a:lnTo>
                  <a:lnTo>
                    <a:pt x="15" y="39"/>
                  </a:lnTo>
                  <a:lnTo>
                    <a:pt x="23" y="39"/>
                  </a:lnTo>
                  <a:lnTo>
                    <a:pt x="38" y="0"/>
                  </a:lnTo>
                  <a:lnTo>
                    <a:pt x="29" y="0"/>
                  </a:lnTo>
                  <a:lnTo>
                    <a:pt x="18" y="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53" name="Google Shape;153;p44"/>
            <p:cNvSpPr/>
            <p:nvPr/>
          </p:nvSpPr>
          <p:spPr>
            <a:xfrm>
              <a:off x="1801813" y="411163"/>
              <a:ext cx="15875" cy="14288"/>
            </a:xfrm>
            <a:custGeom>
              <a:avLst/>
              <a:gdLst/>
              <a:ahLst/>
              <a:cxnLst/>
              <a:rect l="l" t="t" r="r" b="b"/>
              <a:pathLst>
                <a:path w="19" h="18" extrusionOk="0">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54" name="Google Shape;154;p44"/>
            <p:cNvSpPr/>
            <p:nvPr/>
          </p:nvSpPr>
          <p:spPr>
            <a:xfrm>
              <a:off x="1804988" y="438150"/>
              <a:ext cx="11113" cy="619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55" name="Google Shape;155;p44"/>
            <p:cNvSpPr/>
            <p:nvPr/>
          </p:nvSpPr>
          <p:spPr>
            <a:xfrm>
              <a:off x="1828801" y="436563"/>
              <a:ext cx="47625" cy="65088"/>
            </a:xfrm>
            <a:custGeom>
              <a:avLst/>
              <a:gdLst/>
              <a:ahLst/>
              <a:cxnLst/>
              <a:rect l="l" t="t" r="r" b="b"/>
              <a:pathLst>
                <a:path w="59" h="79" extrusionOk="0">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56" name="Google Shape;156;p44"/>
            <p:cNvSpPr/>
            <p:nvPr/>
          </p:nvSpPr>
          <p:spPr>
            <a:xfrm>
              <a:off x="1960563" y="436563"/>
              <a:ext cx="36513" cy="63500"/>
            </a:xfrm>
            <a:custGeom>
              <a:avLst/>
              <a:gdLst/>
              <a:ahLst/>
              <a:cxnLst/>
              <a:rect l="l" t="t" r="r" b="b"/>
              <a:pathLst>
                <a:path w="43" h="77" extrusionOk="0">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57" name="Google Shape;157;p44"/>
            <p:cNvSpPr/>
            <p:nvPr/>
          </p:nvSpPr>
          <p:spPr>
            <a:xfrm>
              <a:off x="2000251" y="438150"/>
              <a:ext cx="58738" cy="85725"/>
            </a:xfrm>
            <a:custGeom>
              <a:avLst/>
              <a:gdLst/>
              <a:ahLst/>
              <a:cxnLst/>
              <a:rect l="l" t="t" r="r" b="b"/>
              <a:pathLst>
                <a:path w="72" h="103" extrusionOk="0">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58" name="Google Shape;158;p44"/>
            <p:cNvSpPr/>
            <p:nvPr/>
          </p:nvSpPr>
          <p:spPr>
            <a:xfrm>
              <a:off x="1547813" y="-96838"/>
              <a:ext cx="352425" cy="422275"/>
            </a:xfrm>
            <a:custGeom>
              <a:avLst/>
              <a:gdLst/>
              <a:ahLst/>
              <a:cxnLst/>
              <a:rect l="l" t="t" r="r" b="b"/>
              <a:pathLst>
                <a:path w="425" h="510" extrusionOk="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59" name="Google Shape;159;p44"/>
            <p:cNvSpPr/>
            <p:nvPr/>
          </p:nvSpPr>
          <p:spPr>
            <a:xfrm>
              <a:off x="1139826" y="-103188"/>
              <a:ext cx="347663" cy="436563"/>
            </a:xfrm>
            <a:custGeom>
              <a:avLst/>
              <a:gdLst/>
              <a:ahLst/>
              <a:cxnLst/>
              <a:rect l="l" t="t" r="r" b="b"/>
              <a:pathLst>
                <a:path w="420" h="527" extrusionOk="0">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60" name="Google Shape;160;p44"/>
            <p:cNvSpPr/>
            <p:nvPr/>
          </p:nvSpPr>
          <p:spPr>
            <a:xfrm>
              <a:off x="1968501" y="-96838"/>
              <a:ext cx="88900" cy="4222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61" name="Google Shape;161;p44"/>
            <p:cNvSpPr/>
            <p:nvPr/>
          </p:nvSpPr>
          <p:spPr>
            <a:xfrm>
              <a:off x="2498726" y="-31750"/>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62" name="Google Shape;162;p44"/>
            <p:cNvSpPr/>
            <p:nvPr/>
          </p:nvSpPr>
          <p:spPr>
            <a:xfrm>
              <a:off x="2611438" y="-3175"/>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63" name="Google Shape;163;p44"/>
            <p:cNvSpPr/>
            <p:nvPr/>
          </p:nvSpPr>
          <p:spPr>
            <a:xfrm>
              <a:off x="2670176" y="-36513"/>
              <a:ext cx="20638" cy="117475"/>
            </a:xfrm>
            <a:custGeom>
              <a:avLst/>
              <a:gdLst/>
              <a:ahLst/>
              <a:cxnLst/>
              <a:rect l="l" t="t" r="r" b="b"/>
              <a:pathLst>
                <a:path w="25" h="143" extrusionOk="0">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64" name="Google Shape;164;p44"/>
            <p:cNvSpPr/>
            <p:nvPr/>
          </p:nvSpPr>
          <p:spPr>
            <a:xfrm>
              <a:off x="2701926" y="-1588"/>
              <a:ext cx="80963" cy="82550"/>
            </a:xfrm>
            <a:custGeom>
              <a:avLst/>
              <a:gdLst/>
              <a:ahLst/>
              <a:cxnLst/>
              <a:rect l="l" t="t" r="r" b="b"/>
              <a:pathLst>
                <a:path w="51" h="52" extrusionOk="0">
                  <a:moveTo>
                    <a:pt x="31" y="52"/>
                  </a:moveTo>
                  <a:lnTo>
                    <a:pt x="20" y="52"/>
                  </a:lnTo>
                  <a:lnTo>
                    <a:pt x="0" y="0"/>
                  </a:lnTo>
                  <a:lnTo>
                    <a:pt x="11" y="0"/>
                  </a:lnTo>
                  <a:lnTo>
                    <a:pt x="25" y="42"/>
                  </a:lnTo>
                  <a:lnTo>
                    <a:pt x="40" y="0"/>
                  </a:lnTo>
                  <a:lnTo>
                    <a:pt x="51" y="0"/>
                  </a:lnTo>
                  <a:lnTo>
                    <a:pt x="31" y="5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65" name="Google Shape;165;p44"/>
            <p:cNvSpPr/>
            <p:nvPr/>
          </p:nvSpPr>
          <p:spPr>
            <a:xfrm>
              <a:off x="2789238" y="-3175"/>
              <a:ext cx="74613" cy="85725"/>
            </a:xfrm>
            <a:custGeom>
              <a:avLst/>
              <a:gdLst/>
              <a:ahLst/>
              <a:cxnLst/>
              <a:rect l="l" t="t" r="r" b="b"/>
              <a:pathLst>
                <a:path w="90" h="103" extrusionOk="0">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66" name="Google Shape;166;p44"/>
            <p:cNvSpPr/>
            <p:nvPr/>
          </p:nvSpPr>
          <p:spPr>
            <a:xfrm>
              <a:off x="2882901" y="-3175"/>
              <a:ext cx="68263"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67" name="Google Shape;167;p44"/>
            <p:cNvSpPr/>
            <p:nvPr/>
          </p:nvSpPr>
          <p:spPr>
            <a:xfrm>
              <a:off x="3006726" y="-34925"/>
              <a:ext cx="79375" cy="117475"/>
            </a:xfrm>
            <a:custGeom>
              <a:avLst/>
              <a:gdLst/>
              <a:ahLst/>
              <a:cxnLst/>
              <a:rect l="l" t="t" r="r" b="b"/>
              <a:pathLst>
                <a:path w="95" h="142" extrusionOk="0">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68" name="Google Shape;168;p44"/>
            <p:cNvSpPr/>
            <p:nvPr/>
          </p:nvSpPr>
          <p:spPr>
            <a:xfrm>
              <a:off x="3094038" y="-1588"/>
              <a:ext cx="79375" cy="114300"/>
            </a:xfrm>
            <a:custGeom>
              <a:avLst/>
              <a:gdLst/>
              <a:ahLst/>
              <a:cxnLst/>
              <a:rect l="l" t="t" r="r" b="b"/>
              <a:pathLst>
                <a:path w="96" h="136" extrusionOk="0">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69" name="Google Shape;169;p44"/>
            <p:cNvSpPr/>
            <p:nvPr/>
          </p:nvSpPr>
          <p:spPr>
            <a:xfrm>
              <a:off x="3219451" y="-31750"/>
              <a:ext cx="17463" cy="1127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70" name="Google Shape;170;p44"/>
            <p:cNvSpPr/>
            <p:nvPr/>
          </p:nvSpPr>
          <p:spPr>
            <a:xfrm>
              <a:off x="3263901" y="-3175"/>
              <a:ext cx="69850"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71" name="Google Shape;171;p44"/>
            <p:cNvSpPr/>
            <p:nvPr/>
          </p:nvSpPr>
          <p:spPr>
            <a:xfrm>
              <a:off x="3349626" y="-3175"/>
              <a:ext cx="63500" cy="85725"/>
            </a:xfrm>
            <a:custGeom>
              <a:avLst/>
              <a:gdLst/>
              <a:ahLst/>
              <a:cxnLst/>
              <a:rect l="l" t="t" r="r" b="b"/>
              <a:pathLst>
                <a:path w="78" h="103" extrusionOk="0">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72" name="Google Shape;172;p44"/>
            <p:cNvSpPr/>
            <p:nvPr/>
          </p:nvSpPr>
          <p:spPr>
            <a:xfrm>
              <a:off x="3429001" y="-36513"/>
              <a:ext cx="20638" cy="117475"/>
            </a:xfrm>
            <a:custGeom>
              <a:avLst/>
              <a:gdLst/>
              <a:ahLst/>
              <a:cxnLst/>
              <a:rect l="l" t="t" r="r" b="b"/>
              <a:pathLst>
                <a:path w="26" h="143" extrusionOk="0">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73" name="Google Shape;173;p44"/>
            <p:cNvSpPr/>
            <p:nvPr/>
          </p:nvSpPr>
          <p:spPr>
            <a:xfrm>
              <a:off x="3465513" y="-3175"/>
              <a:ext cx="77788" cy="115888"/>
            </a:xfrm>
            <a:custGeom>
              <a:avLst/>
              <a:gdLst/>
              <a:ahLst/>
              <a:cxnLst/>
              <a:rect l="l" t="t" r="r" b="b"/>
              <a:pathLst>
                <a:path w="94" h="138" extrusionOk="0">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74" name="Google Shape;174;p44"/>
            <p:cNvSpPr/>
            <p:nvPr/>
          </p:nvSpPr>
          <p:spPr>
            <a:xfrm>
              <a:off x="3568701" y="-34925"/>
              <a:ext cx="69850" cy="115888"/>
            </a:xfrm>
            <a:custGeom>
              <a:avLst/>
              <a:gdLst/>
              <a:ahLst/>
              <a:cxnLst/>
              <a:rect l="l" t="t" r="r" b="b"/>
              <a:pathLst>
                <a:path w="85" h="141" extrusionOk="0">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75" name="Google Shape;175;p44"/>
            <p:cNvSpPr/>
            <p:nvPr/>
          </p:nvSpPr>
          <p:spPr>
            <a:xfrm>
              <a:off x="3654426" y="-23813"/>
              <a:ext cx="50800" cy="106363"/>
            </a:xfrm>
            <a:custGeom>
              <a:avLst/>
              <a:gdLst/>
              <a:ahLst/>
              <a:cxnLst/>
              <a:rect l="l" t="t" r="r" b="b"/>
              <a:pathLst>
                <a:path w="61" h="128" extrusionOk="0">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76" name="Google Shape;176;p44"/>
            <p:cNvSpPr/>
            <p:nvPr/>
          </p:nvSpPr>
          <p:spPr>
            <a:xfrm>
              <a:off x="3711576" y="-3175"/>
              <a:ext cx="63500" cy="85725"/>
            </a:xfrm>
            <a:custGeom>
              <a:avLst/>
              <a:gdLst/>
              <a:ahLst/>
              <a:cxnLst/>
              <a:rect l="l" t="t" r="r" b="b"/>
              <a:pathLst>
                <a:path w="78" h="103" extrusionOk="0">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77" name="Google Shape;177;p44"/>
            <p:cNvSpPr/>
            <p:nvPr/>
          </p:nvSpPr>
          <p:spPr>
            <a:xfrm>
              <a:off x="2498726" y="157163"/>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78" name="Google Shape;178;p44"/>
            <p:cNvSpPr/>
            <p:nvPr/>
          </p:nvSpPr>
          <p:spPr>
            <a:xfrm>
              <a:off x="2605088"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79" name="Google Shape;179;p44"/>
            <p:cNvSpPr/>
            <p:nvPr/>
          </p:nvSpPr>
          <p:spPr>
            <a:xfrm>
              <a:off x="2697163" y="153988"/>
              <a:ext cx="15875" cy="1158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80" name="Google Shape;180;p44"/>
            <p:cNvSpPr/>
            <p:nvPr/>
          </p:nvSpPr>
          <p:spPr>
            <a:xfrm>
              <a:off x="2736851" y="150813"/>
              <a:ext cx="20638" cy="119063"/>
            </a:xfrm>
            <a:custGeom>
              <a:avLst/>
              <a:gdLst/>
              <a:ahLst/>
              <a:cxnLst/>
              <a:rect l="l" t="t" r="r" b="b"/>
              <a:pathLst>
                <a:path w="25" h="144" extrusionOk="0">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81" name="Google Shape;181;p44"/>
            <p:cNvSpPr/>
            <p:nvPr/>
          </p:nvSpPr>
          <p:spPr>
            <a:xfrm>
              <a:off x="2768601" y="188913"/>
              <a:ext cx="79375" cy="80963"/>
            </a:xfrm>
            <a:custGeom>
              <a:avLst/>
              <a:gdLst/>
              <a:ahLst/>
              <a:cxnLst/>
              <a:rect l="l" t="t" r="r" b="b"/>
              <a:pathLst>
                <a:path w="50" h="51" extrusionOk="0">
                  <a:moveTo>
                    <a:pt x="30" y="51"/>
                  </a:moveTo>
                  <a:lnTo>
                    <a:pt x="19" y="51"/>
                  </a:lnTo>
                  <a:lnTo>
                    <a:pt x="0" y="0"/>
                  </a:lnTo>
                  <a:lnTo>
                    <a:pt x="10" y="0"/>
                  </a:lnTo>
                  <a:lnTo>
                    <a:pt x="25" y="41"/>
                  </a:lnTo>
                  <a:lnTo>
                    <a:pt x="39" y="0"/>
                  </a:lnTo>
                  <a:lnTo>
                    <a:pt x="50" y="0"/>
                  </a:lnTo>
                  <a:lnTo>
                    <a:pt x="30"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82" name="Google Shape;182;p44"/>
            <p:cNvSpPr/>
            <p:nvPr/>
          </p:nvSpPr>
          <p:spPr>
            <a:xfrm>
              <a:off x="2855913" y="185738"/>
              <a:ext cx="74613" cy="85725"/>
            </a:xfrm>
            <a:custGeom>
              <a:avLst/>
              <a:gdLst/>
              <a:ahLst/>
              <a:cxnLst/>
              <a:rect l="l" t="t" r="r" b="b"/>
              <a:pathLst>
                <a:path w="90" h="103" extrusionOk="0">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83" name="Google Shape;183;p44"/>
            <p:cNvSpPr/>
            <p:nvPr/>
          </p:nvSpPr>
          <p:spPr>
            <a:xfrm>
              <a:off x="2947988" y="185738"/>
              <a:ext cx="47625"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84" name="Google Shape;184;p44"/>
            <p:cNvSpPr/>
            <p:nvPr/>
          </p:nvSpPr>
          <p:spPr>
            <a:xfrm>
              <a:off x="2998788" y="185738"/>
              <a:ext cx="74613" cy="85725"/>
            </a:xfrm>
            <a:custGeom>
              <a:avLst/>
              <a:gdLst/>
              <a:ahLst/>
              <a:cxnLst/>
              <a:rect l="l" t="t" r="r" b="b"/>
              <a:pathLst>
                <a:path w="90" h="103" extrusionOk="0">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85" name="Google Shape;185;p44"/>
            <p:cNvSpPr/>
            <p:nvPr/>
          </p:nvSpPr>
          <p:spPr>
            <a:xfrm>
              <a:off x="3084513" y="153988"/>
              <a:ext cx="77788" cy="117475"/>
            </a:xfrm>
            <a:custGeom>
              <a:avLst/>
              <a:gdLst/>
              <a:ahLst/>
              <a:cxnLst/>
              <a:rect l="l" t="t" r="r" b="b"/>
              <a:pathLst>
                <a:path w="94" h="143" extrusionOk="0">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86" name="Google Shape;186;p44"/>
            <p:cNvSpPr/>
            <p:nvPr/>
          </p:nvSpPr>
          <p:spPr>
            <a:xfrm>
              <a:off x="3209926" y="152400"/>
              <a:ext cx="53975" cy="117475"/>
            </a:xfrm>
            <a:custGeom>
              <a:avLst/>
              <a:gdLst/>
              <a:ahLst/>
              <a:cxnLst/>
              <a:rect l="l" t="t" r="r" b="b"/>
              <a:pathLst>
                <a:path w="64" h="142" extrusionOk="0">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87" name="Google Shape;187;p44"/>
            <p:cNvSpPr/>
            <p:nvPr/>
          </p:nvSpPr>
          <p:spPr>
            <a:xfrm>
              <a:off x="3270251" y="185738"/>
              <a:ext cx="46038"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88" name="Google Shape;188;p44"/>
            <p:cNvSpPr/>
            <p:nvPr/>
          </p:nvSpPr>
          <p:spPr>
            <a:xfrm>
              <a:off x="3321051" y="185738"/>
              <a:ext cx="79375" cy="85725"/>
            </a:xfrm>
            <a:custGeom>
              <a:avLst/>
              <a:gdLst/>
              <a:ahLst/>
              <a:cxnLst/>
              <a:rect l="l" t="t" r="r" b="b"/>
              <a:pathLst>
                <a:path w="96" h="102" extrusionOk="0">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89" name="Google Shape;189;p44"/>
            <p:cNvSpPr/>
            <p:nvPr/>
          </p:nvSpPr>
          <p:spPr>
            <a:xfrm>
              <a:off x="3419476" y="185738"/>
              <a:ext cx="117475" cy="84138"/>
            </a:xfrm>
            <a:custGeom>
              <a:avLst/>
              <a:gdLst/>
              <a:ahLst/>
              <a:cxnLst/>
              <a:rect l="l" t="t" r="r" b="b"/>
              <a:pathLst>
                <a:path w="142" h="101" extrusionOk="0">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90" name="Google Shape;190;p44"/>
            <p:cNvSpPr/>
            <p:nvPr/>
          </p:nvSpPr>
          <p:spPr>
            <a:xfrm>
              <a:off x="3594101" y="157163"/>
              <a:ext cx="69850" cy="112713"/>
            </a:xfrm>
            <a:custGeom>
              <a:avLst/>
              <a:gdLst/>
              <a:ahLst/>
              <a:cxnLst/>
              <a:rect l="l" t="t" r="r" b="b"/>
              <a:pathLst>
                <a:path w="44" h="71" extrusionOk="0">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91" name="Google Shape;191;p44"/>
            <p:cNvSpPr/>
            <p:nvPr/>
          </p:nvSpPr>
          <p:spPr>
            <a:xfrm>
              <a:off x="3671888" y="188913"/>
              <a:ext cx="77788" cy="80963"/>
            </a:xfrm>
            <a:custGeom>
              <a:avLst/>
              <a:gdLst/>
              <a:ahLst/>
              <a:cxnLst/>
              <a:rect l="l" t="t" r="r" b="b"/>
              <a:pathLst>
                <a:path w="49" h="51" extrusionOk="0">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92" name="Google Shape;192;p44"/>
            <p:cNvSpPr/>
            <p:nvPr/>
          </p:nvSpPr>
          <p:spPr>
            <a:xfrm>
              <a:off x="3763963" y="185738"/>
              <a:ext cx="77788" cy="114300"/>
            </a:xfrm>
            <a:custGeom>
              <a:avLst/>
              <a:gdLst/>
              <a:ahLst/>
              <a:cxnLst/>
              <a:rect l="l" t="t" r="r" b="b"/>
              <a:pathLst>
                <a:path w="94" h="136" extrusionOk="0">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93" name="Google Shape;193;p44"/>
            <p:cNvSpPr/>
            <p:nvPr/>
          </p:nvSpPr>
          <p:spPr>
            <a:xfrm>
              <a:off x="3852863"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94" name="Google Shape;194;p44"/>
            <p:cNvSpPr/>
            <p:nvPr/>
          </p:nvSpPr>
          <p:spPr>
            <a:xfrm>
              <a:off x="3946526" y="185738"/>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95" name="Google Shape;195;p44"/>
            <p:cNvSpPr/>
            <p:nvPr/>
          </p:nvSpPr>
          <p:spPr>
            <a:xfrm>
              <a:off x="4005263" y="150813"/>
              <a:ext cx="20638" cy="119063"/>
            </a:xfrm>
            <a:custGeom>
              <a:avLst/>
              <a:gdLst/>
              <a:ahLst/>
              <a:cxnLst/>
              <a:rect l="l" t="t" r="r" b="b"/>
              <a:pathLst>
                <a:path w="26" h="144" extrusionOk="0">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96" name="Google Shape;196;p44"/>
            <p:cNvSpPr/>
            <p:nvPr/>
          </p:nvSpPr>
          <p:spPr>
            <a:xfrm>
              <a:off x="4041776"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97" name="Google Shape;197;p44"/>
            <p:cNvSpPr/>
            <p:nvPr/>
          </p:nvSpPr>
          <p:spPr>
            <a:xfrm>
              <a:off x="4135438" y="185738"/>
              <a:ext cx="69850" cy="84138"/>
            </a:xfrm>
            <a:custGeom>
              <a:avLst/>
              <a:gdLst/>
              <a:ahLst/>
              <a:cxnLst/>
              <a:rect l="l" t="t" r="r" b="b"/>
              <a:pathLst>
                <a:path w="84" h="101" extrusionOk="0">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98" name="Google Shape;198;p44"/>
            <p:cNvSpPr/>
            <p:nvPr/>
          </p:nvSpPr>
          <p:spPr>
            <a:xfrm>
              <a:off x="4221163" y="185738"/>
              <a:ext cx="71438" cy="85725"/>
            </a:xfrm>
            <a:custGeom>
              <a:avLst/>
              <a:gdLst/>
              <a:ahLst/>
              <a:cxnLst/>
              <a:rect l="l" t="t" r="r" b="b"/>
              <a:pathLst>
                <a:path w="86" h="103" extrusionOk="0">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99" name="Google Shape;199;p44"/>
            <p:cNvSpPr/>
            <p:nvPr/>
          </p:nvSpPr>
          <p:spPr>
            <a:xfrm>
              <a:off x="4303713" y="185738"/>
              <a:ext cx="74613" cy="85725"/>
            </a:xfrm>
            <a:custGeom>
              <a:avLst/>
              <a:gdLst/>
              <a:ahLst/>
              <a:cxnLst/>
              <a:rect l="l" t="t" r="r" b="b"/>
              <a:pathLst>
                <a:path w="90" h="103" extrusionOk="0">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00" name="Google Shape;200;p44"/>
            <p:cNvSpPr/>
            <p:nvPr/>
          </p:nvSpPr>
          <p:spPr>
            <a:xfrm>
              <a:off x="2271713" y="-269875"/>
              <a:ext cx="12700" cy="7731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01" name="Google Shape;201;p44"/>
            <p:cNvSpPr/>
            <p:nvPr/>
          </p:nvSpPr>
          <p:spPr>
            <a:xfrm>
              <a:off x="911226" y="-279400"/>
              <a:ext cx="119063" cy="12065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02" name="Google Shape;202;p44"/>
            <p:cNvSpPr/>
            <p:nvPr/>
          </p:nvSpPr>
          <p:spPr>
            <a:xfrm>
              <a:off x="752476" y="-269875"/>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03" name="Google Shape;203;p44"/>
            <p:cNvSpPr/>
            <p:nvPr/>
          </p:nvSpPr>
          <p:spPr>
            <a:xfrm>
              <a:off x="919163" y="-103188"/>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04" name="Google Shape;204;p44"/>
            <p:cNvSpPr/>
            <p:nvPr/>
          </p:nvSpPr>
          <p:spPr>
            <a:xfrm>
              <a:off x="927101" y="53975"/>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05" name="Google Shape;205;p44"/>
            <p:cNvSpPr/>
            <p:nvPr/>
          </p:nvSpPr>
          <p:spPr>
            <a:xfrm>
              <a:off x="760413" y="-95250"/>
              <a:ext cx="87313"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06" name="Google Shape;206;p44"/>
            <p:cNvSpPr/>
            <p:nvPr/>
          </p:nvSpPr>
          <p:spPr>
            <a:xfrm>
              <a:off x="611188" y="-261938"/>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grpSp>
      <p:sp>
        <p:nvSpPr>
          <p:cNvPr id="207" name="Google Shape;207;p44"/>
          <p:cNvSpPr txBox="1"/>
          <p:nvPr/>
        </p:nvSpPr>
        <p:spPr>
          <a:xfrm>
            <a:off x="1516830" y="6334188"/>
            <a:ext cx="5719046" cy="1538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000" dirty="0">
                <a:solidFill>
                  <a:schemeClr val="lt1"/>
                </a:solidFill>
                <a:latin typeface="Avenir Next LT Pro" panose="020B0504020202020204" pitchFamily="34" charset="0"/>
                <a:ea typeface="Avenir"/>
                <a:cs typeface="Avenir"/>
                <a:sym typeface="Avenir"/>
              </a:rPr>
              <a:t>Includes content supplied by Sales Benchmark Index; Copyright © Sales Benchmark Index, 2023</a:t>
            </a:r>
            <a:endParaRPr dirty="0">
              <a:latin typeface="Avenir Next LT Pro" panose="020B0504020202020204" pitchFamily="34" charset="0"/>
            </a:endParaRPr>
          </a:p>
        </p:txBody>
      </p:sp>
    </p:spTree>
    <p:extLst>
      <p:ext uri="{BB962C8B-B14F-4D97-AF65-F5344CB8AC3E}">
        <p14:creationId xmlns:p14="http://schemas.microsoft.com/office/powerpoint/2010/main" val="705940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Slide dark blue bckgd">
  <p:cSld name="Title Slide dark blue bckgd">
    <p:bg>
      <p:bgPr>
        <a:solidFill>
          <a:schemeClr val="accent2"/>
        </a:solidFill>
        <a:effectLst/>
      </p:bgPr>
    </p:bg>
    <p:spTree>
      <p:nvGrpSpPr>
        <p:cNvPr id="1" name="Shape 208"/>
        <p:cNvGrpSpPr/>
        <p:nvPr/>
      </p:nvGrpSpPr>
      <p:grpSpPr>
        <a:xfrm>
          <a:off x="0" y="0"/>
          <a:ext cx="0" cy="0"/>
          <a:chOff x="0" y="0"/>
          <a:chExt cx="0" cy="0"/>
        </a:xfrm>
      </p:grpSpPr>
      <p:sp>
        <p:nvSpPr>
          <p:cNvPr id="209" name="Google Shape;209;p45"/>
          <p:cNvSpPr txBox="1">
            <a:spLocks noGrp="1"/>
          </p:cNvSpPr>
          <p:nvPr>
            <p:ph type="ctrTitle"/>
          </p:nvPr>
        </p:nvSpPr>
        <p:spPr>
          <a:xfrm>
            <a:off x="1516830" y="2523757"/>
            <a:ext cx="9139234" cy="664797"/>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lt1"/>
              </a:buClr>
              <a:buSzPts val="3600"/>
              <a:buFont typeface="Avenir"/>
              <a:buNone/>
              <a:defRPr sz="3600">
                <a:solidFill>
                  <a:schemeClr val="lt1"/>
                </a:solidFill>
                <a:latin typeface="Avenir Next LT Pro" panose="020B05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10" name="Google Shape;210;p45"/>
          <p:cNvSpPr txBox="1">
            <a:spLocks noGrp="1"/>
          </p:cNvSpPr>
          <p:nvPr>
            <p:ph type="body" idx="1"/>
          </p:nvPr>
        </p:nvSpPr>
        <p:spPr>
          <a:xfrm>
            <a:off x="1520386" y="3998279"/>
            <a:ext cx="4586287" cy="323850"/>
          </a:xfrm>
          <a:prstGeom prst="rect">
            <a:avLst/>
          </a:prstGeom>
          <a:noFill/>
          <a:ln>
            <a:noFill/>
          </a:ln>
        </p:spPr>
        <p:txBody>
          <a:bodyPr spcFirstLastPara="1" wrap="square" lIns="91425" tIns="91425" rIns="91425" bIns="91425" anchor="ctr" anchorCtr="0">
            <a:normAutofit/>
          </a:bodyPr>
          <a:lstStyle>
            <a:lvl1pPr marL="457200" lvl="0" indent="-228600" algn="l">
              <a:lnSpc>
                <a:spcPct val="90000"/>
              </a:lnSpc>
              <a:spcBef>
                <a:spcPts val="1000"/>
              </a:spcBef>
              <a:spcAft>
                <a:spcPts val="0"/>
              </a:spcAft>
              <a:buClr>
                <a:schemeClr val="lt1"/>
              </a:buClr>
              <a:buSzPts val="1600"/>
              <a:buNone/>
              <a:defRPr b="0">
                <a:solidFill>
                  <a:schemeClr val="lt1"/>
                </a:solidFill>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11" name="Google Shape;211;p45"/>
          <p:cNvSpPr txBox="1">
            <a:spLocks noGrp="1"/>
          </p:cNvSpPr>
          <p:nvPr>
            <p:ph type="subTitle" idx="2"/>
          </p:nvPr>
        </p:nvSpPr>
        <p:spPr>
          <a:xfrm>
            <a:off x="1516830" y="3444432"/>
            <a:ext cx="9139234" cy="297969"/>
          </a:xfrm>
          <a:prstGeom prst="rect">
            <a:avLst/>
          </a:prstGeom>
          <a:noFill/>
          <a:ln>
            <a:noFill/>
          </a:ln>
        </p:spPr>
        <p:txBody>
          <a:bodyPr spcFirstLastPara="1" wrap="square" lIns="91425" tIns="91425" rIns="91425" bIns="91425" anchor="ctr" anchorCtr="0">
            <a:noAutofit/>
          </a:bodyPr>
          <a:lstStyle>
            <a:lvl1pPr lvl="0" algn="l">
              <a:lnSpc>
                <a:spcPct val="90000"/>
              </a:lnSpc>
              <a:spcBef>
                <a:spcPts val="1000"/>
              </a:spcBef>
              <a:spcAft>
                <a:spcPts val="0"/>
              </a:spcAft>
              <a:buClr>
                <a:schemeClr val="lt1"/>
              </a:buClr>
              <a:buSzPts val="2200"/>
              <a:buNone/>
              <a:defRPr sz="2200" b="0">
                <a:solidFill>
                  <a:schemeClr val="lt1"/>
                </a:solidFill>
                <a:latin typeface="Avenir Next LT Pro" panose="020B0504020202020204" pitchFamily="34" charset="0"/>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o"/>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grpSp>
        <p:nvGrpSpPr>
          <p:cNvPr id="212" name="Google Shape;212;p45"/>
          <p:cNvGrpSpPr/>
          <p:nvPr/>
        </p:nvGrpSpPr>
        <p:grpSpPr>
          <a:xfrm>
            <a:off x="702214" y="780933"/>
            <a:ext cx="3494345" cy="745107"/>
            <a:chOff x="611188" y="-279400"/>
            <a:chExt cx="3767138" cy="803275"/>
          </a:xfrm>
        </p:grpSpPr>
        <p:sp>
          <p:nvSpPr>
            <p:cNvPr id="213" name="Google Shape;213;p45"/>
            <p:cNvSpPr/>
            <p:nvPr/>
          </p:nvSpPr>
          <p:spPr>
            <a:xfrm>
              <a:off x="1885951" y="438150"/>
              <a:ext cx="60325" cy="63500"/>
            </a:xfrm>
            <a:custGeom>
              <a:avLst/>
              <a:gdLst/>
              <a:ahLst/>
              <a:cxnLst/>
              <a:rect l="l" t="t" r="r" b="b"/>
              <a:pathLst>
                <a:path w="73" h="78" extrusionOk="0">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14" name="Google Shape;214;p45"/>
            <p:cNvSpPr/>
            <p:nvPr/>
          </p:nvSpPr>
          <p:spPr>
            <a:xfrm>
              <a:off x="1152526" y="414338"/>
              <a:ext cx="74613" cy="87313"/>
            </a:xfrm>
            <a:custGeom>
              <a:avLst/>
              <a:gdLst/>
              <a:ahLst/>
              <a:cxnLst/>
              <a:rect l="l" t="t" r="r" b="b"/>
              <a:pathLst>
                <a:path w="89" h="106" extrusionOk="0">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15" name="Google Shape;215;p45"/>
            <p:cNvSpPr/>
            <p:nvPr/>
          </p:nvSpPr>
          <p:spPr>
            <a:xfrm>
              <a:off x="1246188" y="436563"/>
              <a:ext cx="34925" cy="63500"/>
            </a:xfrm>
            <a:custGeom>
              <a:avLst/>
              <a:gdLst/>
              <a:ahLst/>
              <a:cxnLst/>
              <a:rect l="l" t="t" r="r" b="b"/>
              <a:pathLst>
                <a:path w="43" h="77" extrusionOk="0">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16" name="Google Shape;216;p45"/>
            <p:cNvSpPr/>
            <p:nvPr/>
          </p:nvSpPr>
          <p:spPr>
            <a:xfrm>
              <a:off x="1284288" y="438150"/>
              <a:ext cx="60325" cy="63500"/>
            </a:xfrm>
            <a:custGeom>
              <a:avLst/>
              <a:gdLst/>
              <a:ahLst/>
              <a:cxnLst/>
              <a:rect l="l" t="t" r="r" b="b"/>
              <a:pathLst>
                <a:path w="72" h="78" extrusionOk="0">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17" name="Google Shape;217;p45"/>
            <p:cNvSpPr/>
            <p:nvPr/>
          </p:nvSpPr>
          <p:spPr>
            <a:xfrm>
              <a:off x="1350963" y="438150"/>
              <a:ext cx="90488" cy="61913"/>
            </a:xfrm>
            <a:custGeom>
              <a:avLst/>
              <a:gdLst/>
              <a:ahLst/>
              <a:cxnLst/>
              <a:rect l="l" t="t" r="r" b="b"/>
              <a:pathLst>
                <a:path w="57" h="39" extrusionOk="0">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18" name="Google Shape;218;p45"/>
            <p:cNvSpPr/>
            <p:nvPr/>
          </p:nvSpPr>
          <p:spPr>
            <a:xfrm>
              <a:off x="1446213" y="422275"/>
              <a:ext cx="38100" cy="79375"/>
            </a:xfrm>
            <a:custGeom>
              <a:avLst/>
              <a:gdLst/>
              <a:ahLst/>
              <a:cxnLst/>
              <a:rect l="l" t="t" r="r" b="b"/>
              <a:pathLst>
                <a:path w="46" h="97" extrusionOk="0">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19" name="Google Shape;219;p45"/>
            <p:cNvSpPr/>
            <p:nvPr/>
          </p:nvSpPr>
          <p:spPr>
            <a:xfrm>
              <a:off x="1497013" y="412750"/>
              <a:ext cx="52388" cy="87313"/>
            </a:xfrm>
            <a:custGeom>
              <a:avLst/>
              <a:gdLst/>
              <a:ahLst/>
              <a:cxnLst/>
              <a:rect l="l" t="t" r="r" b="b"/>
              <a:pathLst>
                <a:path w="64" h="106" extrusionOk="0">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20" name="Google Shape;220;p45"/>
            <p:cNvSpPr/>
            <p:nvPr/>
          </p:nvSpPr>
          <p:spPr>
            <a:xfrm>
              <a:off x="1581151" y="415925"/>
              <a:ext cx="77788" cy="84138"/>
            </a:xfrm>
            <a:custGeom>
              <a:avLst/>
              <a:gdLst/>
              <a:ahLst/>
              <a:cxnLst/>
              <a:rect l="l" t="t" r="r" b="b"/>
              <a:pathLst>
                <a:path w="49" h="53" extrusionOk="0">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21" name="Google Shape;221;p45"/>
            <p:cNvSpPr/>
            <p:nvPr/>
          </p:nvSpPr>
          <p:spPr>
            <a:xfrm>
              <a:off x="1663701" y="412750"/>
              <a:ext cx="58738" cy="88900"/>
            </a:xfrm>
            <a:custGeom>
              <a:avLst/>
              <a:gdLst/>
              <a:ahLst/>
              <a:cxnLst/>
              <a:rect l="l" t="t" r="r" b="b"/>
              <a:pathLst>
                <a:path w="71" h="108" extrusionOk="0">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22" name="Google Shape;222;p45"/>
            <p:cNvSpPr/>
            <p:nvPr/>
          </p:nvSpPr>
          <p:spPr>
            <a:xfrm>
              <a:off x="1733551" y="438150"/>
              <a:ext cx="60325" cy="61913"/>
            </a:xfrm>
            <a:custGeom>
              <a:avLst/>
              <a:gdLst/>
              <a:ahLst/>
              <a:cxnLst/>
              <a:rect l="l" t="t" r="r" b="b"/>
              <a:pathLst>
                <a:path w="38" h="39" extrusionOk="0">
                  <a:moveTo>
                    <a:pt x="18" y="32"/>
                  </a:moveTo>
                  <a:lnTo>
                    <a:pt x="8" y="0"/>
                  </a:lnTo>
                  <a:lnTo>
                    <a:pt x="0" y="0"/>
                  </a:lnTo>
                  <a:lnTo>
                    <a:pt x="15" y="39"/>
                  </a:lnTo>
                  <a:lnTo>
                    <a:pt x="23" y="39"/>
                  </a:lnTo>
                  <a:lnTo>
                    <a:pt x="38" y="0"/>
                  </a:lnTo>
                  <a:lnTo>
                    <a:pt x="29" y="0"/>
                  </a:lnTo>
                  <a:lnTo>
                    <a:pt x="18" y="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23" name="Google Shape;223;p45"/>
            <p:cNvSpPr/>
            <p:nvPr/>
          </p:nvSpPr>
          <p:spPr>
            <a:xfrm>
              <a:off x="1801813" y="411163"/>
              <a:ext cx="15875" cy="14288"/>
            </a:xfrm>
            <a:custGeom>
              <a:avLst/>
              <a:gdLst/>
              <a:ahLst/>
              <a:cxnLst/>
              <a:rect l="l" t="t" r="r" b="b"/>
              <a:pathLst>
                <a:path w="19" h="18" extrusionOk="0">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24" name="Google Shape;224;p45"/>
            <p:cNvSpPr/>
            <p:nvPr/>
          </p:nvSpPr>
          <p:spPr>
            <a:xfrm>
              <a:off x="1804988" y="438150"/>
              <a:ext cx="11113" cy="619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25" name="Google Shape;225;p45"/>
            <p:cNvSpPr/>
            <p:nvPr/>
          </p:nvSpPr>
          <p:spPr>
            <a:xfrm>
              <a:off x="1828801" y="436563"/>
              <a:ext cx="47625" cy="65088"/>
            </a:xfrm>
            <a:custGeom>
              <a:avLst/>
              <a:gdLst/>
              <a:ahLst/>
              <a:cxnLst/>
              <a:rect l="l" t="t" r="r" b="b"/>
              <a:pathLst>
                <a:path w="59" h="79" extrusionOk="0">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26" name="Google Shape;226;p45"/>
            <p:cNvSpPr/>
            <p:nvPr/>
          </p:nvSpPr>
          <p:spPr>
            <a:xfrm>
              <a:off x="1960563" y="436563"/>
              <a:ext cx="36513" cy="63500"/>
            </a:xfrm>
            <a:custGeom>
              <a:avLst/>
              <a:gdLst/>
              <a:ahLst/>
              <a:cxnLst/>
              <a:rect l="l" t="t" r="r" b="b"/>
              <a:pathLst>
                <a:path w="43" h="77" extrusionOk="0">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27" name="Google Shape;227;p45"/>
            <p:cNvSpPr/>
            <p:nvPr/>
          </p:nvSpPr>
          <p:spPr>
            <a:xfrm>
              <a:off x="2000251" y="438150"/>
              <a:ext cx="58738" cy="85725"/>
            </a:xfrm>
            <a:custGeom>
              <a:avLst/>
              <a:gdLst/>
              <a:ahLst/>
              <a:cxnLst/>
              <a:rect l="l" t="t" r="r" b="b"/>
              <a:pathLst>
                <a:path w="72" h="103" extrusionOk="0">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28" name="Google Shape;228;p45"/>
            <p:cNvSpPr/>
            <p:nvPr/>
          </p:nvSpPr>
          <p:spPr>
            <a:xfrm>
              <a:off x="1547813" y="-96838"/>
              <a:ext cx="352425" cy="422275"/>
            </a:xfrm>
            <a:custGeom>
              <a:avLst/>
              <a:gdLst/>
              <a:ahLst/>
              <a:cxnLst/>
              <a:rect l="l" t="t" r="r" b="b"/>
              <a:pathLst>
                <a:path w="425" h="510" extrusionOk="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29" name="Google Shape;229;p45"/>
            <p:cNvSpPr/>
            <p:nvPr/>
          </p:nvSpPr>
          <p:spPr>
            <a:xfrm>
              <a:off x="1139826" y="-103188"/>
              <a:ext cx="347663" cy="436563"/>
            </a:xfrm>
            <a:custGeom>
              <a:avLst/>
              <a:gdLst/>
              <a:ahLst/>
              <a:cxnLst/>
              <a:rect l="l" t="t" r="r" b="b"/>
              <a:pathLst>
                <a:path w="420" h="527" extrusionOk="0">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30" name="Google Shape;230;p45"/>
            <p:cNvSpPr/>
            <p:nvPr/>
          </p:nvSpPr>
          <p:spPr>
            <a:xfrm>
              <a:off x="1968501" y="-96838"/>
              <a:ext cx="88900" cy="4222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31" name="Google Shape;231;p45"/>
            <p:cNvSpPr/>
            <p:nvPr/>
          </p:nvSpPr>
          <p:spPr>
            <a:xfrm>
              <a:off x="2498726" y="-31750"/>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32" name="Google Shape;232;p45"/>
            <p:cNvSpPr/>
            <p:nvPr/>
          </p:nvSpPr>
          <p:spPr>
            <a:xfrm>
              <a:off x="2611438" y="-3175"/>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33" name="Google Shape;233;p45"/>
            <p:cNvSpPr/>
            <p:nvPr/>
          </p:nvSpPr>
          <p:spPr>
            <a:xfrm>
              <a:off x="2670176" y="-36513"/>
              <a:ext cx="20638" cy="117475"/>
            </a:xfrm>
            <a:custGeom>
              <a:avLst/>
              <a:gdLst/>
              <a:ahLst/>
              <a:cxnLst/>
              <a:rect l="l" t="t" r="r" b="b"/>
              <a:pathLst>
                <a:path w="25" h="143" extrusionOk="0">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34" name="Google Shape;234;p45"/>
            <p:cNvSpPr/>
            <p:nvPr/>
          </p:nvSpPr>
          <p:spPr>
            <a:xfrm>
              <a:off x="2701926" y="-1588"/>
              <a:ext cx="80963" cy="82550"/>
            </a:xfrm>
            <a:custGeom>
              <a:avLst/>
              <a:gdLst/>
              <a:ahLst/>
              <a:cxnLst/>
              <a:rect l="l" t="t" r="r" b="b"/>
              <a:pathLst>
                <a:path w="51" h="52" extrusionOk="0">
                  <a:moveTo>
                    <a:pt x="31" y="52"/>
                  </a:moveTo>
                  <a:lnTo>
                    <a:pt x="20" y="52"/>
                  </a:lnTo>
                  <a:lnTo>
                    <a:pt x="0" y="0"/>
                  </a:lnTo>
                  <a:lnTo>
                    <a:pt x="11" y="0"/>
                  </a:lnTo>
                  <a:lnTo>
                    <a:pt x="25" y="42"/>
                  </a:lnTo>
                  <a:lnTo>
                    <a:pt x="40" y="0"/>
                  </a:lnTo>
                  <a:lnTo>
                    <a:pt x="51" y="0"/>
                  </a:lnTo>
                  <a:lnTo>
                    <a:pt x="31" y="5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35" name="Google Shape;235;p45"/>
            <p:cNvSpPr/>
            <p:nvPr/>
          </p:nvSpPr>
          <p:spPr>
            <a:xfrm>
              <a:off x="2789238" y="-3175"/>
              <a:ext cx="74613" cy="85725"/>
            </a:xfrm>
            <a:custGeom>
              <a:avLst/>
              <a:gdLst/>
              <a:ahLst/>
              <a:cxnLst/>
              <a:rect l="l" t="t" r="r" b="b"/>
              <a:pathLst>
                <a:path w="90" h="103" extrusionOk="0">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36" name="Google Shape;236;p45"/>
            <p:cNvSpPr/>
            <p:nvPr/>
          </p:nvSpPr>
          <p:spPr>
            <a:xfrm>
              <a:off x="2882901" y="-3175"/>
              <a:ext cx="68263"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37" name="Google Shape;237;p45"/>
            <p:cNvSpPr/>
            <p:nvPr/>
          </p:nvSpPr>
          <p:spPr>
            <a:xfrm>
              <a:off x="3006726" y="-34925"/>
              <a:ext cx="79375" cy="117475"/>
            </a:xfrm>
            <a:custGeom>
              <a:avLst/>
              <a:gdLst/>
              <a:ahLst/>
              <a:cxnLst/>
              <a:rect l="l" t="t" r="r" b="b"/>
              <a:pathLst>
                <a:path w="95" h="142" extrusionOk="0">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38" name="Google Shape;238;p45"/>
            <p:cNvSpPr/>
            <p:nvPr/>
          </p:nvSpPr>
          <p:spPr>
            <a:xfrm>
              <a:off x="3094038" y="-1588"/>
              <a:ext cx="79375" cy="114300"/>
            </a:xfrm>
            <a:custGeom>
              <a:avLst/>
              <a:gdLst/>
              <a:ahLst/>
              <a:cxnLst/>
              <a:rect l="l" t="t" r="r" b="b"/>
              <a:pathLst>
                <a:path w="96" h="136" extrusionOk="0">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39" name="Google Shape;239;p45"/>
            <p:cNvSpPr/>
            <p:nvPr/>
          </p:nvSpPr>
          <p:spPr>
            <a:xfrm>
              <a:off x="3219451" y="-31750"/>
              <a:ext cx="17463" cy="1127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40" name="Google Shape;240;p45"/>
            <p:cNvSpPr/>
            <p:nvPr/>
          </p:nvSpPr>
          <p:spPr>
            <a:xfrm>
              <a:off x="3263901" y="-3175"/>
              <a:ext cx="69850"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41" name="Google Shape;241;p45"/>
            <p:cNvSpPr/>
            <p:nvPr/>
          </p:nvSpPr>
          <p:spPr>
            <a:xfrm>
              <a:off x="3349626" y="-3175"/>
              <a:ext cx="63500" cy="85725"/>
            </a:xfrm>
            <a:custGeom>
              <a:avLst/>
              <a:gdLst/>
              <a:ahLst/>
              <a:cxnLst/>
              <a:rect l="l" t="t" r="r" b="b"/>
              <a:pathLst>
                <a:path w="78" h="103" extrusionOk="0">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42" name="Google Shape;242;p45"/>
            <p:cNvSpPr/>
            <p:nvPr/>
          </p:nvSpPr>
          <p:spPr>
            <a:xfrm>
              <a:off x="3429001" y="-36513"/>
              <a:ext cx="20638" cy="117475"/>
            </a:xfrm>
            <a:custGeom>
              <a:avLst/>
              <a:gdLst/>
              <a:ahLst/>
              <a:cxnLst/>
              <a:rect l="l" t="t" r="r" b="b"/>
              <a:pathLst>
                <a:path w="26" h="143" extrusionOk="0">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43" name="Google Shape;243;p45"/>
            <p:cNvSpPr/>
            <p:nvPr/>
          </p:nvSpPr>
          <p:spPr>
            <a:xfrm>
              <a:off x="3465513" y="-3175"/>
              <a:ext cx="77788" cy="115888"/>
            </a:xfrm>
            <a:custGeom>
              <a:avLst/>
              <a:gdLst/>
              <a:ahLst/>
              <a:cxnLst/>
              <a:rect l="l" t="t" r="r" b="b"/>
              <a:pathLst>
                <a:path w="94" h="138" extrusionOk="0">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44" name="Google Shape;244;p45"/>
            <p:cNvSpPr/>
            <p:nvPr/>
          </p:nvSpPr>
          <p:spPr>
            <a:xfrm>
              <a:off x="3568701" y="-34925"/>
              <a:ext cx="69850" cy="115888"/>
            </a:xfrm>
            <a:custGeom>
              <a:avLst/>
              <a:gdLst/>
              <a:ahLst/>
              <a:cxnLst/>
              <a:rect l="l" t="t" r="r" b="b"/>
              <a:pathLst>
                <a:path w="85" h="141" extrusionOk="0">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45" name="Google Shape;245;p45"/>
            <p:cNvSpPr/>
            <p:nvPr/>
          </p:nvSpPr>
          <p:spPr>
            <a:xfrm>
              <a:off x="3654426" y="-23813"/>
              <a:ext cx="50800" cy="106363"/>
            </a:xfrm>
            <a:custGeom>
              <a:avLst/>
              <a:gdLst/>
              <a:ahLst/>
              <a:cxnLst/>
              <a:rect l="l" t="t" r="r" b="b"/>
              <a:pathLst>
                <a:path w="61" h="128" extrusionOk="0">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46" name="Google Shape;246;p45"/>
            <p:cNvSpPr/>
            <p:nvPr/>
          </p:nvSpPr>
          <p:spPr>
            <a:xfrm>
              <a:off x="3711576" y="-3175"/>
              <a:ext cx="63500" cy="85725"/>
            </a:xfrm>
            <a:custGeom>
              <a:avLst/>
              <a:gdLst/>
              <a:ahLst/>
              <a:cxnLst/>
              <a:rect l="l" t="t" r="r" b="b"/>
              <a:pathLst>
                <a:path w="78" h="103" extrusionOk="0">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47" name="Google Shape;247;p45"/>
            <p:cNvSpPr/>
            <p:nvPr/>
          </p:nvSpPr>
          <p:spPr>
            <a:xfrm>
              <a:off x="2498726" y="157163"/>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48" name="Google Shape;248;p45"/>
            <p:cNvSpPr/>
            <p:nvPr/>
          </p:nvSpPr>
          <p:spPr>
            <a:xfrm>
              <a:off x="2605088"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49" name="Google Shape;249;p45"/>
            <p:cNvSpPr/>
            <p:nvPr/>
          </p:nvSpPr>
          <p:spPr>
            <a:xfrm>
              <a:off x="2697163" y="153988"/>
              <a:ext cx="15875" cy="1158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50" name="Google Shape;250;p45"/>
            <p:cNvSpPr/>
            <p:nvPr/>
          </p:nvSpPr>
          <p:spPr>
            <a:xfrm>
              <a:off x="2736851" y="150813"/>
              <a:ext cx="20638" cy="119063"/>
            </a:xfrm>
            <a:custGeom>
              <a:avLst/>
              <a:gdLst/>
              <a:ahLst/>
              <a:cxnLst/>
              <a:rect l="l" t="t" r="r" b="b"/>
              <a:pathLst>
                <a:path w="25" h="144" extrusionOk="0">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51" name="Google Shape;251;p45"/>
            <p:cNvSpPr/>
            <p:nvPr/>
          </p:nvSpPr>
          <p:spPr>
            <a:xfrm>
              <a:off x="2768601" y="188913"/>
              <a:ext cx="79375" cy="80963"/>
            </a:xfrm>
            <a:custGeom>
              <a:avLst/>
              <a:gdLst/>
              <a:ahLst/>
              <a:cxnLst/>
              <a:rect l="l" t="t" r="r" b="b"/>
              <a:pathLst>
                <a:path w="50" h="51" extrusionOk="0">
                  <a:moveTo>
                    <a:pt x="30" y="51"/>
                  </a:moveTo>
                  <a:lnTo>
                    <a:pt x="19" y="51"/>
                  </a:lnTo>
                  <a:lnTo>
                    <a:pt x="0" y="0"/>
                  </a:lnTo>
                  <a:lnTo>
                    <a:pt x="10" y="0"/>
                  </a:lnTo>
                  <a:lnTo>
                    <a:pt x="25" y="41"/>
                  </a:lnTo>
                  <a:lnTo>
                    <a:pt x="39" y="0"/>
                  </a:lnTo>
                  <a:lnTo>
                    <a:pt x="50" y="0"/>
                  </a:lnTo>
                  <a:lnTo>
                    <a:pt x="30"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52" name="Google Shape;252;p45"/>
            <p:cNvSpPr/>
            <p:nvPr/>
          </p:nvSpPr>
          <p:spPr>
            <a:xfrm>
              <a:off x="2855913" y="185738"/>
              <a:ext cx="74613" cy="85725"/>
            </a:xfrm>
            <a:custGeom>
              <a:avLst/>
              <a:gdLst/>
              <a:ahLst/>
              <a:cxnLst/>
              <a:rect l="l" t="t" r="r" b="b"/>
              <a:pathLst>
                <a:path w="90" h="103" extrusionOk="0">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53" name="Google Shape;253;p45"/>
            <p:cNvSpPr/>
            <p:nvPr/>
          </p:nvSpPr>
          <p:spPr>
            <a:xfrm>
              <a:off x="2947988" y="185738"/>
              <a:ext cx="47625"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54" name="Google Shape;254;p45"/>
            <p:cNvSpPr/>
            <p:nvPr/>
          </p:nvSpPr>
          <p:spPr>
            <a:xfrm>
              <a:off x="2998788" y="185738"/>
              <a:ext cx="74613" cy="85725"/>
            </a:xfrm>
            <a:custGeom>
              <a:avLst/>
              <a:gdLst/>
              <a:ahLst/>
              <a:cxnLst/>
              <a:rect l="l" t="t" r="r" b="b"/>
              <a:pathLst>
                <a:path w="90" h="103" extrusionOk="0">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55" name="Google Shape;255;p45"/>
            <p:cNvSpPr/>
            <p:nvPr/>
          </p:nvSpPr>
          <p:spPr>
            <a:xfrm>
              <a:off x="3084513" y="153988"/>
              <a:ext cx="77788" cy="117475"/>
            </a:xfrm>
            <a:custGeom>
              <a:avLst/>
              <a:gdLst/>
              <a:ahLst/>
              <a:cxnLst/>
              <a:rect l="l" t="t" r="r" b="b"/>
              <a:pathLst>
                <a:path w="94" h="143" extrusionOk="0">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56" name="Google Shape;256;p45"/>
            <p:cNvSpPr/>
            <p:nvPr/>
          </p:nvSpPr>
          <p:spPr>
            <a:xfrm>
              <a:off x="3209926" y="152400"/>
              <a:ext cx="53975" cy="117475"/>
            </a:xfrm>
            <a:custGeom>
              <a:avLst/>
              <a:gdLst/>
              <a:ahLst/>
              <a:cxnLst/>
              <a:rect l="l" t="t" r="r" b="b"/>
              <a:pathLst>
                <a:path w="64" h="142" extrusionOk="0">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57" name="Google Shape;257;p45"/>
            <p:cNvSpPr/>
            <p:nvPr/>
          </p:nvSpPr>
          <p:spPr>
            <a:xfrm>
              <a:off x="3270251" y="185738"/>
              <a:ext cx="46038"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58" name="Google Shape;258;p45"/>
            <p:cNvSpPr/>
            <p:nvPr/>
          </p:nvSpPr>
          <p:spPr>
            <a:xfrm>
              <a:off x="3321051" y="185738"/>
              <a:ext cx="79375" cy="85725"/>
            </a:xfrm>
            <a:custGeom>
              <a:avLst/>
              <a:gdLst/>
              <a:ahLst/>
              <a:cxnLst/>
              <a:rect l="l" t="t" r="r" b="b"/>
              <a:pathLst>
                <a:path w="96" h="102" extrusionOk="0">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59" name="Google Shape;259;p45"/>
            <p:cNvSpPr/>
            <p:nvPr/>
          </p:nvSpPr>
          <p:spPr>
            <a:xfrm>
              <a:off x="3419476" y="185738"/>
              <a:ext cx="117475" cy="84138"/>
            </a:xfrm>
            <a:custGeom>
              <a:avLst/>
              <a:gdLst/>
              <a:ahLst/>
              <a:cxnLst/>
              <a:rect l="l" t="t" r="r" b="b"/>
              <a:pathLst>
                <a:path w="142" h="101" extrusionOk="0">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60" name="Google Shape;260;p45"/>
            <p:cNvSpPr/>
            <p:nvPr/>
          </p:nvSpPr>
          <p:spPr>
            <a:xfrm>
              <a:off x="3594101" y="157163"/>
              <a:ext cx="69850" cy="112713"/>
            </a:xfrm>
            <a:custGeom>
              <a:avLst/>
              <a:gdLst/>
              <a:ahLst/>
              <a:cxnLst/>
              <a:rect l="l" t="t" r="r" b="b"/>
              <a:pathLst>
                <a:path w="44" h="71" extrusionOk="0">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61" name="Google Shape;261;p45"/>
            <p:cNvSpPr/>
            <p:nvPr/>
          </p:nvSpPr>
          <p:spPr>
            <a:xfrm>
              <a:off x="3671888" y="188913"/>
              <a:ext cx="77788" cy="80963"/>
            </a:xfrm>
            <a:custGeom>
              <a:avLst/>
              <a:gdLst/>
              <a:ahLst/>
              <a:cxnLst/>
              <a:rect l="l" t="t" r="r" b="b"/>
              <a:pathLst>
                <a:path w="49" h="51" extrusionOk="0">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62" name="Google Shape;262;p45"/>
            <p:cNvSpPr/>
            <p:nvPr/>
          </p:nvSpPr>
          <p:spPr>
            <a:xfrm>
              <a:off x="3763963" y="185738"/>
              <a:ext cx="77788" cy="114300"/>
            </a:xfrm>
            <a:custGeom>
              <a:avLst/>
              <a:gdLst/>
              <a:ahLst/>
              <a:cxnLst/>
              <a:rect l="l" t="t" r="r" b="b"/>
              <a:pathLst>
                <a:path w="94" h="136" extrusionOk="0">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63" name="Google Shape;263;p45"/>
            <p:cNvSpPr/>
            <p:nvPr/>
          </p:nvSpPr>
          <p:spPr>
            <a:xfrm>
              <a:off x="3852863"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64" name="Google Shape;264;p45"/>
            <p:cNvSpPr/>
            <p:nvPr/>
          </p:nvSpPr>
          <p:spPr>
            <a:xfrm>
              <a:off x="3946526" y="185738"/>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65" name="Google Shape;265;p45"/>
            <p:cNvSpPr/>
            <p:nvPr/>
          </p:nvSpPr>
          <p:spPr>
            <a:xfrm>
              <a:off x="4005263" y="150813"/>
              <a:ext cx="20638" cy="119063"/>
            </a:xfrm>
            <a:custGeom>
              <a:avLst/>
              <a:gdLst/>
              <a:ahLst/>
              <a:cxnLst/>
              <a:rect l="l" t="t" r="r" b="b"/>
              <a:pathLst>
                <a:path w="26" h="144" extrusionOk="0">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66" name="Google Shape;266;p45"/>
            <p:cNvSpPr/>
            <p:nvPr/>
          </p:nvSpPr>
          <p:spPr>
            <a:xfrm>
              <a:off x="4041776"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67" name="Google Shape;267;p45"/>
            <p:cNvSpPr/>
            <p:nvPr/>
          </p:nvSpPr>
          <p:spPr>
            <a:xfrm>
              <a:off x="4135438" y="185738"/>
              <a:ext cx="69850" cy="84138"/>
            </a:xfrm>
            <a:custGeom>
              <a:avLst/>
              <a:gdLst/>
              <a:ahLst/>
              <a:cxnLst/>
              <a:rect l="l" t="t" r="r" b="b"/>
              <a:pathLst>
                <a:path w="84" h="101" extrusionOk="0">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68" name="Google Shape;268;p45"/>
            <p:cNvSpPr/>
            <p:nvPr/>
          </p:nvSpPr>
          <p:spPr>
            <a:xfrm>
              <a:off x="4221163" y="185738"/>
              <a:ext cx="71438" cy="85725"/>
            </a:xfrm>
            <a:custGeom>
              <a:avLst/>
              <a:gdLst/>
              <a:ahLst/>
              <a:cxnLst/>
              <a:rect l="l" t="t" r="r" b="b"/>
              <a:pathLst>
                <a:path w="86" h="103" extrusionOk="0">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69" name="Google Shape;269;p45"/>
            <p:cNvSpPr/>
            <p:nvPr/>
          </p:nvSpPr>
          <p:spPr>
            <a:xfrm>
              <a:off x="4303713" y="185738"/>
              <a:ext cx="74613" cy="85725"/>
            </a:xfrm>
            <a:custGeom>
              <a:avLst/>
              <a:gdLst/>
              <a:ahLst/>
              <a:cxnLst/>
              <a:rect l="l" t="t" r="r" b="b"/>
              <a:pathLst>
                <a:path w="90" h="103" extrusionOk="0">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70" name="Google Shape;270;p45"/>
            <p:cNvSpPr/>
            <p:nvPr/>
          </p:nvSpPr>
          <p:spPr>
            <a:xfrm>
              <a:off x="2271713" y="-269875"/>
              <a:ext cx="12700" cy="7731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71" name="Google Shape;271;p45"/>
            <p:cNvSpPr/>
            <p:nvPr/>
          </p:nvSpPr>
          <p:spPr>
            <a:xfrm>
              <a:off x="911226" y="-279400"/>
              <a:ext cx="119063" cy="12065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72" name="Google Shape;272;p45"/>
            <p:cNvSpPr/>
            <p:nvPr/>
          </p:nvSpPr>
          <p:spPr>
            <a:xfrm>
              <a:off x="752476" y="-269875"/>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73" name="Google Shape;273;p45"/>
            <p:cNvSpPr/>
            <p:nvPr/>
          </p:nvSpPr>
          <p:spPr>
            <a:xfrm>
              <a:off x="919163" y="-103188"/>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74" name="Google Shape;274;p45"/>
            <p:cNvSpPr/>
            <p:nvPr/>
          </p:nvSpPr>
          <p:spPr>
            <a:xfrm>
              <a:off x="927101" y="53975"/>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75" name="Google Shape;275;p45"/>
            <p:cNvSpPr/>
            <p:nvPr/>
          </p:nvSpPr>
          <p:spPr>
            <a:xfrm>
              <a:off x="760413" y="-95250"/>
              <a:ext cx="87313"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76" name="Google Shape;276;p45"/>
            <p:cNvSpPr/>
            <p:nvPr/>
          </p:nvSpPr>
          <p:spPr>
            <a:xfrm>
              <a:off x="611188" y="-261938"/>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grpSp>
      <p:sp>
        <p:nvSpPr>
          <p:cNvPr id="277" name="Google Shape;277;p45"/>
          <p:cNvSpPr txBox="1"/>
          <p:nvPr/>
        </p:nvSpPr>
        <p:spPr>
          <a:xfrm>
            <a:off x="1516830" y="6334188"/>
            <a:ext cx="5719046" cy="1538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000" dirty="0">
                <a:solidFill>
                  <a:schemeClr val="lt1"/>
                </a:solidFill>
                <a:latin typeface="Avenir Next LT Pro" panose="020B0504020202020204" pitchFamily="34" charset="0"/>
                <a:ea typeface="Avenir"/>
                <a:cs typeface="Avenir"/>
                <a:sym typeface="Avenir"/>
              </a:rPr>
              <a:t>Includes content supplied by Sales Benchmark Index; Copyright © Sales Benchmark Index, 2023</a:t>
            </a:r>
            <a:endParaRPr dirty="0">
              <a:latin typeface="Avenir Next LT Pro" panose="020B0504020202020204" pitchFamily="34" charset="0"/>
            </a:endParaRPr>
          </a:p>
        </p:txBody>
      </p:sp>
    </p:spTree>
    <p:extLst>
      <p:ext uri="{BB962C8B-B14F-4D97-AF65-F5344CB8AC3E}">
        <p14:creationId xmlns:p14="http://schemas.microsoft.com/office/powerpoint/2010/main" val="38616885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7_Title Slide blue dots bkdg">
  <p:cSld name="7_Title Slide blue dots bkdg">
    <p:bg>
      <p:bgPr>
        <a:solidFill>
          <a:schemeClr val="accent1"/>
        </a:solidFill>
        <a:effectLst/>
      </p:bgPr>
    </p:bg>
    <p:spTree>
      <p:nvGrpSpPr>
        <p:cNvPr id="1" name="Shape 349"/>
        <p:cNvGrpSpPr/>
        <p:nvPr/>
      </p:nvGrpSpPr>
      <p:grpSpPr>
        <a:xfrm>
          <a:off x="0" y="0"/>
          <a:ext cx="0" cy="0"/>
          <a:chOff x="0" y="0"/>
          <a:chExt cx="0" cy="0"/>
        </a:xfrm>
      </p:grpSpPr>
      <p:pic>
        <p:nvPicPr>
          <p:cNvPr id="350" name="Google Shape;350;p47" descr="A picture containing background pattern&#10;&#10;Description automatically generated"/>
          <p:cNvPicPr preferRelativeResize="0"/>
          <p:nvPr/>
        </p:nvPicPr>
        <p:blipFill rotWithShape="1">
          <a:blip r:embed="rId2">
            <a:alphaModFix/>
          </a:blip>
          <a:srcRect/>
          <a:stretch/>
        </p:blipFill>
        <p:spPr>
          <a:xfrm>
            <a:off x="-1" y="0"/>
            <a:ext cx="12192001" cy="6858000"/>
          </a:xfrm>
          <a:prstGeom prst="rect">
            <a:avLst/>
          </a:prstGeom>
          <a:noFill/>
          <a:ln>
            <a:noFill/>
          </a:ln>
        </p:spPr>
      </p:pic>
      <p:sp>
        <p:nvSpPr>
          <p:cNvPr id="351" name="Google Shape;351;p47"/>
          <p:cNvSpPr txBox="1">
            <a:spLocks noGrp="1"/>
          </p:cNvSpPr>
          <p:nvPr>
            <p:ph type="ctrTitle"/>
          </p:nvPr>
        </p:nvSpPr>
        <p:spPr>
          <a:xfrm>
            <a:off x="1516830" y="2523757"/>
            <a:ext cx="9139234" cy="664797"/>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lt1"/>
              </a:buClr>
              <a:buSzPts val="3600"/>
              <a:buFont typeface="Avenir"/>
              <a:buNone/>
              <a:defRPr sz="3600">
                <a:solidFill>
                  <a:schemeClr val="lt1"/>
                </a:solidFill>
                <a:latin typeface="Avenir Next LT Pro" panose="020B05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2" name="Google Shape;352;p47"/>
          <p:cNvSpPr txBox="1">
            <a:spLocks noGrp="1"/>
          </p:cNvSpPr>
          <p:nvPr>
            <p:ph type="body" idx="1"/>
          </p:nvPr>
        </p:nvSpPr>
        <p:spPr>
          <a:xfrm>
            <a:off x="1520386" y="3998279"/>
            <a:ext cx="4586287" cy="323850"/>
          </a:xfrm>
          <a:prstGeom prst="rect">
            <a:avLst/>
          </a:prstGeom>
          <a:noFill/>
          <a:ln>
            <a:noFill/>
          </a:ln>
        </p:spPr>
        <p:txBody>
          <a:bodyPr spcFirstLastPara="1" wrap="square" lIns="91425" tIns="91425" rIns="91425" bIns="91425" anchor="ctr" anchorCtr="0">
            <a:normAutofit/>
          </a:bodyPr>
          <a:lstStyle>
            <a:lvl1pPr marL="457200" lvl="0" indent="-228600" algn="l">
              <a:lnSpc>
                <a:spcPct val="90000"/>
              </a:lnSpc>
              <a:spcBef>
                <a:spcPts val="1000"/>
              </a:spcBef>
              <a:spcAft>
                <a:spcPts val="0"/>
              </a:spcAft>
              <a:buClr>
                <a:schemeClr val="lt1"/>
              </a:buClr>
              <a:buSzPts val="1600"/>
              <a:buNone/>
              <a:defRPr b="0">
                <a:solidFill>
                  <a:schemeClr val="lt1"/>
                </a:solidFill>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53" name="Google Shape;353;p47"/>
          <p:cNvSpPr txBox="1">
            <a:spLocks noGrp="1"/>
          </p:cNvSpPr>
          <p:nvPr>
            <p:ph type="subTitle" idx="2"/>
          </p:nvPr>
        </p:nvSpPr>
        <p:spPr>
          <a:xfrm>
            <a:off x="1516830" y="3444432"/>
            <a:ext cx="9139234" cy="297969"/>
          </a:xfrm>
          <a:prstGeom prst="rect">
            <a:avLst/>
          </a:prstGeom>
          <a:noFill/>
          <a:ln>
            <a:noFill/>
          </a:ln>
        </p:spPr>
        <p:txBody>
          <a:bodyPr spcFirstLastPara="1" wrap="square" lIns="91425" tIns="91425" rIns="91425" bIns="91425" anchor="ctr" anchorCtr="0">
            <a:noAutofit/>
          </a:bodyPr>
          <a:lstStyle>
            <a:lvl1pPr lvl="0" algn="l">
              <a:lnSpc>
                <a:spcPct val="90000"/>
              </a:lnSpc>
              <a:spcBef>
                <a:spcPts val="1000"/>
              </a:spcBef>
              <a:spcAft>
                <a:spcPts val="0"/>
              </a:spcAft>
              <a:buClr>
                <a:schemeClr val="lt1"/>
              </a:buClr>
              <a:buSzPts val="2200"/>
              <a:buNone/>
              <a:defRPr sz="2200" b="0">
                <a:solidFill>
                  <a:schemeClr val="lt1"/>
                </a:solidFill>
                <a:latin typeface="Avenir Next LT Pro" panose="020B0504020202020204" pitchFamily="34" charset="0"/>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o"/>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grpSp>
        <p:nvGrpSpPr>
          <p:cNvPr id="354" name="Google Shape;354;p47"/>
          <p:cNvGrpSpPr/>
          <p:nvPr/>
        </p:nvGrpSpPr>
        <p:grpSpPr>
          <a:xfrm>
            <a:off x="702214" y="780933"/>
            <a:ext cx="3494345" cy="745107"/>
            <a:chOff x="611188" y="-279400"/>
            <a:chExt cx="3767138" cy="803275"/>
          </a:xfrm>
        </p:grpSpPr>
        <p:sp>
          <p:nvSpPr>
            <p:cNvPr id="355" name="Google Shape;355;p47"/>
            <p:cNvSpPr/>
            <p:nvPr/>
          </p:nvSpPr>
          <p:spPr>
            <a:xfrm>
              <a:off x="1885951" y="438150"/>
              <a:ext cx="60325" cy="63500"/>
            </a:xfrm>
            <a:custGeom>
              <a:avLst/>
              <a:gdLst/>
              <a:ahLst/>
              <a:cxnLst/>
              <a:rect l="l" t="t" r="r" b="b"/>
              <a:pathLst>
                <a:path w="73" h="78" extrusionOk="0">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56" name="Google Shape;356;p47"/>
            <p:cNvSpPr/>
            <p:nvPr/>
          </p:nvSpPr>
          <p:spPr>
            <a:xfrm>
              <a:off x="1152526" y="414338"/>
              <a:ext cx="74613" cy="87313"/>
            </a:xfrm>
            <a:custGeom>
              <a:avLst/>
              <a:gdLst/>
              <a:ahLst/>
              <a:cxnLst/>
              <a:rect l="l" t="t" r="r" b="b"/>
              <a:pathLst>
                <a:path w="89" h="106" extrusionOk="0">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57" name="Google Shape;357;p47"/>
            <p:cNvSpPr/>
            <p:nvPr/>
          </p:nvSpPr>
          <p:spPr>
            <a:xfrm>
              <a:off x="1246188" y="436563"/>
              <a:ext cx="34925" cy="63500"/>
            </a:xfrm>
            <a:custGeom>
              <a:avLst/>
              <a:gdLst/>
              <a:ahLst/>
              <a:cxnLst/>
              <a:rect l="l" t="t" r="r" b="b"/>
              <a:pathLst>
                <a:path w="43" h="77" extrusionOk="0">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58" name="Google Shape;358;p47"/>
            <p:cNvSpPr/>
            <p:nvPr/>
          </p:nvSpPr>
          <p:spPr>
            <a:xfrm>
              <a:off x="1284288" y="438150"/>
              <a:ext cx="60325" cy="63500"/>
            </a:xfrm>
            <a:custGeom>
              <a:avLst/>
              <a:gdLst/>
              <a:ahLst/>
              <a:cxnLst/>
              <a:rect l="l" t="t" r="r" b="b"/>
              <a:pathLst>
                <a:path w="72" h="78" extrusionOk="0">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59" name="Google Shape;359;p47"/>
            <p:cNvSpPr/>
            <p:nvPr/>
          </p:nvSpPr>
          <p:spPr>
            <a:xfrm>
              <a:off x="1350963" y="438150"/>
              <a:ext cx="90488" cy="61913"/>
            </a:xfrm>
            <a:custGeom>
              <a:avLst/>
              <a:gdLst/>
              <a:ahLst/>
              <a:cxnLst/>
              <a:rect l="l" t="t" r="r" b="b"/>
              <a:pathLst>
                <a:path w="57" h="39" extrusionOk="0">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60" name="Google Shape;360;p47"/>
            <p:cNvSpPr/>
            <p:nvPr/>
          </p:nvSpPr>
          <p:spPr>
            <a:xfrm>
              <a:off x="1446213" y="422275"/>
              <a:ext cx="38100" cy="79375"/>
            </a:xfrm>
            <a:custGeom>
              <a:avLst/>
              <a:gdLst/>
              <a:ahLst/>
              <a:cxnLst/>
              <a:rect l="l" t="t" r="r" b="b"/>
              <a:pathLst>
                <a:path w="46" h="97" extrusionOk="0">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61" name="Google Shape;361;p47"/>
            <p:cNvSpPr/>
            <p:nvPr/>
          </p:nvSpPr>
          <p:spPr>
            <a:xfrm>
              <a:off x="1497013" y="412750"/>
              <a:ext cx="52388" cy="87313"/>
            </a:xfrm>
            <a:custGeom>
              <a:avLst/>
              <a:gdLst/>
              <a:ahLst/>
              <a:cxnLst/>
              <a:rect l="l" t="t" r="r" b="b"/>
              <a:pathLst>
                <a:path w="64" h="106" extrusionOk="0">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62" name="Google Shape;362;p47"/>
            <p:cNvSpPr/>
            <p:nvPr/>
          </p:nvSpPr>
          <p:spPr>
            <a:xfrm>
              <a:off x="1581151" y="415925"/>
              <a:ext cx="77788" cy="84138"/>
            </a:xfrm>
            <a:custGeom>
              <a:avLst/>
              <a:gdLst/>
              <a:ahLst/>
              <a:cxnLst/>
              <a:rect l="l" t="t" r="r" b="b"/>
              <a:pathLst>
                <a:path w="49" h="53" extrusionOk="0">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63" name="Google Shape;363;p47"/>
            <p:cNvSpPr/>
            <p:nvPr/>
          </p:nvSpPr>
          <p:spPr>
            <a:xfrm>
              <a:off x="1663701" y="412750"/>
              <a:ext cx="58738" cy="88900"/>
            </a:xfrm>
            <a:custGeom>
              <a:avLst/>
              <a:gdLst/>
              <a:ahLst/>
              <a:cxnLst/>
              <a:rect l="l" t="t" r="r" b="b"/>
              <a:pathLst>
                <a:path w="71" h="108" extrusionOk="0">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64" name="Google Shape;364;p47"/>
            <p:cNvSpPr/>
            <p:nvPr/>
          </p:nvSpPr>
          <p:spPr>
            <a:xfrm>
              <a:off x="1733551" y="438150"/>
              <a:ext cx="60325" cy="61913"/>
            </a:xfrm>
            <a:custGeom>
              <a:avLst/>
              <a:gdLst/>
              <a:ahLst/>
              <a:cxnLst/>
              <a:rect l="l" t="t" r="r" b="b"/>
              <a:pathLst>
                <a:path w="38" h="39" extrusionOk="0">
                  <a:moveTo>
                    <a:pt x="18" y="32"/>
                  </a:moveTo>
                  <a:lnTo>
                    <a:pt x="8" y="0"/>
                  </a:lnTo>
                  <a:lnTo>
                    <a:pt x="0" y="0"/>
                  </a:lnTo>
                  <a:lnTo>
                    <a:pt x="15" y="39"/>
                  </a:lnTo>
                  <a:lnTo>
                    <a:pt x="23" y="39"/>
                  </a:lnTo>
                  <a:lnTo>
                    <a:pt x="38" y="0"/>
                  </a:lnTo>
                  <a:lnTo>
                    <a:pt x="29" y="0"/>
                  </a:lnTo>
                  <a:lnTo>
                    <a:pt x="18" y="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65" name="Google Shape;365;p47"/>
            <p:cNvSpPr/>
            <p:nvPr/>
          </p:nvSpPr>
          <p:spPr>
            <a:xfrm>
              <a:off x="1801813" y="411163"/>
              <a:ext cx="15875" cy="14288"/>
            </a:xfrm>
            <a:custGeom>
              <a:avLst/>
              <a:gdLst/>
              <a:ahLst/>
              <a:cxnLst/>
              <a:rect l="l" t="t" r="r" b="b"/>
              <a:pathLst>
                <a:path w="19" h="18" extrusionOk="0">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66" name="Google Shape;366;p47"/>
            <p:cNvSpPr/>
            <p:nvPr/>
          </p:nvSpPr>
          <p:spPr>
            <a:xfrm>
              <a:off x="1804988" y="438150"/>
              <a:ext cx="11113" cy="619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67" name="Google Shape;367;p47"/>
            <p:cNvSpPr/>
            <p:nvPr/>
          </p:nvSpPr>
          <p:spPr>
            <a:xfrm>
              <a:off x="1828801" y="436563"/>
              <a:ext cx="47625" cy="65088"/>
            </a:xfrm>
            <a:custGeom>
              <a:avLst/>
              <a:gdLst/>
              <a:ahLst/>
              <a:cxnLst/>
              <a:rect l="l" t="t" r="r" b="b"/>
              <a:pathLst>
                <a:path w="59" h="79" extrusionOk="0">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68" name="Google Shape;368;p47"/>
            <p:cNvSpPr/>
            <p:nvPr/>
          </p:nvSpPr>
          <p:spPr>
            <a:xfrm>
              <a:off x="1960563" y="436563"/>
              <a:ext cx="36513" cy="63500"/>
            </a:xfrm>
            <a:custGeom>
              <a:avLst/>
              <a:gdLst/>
              <a:ahLst/>
              <a:cxnLst/>
              <a:rect l="l" t="t" r="r" b="b"/>
              <a:pathLst>
                <a:path w="43" h="77" extrusionOk="0">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69" name="Google Shape;369;p47"/>
            <p:cNvSpPr/>
            <p:nvPr/>
          </p:nvSpPr>
          <p:spPr>
            <a:xfrm>
              <a:off x="2000251" y="438150"/>
              <a:ext cx="58738" cy="85725"/>
            </a:xfrm>
            <a:custGeom>
              <a:avLst/>
              <a:gdLst/>
              <a:ahLst/>
              <a:cxnLst/>
              <a:rect l="l" t="t" r="r" b="b"/>
              <a:pathLst>
                <a:path w="72" h="103" extrusionOk="0">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70" name="Google Shape;370;p47"/>
            <p:cNvSpPr/>
            <p:nvPr/>
          </p:nvSpPr>
          <p:spPr>
            <a:xfrm>
              <a:off x="1547813" y="-96838"/>
              <a:ext cx="352425" cy="422275"/>
            </a:xfrm>
            <a:custGeom>
              <a:avLst/>
              <a:gdLst/>
              <a:ahLst/>
              <a:cxnLst/>
              <a:rect l="l" t="t" r="r" b="b"/>
              <a:pathLst>
                <a:path w="425" h="510" extrusionOk="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71" name="Google Shape;371;p47"/>
            <p:cNvSpPr/>
            <p:nvPr/>
          </p:nvSpPr>
          <p:spPr>
            <a:xfrm>
              <a:off x="1139826" y="-103188"/>
              <a:ext cx="347663" cy="436563"/>
            </a:xfrm>
            <a:custGeom>
              <a:avLst/>
              <a:gdLst/>
              <a:ahLst/>
              <a:cxnLst/>
              <a:rect l="l" t="t" r="r" b="b"/>
              <a:pathLst>
                <a:path w="420" h="527" extrusionOk="0">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72" name="Google Shape;372;p47"/>
            <p:cNvSpPr/>
            <p:nvPr/>
          </p:nvSpPr>
          <p:spPr>
            <a:xfrm>
              <a:off x="1968501" y="-96838"/>
              <a:ext cx="88900" cy="4222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73" name="Google Shape;373;p47"/>
            <p:cNvSpPr/>
            <p:nvPr/>
          </p:nvSpPr>
          <p:spPr>
            <a:xfrm>
              <a:off x="2498726" y="-31750"/>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74" name="Google Shape;374;p47"/>
            <p:cNvSpPr/>
            <p:nvPr/>
          </p:nvSpPr>
          <p:spPr>
            <a:xfrm>
              <a:off x="2611438" y="-3175"/>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75" name="Google Shape;375;p47"/>
            <p:cNvSpPr/>
            <p:nvPr/>
          </p:nvSpPr>
          <p:spPr>
            <a:xfrm>
              <a:off x="2670176" y="-36513"/>
              <a:ext cx="20638" cy="117475"/>
            </a:xfrm>
            <a:custGeom>
              <a:avLst/>
              <a:gdLst/>
              <a:ahLst/>
              <a:cxnLst/>
              <a:rect l="l" t="t" r="r" b="b"/>
              <a:pathLst>
                <a:path w="25" h="143" extrusionOk="0">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76" name="Google Shape;376;p47"/>
            <p:cNvSpPr/>
            <p:nvPr/>
          </p:nvSpPr>
          <p:spPr>
            <a:xfrm>
              <a:off x="2701926" y="-1588"/>
              <a:ext cx="80963" cy="82550"/>
            </a:xfrm>
            <a:custGeom>
              <a:avLst/>
              <a:gdLst/>
              <a:ahLst/>
              <a:cxnLst/>
              <a:rect l="l" t="t" r="r" b="b"/>
              <a:pathLst>
                <a:path w="51" h="52" extrusionOk="0">
                  <a:moveTo>
                    <a:pt x="31" y="52"/>
                  </a:moveTo>
                  <a:lnTo>
                    <a:pt x="20" y="52"/>
                  </a:lnTo>
                  <a:lnTo>
                    <a:pt x="0" y="0"/>
                  </a:lnTo>
                  <a:lnTo>
                    <a:pt x="11" y="0"/>
                  </a:lnTo>
                  <a:lnTo>
                    <a:pt x="25" y="42"/>
                  </a:lnTo>
                  <a:lnTo>
                    <a:pt x="40" y="0"/>
                  </a:lnTo>
                  <a:lnTo>
                    <a:pt x="51" y="0"/>
                  </a:lnTo>
                  <a:lnTo>
                    <a:pt x="31" y="5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77" name="Google Shape;377;p47"/>
            <p:cNvSpPr/>
            <p:nvPr/>
          </p:nvSpPr>
          <p:spPr>
            <a:xfrm>
              <a:off x="2789238" y="-3175"/>
              <a:ext cx="74613" cy="85725"/>
            </a:xfrm>
            <a:custGeom>
              <a:avLst/>
              <a:gdLst/>
              <a:ahLst/>
              <a:cxnLst/>
              <a:rect l="l" t="t" r="r" b="b"/>
              <a:pathLst>
                <a:path w="90" h="103" extrusionOk="0">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78" name="Google Shape;378;p47"/>
            <p:cNvSpPr/>
            <p:nvPr/>
          </p:nvSpPr>
          <p:spPr>
            <a:xfrm>
              <a:off x="2882901" y="-3175"/>
              <a:ext cx="68263"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79" name="Google Shape;379;p47"/>
            <p:cNvSpPr/>
            <p:nvPr/>
          </p:nvSpPr>
          <p:spPr>
            <a:xfrm>
              <a:off x="3006726" y="-34925"/>
              <a:ext cx="79375" cy="117475"/>
            </a:xfrm>
            <a:custGeom>
              <a:avLst/>
              <a:gdLst/>
              <a:ahLst/>
              <a:cxnLst/>
              <a:rect l="l" t="t" r="r" b="b"/>
              <a:pathLst>
                <a:path w="95" h="142" extrusionOk="0">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80" name="Google Shape;380;p47"/>
            <p:cNvSpPr/>
            <p:nvPr/>
          </p:nvSpPr>
          <p:spPr>
            <a:xfrm>
              <a:off x="3094038" y="-1588"/>
              <a:ext cx="79375" cy="114300"/>
            </a:xfrm>
            <a:custGeom>
              <a:avLst/>
              <a:gdLst/>
              <a:ahLst/>
              <a:cxnLst/>
              <a:rect l="l" t="t" r="r" b="b"/>
              <a:pathLst>
                <a:path w="96" h="136" extrusionOk="0">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81" name="Google Shape;381;p47"/>
            <p:cNvSpPr/>
            <p:nvPr/>
          </p:nvSpPr>
          <p:spPr>
            <a:xfrm>
              <a:off x="3219451" y="-31750"/>
              <a:ext cx="17463" cy="1127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82" name="Google Shape;382;p47"/>
            <p:cNvSpPr/>
            <p:nvPr/>
          </p:nvSpPr>
          <p:spPr>
            <a:xfrm>
              <a:off x="3263901" y="-3175"/>
              <a:ext cx="69850"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83" name="Google Shape;383;p47"/>
            <p:cNvSpPr/>
            <p:nvPr/>
          </p:nvSpPr>
          <p:spPr>
            <a:xfrm>
              <a:off x="3349626" y="-3175"/>
              <a:ext cx="63500" cy="85725"/>
            </a:xfrm>
            <a:custGeom>
              <a:avLst/>
              <a:gdLst/>
              <a:ahLst/>
              <a:cxnLst/>
              <a:rect l="l" t="t" r="r" b="b"/>
              <a:pathLst>
                <a:path w="78" h="103" extrusionOk="0">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84" name="Google Shape;384;p47"/>
            <p:cNvSpPr/>
            <p:nvPr/>
          </p:nvSpPr>
          <p:spPr>
            <a:xfrm>
              <a:off x="3429001" y="-36513"/>
              <a:ext cx="20638" cy="117475"/>
            </a:xfrm>
            <a:custGeom>
              <a:avLst/>
              <a:gdLst/>
              <a:ahLst/>
              <a:cxnLst/>
              <a:rect l="l" t="t" r="r" b="b"/>
              <a:pathLst>
                <a:path w="26" h="143" extrusionOk="0">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85" name="Google Shape;385;p47"/>
            <p:cNvSpPr/>
            <p:nvPr/>
          </p:nvSpPr>
          <p:spPr>
            <a:xfrm>
              <a:off x="3465513" y="-3175"/>
              <a:ext cx="77788" cy="115888"/>
            </a:xfrm>
            <a:custGeom>
              <a:avLst/>
              <a:gdLst/>
              <a:ahLst/>
              <a:cxnLst/>
              <a:rect l="l" t="t" r="r" b="b"/>
              <a:pathLst>
                <a:path w="94" h="138" extrusionOk="0">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86" name="Google Shape;386;p47"/>
            <p:cNvSpPr/>
            <p:nvPr/>
          </p:nvSpPr>
          <p:spPr>
            <a:xfrm>
              <a:off x="3568701" y="-34925"/>
              <a:ext cx="69850" cy="115888"/>
            </a:xfrm>
            <a:custGeom>
              <a:avLst/>
              <a:gdLst/>
              <a:ahLst/>
              <a:cxnLst/>
              <a:rect l="l" t="t" r="r" b="b"/>
              <a:pathLst>
                <a:path w="85" h="141" extrusionOk="0">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87" name="Google Shape;387;p47"/>
            <p:cNvSpPr/>
            <p:nvPr/>
          </p:nvSpPr>
          <p:spPr>
            <a:xfrm>
              <a:off x="3654426" y="-23813"/>
              <a:ext cx="50800" cy="106363"/>
            </a:xfrm>
            <a:custGeom>
              <a:avLst/>
              <a:gdLst/>
              <a:ahLst/>
              <a:cxnLst/>
              <a:rect l="l" t="t" r="r" b="b"/>
              <a:pathLst>
                <a:path w="61" h="128" extrusionOk="0">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88" name="Google Shape;388;p47"/>
            <p:cNvSpPr/>
            <p:nvPr/>
          </p:nvSpPr>
          <p:spPr>
            <a:xfrm>
              <a:off x="3711576" y="-3175"/>
              <a:ext cx="63500" cy="85725"/>
            </a:xfrm>
            <a:custGeom>
              <a:avLst/>
              <a:gdLst/>
              <a:ahLst/>
              <a:cxnLst/>
              <a:rect l="l" t="t" r="r" b="b"/>
              <a:pathLst>
                <a:path w="78" h="103" extrusionOk="0">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89" name="Google Shape;389;p47"/>
            <p:cNvSpPr/>
            <p:nvPr/>
          </p:nvSpPr>
          <p:spPr>
            <a:xfrm>
              <a:off x="2498726" y="157163"/>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90" name="Google Shape;390;p47"/>
            <p:cNvSpPr/>
            <p:nvPr/>
          </p:nvSpPr>
          <p:spPr>
            <a:xfrm>
              <a:off x="2605088"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91" name="Google Shape;391;p47"/>
            <p:cNvSpPr/>
            <p:nvPr/>
          </p:nvSpPr>
          <p:spPr>
            <a:xfrm>
              <a:off x="2697163" y="153988"/>
              <a:ext cx="15875" cy="1158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92" name="Google Shape;392;p47"/>
            <p:cNvSpPr/>
            <p:nvPr/>
          </p:nvSpPr>
          <p:spPr>
            <a:xfrm>
              <a:off x="2736851" y="150813"/>
              <a:ext cx="20638" cy="119063"/>
            </a:xfrm>
            <a:custGeom>
              <a:avLst/>
              <a:gdLst/>
              <a:ahLst/>
              <a:cxnLst/>
              <a:rect l="l" t="t" r="r" b="b"/>
              <a:pathLst>
                <a:path w="25" h="144" extrusionOk="0">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93" name="Google Shape;393;p47"/>
            <p:cNvSpPr/>
            <p:nvPr/>
          </p:nvSpPr>
          <p:spPr>
            <a:xfrm>
              <a:off x="2768601" y="188913"/>
              <a:ext cx="79375" cy="80963"/>
            </a:xfrm>
            <a:custGeom>
              <a:avLst/>
              <a:gdLst/>
              <a:ahLst/>
              <a:cxnLst/>
              <a:rect l="l" t="t" r="r" b="b"/>
              <a:pathLst>
                <a:path w="50" h="51" extrusionOk="0">
                  <a:moveTo>
                    <a:pt x="30" y="51"/>
                  </a:moveTo>
                  <a:lnTo>
                    <a:pt x="19" y="51"/>
                  </a:lnTo>
                  <a:lnTo>
                    <a:pt x="0" y="0"/>
                  </a:lnTo>
                  <a:lnTo>
                    <a:pt x="10" y="0"/>
                  </a:lnTo>
                  <a:lnTo>
                    <a:pt x="25" y="41"/>
                  </a:lnTo>
                  <a:lnTo>
                    <a:pt x="39" y="0"/>
                  </a:lnTo>
                  <a:lnTo>
                    <a:pt x="50" y="0"/>
                  </a:lnTo>
                  <a:lnTo>
                    <a:pt x="30"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94" name="Google Shape;394;p47"/>
            <p:cNvSpPr/>
            <p:nvPr/>
          </p:nvSpPr>
          <p:spPr>
            <a:xfrm>
              <a:off x="2855913" y="185738"/>
              <a:ext cx="74613" cy="85725"/>
            </a:xfrm>
            <a:custGeom>
              <a:avLst/>
              <a:gdLst/>
              <a:ahLst/>
              <a:cxnLst/>
              <a:rect l="l" t="t" r="r" b="b"/>
              <a:pathLst>
                <a:path w="90" h="103" extrusionOk="0">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95" name="Google Shape;395;p47"/>
            <p:cNvSpPr/>
            <p:nvPr/>
          </p:nvSpPr>
          <p:spPr>
            <a:xfrm>
              <a:off x="2947988" y="185738"/>
              <a:ext cx="47625"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96" name="Google Shape;396;p47"/>
            <p:cNvSpPr/>
            <p:nvPr/>
          </p:nvSpPr>
          <p:spPr>
            <a:xfrm>
              <a:off x="2998788" y="185738"/>
              <a:ext cx="74613" cy="85725"/>
            </a:xfrm>
            <a:custGeom>
              <a:avLst/>
              <a:gdLst/>
              <a:ahLst/>
              <a:cxnLst/>
              <a:rect l="l" t="t" r="r" b="b"/>
              <a:pathLst>
                <a:path w="90" h="103" extrusionOk="0">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97" name="Google Shape;397;p47"/>
            <p:cNvSpPr/>
            <p:nvPr/>
          </p:nvSpPr>
          <p:spPr>
            <a:xfrm>
              <a:off x="3084513" y="153988"/>
              <a:ext cx="77788" cy="117475"/>
            </a:xfrm>
            <a:custGeom>
              <a:avLst/>
              <a:gdLst/>
              <a:ahLst/>
              <a:cxnLst/>
              <a:rect l="l" t="t" r="r" b="b"/>
              <a:pathLst>
                <a:path w="94" h="143" extrusionOk="0">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98" name="Google Shape;398;p47"/>
            <p:cNvSpPr/>
            <p:nvPr/>
          </p:nvSpPr>
          <p:spPr>
            <a:xfrm>
              <a:off x="3209926" y="152400"/>
              <a:ext cx="53975" cy="117475"/>
            </a:xfrm>
            <a:custGeom>
              <a:avLst/>
              <a:gdLst/>
              <a:ahLst/>
              <a:cxnLst/>
              <a:rect l="l" t="t" r="r" b="b"/>
              <a:pathLst>
                <a:path w="64" h="142" extrusionOk="0">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99" name="Google Shape;399;p47"/>
            <p:cNvSpPr/>
            <p:nvPr/>
          </p:nvSpPr>
          <p:spPr>
            <a:xfrm>
              <a:off x="3270251" y="185738"/>
              <a:ext cx="46038"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00" name="Google Shape;400;p47"/>
            <p:cNvSpPr/>
            <p:nvPr/>
          </p:nvSpPr>
          <p:spPr>
            <a:xfrm>
              <a:off x="3321051" y="185738"/>
              <a:ext cx="79375" cy="85725"/>
            </a:xfrm>
            <a:custGeom>
              <a:avLst/>
              <a:gdLst/>
              <a:ahLst/>
              <a:cxnLst/>
              <a:rect l="l" t="t" r="r" b="b"/>
              <a:pathLst>
                <a:path w="96" h="102" extrusionOk="0">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01" name="Google Shape;401;p47"/>
            <p:cNvSpPr/>
            <p:nvPr/>
          </p:nvSpPr>
          <p:spPr>
            <a:xfrm>
              <a:off x="3419476" y="185738"/>
              <a:ext cx="117475" cy="84138"/>
            </a:xfrm>
            <a:custGeom>
              <a:avLst/>
              <a:gdLst/>
              <a:ahLst/>
              <a:cxnLst/>
              <a:rect l="l" t="t" r="r" b="b"/>
              <a:pathLst>
                <a:path w="142" h="101" extrusionOk="0">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02" name="Google Shape;402;p47"/>
            <p:cNvSpPr/>
            <p:nvPr/>
          </p:nvSpPr>
          <p:spPr>
            <a:xfrm>
              <a:off x="3594101" y="157163"/>
              <a:ext cx="69850" cy="112713"/>
            </a:xfrm>
            <a:custGeom>
              <a:avLst/>
              <a:gdLst/>
              <a:ahLst/>
              <a:cxnLst/>
              <a:rect l="l" t="t" r="r" b="b"/>
              <a:pathLst>
                <a:path w="44" h="71" extrusionOk="0">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03" name="Google Shape;403;p47"/>
            <p:cNvSpPr/>
            <p:nvPr/>
          </p:nvSpPr>
          <p:spPr>
            <a:xfrm>
              <a:off x="3671888" y="188913"/>
              <a:ext cx="77788" cy="80963"/>
            </a:xfrm>
            <a:custGeom>
              <a:avLst/>
              <a:gdLst/>
              <a:ahLst/>
              <a:cxnLst/>
              <a:rect l="l" t="t" r="r" b="b"/>
              <a:pathLst>
                <a:path w="49" h="51" extrusionOk="0">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04" name="Google Shape;404;p47"/>
            <p:cNvSpPr/>
            <p:nvPr/>
          </p:nvSpPr>
          <p:spPr>
            <a:xfrm>
              <a:off x="3763963" y="185738"/>
              <a:ext cx="77788" cy="114300"/>
            </a:xfrm>
            <a:custGeom>
              <a:avLst/>
              <a:gdLst/>
              <a:ahLst/>
              <a:cxnLst/>
              <a:rect l="l" t="t" r="r" b="b"/>
              <a:pathLst>
                <a:path w="94" h="136" extrusionOk="0">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05" name="Google Shape;405;p47"/>
            <p:cNvSpPr/>
            <p:nvPr/>
          </p:nvSpPr>
          <p:spPr>
            <a:xfrm>
              <a:off x="3852863"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06" name="Google Shape;406;p47"/>
            <p:cNvSpPr/>
            <p:nvPr/>
          </p:nvSpPr>
          <p:spPr>
            <a:xfrm>
              <a:off x="3946526" y="185738"/>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07" name="Google Shape;407;p47"/>
            <p:cNvSpPr/>
            <p:nvPr/>
          </p:nvSpPr>
          <p:spPr>
            <a:xfrm>
              <a:off x="4005263" y="150813"/>
              <a:ext cx="20638" cy="119063"/>
            </a:xfrm>
            <a:custGeom>
              <a:avLst/>
              <a:gdLst/>
              <a:ahLst/>
              <a:cxnLst/>
              <a:rect l="l" t="t" r="r" b="b"/>
              <a:pathLst>
                <a:path w="26" h="144" extrusionOk="0">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08" name="Google Shape;408;p47"/>
            <p:cNvSpPr/>
            <p:nvPr/>
          </p:nvSpPr>
          <p:spPr>
            <a:xfrm>
              <a:off x="4041776"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09" name="Google Shape;409;p47"/>
            <p:cNvSpPr/>
            <p:nvPr/>
          </p:nvSpPr>
          <p:spPr>
            <a:xfrm>
              <a:off x="4135438" y="185738"/>
              <a:ext cx="69850" cy="84138"/>
            </a:xfrm>
            <a:custGeom>
              <a:avLst/>
              <a:gdLst/>
              <a:ahLst/>
              <a:cxnLst/>
              <a:rect l="l" t="t" r="r" b="b"/>
              <a:pathLst>
                <a:path w="84" h="101" extrusionOk="0">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10" name="Google Shape;410;p47"/>
            <p:cNvSpPr/>
            <p:nvPr/>
          </p:nvSpPr>
          <p:spPr>
            <a:xfrm>
              <a:off x="4221163" y="185738"/>
              <a:ext cx="71438" cy="85725"/>
            </a:xfrm>
            <a:custGeom>
              <a:avLst/>
              <a:gdLst/>
              <a:ahLst/>
              <a:cxnLst/>
              <a:rect l="l" t="t" r="r" b="b"/>
              <a:pathLst>
                <a:path w="86" h="103" extrusionOk="0">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11" name="Google Shape;411;p47"/>
            <p:cNvSpPr/>
            <p:nvPr/>
          </p:nvSpPr>
          <p:spPr>
            <a:xfrm>
              <a:off x="4303713" y="185738"/>
              <a:ext cx="74613" cy="85725"/>
            </a:xfrm>
            <a:custGeom>
              <a:avLst/>
              <a:gdLst/>
              <a:ahLst/>
              <a:cxnLst/>
              <a:rect l="l" t="t" r="r" b="b"/>
              <a:pathLst>
                <a:path w="90" h="103" extrusionOk="0">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12" name="Google Shape;412;p47"/>
            <p:cNvSpPr/>
            <p:nvPr/>
          </p:nvSpPr>
          <p:spPr>
            <a:xfrm>
              <a:off x="2271713" y="-269875"/>
              <a:ext cx="12700" cy="7731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13" name="Google Shape;413;p47"/>
            <p:cNvSpPr/>
            <p:nvPr/>
          </p:nvSpPr>
          <p:spPr>
            <a:xfrm>
              <a:off x="911226" y="-279400"/>
              <a:ext cx="119063" cy="12065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14" name="Google Shape;414;p47"/>
            <p:cNvSpPr/>
            <p:nvPr/>
          </p:nvSpPr>
          <p:spPr>
            <a:xfrm>
              <a:off x="752476" y="-269875"/>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15" name="Google Shape;415;p47"/>
            <p:cNvSpPr/>
            <p:nvPr/>
          </p:nvSpPr>
          <p:spPr>
            <a:xfrm>
              <a:off x="919163" y="-103188"/>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16" name="Google Shape;416;p47"/>
            <p:cNvSpPr/>
            <p:nvPr/>
          </p:nvSpPr>
          <p:spPr>
            <a:xfrm>
              <a:off x="927101" y="53975"/>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17" name="Google Shape;417;p47"/>
            <p:cNvSpPr/>
            <p:nvPr/>
          </p:nvSpPr>
          <p:spPr>
            <a:xfrm>
              <a:off x="760413" y="-95250"/>
              <a:ext cx="87313"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18" name="Google Shape;418;p47"/>
            <p:cNvSpPr/>
            <p:nvPr/>
          </p:nvSpPr>
          <p:spPr>
            <a:xfrm>
              <a:off x="611188" y="-261938"/>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grpSp>
      <p:sp>
        <p:nvSpPr>
          <p:cNvPr id="419" name="Google Shape;419;p47"/>
          <p:cNvSpPr txBox="1"/>
          <p:nvPr/>
        </p:nvSpPr>
        <p:spPr>
          <a:xfrm>
            <a:off x="1516830" y="6334188"/>
            <a:ext cx="5719046" cy="1538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000" dirty="0">
                <a:solidFill>
                  <a:schemeClr val="lt1"/>
                </a:solidFill>
                <a:latin typeface="Avenir Next LT Pro" panose="020B0504020202020204" pitchFamily="34" charset="0"/>
                <a:ea typeface="Avenir"/>
                <a:cs typeface="Avenir"/>
                <a:sym typeface="Avenir"/>
              </a:rPr>
              <a:t>Includes content supplied by Sales Benchmark Index; Copyright © Sales Benchmark Index, 2023</a:t>
            </a:r>
            <a:endParaRPr dirty="0">
              <a:latin typeface="Avenir Next LT Pro" panose="020B0504020202020204" pitchFamily="34" charset="0"/>
            </a:endParaRPr>
          </a:p>
        </p:txBody>
      </p:sp>
    </p:spTree>
    <p:extLst>
      <p:ext uri="{BB962C8B-B14F-4D97-AF65-F5344CB8AC3E}">
        <p14:creationId xmlns:p14="http://schemas.microsoft.com/office/powerpoint/2010/main" val="1886890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3_Title Slide blue dots bkdg">
  <p:cSld name="3_Title Slide blue dots bkdg">
    <p:bg>
      <p:bgPr>
        <a:solidFill>
          <a:schemeClr val="accent1"/>
        </a:solidFill>
        <a:effectLst/>
      </p:bgPr>
    </p:bg>
    <p:spTree>
      <p:nvGrpSpPr>
        <p:cNvPr id="1" name="Shape 420"/>
        <p:cNvGrpSpPr/>
        <p:nvPr/>
      </p:nvGrpSpPr>
      <p:grpSpPr>
        <a:xfrm>
          <a:off x="0" y="0"/>
          <a:ext cx="0" cy="0"/>
          <a:chOff x="0" y="0"/>
          <a:chExt cx="0" cy="0"/>
        </a:xfrm>
      </p:grpSpPr>
      <p:pic>
        <p:nvPicPr>
          <p:cNvPr id="421" name="Google Shape;421;p48" descr="A picture containing text, night, dark, lit&#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422" name="Google Shape;422;p48"/>
          <p:cNvSpPr txBox="1">
            <a:spLocks noGrp="1"/>
          </p:cNvSpPr>
          <p:nvPr>
            <p:ph type="ctrTitle"/>
          </p:nvPr>
        </p:nvSpPr>
        <p:spPr>
          <a:xfrm>
            <a:off x="1516830" y="2523757"/>
            <a:ext cx="9139234" cy="664797"/>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lt1"/>
              </a:buClr>
              <a:buSzPts val="3600"/>
              <a:buFont typeface="Avenir"/>
              <a:buNone/>
              <a:defRPr sz="3600">
                <a:solidFill>
                  <a:schemeClr val="lt1"/>
                </a:solidFill>
                <a:latin typeface="Avenir Next LT Pro" panose="020B05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3" name="Google Shape;423;p48"/>
          <p:cNvSpPr txBox="1">
            <a:spLocks noGrp="1"/>
          </p:cNvSpPr>
          <p:nvPr>
            <p:ph type="body" idx="1"/>
          </p:nvPr>
        </p:nvSpPr>
        <p:spPr>
          <a:xfrm>
            <a:off x="1520386" y="3998279"/>
            <a:ext cx="4586287" cy="323850"/>
          </a:xfrm>
          <a:prstGeom prst="rect">
            <a:avLst/>
          </a:prstGeom>
          <a:noFill/>
          <a:ln>
            <a:noFill/>
          </a:ln>
        </p:spPr>
        <p:txBody>
          <a:bodyPr spcFirstLastPara="1" wrap="square" lIns="91425" tIns="91425" rIns="91425" bIns="91425" anchor="ctr" anchorCtr="0">
            <a:normAutofit/>
          </a:bodyPr>
          <a:lstStyle>
            <a:lvl1pPr marL="457200" lvl="0" indent="-228600" algn="l">
              <a:lnSpc>
                <a:spcPct val="90000"/>
              </a:lnSpc>
              <a:spcBef>
                <a:spcPts val="1000"/>
              </a:spcBef>
              <a:spcAft>
                <a:spcPts val="0"/>
              </a:spcAft>
              <a:buClr>
                <a:schemeClr val="lt1"/>
              </a:buClr>
              <a:buSzPts val="1600"/>
              <a:buNone/>
              <a:defRPr b="0">
                <a:solidFill>
                  <a:schemeClr val="lt1"/>
                </a:solidFill>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24" name="Google Shape;424;p48"/>
          <p:cNvSpPr txBox="1">
            <a:spLocks noGrp="1"/>
          </p:cNvSpPr>
          <p:nvPr>
            <p:ph type="subTitle" idx="2"/>
          </p:nvPr>
        </p:nvSpPr>
        <p:spPr>
          <a:xfrm>
            <a:off x="1516830" y="3444432"/>
            <a:ext cx="9139234" cy="297969"/>
          </a:xfrm>
          <a:prstGeom prst="rect">
            <a:avLst/>
          </a:prstGeom>
          <a:noFill/>
          <a:ln>
            <a:noFill/>
          </a:ln>
        </p:spPr>
        <p:txBody>
          <a:bodyPr spcFirstLastPara="1" wrap="square" lIns="91425" tIns="91425" rIns="91425" bIns="91425" anchor="ctr" anchorCtr="0">
            <a:noAutofit/>
          </a:bodyPr>
          <a:lstStyle>
            <a:lvl1pPr lvl="0" algn="l">
              <a:lnSpc>
                <a:spcPct val="90000"/>
              </a:lnSpc>
              <a:spcBef>
                <a:spcPts val="1000"/>
              </a:spcBef>
              <a:spcAft>
                <a:spcPts val="0"/>
              </a:spcAft>
              <a:buClr>
                <a:schemeClr val="lt1"/>
              </a:buClr>
              <a:buSzPts val="2200"/>
              <a:buNone/>
              <a:defRPr sz="2200" b="0">
                <a:solidFill>
                  <a:schemeClr val="lt1"/>
                </a:solidFill>
                <a:latin typeface="Avenir Next LT Pro" panose="020B0504020202020204" pitchFamily="34" charset="0"/>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o"/>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grpSp>
        <p:nvGrpSpPr>
          <p:cNvPr id="425" name="Google Shape;425;p48"/>
          <p:cNvGrpSpPr/>
          <p:nvPr/>
        </p:nvGrpSpPr>
        <p:grpSpPr>
          <a:xfrm>
            <a:off x="702214" y="780933"/>
            <a:ext cx="3494345" cy="745107"/>
            <a:chOff x="611188" y="-279400"/>
            <a:chExt cx="3767138" cy="803275"/>
          </a:xfrm>
        </p:grpSpPr>
        <p:sp>
          <p:nvSpPr>
            <p:cNvPr id="426" name="Google Shape;426;p48"/>
            <p:cNvSpPr/>
            <p:nvPr/>
          </p:nvSpPr>
          <p:spPr>
            <a:xfrm>
              <a:off x="1885951" y="438150"/>
              <a:ext cx="60325" cy="63500"/>
            </a:xfrm>
            <a:custGeom>
              <a:avLst/>
              <a:gdLst/>
              <a:ahLst/>
              <a:cxnLst/>
              <a:rect l="l" t="t" r="r" b="b"/>
              <a:pathLst>
                <a:path w="73" h="78" extrusionOk="0">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27" name="Google Shape;427;p48"/>
            <p:cNvSpPr/>
            <p:nvPr/>
          </p:nvSpPr>
          <p:spPr>
            <a:xfrm>
              <a:off x="1152526" y="414338"/>
              <a:ext cx="74613" cy="87313"/>
            </a:xfrm>
            <a:custGeom>
              <a:avLst/>
              <a:gdLst/>
              <a:ahLst/>
              <a:cxnLst/>
              <a:rect l="l" t="t" r="r" b="b"/>
              <a:pathLst>
                <a:path w="89" h="106" extrusionOk="0">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28" name="Google Shape;428;p48"/>
            <p:cNvSpPr/>
            <p:nvPr/>
          </p:nvSpPr>
          <p:spPr>
            <a:xfrm>
              <a:off x="1246188" y="436563"/>
              <a:ext cx="34925" cy="63500"/>
            </a:xfrm>
            <a:custGeom>
              <a:avLst/>
              <a:gdLst/>
              <a:ahLst/>
              <a:cxnLst/>
              <a:rect l="l" t="t" r="r" b="b"/>
              <a:pathLst>
                <a:path w="43" h="77" extrusionOk="0">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29" name="Google Shape;429;p48"/>
            <p:cNvSpPr/>
            <p:nvPr/>
          </p:nvSpPr>
          <p:spPr>
            <a:xfrm>
              <a:off x="1284288" y="438150"/>
              <a:ext cx="60325" cy="63500"/>
            </a:xfrm>
            <a:custGeom>
              <a:avLst/>
              <a:gdLst/>
              <a:ahLst/>
              <a:cxnLst/>
              <a:rect l="l" t="t" r="r" b="b"/>
              <a:pathLst>
                <a:path w="72" h="78" extrusionOk="0">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30" name="Google Shape;430;p48"/>
            <p:cNvSpPr/>
            <p:nvPr/>
          </p:nvSpPr>
          <p:spPr>
            <a:xfrm>
              <a:off x="1350963" y="438150"/>
              <a:ext cx="90488" cy="61913"/>
            </a:xfrm>
            <a:custGeom>
              <a:avLst/>
              <a:gdLst/>
              <a:ahLst/>
              <a:cxnLst/>
              <a:rect l="l" t="t" r="r" b="b"/>
              <a:pathLst>
                <a:path w="57" h="39" extrusionOk="0">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31" name="Google Shape;431;p48"/>
            <p:cNvSpPr/>
            <p:nvPr/>
          </p:nvSpPr>
          <p:spPr>
            <a:xfrm>
              <a:off x="1446213" y="422275"/>
              <a:ext cx="38100" cy="79375"/>
            </a:xfrm>
            <a:custGeom>
              <a:avLst/>
              <a:gdLst/>
              <a:ahLst/>
              <a:cxnLst/>
              <a:rect l="l" t="t" r="r" b="b"/>
              <a:pathLst>
                <a:path w="46" h="97" extrusionOk="0">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32" name="Google Shape;432;p48"/>
            <p:cNvSpPr/>
            <p:nvPr/>
          </p:nvSpPr>
          <p:spPr>
            <a:xfrm>
              <a:off x="1497013" y="412750"/>
              <a:ext cx="52388" cy="87313"/>
            </a:xfrm>
            <a:custGeom>
              <a:avLst/>
              <a:gdLst/>
              <a:ahLst/>
              <a:cxnLst/>
              <a:rect l="l" t="t" r="r" b="b"/>
              <a:pathLst>
                <a:path w="64" h="106" extrusionOk="0">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33" name="Google Shape;433;p48"/>
            <p:cNvSpPr/>
            <p:nvPr/>
          </p:nvSpPr>
          <p:spPr>
            <a:xfrm>
              <a:off x="1581151" y="415925"/>
              <a:ext cx="77788" cy="84138"/>
            </a:xfrm>
            <a:custGeom>
              <a:avLst/>
              <a:gdLst/>
              <a:ahLst/>
              <a:cxnLst/>
              <a:rect l="l" t="t" r="r" b="b"/>
              <a:pathLst>
                <a:path w="49" h="53" extrusionOk="0">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34" name="Google Shape;434;p48"/>
            <p:cNvSpPr/>
            <p:nvPr/>
          </p:nvSpPr>
          <p:spPr>
            <a:xfrm>
              <a:off x="1663701" y="412750"/>
              <a:ext cx="58738" cy="88900"/>
            </a:xfrm>
            <a:custGeom>
              <a:avLst/>
              <a:gdLst/>
              <a:ahLst/>
              <a:cxnLst/>
              <a:rect l="l" t="t" r="r" b="b"/>
              <a:pathLst>
                <a:path w="71" h="108" extrusionOk="0">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35" name="Google Shape;435;p48"/>
            <p:cNvSpPr/>
            <p:nvPr/>
          </p:nvSpPr>
          <p:spPr>
            <a:xfrm>
              <a:off x="1733551" y="438150"/>
              <a:ext cx="60325" cy="61913"/>
            </a:xfrm>
            <a:custGeom>
              <a:avLst/>
              <a:gdLst/>
              <a:ahLst/>
              <a:cxnLst/>
              <a:rect l="l" t="t" r="r" b="b"/>
              <a:pathLst>
                <a:path w="38" h="39" extrusionOk="0">
                  <a:moveTo>
                    <a:pt x="18" y="32"/>
                  </a:moveTo>
                  <a:lnTo>
                    <a:pt x="8" y="0"/>
                  </a:lnTo>
                  <a:lnTo>
                    <a:pt x="0" y="0"/>
                  </a:lnTo>
                  <a:lnTo>
                    <a:pt x="15" y="39"/>
                  </a:lnTo>
                  <a:lnTo>
                    <a:pt x="23" y="39"/>
                  </a:lnTo>
                  <a:lnTo>
                    <a:pt x="38" y="0"/>
                  </a:lnTo>
                  <a:lnTo>
                    <a:pt x="29" y="0"/>
                  </a:lnTo>
                  <a:lnTo>
                    <a:pt x="18" y="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36" name="Google Shape;436;p48"/>
            <p:cNvSpPr/>
            <p:nvPr/>
          </p:nvSpPr>
          <p:spPr>
            <a:xfrm>
              <a:off x="1801813" y="411163"/>
              <a:ext cx="15875" cy="14288"/>
            </a:xfrm>
            <a:custGeom>
              <a:avLst/>
              <a:gdLst/>
              <a:ahLst/>
              <a:cxnLst/>
              <a:rect l="l" t="t" r="r" b="b"/>
              <a:pathLst>
                <a:path w="19" h="18" extrusionOk="0">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37" name="Google Shape;437;p48"/>
            <p:cNvSpPr/>
            <p:nvPr/>
          </p:nvSpPr>
          <p:spPr>
            <a:xfrm>
              <a:off x="1804988" y="438150"/>
              <a:ext cx="11113" cy="619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38" name="Google Shape;438;p48"/>
            <p:cNvSpPr/>
            <p:nvPr/>
          </p:nvSpPr>
          <p:spPr>
            <a:xfrm>
              <a:off x="1828801" y="436563"/>
              <a:ext cx="47625" cy="65088"/>
            </a:xfrm>
            <a:custGeom>
              <a:avLst/>
              <a:gdLst/>
              <a:ahLst/>
              <a:cxnLst/>
              <a:rect l="l" t="t" r="r" b="b"/>
              <a:pathLst>
                <a:path w="59" h="79" extrusionOk="0">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39" name="Google Shape;439;p48"/>
            <p:cNvSpPr/>
            <p:nvPr/>
          </p:nvSpPr>
          <p:spPr>
            <a:xfrm>
              <a:off x="1960563" y="436563"/>
              <a:ext cx="36513" cy="63500"/>
            </a:xfrm>
            <a:custGeom>
              <a:avLst/>
              <a:gdLst/>
              <a:ahLst/>
              <a:cxnLst/>
              <a:rect l="l" t="t" r="r" b="b"/>
              <a:pathLst>
                <a:path w="43" h="77" extrusionOk="0">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40" name="Google Shape;440;p48"/>
            <p:cNvSpPr/>
            <p:nvPr/>
          </p:nvSpPr>
          <p:spPr>
            <a:xfrm>
              <a:off x="2000251" y="438150"/>
              <a:ext cx="58738" cy="85725"/>
            </a:xfrm>
            <a:custGeom>
              <a:avLst/>
              <a:gdLst/>
              <a:ahLst/>
              <a:cxnLst/>
              <a:rect l="l" t="t" r="r" b="b"/>
              <a:pathLst>
                <a:path w="72" h="103" extrusionOk="0">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41" name="Google Shape;441;p48"/>
            <p:cNvSpPr/>
            <p:nvPr/>
          </p:nvSpPr>
          <p:spPr>
            <a:xfrm>
              <a:off x="1547813" y="-96838"/>
              <a:ext cx="352425" cy="422275"/>
            </a:xfrm>
            <a:custGeom>
              <a:avLst/>
              <a:gdLst/>
              <a:ahLst/>
              <a:cxnLst/>
              <a:rect l="l" t="t" r="r" b="b"/>
              <a:pathLst>
                <a:path w="425" h="510" extrusionOk="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42" name="Google Shape;442;p48"/>
            <p:cNvSpPr/>
            <p:nvPr/>
          </p:nvSpPr>
          <p:spPr>
            <a:xfrm>
              <a:off x="1139826" y="-103188"/>
              <a:ext cx="347663" cy="436563"/>
            </a:xfrm>
            <a:custGeom>
              <a:avLst/>
              <a:gdLst/>
              <a:ahLst/>
              <a:cxnLst/>
              <a:rect l="l" t="t" r="r" b="b"/>
              <a:pathLst>
                <a:path w="420" h="527" extrusionOk="0">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43" name="Google Shape;443;p48"/>
            <p:cNvSpPr/>
            <p:nvPr/>
          </p:nvSpPr>
          <p:spPr>
            <a:xfrm>
              <a:off x="1968501" y="-96838"/>
              <a:ext cx="88900" cy="4222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44" name="Google Shape;444;p48"/>
            <p:cNvSpPr/>
            <p:nvPr/>
          </p:nvSpPr>
          <p:spPr>
            <a:xfrm>
              <a:off x="2498726" y="-31750"/>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45" name="Google Shape;445;p48"/>
            <p:cNvSpPr/>
            <p:nvPr/>
          </p:nvSpPr>
          <p:spPr>
            <a:xfrm>
              <a:off x="2611438" y="-3175"/>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46" name="Google Shape;446;p48"/>
            <p:cNvSpPr/>
            <p:nvPr/>
          </p:nvSpPr>
          <p:spPr>
            <a:xfrm>
              <a:off x="2670176" y="-36513"/>
              <a:ext cx="20638" cy="117475"/>
            </a:xfrm>
            <a:custGeom>
              <a:avLst/>
              <a:gdLst/>
              <a:ahLst/>
              <a:cxnLst/>
              <a:rect l="l" t="t" r="r" b="b"/>
              <a:pathLst>
                <a:path w="25" h="143" extrusionOk="0">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47" name="Google Shape;447;p48"/>
            <p:cNvSpPr/>
            <p:nvPr/>
          </p:nvSpPr>
          <p:spPr>
            <a:xfrm>
              <a:off x="2701926" y="-1588"/>
              <a:ext cx="80963" cy="82550"/>
            </a:xfrm>
            <a:custGeom>
              <a:avLst/>
              <a:gdLst/>
              <a:ahLst/>
              <a:cxnLst/>
              <a:rect l="l" t="t" r="r" b="b"/>
              <a:pathLst>
                <a:path w="51" h="52" extrusionOk="0">
                  <a:moveTo>
                    <a:pt x="31" y="52"/>
                  </a:moveTo>
                  <a:lnTo>
                    <a:pt x="20" y="52"/>
                  </a:lnTo>
                  <a:lnTo>
                    <a:pt x="0" y="0"/>
                  </a:lnTo>
                  <a:lnTo>
                    <a:pt x="11" y="0"/>
                  </a:lnTo>
                  <a:lnTo>
                    <a:pt x="25" y="42"/>
                  </a:lnTo>
                  <a:lnTo>
                    <a:pt x="40" y="0"/>
                  </a:lnTo>
                  <a:lnTo>
                    <a:pt x="51" y="0"/>
                  </a:lnTo>
                  <a:lnTo>
                    <a:pt x="31" y="5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48" name="Google Shape;448;p48"/>
            <p:cNvSpPr/>
            <p:nvPr/>
          </p:nvSpPr>
          <p:spPr>
            <a:xfrm>
              <a:off x="2789238" y="-3175"/>
              <a:ext cx="74613" cy="85725"/>
            </a:xfrm>
            <a:custGeom>
              <a:avLst/>
              <a:gdLst/>
              <a:ahLst/>
              <a:cxnLst/>
              <a:rect l="l" t="t" r="r" b="b"/>
              <a:pathLst>
                <a:path w="90" h="103" extrusionOk="0">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49" name="Google Shape;449;p48"/>
            <p:cNvSpPr/>
            <p:nvPr/>
          </p:nvSpPr>
          <p:spPr>
            <a:xfrm>
              <a:off x="2882901" y="-3175"/>
              <a:ext cx="68263"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50" name="Google Shape;450;p48"/>
            <p:cNvSpPr/>
            <p:nvPr/>
          </p:nvSpPr>
          <p:spPr>
            <a:xfrm>
              <a:off x="3006726" y="-34925"/>
              <a:ext cx="79375" cy="117475"/>
            </a:xfrm>
            <a:custGeom>
              <a:avLst/>
              <a:gdLst/>
              <a:ahLst/>
              <a:cxnLst/>
              <a:rect l="l" t="t" r="r" b="b"/>
              <a:pathLst>
                <a:path w="95" h="142" extrusionOk="0">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51" name="Google Shape;451;p48"/>
            <p:cNvSpPr/>
            <p:nvPr/>
          </p:nvSpPr>
          <p:spPr>
            <a:xfrm>
              <a:off x="3094038" y="-1588"/>
              <a:ext cx="79375" cy="114300"/>
            </a:xfrm>
            <a:custGeom>
              <a:avLst/>
              <a:gdLst/>
              <a:ahLst/>
              <a:cxnLst/>
              <a:rect l="l" t="t" r="r" b="b"/>
              <a:pathLst>
                <a:path w="96" h="136" extrusionOk="0">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52" name="Google Shape;452;p48"/>
            <p:cNvSpPr/>
            <p:nvPr/>
          </p:nvSpPr>
          <p:spPr>
            <a:xfrm>
              <a:off x="3219451" y="-31750"/>
              <a:ext cx="17463" cy="1127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53" name="Google Shape;453;p48"/>
            <p:cNvSpPr/>
            <p:nvPr/>
          </p:nvSpPr>
          <p:spPr>
            <a:xfrm>
              <a:off x="3263901" y="-3175"/>
              <a:ext cx="69850"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54" name="Google Shape;454;p48"/>
            <p:cNvSpPr/>
            <p:nvPr/>
          </p:nvSpPr>
          <p:spPr>
            <a:xfrm>
              <a:off x="3349626" y="-3175"/>
              <a:ext cx="63500" cy="85725"/>
            </a:xfrm>
            <a:custGeom>
              <a:avLst/>
              <a:gdLst/>
              <a:ahLst/>
              <a:cxnLst/>
              <a:rect l="l" t="t" r="r" b="b"/>
              <a:pathLst>
                <a:path w="78" h="103" extrusionOk="0">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55" name="Google Shape;455;p48"/>
            <p:cNvSpPr/>
            <p:nvPr/>
          </p:nvSpPr>
          <p:spPr>
            <a:xfrm>
              <a:off x="3429001" y="-36513"/>
              <a:ext cx="20638" cy="117475"/>
            </a:xfrm>
            <a:custGeom>
              <a:avLst/>
              <a:gdLst/>
              <a:ahLst/>
              <a:cxnLst/>
              <a:rect l="l" t="t" r="r" b="b"/>
              <a:pathLst>
                <a:path w="26" h="143" extrusionOk="0">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56" name="Google Shape;456;p48"/>
            <p:cNvSpPr/>
            <p:nvPr/>
          </p:nvSpPr>
          <p:spPr>
            <a:xfrm>
              <a:off x="3465513" y="-3175"/>
              <a:ext cx="77788" cy="115888"/>
            </a:xfrm>
            <a:custGeom>
              <a:avLst/>
              <a:gdLst/>
              <a:ahLst/>
              <a:cxnLst/>
              <a:rect l="l" t="t" r="r" b="b"/>
              <a:pathLst>
                <a:path w="94" h="138" extrusionOk="0">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57" name="Google Shape;457;p48"/>
            <p:cNvSpPr/>
            <p:nvPr/>
          </p:nvSpPr>
          <p:spPr>
            <a:xfrm>
              <a:off x="3568701" y="-34925"/>
              <a:ext cx="69850" cy="115888"/>
            </a:xfrm>
            <a:custGeom>
              <a:avLst/>
              <a:gdLst/>
              <a:ahLst/>
              <a:cxnLst/>
              <a:rect l="l" t="t" r="r" b="b"/>
              <a:pathLst>
                <a:path w="85" h="141" extrusionOk="0">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58" name="Google Shape;458;p48"/>
            <p:cNvSpPr/>
            <p:nvPr/>
          </p:nvSpPr>
          <p:spPr>
            <a:xfrm>
              <a:off x="3654426" y="-23813"/>
              <a:ext cx="50800" cy="106363"/>
            </a:xfrm>
            <a:custGeom>
              <a:avLst/>
              <a:gdLst/>
              <a:ahLst/>
              <a:cxnLst/>
              <a:rect l="l" t="t" r="r" b="b"/>
              <a:pathLst>
                <a:path w="61" h="128" extrusionOk="0">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59" name="Google Shape;459;p48"/>
            <p:cNvSpPr/>
            <p:nvPr/>
          </p:nvSpPr>
          <p:spPr>
            <a:xfrm>
              <a:off x="3711576" y="-3175"/>
              <a:ext cx="63500" cy="85725"/>
            </a:xfrm>
            <a:custGeom>
              <a:avLst/>
              <a:gdLst/>
              <a:ahLst/>
              <a:cxnLst/>
              <a:rect l="l" t="t" r="r" b="b"/>
              <a:pathLst>
                <a:path w="78" h="103" extrusionOk="0">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60" name="Google Shape;460;p48"/>
            <p:cNvSpPr/>
            <p:nvPr/>
          </p:nvSpPr>
          <p:spPr>
            <a:xfrm>
              <a:off x="2498726" y="157163"/>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61" name="Google Shape;461;p48"/>
            <p:cNvSpPr/>
            <p:nvPr/>
          </p:nvSpPr>
          <p:spPr>
            <a:xfrm>
              <a:off x="2605088"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62" name="Google Shape;462;p48"/>
            <p:cNvSpPr/>
            <p:nvPr/>
          </p:nvSpPr>
          <p:spPr>
            <a:xfrm>
              <a:off x="2697163" y="153988"/>
              <a:ext cx="15875" cy="1158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63" name="Google Shape;463;p48"/>
            <p:cNvSpPr/>
            <p:nvPr/>
          </p:nvSpPr>
          <p:spPr>
            <a:xfrm>
              <a:off x="2736851" y="150813"/>
              <a:ext cx="20638" cy="119063"/>
            </a:xfrm>
            <a:custGeom>
              <a:avLst/>
              <a:gdLst/>
              <a:ahLst/>
              <a:cxnLst/>
              <a:rect l="l" t="t" r="r" b="b"/>
              <a:pathLst>
                <a:path w="25" h="144" extrusionOk="0">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64" name="Google Shape;464;p48"/>
            <p:cNvSpPr/>
            <p:nvPr/>
          </p:nvSpPr>
          <p:spPr>
            <a:xfrm>
              <a:off x="2768601" y="188913"/>
              <a:ext cx="79375" cy="80963"/>
            </a:xfrm>
            <a:custGeom>
              <a:avLst/>
              <a:gdLst/>
              <a:ahLst/>
              <a:cxnLst/>
              <a:rect l="l" t="t" r="r" b="b"/>
              <a:pathLst>
                <a:path w="50" h="51" extrusionOk="0">
                  <a:moveTo>
                    <a:pt x="30" y="51"/>
                  </a:moveTo>
                  <a:lnTo>
                    <a:pt x="19" y="51"/>
                  </a:lnTo>
                  <a:lnTo>
                    <a:pt x="0" y="0"/>
                  </a:lnTo>
                  <a:lnTo>
                    <a:pt x="10" y="0"/>
                  </a:lnTo>
                  <a:lnTo>
                    <a:pt x="25" y="41"/>
                  </a:lnTo>
                  <a:lnTo>
                    <a:pt x="39" y="0"/>
                  </a:lnTo>
                  <a:lnTo>
                    <a:pt x="50" y="0"/>
                  </a:lnTo>
                  <a:lnTo>
                    <a:pt x="30"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65" name="Google Shape;465;p48"/>
            <p:cNvSpPr/>
            <p:nvPr/>
          </p:nvSpPr>
          <p:spPr>
            <a:xfrm>
              <a:off x="2855913" y="185738"/>
              <a:ext cx="74613" cy="85725"/>
            </a:xfrm>
            <a:custGeom>
              <a:avLst/>
              <a:gdLst/>
              <a:ahLst/>
              <a:cxnLst/>
              <a:rect l="l" t="t" r="r" b="b"/>
              <a:pathLst>
                <a:path w="90" h="103" extrusionOk="0">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66" name="Google Shape;466;p48"/>
            <p:cNvSpPr/>
            <p:nvPr/>
          </p:nvSpPr>
          <p:spPr>
            <a:xfrm>
              <a:off x="2947988" y="185738"/>
              <a:ext cx="47625"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67" name="Google Shape;467;p48"/>
            <p:cNvSpPr/>
            <p:nvPr/>
          </p:nvSpPr>
          <p:spPr>
            <a:xfrm>
              <a:off x="2998788" y="185738"/>
              <a:ext cx="74613" cy="85725"/>
            </a:xfrm>
            <a:custGeom>
              <a:avLst/>
              <a:gdLst/>
              <a:ahLst/>
              <a:cxnLst/>
              <a:rect l="l" t="t" r="r" b="b"/>
              <a:pathLst>
                <a:path w="90" h="103" extrusionOk="0">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68" name="Google Shape;468;p48"/>
            <p:cNvSpPr/>
            <p:nvPr/>
          </p:nvSpPr>
          <p:spPr>
            <a:xfrm>
              <a:off x="3084513" y="153988"/>
              <a:ext cx="77788" cy="117475"/>
            </a:xfrm>
            <a:custGeom>
              <a:avLst/>
              <a:gdLst/>
              <a:ahLst/>
              <a:cxnLst/>
              <a:rect l="l" t="t" r="r" b="b"/>
              <a:pathLst>
                <a:path w="94" h="143" extrusionOk="0">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69" name="Google Shape;469;p48"/>
            <p:cNvSpPr/>
            <p:nvPr/>
          </p:nvSpPr>
          <p:spPr>
            <a:xfrm>
              <a:off x="3209926" y="152400"/>
              <a:ext cx="53975" cy="117475"/>
            </a:xfrm>
            <a:custGeom>
              <a:avLst/>
              <a:gdLst/>
              <a:ahLst/>
              <a:cxnLst/>
              <a:rect l="l" t="t" r="r" b="b"/>
              <a:pathLst>
                <a:path w="64" h="142" extrusionOk="0">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70" name="Google Shape;470;p48"/>
            <p:cNvSpPr/>
            <p:nvPr/>
          </p:nvSpPr>
          <p:spPr>
            <a:xfrm>
              <a:off x="3270251" y="185738"/>
              <a:ext cx="46038"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71" name="Google Shape;471;p48"/>
            <p:cNvSpPr/>
            <p:nvPr/>
          </p:nvSpPr>
          <p:spPr>
            <a:xfrm>
              <a:off x="3321051" y="185738"/>
              <a:ext cx="79375" cy="85725"/>
            </a:xfrm>
            <a:custGeom>
              <a:avLst/>
              <a:gdLst/>
              <a:ahLst/>
              <a:cxnLst/>
              <a:rect l="l" t="t" r="r" b="b"/>
              <a:pathLst>
                <a:path w="96" h="102" extrusionOk="0">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72" name="Google Shape;472;p48"/>
            <p:cNvSpPr/>
            <p:nvPr/>
          </p:nvSpPr>
          <p:spPr>
            <a:xfrm>
              <a:off x="3419476" y="185738"/>
              <a:ext cx="117475" cy="84138"/>
            </a:xfrm>
            <a:custGeom>
              <a:avLst/>
              <a:gdLst/>
              <a:ahLst/>
              <a:cxnLst/>
              <a:rect l="l" t="t" r="r" b="b"/>
              <a:pathLst>
                <a:path w="142" h="101" extrusionOk="0">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73" name="Google Shape;473;p48"/>
            <p:cNvSpPr/>
            <p:nvPr/>
          </p:nvSpPr>
          <p:spPr>
            <a:xfrm>
              <a:off x="3594101" y="157163"/>
              <a:ext cx="69850" cy="112713"/>
            </a:xfrm>
            <a:custGeom>
              <a:avLst/>
              <a:gdLst/>
              <a:ahLst/>
              <a:cxnLst/>
              <a:rect l="l" t="t" r="r" b="b"/>
              <a:pathLst>
                <a:path w="44" h="71" extrusionOk="0">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74" name="Google Shape;474;p48"/>
            <p:cNvSpPr/>
            <p:nvPr/>
          </p:nvSpPr>
          <p:spPr>
            <a:xfrm>
              <a:off x="3671888" y="188913"/>
              <a:ext cx="77788" cy="80963"/>
            </a:xfrm>
            <a:custGeom>
              <a:avLst/>
              <a:gdLst/>
              <a:ahLst/>
              <a:cxnLst/>
              <a:rect l="l" t="t" r="r" b="b"/>
              <a:pathLst>
                <a:path w="49" h="51" extrusionOk="0">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75" name="Google Shape;475;p48"/>
            <p:cNvSpPr/>
            <p:nvPr/>
          </p:nvSpPr>
          <p:spPr>
            <a:xfrm>
              <a:off x="3763963" y="185738"/>
              <a:ext cx="77788" cy="114300"/>
            </a:xfrm>
            <a:custGeom>
              <a:avLst/>
              <a:gdLst/>
              <a:ahLst/>
              <a:cxnLst/>
              <a:rect l="l" t="t" r="r" b="b"/>
              <a:pathLst>
                <a:path w="94" h="136" extrusionOk="0">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76" name="Google Shape;476;p48"/>
            <p:cNvSpPr/>
            <p:nvPr/>
          </p:nvSpPr>
          <p:spPr>
            <a:xfrm>
              <a:off x="3852863"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77" name="Google Shape;477;p48"/>
            <p:cNvSpPr/>
            <p:nvPr/>
          </p:nvSpPr>
          <p:spPr>
            <a:xfrm>
              <a:off x="3946526" y="185738"/>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78" name="Google Shape;478;p48"/>
            <p:cNvSpPr/>
            <p:nvPr/>
          </p:nvSpPr>
          <p:spPr>
            <a:xfrm>
              <a:off x="4005263" y="150813"/>
              <a:ext cx="20638" cy="119063"/>
            </a:xfrm>
            <a:custGeom>
              <a:avLst/>
              <a:gdLst/>
              <a:ahLst/>
              <a:cxnLst/>
              <a:rect l="l" t="t" r="r" b="b"/>
              <a:pathLst>
                <a:path w="26" h="144" extrusionOk="0">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79" name="Google Shape;479;p48"/>
            <p:cNvSpPr/>
            <p:nvPr/>
          </p:nvSpPr>
          <p:spPr>
            <a:xfrm>
              <a:off x="4041776"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80" name="Google Shape;480;p48"/>
            <p:cNvSpPr/>
            <p:nvPr/>
          </p:nvSpPr>
          <p:spPr>
            <a:xfrm>
              <a:off x="4135438" y="185738"/>
              <a:ext cx="69850" cy="84138"/>
            </a:xfrm>
            <a:custGeom>
              <a:avLst/>
              <a:gdLst/>
              <a:ahLst/>
              <a:cxnLst/>
              <a:rect l="l" t="t" r="r" b="b"/>
              <a:pathLst>
                <a:path w="84" h="101" extrusionOk="0">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81" name="Google Shape;481;p48"/>
            <p:cNvSpPr/>
            <p:nvPr/>
          </p:nvSpPr>
          <p:spPr>
            <a:xfrm>
              <a:off x="4221163" y="185738"/>
              <a:ext cx="71438" cy="85725"/>
            </a:xfrm>
            <a:custGeom>
              <a:avLst/>
              <a:gdLst/>
              <a:ahLst/>
              <a:cxnLst/>
              <a:rect l="l" t="t" r="r" b="b"/>
              <a:pathLst>
                <a:path w="86" h="103" extrusionOk="0">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82" name="Google Shape;482;p48"/>
            <p:cNvSpPr/>
            <p:nvPr/>
          </p:nvSpPr>
          <p:spPr>
            <a:xfrm>
              <a:off x="4303713" y="185738"/>
              <a:ext cx="74613" cy="85725"/>
            </a:xfrm>
            <a:custGeom>
              <a:avLst/>
              <a:gdLst/>
              <a:ahLst/>
              <a:cxnLst/>
              <a:rect l="l" t="t" r="r" b="b"/>
              <a:pathLst>
                <a:path w="90" h="103" extrusionOk="0">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83" name="Google Shape;483;p48"/>
            <p:cNvSpPr/>
            <p:nvPr/>
          </p:nvSpPr>
          <p:spPr>
            <a:xfrm>
              <a:off x="2271713" y="-269875"/>
              <a:ext cx="12700" cy="7731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84" name="Google Shape;484;p48"/>
            <p:cNvSpPr/>
            <p:nvPr/>
          </p:nvSpPr>
          <p:spPr>
            <a:xfrm>
              <a:off x="911226" y="-279400"/>
              <a:ext cx="119063" cy="12065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85" name="Google Shape;485;p48"/>
            <p:cNvSpPr/>
            <p:nvPr/>
          </p:nvSpPr>
          <p:spPr>
            <a:xfrm>
              <a:off x="752476" y="-269875"/>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86" name="Google Shape;486;p48"/>
            <p:cNvSpPr/>
            <p:nvPr/>
          </p:nvSpPr>
          <p:spPr>
            <a:xfrm>
              <a:off x="919163" y="-103188"/>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87" name="Google Shape;487;p48"/>
            <p:cNvSpPr/>
            <p:nvPr/>
          </p:nvSpPr>
          <p:spPr>
            <a:xfrm>
              <a:off x="927101" y="53975"/>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88" name="Google Shape;488;p48"/>
            <p:cNvSpPr/>
            <p:nvPr/>
          </p:nvSpPr>
          <p:spPr>
            <a:xfrm>
              <a:off x="760413" y="-95250"/>
              <a:ext cx="87313"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89" name="Google Shape;489;p48"/>
            <p:cNvSpPr/>
            <p:nvPr/>
          </p:nvSpPr>
          <p:spPr>
            <a:xfrm>
              <a:off x="611188" y="-261938"/>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grpSp>
      <p:sp>
        <p:nvSpPr>
          <p:cNvPr id="490" name="Google Shape;490;p48"/>
          <p:cNvSpPr txBox="1"/>
          <p:nvPr/>
        </p:nvSpPr>
        <p:spPr>
          <a:xfrm>
            <a:off x="1516830" y="6334188"/>
            <a:ext cx="5719046" cy="1538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000" dirty="0">
                <a:solidFill>
                  <a:schemeClr val="lt1"/>
                </a:solidFill>
                <a:latin typeface="Avenir Next LT Pro" panose="020B0504020202020204" pitchFamily="34" charset="0"/>
                <a:ea typeface="Avenir"/>
                <a:cs typeface="Avenir"/>
                <a:sym typeface="Avenir"/>
              </a:rPr>
              <a:t>Includes content supplied by Sales Benchmark Index; Copyright © Sales Benchmark Index, 2023</a:t>
            </a:r>
            <a:endParaRPr dirty="0">
              <a:latin typeface="Avenir Next LT Pro" panose="020B0504020202020204" pitchFamily="34" charset="0"/>
            </a:endParaRPr>
          </a:p>
        </p:txBody>
      </p:sp>
    </p:spTree>
    <p:extLst>
      <p:ext uri="{BB962C8B-B14F-4D97-AF65-F5344CB8AC3E}">
        <p14:creationId xmlns:p14="http://schemas.microsoft.com/office/powerpoint/2010/main" val="131906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Dark 1">
    <p:spTree>
      <p:nvGrpSpPr>
        <p:cNvPr id="1" name=""/>
        <p:cNvGrpSpPr/>
        <p:nvPr/>
      </p:nvGrpSpPr>
      <p:grpSpPr>
        <a:xfrm>
          <a:off x="0" y="0"/>
          <a:ext cx="0" cy="0"/>
          <a:chOff x="0" y="0"/>
          <a:chExt cx="0" cy="0"/>
        </a:xfrm>
      </p:grpSpPr>
      <p:pic>
        <p:nvPicPr>
          <p:cNvPr id="81" name="Picture 80" descr="Background pattern&#10;&#10;Description automatically generated">
            <a:extLst>
              <a:ext uri="{FF2B5EF4-FFF2-40B4-BE49-F238E27FC236}">
                <a16:creationId xmlns:a16="http://schemas.microsoft.com/office/drawing/2014/main" id="{4D8E23C3-386F-4E73-A96C-86E376EB2BB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327" b="326"/>
          <a:stretch/>
        </p:blipFill>
        <p:spPr>
          <a:xfrm>
            <a:off x="1184" y="0"/>
            <a:ext cx="12189631"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bwMode="white">
          <a:xfrm>
            <a:off x="1305740" y="2394350"/>
            <a:ext cx="9144000" cy="664797"/>
          </a:xfrm>
        </p:spPr>
        <p:txBody>
          <a:bodyPr anchor="b">
            <a:noAutofit/>
          </a:bodyPr>
          <a:lstStyle>
            <a:lvl1pPr algn="l">
              <a:defRPr sz="3600">
                <a:solidFill>
                  <a:schemeClr val="bg1"/>
                </a:solidFill>
              </a:defRPr>
            </a:lvl1pPr>
          </a:lstStyle>
          <a:p>
            <a:r>
              <a:rPr lang="en-US"/>
              <a:t>Click to edit Master title style</a:t>
            </a:r>
            <a:endParaRPr lang="en-US" dirty="0"/>
          </a:p>
        </p:txBody>
      </p:sp>
      <p:grpSp>
        <p:nvGrpSpPr>
          <p:cNvPr id="79" name="Group 78">
            <a:extLst>
              <a:ext uri="{FF2B5EF4-FFF2-40B4-BE49-F238E27FC236}">
                <a16:creationId xmlns:a16="http://schemas.microsoft.com/office/drawing/2014/main" id="{B328026A-8319-44BC-B6B3-8D0A2B5E39A0}"/>
              </a:ext>
            </a:extLst>
          </p:cNvPr>
          <p:cNvGrpSpPr>
            <a:grpSpLocks noChangeAspect="1"/>
          </p:cNvGrpSpPr>
          <p:nvPr userDrawn="1"/>
        </p:nvGrpSpPr>
        <p:grpSpPr>
          <a:xfrm>
            <a:off x="647700" y="658322"/>
            <a:ext cx="4784301" cy="1020167"/>
            <a:chOff x="611188" y="-279400"/>
            <a:chExt cx="3767138" cy="803275"/>
          </a:xfrm>
          <a:solidFill>
            <a:schemeClr val="bg1"/>
          </a:solidFill>
        </p:grpSpPr>
        <p:sp>
          <p:nvSpPr>
            <p:cNvPr id="14" name="Freeform 5">
              <a:extLst>
                <a:ext uri="{FF2B5EF4-FFF2-40B4-BE49-F238E27FC236}">
                  <a16:creationId xmlns:a16="http://schemas.microsoft.com/office/drawing/2014/main" id="{AB780836-0EA1-4764-9C48-1217D0B297D1}"/>
                </a:ext>
              </a:extLst>
            </p:cNvPr>
            <p:cNvSpPr>
              <a:spLocks noEditPoints="1"/>
            </p:cNvSpPr>
            <p:nvPr userDrawn="1"/>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5" name="Freeform 6">
              <a:extLst>
                <a:ext uri="{FF2B5EF4-FFF2-40B4-BE49-F238E27FC236}">
                  <a16:creationId xmlns:a16="http://schemas.microsoft.com/office/drawing/2014/main" id="{06E5C381-914B-47AA-AE2B-28A2392478C7}"/>
                </a:ext>
              </a:extLst>
            </p:cNvPr>
            <p:cNvSpPr>
              <a:spLocks/>
            </p:cNvSpPr>
            <p:nvPr userDrawn="1"/>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6" name="Freeform 7">
              <a:extLst>
                <a:ext uri="{FF2B5EF4-FFF2-40B4-BE49-F238E27FC236}">
                  <a16:creationId xmlns:a16="http://schemas.microsoft.com/office/drawing/2014/main" id="{B0DBDE80-DF7D-4696-AE00-4FF472F4B043}"/>
                </a:ext>
              </a:extLst>
            </p:cNvPr>
            <p:cNvSpPr>
              <a:spLocks/>
            </p:cNvSpPr>
            <p:nvPr userDrawn="1"/>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7" name="Freeform 8">
              <a:extLst>
                <a:ext uri="{FF2B5EF4-FFF2-40B4-BE49-F238E27FC236}">
                  <a16:creationId xmlns:a16="http://schemas.microsoft.com/office/drawing/2014/main" id="{EDAEE8C0-239A-4F5F-A01A-65BD5D44AA19}"/>
                </a:ext>
              </a:extLst>
            </p:cNvPr>
            <p:cNvSpPr>
              <a:spLocks noEditPoints="1"/>
            </p:cNvSpPr>
            <p:nvPr userDrawn="1"/>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8" name="Freeform 9">
              <a:extLst>
                <a:ext uri="{FF2B5EF4-FFF2-40B4-BE49-F238E27FC236}">
                  <a16:creationId xmlns:a16="http://schemas.microsoft.com/office/drawing/2014/main" id="{A4E68502-6F50-4E7B-AF1B-50A9EB649BDA}"/>
                </a:ext>
              </a:extLst>
            </p:cNvPr>
            <p:cNvSpPr>
              <a:spLocks/>
            </p:cNvSpPr>
            <p:nvPr userDrawn="1"/>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9" name="Freeform 10">
              <a:extLst>
                <a:ext uri="{FF2B5EF4-FFF2-40B4-BE49-F238E27FC236}">
                  <a16:creationId xmlns:a16="http://schemas.microsoft.com/office/drawing/2014/main" id="{0B294D58-DE2D-4091-BE0A-48E0C4BB11EB}"/>
                </a:ext>
              </a:extLst>
            </p:cNvPr>
            <p:cNvSpPr>
              <a:spLocks/>
            </p:cNvSpPr>
            <p:nvPr userDrawn="1"/>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0" name="Freeform 11">
              <a:extLst>
                <a:ext uri="{FF2B5EF4-FFF2-40B4-BE49-F238E27FC236}">
                  <a16:creationId xmlns:a16="http://schemas.microsoft.com/office/drawing/2014/main" id="{0326E64D-04ED-4ABB-93E4-447EB91A43C8}"/>
                </a:ext>
              </a:extLst>
            </p:cNvPr>
            <p:cNvSpPr>
              <a:spLocks/>
            </p:cNvSpPr>
            <p:nvPr userDrawn="1"/>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1" name="Freeform 12">
              <a:extLst>
                <a:ext uri="{FF2B5EF4-FFF2-40B4-BE49-F238E27FC236}">
                  <a16:creationId xmlns:a16="http://schemas.microsoft.com/office/drawing/2014/main" id="{B424A6A0-9FD6-41E0-A6B5-44DACE49A6D3}"/>
                </a:ext>
              </a:extLst>
            </p:cNvPr>
            <p:cNvSpPr>
              <a:spLocks noEditPoints="1"/>
            </p:cNvSpPr>
            <p:nvPr userDrawn="1"/>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3" name="Freeform 14">
              <a:extLst>
                <a:ext uri="{FF2B5EF4-FFF2-40B4-BE49-F238E27FC236}">
                  <a16:creationId xmlns:a16="http://schemas.microsoft.com/office/drawing/2014/main" id="{0B3F0C38-DC97-4CD1-984E-7572735440BF}"/>
                </a:ext>
              </a:extLst>
            </p:cNvPr>
            <p:cNvSpPr>
              <a:spLocks noEditPoints="1"/>
            </p:cNvSpPr>
            <p:nvPr userDrawn="1"/>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4" name="Freeform 15">
              <a:extLst>
                <a:ext uri="{FF2B5EF4-FFF2-40B4-BE49-F238E27FC236}">
                  <a16:creationId xmlns:a16="http://schemas.microsoft.com/office/drawing/2014/main" id="{6350261F-44E5-4C95-AA87-2DB3FC7643F6}"/>
                </a:ext>
              </a:extLst>
            </p:cNvPr>
            <p:cNvSpPr>
              <a:spLocks/>
            </p:cNvSpPr>
            <p:nvPr userDrawn="1"/>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5" name="Freeform 16">
              <a:extLst>
                <a:ext uri="{FF2B5EF4-FFF2-40B4-BE49-F238E27FC236}">
                  <a16:creationId xmlns:a16="http://schemas.microsoft.com/office/drawing/2014/main" id="{5AB7FC7D-55F6-4FAD-8462-71A4B9753438}"/>
                </a:ext>
              </a:extLst>
            </p:cNvPr>
            <p:cNvSpPr>
              <a:spLocks/>
            </p:cNvSpPr>
            <p:nvPr userDrawn="1"/>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6" name="Rectangle 17">
              <a:extLst>
                <a:ext uri="{FF2B5EF4-FFF2-40B4-BE49-F238E27FC236}">
                  <a16:creationId xmlns:a16="http://schemas.microsoft.com/office/drawing/2014/main" id="{4BDA452B-8283-4B2A-A8D4-25BB7CF8BAAD}"/>
                </a:ext>
              </a:extLst>
            </p:cNvPr>
            <p:cNvSpPr>
              <a:spLocks noChangeArrowheads="1"/>
            </p:cNvSpPr>
            <p:nvPr userDrawn="1"/>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7" name="Freeform 18">
              <a:extLst>
                <a:ext uri="{FF2B5EF4-FFF2-40B4-BE49-F238E27FC236}">
                  <a16:creationId xmlns:a16="http://schemas.microsoft.com/office/drawing/2014/main" id="{57C01BEE-E1C7-4682-8761-33473C67DB68}"/>
                </a:ext>
              </a:extLst>
            </p:cNvPr>
            <p:cNvSpPr>
              <a:spLocks/>
            </p:cNvSpPr>
            <p:nvPr userDrawn="1"/>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8" name="Freeform 19">
              <a:extLst>
                <a:ext uri="{FF2B5EF4-FFF2-40B4-BE49-F238E27FC236}">
                  <a16:creationId xmlns:a16="http://schemas.microsoft.com/office/drawing/2014/main" id="{6ADD09EB-6CBD-4B56-B289-F1F1B730C703}"/>
                </a:ext>
              </a:extLst>
            </p:cNvPr>
            <p:cNvSpPr>
              <a:spLocks/>
            </p:cNvSpPr>
            <p:nvPr userDrawn="1"/>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9" name="Freeform 20">
              <a:extLst>
                <a:ext uri="{FF2B5EF4-FFF2-40B4-BE49-F238E27FC236}">
                  <a16:creationId xmlns:a16="http://schemas.microsoft.com/office/drawing/2014/main" id="{A7F46E3E-21DB-440A-836C-161975F96448}"/>
                </a:ext>
              </a:extLst>
            </p:cNvPr>
            <p:cNvSpPr>
              <a:spLocks/>
            </p:cNvSpPr>
            <p:nvPr userDrawn="1"/>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0" name="Freeform 21">
              <a:extLst>
                <a:ext uri="{FF2B5EF4-FFF2-40B4-BE49-F238E27FC236}">
                  <a16:creationId xmlns:a16="http://schemas.microsoft.com/office/drawing/2014/main" id="{05C7460C-2718-41A8-B766-0DB3ABA769E4}"/>
                </a:ext>
              </a:extLst>
            </p:cNvPr>
            <p:cNvSpPr>
              <a:spLocks noEditPoints="1"/>
            </p:cNvSpPr>
            <p:nvPr userDrawn="1"/>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1" name="Freeform 22">
              <a:extLst>
                <a:ext uri="{FF2B5EF4-FFF2-40B4-BE49-F238E27FC236}">
                  <a16:creationId xmlns:a16="http://schemas.microsoft.com/office/drawing/2014/main" id="{2383DB17-5CC3-49DC-A0C6-BE7B8C2DC75A}"/>
                </a:ext>
              </a:extLst>
            </p:cNvPr>
            <p:cNvSpPr>
              <a:spLocks/>
            </p:cNvSpPr>
            <p:nvPr userDrawn="1"/>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2" name="Rectangle 23">
              <a:extLst>
                <a:ext uri="{FF2B5EF4-FFF2-40B4-BE49-F238E27FC236}">
                  <a16:creationId xmlns:a16="http://schemas.microsoft.com/office/drawing/2014/main" id="{8F9BA604-1770-430B-A304-132F8EA69264}"/>
                </a:ext>
              </a:extLst>
            </p:cNvPr>
            <p:cNvSpPr>
              <a:spLocks noChangeArrowheads="1"/>
            </p:cNvSpPr>
            <p:nvPr userDrawn="1"/>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3" name="Freeform 24">
              <a:extLst>
                <a:ext uri="{FF2B5EF4-FFF2-40B4-BE49-F238E27FC236}">
                  <a16:creationId xmlns:a16="http://schemas.microsoft.com/office/drawing/2014/main" id="{9CA311BE-EAED-478B-98A4-BF498FEC0E8B}"/>
                </a:ext>
              </a:extLst>
            </p:cNvPr>
            <p:cNvSpPr>
              <a:spLocks noEditPoints="1"/>
            </p:cNvSpPr>
            <p:nvPr userDrawn="1"/>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4" name="Freeform 25">
              <a:extLst>
                <a:ext uri="{FF2B5EF4-FFF2-40B4-BE49-F238E27FC236}">
                  <a16:creationId xmlns:a16="http://schemas.microsoft.com/office/drawing/2014/main" id="{3B0E85FD-D0E6-43B5-9382-FF5952C2CFF2}"/>
                </a:ext>
              </a:extLst>
            </p:cNvPr>
            <p:cNvSpPr>
              <a:spLocks/>
            </p:cNvSpPr>
            <p:nvPr userDrawn="1"/>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5" name="Freeform 26">
              <a:extLst>
                <a:ext uri="{FF2B5EF4-FFF2-40B4-BE49-F238E27FC236}">
                  <a16:creationId xmlns:a16="http://schemas.microsoft.com/office/drawing/2014/main" id="{5FB98D20-7032-4D26-B1F1-7EA34F0B31E0}"/>
                </a:ext>
              </a:extLst>
            </p:cNvPr>
            <p:cNvSpPr>
              <a:spLocks noEditPoints="1"/>
            </p:cNvSpPr>
            <p:nvPr userDrawn="1"/>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6" name="Freeform 27">
              <a:extLst>
                <a:ext uri="{FF2B5EF4-FFF2-40B4-BE49-F238E27FC236}">
                  <a16:creationId xmlns:a16="http://schemas.microsoft.com/office/drawing/2014/main" id="{2E699044-1520-4F88-8A17-6CF62388039A}"/>
                </a:ext>
              </a:extLst>
            </p:cNvPr>
            <p:cNvSpPr>
              <a:spLocks/>
            </p:cNvSpPr>
            <p:nvPr userDrawn="1"/>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7" name="Freeform 28">
              <a:extLst>
                <a:ext uri="{FF2B5EF4-FFF2-40B4-BE49-F238E27FC236}">
                  <a16:creationId xmlns:a16="http://schemas.microsoft.com/office/drawing/2014/main" id="{70DF0DD4-928C-48C0-BC35-CF6EED8953B0}"/>
                </a:ext>
              </a:extLst>
            </p:cNvPr>
            <p:cNvSpPr>
              <a:spLocks noEditPoints="1"/>
            </p:cNvSpPr>
            <p:nvPr userDrawn="1"/>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8" name="Freeform 29">
              <a:extLst>
                <a:ext uri="{FF2B5EF4-FFF2-40B4-BE49-F238E27FC236}">
                  <a16:creationId xmlns:a16="http://schemas.microsoft.com/office/drawing/2014/main" id="{B1B76DE3-C2A7-4A83-B953-1F33FCA64DA4}"/>
                </a:ext>
              </a:extLst>
            </p:cNvPr>
            <p:cNvSpPr>
              <a:spLocks/>
            </p:cNvSpPr>
            <p:nvPr userDrawn="1"/>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9" name="Freeform 30">
              <a:extLst>
                <a:ext uri="{FF2B5EF4-FFF2-40B4-BE49-F238E27FC236}">
                  <a16:creationId xmlns:a16="http://schemas.microsoft.com/office/drawing/2014/main" id="{F7EEDA81-C08A-4DC4-8FF5-D29833551AD7}"/>
                </a:ext>
              </a:extLst>
            </p:cNvPr>
            <p:cNvSpPr>
              <a:spLocks noEditPoints="1"/>
            </p:cNvSpPr>
            <p:nvPr userDrawn="1"/>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0" name="Freeform 31">
              <a:extLst>
                <a:ext uri="{FF2B5EF4-FFF2-40B4-BE49-F238E27FC236}">
                  <a16:creationId xmlns:a16="http://schemas.microsoft.com/office/drawing/2014/main" id="{74011A3E-5D81-44C1-81C8-0E9C3D1613F8}"/>
                </a:ext>
              </a:extLst>
            </p:cNvPr>
            <p:cNvSpPr>
              <a:spLocks/>
            </p:cNvSpPr>
            <p:nvPr userDrawn="1"/>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1" name="Rectangle 32">
              <a:extLst>
                <a:ext uri="{FF2B5EF4-FFF2-40B4-BE49-F238E27FC236}">
                  <a16:creationId xmlns:a16="http://schemas.microsoft.com/office/drawing/2014/main" id="{B85124B3-6C21-4594-A9A6-59A2C470C132}"/>
                </a:ext>
              </a:extLst>
            </p:cNvPr>
            <p:cNvSpPr>
              <a:spLocks noChangeArrowheads="1"/>
            </p:cNvSpPr>
            <p:nvPr userDrawn="1"/>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2" name="Freeform 33">
              <a:extLst>
                <a:ext uri="{FF2B5EF4-FFF2-40B4-BE49-F238E27FC236}">
                  <a16:creationId xmlns:a16="http://schemas.microsoft.com/office/drawing/2014/main" id="{0C47C8D2-EDBD-422C-BAD0-54C40A72FBDD}"/>
                </a:ext>
              </a:extLst>
            </p:cNvPr>
            <p:cNvSpPr>
              <a:spLocks/>
            </p:cNvSpPr>
            <p:nvPr userDrawn="1"/>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3" name="Freeform 34">
              <a:extLst>
                <a:ext uri="{FF2B5EF4-FFF2-40B4-BE49-F238E27FC236}">
                  <a16:creationId xmlns:a16="http://schemas.microsoft.com/office/drawing/2014/main" id="{A40CB4FE-CD15-4C2F-9494-477D01BCD623}"/>
                </a:ext>
              </a:extLst>
            </p:cNvPr>
            <p:cNvSpPr>
              <a:spLocks/>
            </p:cNvSpPr>
            <p:nvPr userDrawn="1"/>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4" name="Freeform 35">
              <a:extLst>
                <a:ext uri="{FF2B5EF4-FFF2-40B4-BE49-F238E27FC236}">
                  <a16:creationId xmlns:a16="http://schemas.microsoft.com/office/drawing/2014/main" id="{8578F2B6-A484-465A-8C41-7F0832C6D5DA}"/>
                </a:ext>
              </a:extLst>
            </p:cNvPr>
            <p:cNvSpPr>
              <a:spLocks noEditPoints="1"/>
            </p:cNvSpPr>
            <p:nvPr userDrawn="1"/>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5" name="Freeform 36">
              <a:extLst>
                <a:ext uri="{FF2B5EF4-FFF2-40B4-BE49-F238E27FC236}">
                  <a16:creationId xmlns:a16="http://schemas.microsoft.com/office/drawing/2014/main" id="{BA0B863B-99FA-4614-A890-EF612AA0C023}"/>
                </a:ext>
              </a:extLst>
            </p:cNvPr>
            <p:cNvSpPr>
              <a:spLocks noEditPoints="1"/>
            </p:cNvSpPr>
            <p:nvPr userDrawn="1"/>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6" name="Freeform 37">
              <a:extLst>
                <a:ext uri="{FF2B5EF4-FFF2-40B4-BE49-F238E27FC236}">
                  <a16:creationId xmlns:a16="http://schemas.microsoft.com/office/drawing/2014/main" id="{8BF3FDF6-9666-4930-96E4-BC4E609DB24D}"/>
                </a:ext>
              </a:extLst>
            </p:cNvPr>
            <p:cNvSpPr>
              <a:spLocks/>
            </p:cNvSpPr>
            <p:nvPr userDrawn="1"/>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7" name="Freeform 38">
              <a:extLst>
                <a:ext uri="{FF2B5EF4-FFF2-40B4-BE49-F238E27FC236}">
                  <a16:creationId xmlns:a16="http://schemas.microsoft.com/office/drawing/2014/main" id="{097DB741-0174-4445-ACF0-2E111BD10440}"/>
                </a:ext>
              </a:extLst>
            </p:cNvPr>
            <p:cNvSpPr>
              <a:spLocks/>
            </p:cNvSpPr>
            <p:nvPr userDrawn="1"/>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8" name="Freeform 39">
              <a:extLst>
                <a:ext uri="{FF2B5EF4-FFF2-40B4-BE49-F238E27FC236}">
                  <a16:creationId xmlns:a16="http://schemas.microsoft.com/office/drawing/2014/main" id="{5339DFA6-7C0F-49F2-B455-8F6C2763AFB1}"/>
                </a:ext>
              </a:extLst>
            </p:cNvPr>
            <p:cNvSpPr>
              <a:spLocks/>
            </p:cNvSpPr>
            <p:nvPr userDrawn="1"/>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9" name="Freeform 40">
              <a:extLst>
                <a:ext uri="{FF2B5EF4-FFF2-40B4-BE49-F238E27FC236}">
                  <a16:creationId xmlns:a16="http://schemas.microsoft.com/office/drawing/2014/main" id="{0EB02563-F1E0-4B91-8A08-45117DF2EC99}"/>
                </a:ext>
              </a:extLst>
            </p:cNvPr>
            <p:cNvSpPr>
              <a:spLocks noEditPoints="1"/>
            </p:cNvSpPr>
            <p:nvPr userDrawn="1"/>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0" name="Freeform 41">
              <a:extLst>
                <a:ext uri="{FF2B5EF4-FFF2-40B4-BE49-F238E27FC236}">
                  <a16:creationId xmlns:a16="http://schemas.microsoft.com/office/drawing/2014/main" id="{906C1324-2438-4CB8-B14E-FFDF0537B305}"/>
                </a:ext>
              </a:extLst>
            </p:cNvPr>
            <p:cNvSpPr>
              <a:spLocks noEditPoints="1"/>
            </p:cNvSpPr>
            <p:nvPr userDrawn="1"/>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1" name="Rectangle 42">
              <a:extLst>
                <a:ext uri="{FF2B5EF4-FFF2-40B4-BE49-F238E27FC236}">
                  <a16:creationId xmlns:a16="http://schemas.microsoft.com/office/drawing/2014/main" id="{BEAF57B2-015F-40B8-AF84-515E59FF7B13}"/>
                </a:ext>
              </a:extLst>
            </p:cNvPr>
            <p:cNvSpPr>
              <a:spLocks noChangeArrowheads="1"/>
            </p:cNvSpPr>
            <p:nvPr userDrawn="1"/>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2" name="Freeform 43">
              <a:extLst>
                <a:ext uri="{FF2B5EF4-FFF2-40B4-BE49-F238E27FC236}">
                  <a16:creationId xmlns:a16="http://schemas.microsoft.com/office/drawing/2014/main" id="{CF6638C6-5E94-43FF-B8CB-2E4C6C897571}"/>
                </a:ext>
              </a:extLst>
            </p:cNvPr>
            <p:cNvSpPr>
              <a:spLocks noEditPoints="1"/>
            </p:cNvSpPr>
            <p:nvPr userDrawn="1"/>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3" name="Freeform 44">
              <a:extLst>
                <a:ext uri="{FF2B5EF4-FFF2-40B4-BE49-F238E27FC236}">
                  <a16:creationId xmlns:a16="http://schemas.microsoft.com/office/drawing/2014/main" id="{E43F4615-1DA6-4F95-A77B-12A91752972F}"/>
                </a:ext>
              </a:extLst>
            </p:cNvPr>
            <p:cNvSpPr>
              <a:spLocks/>
            </p:cNvSpPr>
            <p:nvPr userDrawn="1"/>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4" name="Freeform 45">
              <a:extLst>
                <a:ext uri="{FF2B5EF4-FFF2-40B4-BE49-F238E27FC236}">
                  <a16:creationId xmlns:a16="http://schemas.microsoft.com/office/drawing/2014/main" id="{A31BF1F7-BE07-47E9-94AB-5CCD46FF8A3F}"/>
                </a:ext>
              </a:extLst>
            </p:cNvPr>
            <p:cNvSpPr>
              <a:spLocks noEditPoints="1"/>
            </p:cNvSpPr>
            <p:nvPr userDrawn="1"/>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5" name="Freeform 46">
              <a:extLst>
                <a:ext uri="{FF2B5EF4-FFF2-40B4-BE49-F238E27FC236}">
                  <a16:creationId xmlns:a16="http://schemas.microsoft.com/office/drawing/2014/main" id="{3A22ADA2-4714-4C31-B6E5-7A6DE6B2A6E3}"/>
                </a:ext>
              </a:extLst>
            </p:cNvPr>
            <p:cNvSpPr>
              <a:spLocks/>
            </p:cNvSpPr>
            <p:nvPr userDrawn="1"/>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6" name="Freeform 47">
              <a:extLst>
                <a:ext uri="{FF2B5EF4-FFF2-40B4-BE49-F238E27FC236}">
                  <a16:creationId xmlns:a16="http://schemas.microsoft.com/office/drawing/2014/main" id="{C31B1364-FEB4-4067-808C-3AB6A9DBEC06}"/>
                </a:ext>
              </a:extLst>
            </p:cNvPr>
            <p:cNvSpPr>
              <a:spLocks noEditPoints="1"/>
            </p:cNvSpPr>
            <p:nvPr userDrawn="1"/>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7" name="Freeform 48">
              <a:extLst>
                <a:ext uri="{FF2B5EF4-FFF2-40B4-BE49-F238E27FC236}">
                  <a16:creationId xmlns:a16="http://schemas.microsoft.com/office/drawing/2014/main" id="{0058F51C-6920-4633-BD74-B7B7F9115418}"/>
                </a:ext>
              </a:extLst>
            </p:cNvPr>
            <p:cNvSpPr>
              <a:spLocks noEditPoints="1"/>
            </p:cNvSpPr>
            <p:nvPr userDrawn="1"/>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8" name="Freeform 49">
              <a:extLst>
                <a:ext uri="{FF2B5EF4-FFF2-40B4-BE49-F238E27FC236}">
                  <a16:creationId xmlns:a16="http://schemas.microsoft.com/office/drawing/2014/main" id="{0E426658-42CE-4CFA-9C79-3A40251C8AD6}"/>
                </a:ext>
              </a:extLst>
            </p:cNvPr>
            <p:cNvSpPr>
              <a:spLocks/>
            </p:cNvSpPr>
            <p:nvPr userDrawn="1"/>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9" name="Freeform 50">
              <a:extLst>
                <a:ext uri="{FF2B5EF4-FFF2-40B4-BE49-F238E27FC236}">
                  <a16:creationId xmlns:a16="http://schemas.microsoft.com/office/drawing/2014/main" id="{8B1D0F47-BA80-466B-890A-7AFAA099276F}"/>
                </a:ext>
              </a:extLst>
            </p:cNvPr>
            <p:cNvSpPr>
              <a:spLocks/>
            </p:cNvSpPr>
            <p:nvPr userDrawn="1"/>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0" name="Freeform 51">
              <a:extLst>
                <a:ext uri="{FF2B5EF4-FFF2-40B4-BE49-F238E27FC236}">
                  <a16:creationId xmlns:a16="http://schemas.microsoft.com/office/drawing/2014/main" id="{9CC49CFE-C30A-45D7-9150-7EE856DA7C2E}"/>
                </a:ext>
              </a:extLst>
            </p:cNvPr>
            <p:cNvSpPr>
              <a:spLocks noEditPoints="1"/>
            </p:cNvSpPr>
            <p:nvPr userDrawn="1"/>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1" name="Freeform 52">
              <a:extLst>
                <a:ext uri="{FF2B5EF4-FFF2-40B4-BE49-F238E27FC236}">
                  <a16:creationId xmlns:a16="http://schemas.microsoft.com/office/drawing/2014/main" id="{A40FE52E-7390-4224-981F-5B9B6DC75BAE}"/>
                </a:ext>
              </a:extLst>
            </p:cNvPr>
            <p:cNvSpPr>
              <a:spLocks/>
            </p:cNvSpPr>
            <p:nvPr userDrawn="1"/>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2" name="Freeform 53">
              <a:extLst>
                <a:ext uri="{FF2B5EF4-FFF2-40B4-BE49-F238E27FC236}">
                  <a16:creationId xmlns:a16="http://schemas.microsoft.com/office/drawing/2014/main" id="{225F0FE3-9380-41E3-A971-A1DC24E451B0}"/>
                </a:ext>
              </a:extLst>
            </p:cNvPr>
            <p:cNvSpPr>
              <a:spLocks/>
            </p:cNvSpPr>
            <p:nvPr userDrawn="1"/>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3" name="Freeform 54">
              <a:extLst>
                <a:ext uri="{FF2B5EF4-FFF2-40B4-BE49-F238E27FC236}">
                  <a16:creationId xmlns:a16="http://schemas.microsoft.com/office/drawing/2014/main" id="{6AA00411-4F40-4847-97A9-4AB47DD95393}"/>
                </a:ext>
              </a:extLst>
            </p:cNvPr>
            <p:cNvSpPr>
              <a:spLocks/>
            </p:cNvSpPr>
            <p:nvPr userDrawn="1"/>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4" name="Freeform 55">
              <a:extLst>
                <a:ext uri="{FF2B5EF4-FFF2-40B4-BE49-F238E27FC236}">
                  <a16:creationId xmlns:a16="http://schemas.microsoft.com/office/drawing/2014/main" id="{5C5F2C34-52CC-46A3-8253-9C9F98D87E30}"/>
                </a:ext>
              </a:extLst>
            </p:cNvPr>
            <p:cNvSpPr>
              <a:spLocks noEditPoints="1"/>
            </p:cNvSpPr>
            <p:nvPr userDrawn="1"/>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5" name="Freeform 56">
              <a:extLst>
                <a:ext uri="{FF2B5EF4-FFF2-40B4-BE49-F238E27FC236}">
                  <a16:creationId xmlns:a16="http://schemas.microsoft.com/office/drawing/2014/main" id="{F3FA3044-1824-4008-9D96-843FADC68A83}"/>
                </a:ext>
              </a:extLst>
            </p:cNvPr>
            <p:cNvSpPr>
              <a:spLocks noEditPoints="1"/>
            </p:cNvSpPr>
            <p:nvPr userDrawn="1"/>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6" name="Freeform 57">
              <a:extLst>
                <a:ext uri="{FF2B5EF4-FFF2-40B4-BE49-F238E27FC236}">
                  <a16:creationId xmlns:a16="http://schemas.microsoft.com/office/drawing/2014/main" id="{741F03E7-CEFB-463E-B41D-FAFD19AFB475}"/>
                </a:ext>
              </a:extLst>
            </p:cNvPr>
            <p:cNvSpPr>
              <a:spLocks/>
            </p:cNvSpPr>
            <p:nvPr userDrawn="1"/>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7" name="Freeform 58">
              <a:extLst>
                <a:ext uri="{FF2B5EF4-FFF2-40B4-BE49-F238E27FC236}">
                  <a16:creationId xmlns:a16="http://schemas.microsoft.com/office/drawing/2014/main" id="{72E0C9EC-4353-4470-9B5B-8020BB524814}"/>
                </a:ext>
              </a:extLst>
            </p:cNvPr>
            <p:cNvSpPr>
              <a:spLocks noEditPoints="1"/>
            </p:cNvSpPr>
            <p:nvPr userDrawn="1"/>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8" name="Freeform 59">
              <a:extLst>
                <a:ext uri="{FF2B5EF4-FFF2-40B4-BE49-F238E27FC236}">
                  <a16:creationId xmlns:a16="http://schemas.microsoft.com/office/drawing/2014/main" id="{98B83E80-EEA6-4BB3-ABCB-5F9325CBE139}"/>
                </a:ext>
              </a:extLst>
            </p:cNvPr>
            <p:cNvSpPr>
              <a:spLocks noEditPoints="1"/>
            </p:cNvSpPr>
            <p:nvPr userDrawn="1"/>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9" name="Freeform 60">
              <a:extLst>
                <a:ext uri="{FF2B5EF4-FFF2-40B4-BE49-F238E27FC236}">
                  <a16:creationId xmlns:a16="http://schemas.microsoft.com/office/drawing/2014/main" id="{FE827C06-4B96-4A16-AD13-91F144096E7D}"/>
                </a:ext>
              </a:extLst>
            </p:cNvPr>
            <p:cNvSpPr>
              <a:spLocks/>
            </p:cNvSpPr>
            <p:nvPr userDrawn="1"/>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0" name="Freeform 61">
              <a:extLst>
                <a:ext uri="{FF2B5EF4-FFF2-40B4-BE49-F238E27FC236}">
                  <a16:creationId xmlns:a16="http://schemas.microsoft.com/office/drawing/2014/main" id="{9F5B7148-53F2-4CC5-9B1B-56B74DF15CFB}"/>
                </a:ext>
              </a:extLst>
            </p:cNvPr>
            <p:cNvSpPr>
              <a:spLocks/>
            </p:cNvSpPr>
            <p:nvPr userDrawn="1"/>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1" name="Freeform 62">
              <a:extLst>
                <a:ext uri="{FF2B5EF4-FFF2-40B4-BE49-F238E27FC236}">
                  <a16:creationId xmlns:a16="http://schemas.microsoft.com/office/drawing/2014/main" id="{751FCF45-B390-4115-A636-DB10FDE1DE04}"/>
                </a:ext>
              </a:extLst>
            </p:cNvPr>
            <p:cNvSpPr>
              <a:spLocks noEditPoints="1"/>
            </p:cNvSpPr>
            <p:nvPr userDrawn="1"/>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2" name="Rectangle 63">
              <a:extLst>
                <a:ext uri="{FF2B5EF4-FFF2-40B4-BE49-F238E27FC236}">
                  <a16:creationId xmlns:a16="http://schemas.microsoft.com/office/drawing/2014/main" id="{9059B125-F3A2-430A-99C1-BCE86CFF5F3B}"/>
                </a:ext>
              </a:extLst>
            </p:cNvPr>
            <p:cNvSpPr>
              <a:spLocks noChangeArrowheads="1"/>
            </p:cNvSpPr>
            <p:nvPr userDrawn="1"/>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3" name="Oval 64">
              <a:extLst>
                <a:ext uri="{FF2B5EF4-FFF2-40B4-BE49-F238E27FC236}">
                  <a16:creationId xmlns:a16="http://schemas.microsoft.com/office/drawing/2014/main" id="{0F2051E8-EAF8-4E49-9A02-D04863AFED3E}"/>
                </a:ext>
              </a:extLst>
            </p:cNvPr>
            <p:cNvSpPr>
              <a:spLocks noChangeArrowheads="1"/>
            </p:cNvSpPr>
            <p:nvPr userDrawn="1"/>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4" name="Oval 65">
              <a:extLst>
                <a:ext uri="{FF2B5EF4-FFF2-40B4-BE49-F238E27FC236}">
                  <a16:creationId xmlns:a16="http://schemas.microsoft.com/office/drawing/2014/main" id="{F222E149-4D3D-46E7-8E15-1380BD4165D9}"/>
                </a:ext>
              </a:extLst>
            </p:cNvPr>
            <p:cNvSpPr>
              <a:spLocks noChangeArrowheads="1"/>
            </p:cNvSpPr>
            <p:nvPr userDrawn="1"/>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5" name="Oval 66">
              <a:extLst>
                <a:ext uri="{FF2B5EF4-FFF2-40B4-BE49-F238E27FC236}">
                  <a16:creationId xmlns:a16="http://schemas.microsoft.com/office/drawing/2014/main" id="{8F12F9D8-1C12-49B1-AEFE-9723C9E81AB9}"/>
                </a:ext>
              </a:extLst>
            </p:cNvPr>
            <p:cNvSpPr>
              <a:spLocks noChangeArrowheads="1"/>
            </p:cNvSpPr>
            <p:nvPr userDrawn="1"/>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6" name="Oval 67">
              <a:extLst>
                <a:ext uri="{FF2B5EF4-FFF2-40B4-BE49-F238E27FC236}">
                  <a16:creationId xmlns:a16="http://schemas.microsoft.com/office/drawing/2014/main" id="{BAA348BF-2B1E-456C-9685-C53DCA4B3830}"/>
                </a:ext>
              </a:extLst>
            </p:cNvPr>
            <p:cNvSpPr>
              <a:spLocks noChangeArrowheads="1"/>
            </p:cNvSpPr>
            <p:nvPr userDrawn="1"/>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7" name="Oval 68">
              <a:extLst>
                <a:ext uri="{FF2B5EF4-FFF2-40B4-BE49-F238E27FC236}">
                  <a16:creationId xmlns:a16="http://schemas.microsoft.com/office/drawing/2014/main" id="{41A1F4EA-78D7-4C65-8430-31B1D585F003}"/>
                </a:ext>
              </a:extLst>
            </p:cNvPr>
            <p:cNvSpPr>
              <a:spLocks noChangeArrowheads="1"/>
            </p:cNvSpPr>
            <p:nvPr userDrawn="1"/>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8" name="Oval 69">
              <a:extLst>
                <a:ext uri="{FF2B5EF4-FFF2-40B4-BE49-F238E27FC236}">
                  <a16:creationId xmlns:a16="http://schemas.microsoft.com/office/drawing/2014/main" id="{421EBBA9-8C4F-4295-8553-30463683964B}"/>
                </a:ext>
              </a:extLst>
            </p:cNvPr>
            <p:cNvSpPr>
              <a:spLocks noChangeArrowheads="1"/>
            </p:cNvSpPr>
            <p:nvPr userDrawn="1"/>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bwMode="white">
          <a:xfrm>
            <a:off x="1305740" y="4199590"/>
            <a:ext cx="4586287" cy="323850"/>
          </a:xfrm>
        </p:spPr>
        <p:txBody>
          <a:bodyP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bwMode="white">
          <a:xfrm>
            <a:off x="1305740" y="3290024"/>
            <a:ext cx="9144000" cy="297969"/>
          </a:xfrm>
        </p:spPr>
        <p:txBody>
          <a:bodyPr vert="horz" lIns="0" tIns="0" rIns="0" bIns="0" rtlCol="0">
            <a:noAutofit/>
          </a:bodyPr>
          <a:lstStyle>
            <a:lvl1pPr>
              <a:defRPr lang="en-US" sz="2200" b="0" dirty="0">
                <a:solidFill>
                  <a:schemeClr val="bg1"/>
                </a:solidFill>
              </a:defRPr>
            </a:lvl1pPr>
          </a:lstStyle>
          <a:p>
            <a:pPr lvl="0"/>
            <a:r>
              <a:rPr lang="en-US"/>
              <a:t>Click to edit Master subtitle style</a:t>
            </a:r>
            <a:endParaRPr lang="en-US" dirty="0"/>
          </a:p>
        </p:txBody>
      </p:sp>
    </p:spTree>
    <p:extLst>
      <p:ext uri="{BB962C8B-B14F-4D97-AF65-F5344CB8AC3E}">
        <p14:creationId xmlns:p14="http://schemas.microsoft.com/office/powerpoint/2010/main" val="1997220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4_Title Slide blue dots bkdg">
  <p:cSld name="4_Title Slide blue dots bkdg">
    <p:bg>
      <p:bgPr>
        <a:solidFill>
          <a:schemeClr val="accent1"/>
        </a:solidFill>
        <a:effectLst/>
      </p:bgPr>
    </p:bg>
    <p:spTree>
      <p:nvGrpSpPr>
        <p:cNvPr id="1" name="Shape 491"/>
        <p:cNvGrpSpPr/>
        <p:nvPr/>
      </p:nvGrpSpPr>
      <p:grpSpPr>
        <a:xfrm>
          <a:off x="0" y="0"/>
          <a:ext cx="0" cy="0"/>
          <a:chOff x="0" y="0"/>
          <a:chExt cx="0" cy="0"/>
        </a:xfrm>
      </p:grpSpPr>
      <p:pic>
        <p:nvPicPr>
          <p:cNvPr id="492" name="Google Shape;492;p49" descr="A picture containing text&#10;&#10;Description automatically generated"/>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493" name="Google Shape;493;p49"/>
          <p:cNvSpPr txBox="1">
            <a:spLocks noGrp="1"/>
          </p:cNvSpPr>
          <p:nvPr>
            <p:ph type="ctrTitle"/>
          </p:nvPr>
        </p:nvSpPr>
        <p:spPr>
          <a:xfrm>
            <a:off x="1516830" y="2523757"/>
            <a:ext cx="9139234" cy="664797"/>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lt1"/>
              </a:buClr>
              <a:buSzPts val="3600"/>
              <a:buFont typeface="Avenir"/>
              <a:buNone/>
              <a:defRPr sz="3600">
                <a:solidFill>
                  <a:schemeClr val="lt1"/>
                </a:solidFill>
                <a:latin typeface="Avenir Next LT Pro" panose="020B05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94" name="Google Shape;494;p49"/>
          <p:cNvSpPr txBox="1">
            <a:spLocks noGrp="1"/>
          </p:cNvSpPr>
          <p:nvPr>
            <p:ph type="body" idx="1"/>
          </p:nvPr>
        </p:nvSpPr>
        <p:spPr>
          <a:xfrm>
            <a:off x="1520386" y="3998279"/>
            <a:ext cx="4586287" cy="323850"/>
          </a:xfrm>
          <a:prstGeom prst="rect">
            <a:avLst/>
          </a:prstGeom>
          <a:noFill/>
          <a:ln>
            <a:noFill/>
          </a:ln>
        </p:spPr>
        <p:txBody>
          <a:bodyPr spcFirstLastPara="1" wrap="square" lIns="91425" tIns="91425" rIns="91425" bIns="91425" anchor="ctr" anchorCtr="0">
            <a:normAutofit/>
          </a:bodyPr>
          <a:lstStyle>
            <a:lvl1pPr marL="457200" lvl="0" indent="-228600" algn="l">
              <a:lnSpc>
                <a:spcPct val="90000"/>
              </a:lnSpc>
              <a:spcBef>
                <a:spcPts val="1000"/>
              </a:spcBef>
              <a:spcAft>
                <a:spcPts val="0"/>
              </a:spcAft>
              <a:buClr>
                <a:schemeClr val="lt1"/>
              </a:buClr>
              <a:buSzPts val="1600"/>
              <a:buNone/>
              <a:defRPr b="0">
                <a:solidFill>
                  <a:schemeClr val="lt1"/>
                </a:solidFill>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95" name="Google Shape;495;p49"/>
          <p:cNvSpPr txBox="1">
            <a:spLocks noGrp="1"/>
          </p:cNvSpPr>
          <p:nvPr>
            <p:ph type="subTitle" idx="2"/>
          </p:nvPr>
        </p:nvSpPr>
        <p:spPr>
          <a:xfrm>
            <a:off x="1516830" y="3444432"/>
            <a:ext cx="9139234" cy="297969"/>
          </a:xfrm>
          <a:prstGeom prst="rect">
            <a:avLst/>
          </a:prstGeom>
          <a:noFill/>
          <a:ln>
            <a:noFill/>
          </a:ln>
        </p:spPr>
        <p:txBody>
          <a:bodyPr spcFirstLastPara="1" wrap="square" lIns="91425" tIns="91425" rIns="91425" bIns="91425" anchor="ctr" anchorCtr="0">
            <a:noAutofit/>
          </a:bodyPr>
          <a:lstStyle>
            <a:lvl1pPr lvl="0" algn="l">
              <a:lnSpc>
                <a:spcPct val="90000"/>
              </a:lnSpc>
              <a:spcBef>
                <a:spcPts val="1000"/>
              </a:spcBef>
              <a:spcAft>
                <a:spcPts val="0"/>
              </a:spcAft>
              <a:buClr>
                <a:schemeClr val="lt1"/>
              </a:buClr>
              <a:buSzPts val="2200"/>
              <a:buNone/>
              <a:defRPr sz="2200" b="0">
                <a:solidFill>
                  <a:schemeClr val="lt1"/>
                </a:solidFill>
                <a:latin typeface="Avenir Next LT Pro" panose="020B0504020202020204" pitchFamily="34" charset="0"/>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o"/>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grpSp>
        <p:nvGrpSpPr>
          <p:cNvPr id="496" name="Google Shape;496;p49"/>
          <p:cNvGrpSpPr/>
          <p:nvPr/>
        </p:nvGrpSpPr>
        <p:grpSpPr>
          <a:xfrm>
            <a:off x="702214" y="780933"/>
            <a:ext cx="3494345" cy="745107"/>
            <a:chOff x="611188" y="-279400"/>
            <a:chExt cx="3767138" cy="803275"/>
          </a:xfrm>
        </p:grpSpPr>
        <p:sp>
          <p:nvSpPr>
            <p:cNvPr id="497" name="Google Shape;497;p49"/>
            <p:cNvSpPr/>
            <p:nvPr/>
          </p:nvSpPr>
          <p:spPr>
            <a:xfrm>
              <a:off x="1885951" y="438150"/>
              <a:ext cx="60325" cy="63500"/>
            </a:xfrm>
            <a:custGeom>
              <a:avLst/>
              <a:gdLst/>
              <a:ahLst/>
              <a:cxnLst/>
              <a:rect l="l" t="t" r="r" b="b"/>
              <a:pathLst>
                <a:path w="73" h="78" extrusionOk="0">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98" name="Google Shape;498;p49"/>
            <p:cNvSpPr/>
            <p:nvPr/>
          </p:nvSpPr>
          <p:spPr>
            <a:xfrm>
              <a:off x="1152526" y="414338"/>
              <a:ext cx="74613" cy="87313"/>
            </a:xfrm>
            <a:custGeom>
              <a:avLst/>
              <a:gdLst/>
              <a:ahLst/>
              <a:cxnLst/>
              <a:rect l="l" t="t" r="r" b="b"/>
              <a:pathLst>
                <a:path w="89" h="106" extrusionOk="0">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99" name="Google Shape;499;p49"/>
            <p:cNvSpPr/>
            <p:nvPr/>
          </p:nvSpPr>
          <p:spPr>
            <a:xfrm>
              <a:off x="1246188" y="436563"/>
              <a:ext cx="34925" cy="63500"/>
            </a:xfrm>
            <a:custGeom>
              <a:avLst/>
              <a:gdLst/>
              <a:ahLst/>
              <a:cxnLst/>
              <a:rect l="l" t="t" r="r" b="b"/>
              <a:pathLst>
                <a:path w="43" h="77" extrusionOk="0">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0" name="Google Shape;500;p49"/>
            <p:cNvSpPr/>
            <p:nvPr/>
          </p:nvSpPr>
          <p:spPr>
            <a:xfrm>
              <a:off x="1284288" y="438150"/>
              <a:ext cx="60325" cy="63500"/>
            </a:xfrm>
            <a:custGeom>
              <a:avLst/>
              <a:gdLst/>
              <a:ahLst/>
              <a:cxnLst/>
              <a:rect l="l" t="t" r="r" b="b"/>
              <a:pathLst>
                <a:path w="72" h="78" extrusionOk="0">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1" name="Google Shape;501;p49"/>
            <p:cNvSpPr/>
            <p:nvPr/>
          </p:nvSpPr>
          <p:spPr>
            <a:xfrm>
              <a:off x="1350963" y="438150"/>
              <a:ext cx="90488" cy="61913"/>
            </a:xfrm>
            <a:custGeom>
              <a:avLst/>
              <a:gdLst/>
              <a:ahLst/>
              <a:cxnLst/>
              <a:rect l="l" t="t" r="r" b="b"/>
              <a:pathLst>
                <a:path w="57" h="39" extrusionOk="0">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2" name="Google Shape;502;p49"/>
            <p:cNvSpPr/>
            <p:nvPr/>
          </p:nvSpPr>
          <p:spPr>
            <a:xfrm>
              <a:off x="1446213" y="422275"/>
              <a:ext cx="38100" cy="79375"/>
            </a:xfrm>
            <a:custGeom>
              <a:avLst/>
              <a:gdLst/>
              <a:ahLst/>
              <a:cxnLst/>
              <a:rect l="l" t="t" r="r" b="b"/>
              <a:pathLst>
                <a:path w="46" h="97" extrusionOk="0">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3" name="Google Shape;503;p49"/>
            <p:cNvSpPr/>
            <p:nvPr/>
          </p:nvSpPr>
          <p:spPr>
            <a:xfrm>
              <a:off x="1497013" y="412750"/>
              <a:ext cx="52388" cy="87313"/>
            </a:xfrm>
            <a:custGeom>
              <a:avLst/>
              <a:gdLst/>
              <a:ahLst/>
              <a:cxnLst/>
              <a:rect l="l" t="t" r="r" b="b"/>
              <a:pathLst>
                <a:path w="64" h="106" extrusionOk="0">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4" name="Google Shape;504;p49"/>
            <p:cNvSpPr/>
            <p:nvPr/>
          </p:nvSpPr>
          <p:spPr>
            <a:xfrm>
              <a:off x="1581151" y="415925"/>
              <a:ext cx="77788" cy="84138"/>
            </a:xfrm>
            <a:custGeom>
              <a:avLst/>
              <a:gdLst/>
              <a:ahLst/>
              <a:cxnLst/>
              <a:rect l="l" t="t" r="r" b="b"/>
              <a:pathLst>
                <a:path w="49" h="53" extrusionOk="0">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5" name="Google Shape;505;p49"/>
            <p:cNvSpPr/>
            <p:nvPr/>
          </p:nvSpPr>
          <p:spPr>
            <a:xfrm>
              <a:off x="1663701" y="412750"/>
              <a:ext cx="58738" cy="88900"/>
            </a:xfrm>
            <a:custGeom>
              <a:avLst/>
              <a:gdLst/>
              <a:ahLst/>
              <a:cxnLst/>
              <a:rect l="l" t="t" r="r" b="b"/>
              <a:pathLst>
                <a:path w="71" h="108" extrusionOk="0">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6" name="Google Shape;506;p49"/>
            <p:cNvSpPr/>
            <p:nvPr/>
          </p:nvSpPr>
          <p:spPr>
            <a:xfrm>
              <a:off x="1733551" y="438150"/>
              <a:ext cx="60325" cy="61913"/>
            </a:xfrm>
            <a:custGeom>
              <a:avLst/>
              <a:gdLst/>
              <a:ahLst/>
              <a:cxnLst/>
              <a:rect l="l" t="t" r="r" b="b"/>
              <a:pathLst>
                <a:path w="38" h="39" extrusionOk="0">
                  <a:moveTo>
                    <a:pt x="18" y="32"/>
                  </a:moveTo>
                  <a:lnTo>
                    <a:pt x="8" y="0"/>
                  </a:lnTo>
                  <a:lnTo>
                    <a:pt x="0" y="0"/>
                  </a:lnTo>
                  <a:lnTo>
                    <a:pt x="15" y="39"/>
                  </a:lnTo>
                  <a:lnTo>
                    <a:pt x="23" y="39"/>
                  </a:lnTo>
                  <a:lnTo>
                    <a:pt x="38" y="0"/>
                  </a:lnTo>
                  <a:lnTo>
                    <a:pt x="29" y="0"/>
                  </a:lnTo>
                  <a:lnTo>
                    <a:pt x="18" y="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7" name="Google Shape;507;p49"/>
            <p:cNvSpPr/>
            <p:nvPr/>
          </p:nvSpPr>
          <p:spPr>
            <a:xfrm>
              <a:off x="1801813" y="411163"/>
              <a:ext cx="15875" cy="14288"/>
            </a:xfrm>
            <a:custGeom>
              <a:avLst/>
              <a:gdLst/>
              <a:ahLst/>
              <a:cxnLst/>
              <a:rect l="l" t="t" r="r" b="b"/>
              <a:pathLst>
                <a:path w="19" h="18" extrusionOk="0">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8" name="Google Shape;508;p49"/>
            <p:cNvSpPr/>
            <p:nvPr/>
          </p:nvSpPr>
          <p:spPr>
            <a:xfrm>
              <a:off x="1804988" y="438150"/>
              <a:ext cx="11113" cy="619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9" name="Google Shape;509;p49"/>
            <p:cNvSpPr/>
            <p:nvPr/>
          </p:nvSpPr>
          <p:spPr>
            <a:xfrm>
              <a:off x="1828801" y="436563"/>
              <a:ext cx="47625" cy="65088"/>
            </a:xfrm>
            <a:custGeom>
              <a:avLst/>
              <a:gdLst/>
              <a:ahLst/>
              <a:cxnLst/>
              <a:rect l="l" t="t" r="r" b="b"/>
              <a:pathLst>
                <a:path w="59" h="79" extrusionOk="0">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0" name="Google Shape;510;p49"/>
            <p:cNvSpPr/>
            <p:nvPr/>
          </p:nvSpPr>
          <p:spPr>
            <a:xfrm>
              <a:off x="1960563" y="436563"/>
              <a:ext cx="36513" cy="63500"/>
            </a:xfrm>
            <a:custGeom>
              <a:avLst/>
              <a:gdLst/>
              <a:ahLst/>
              <a:cxnLst/>
              <a:rect l="l" t="t" r="r" b="b"/>
              <a:pathLst>
                <a:path w="43" h="77" extrusionOk="0">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1" name="Google Shape;511;p49"/>
            <p:cNvSpPr/>
            <p:nvPr/>
          </p:nvSpPr>
          <p:spPr>
            <a:xfrm>
              <a:off x="2000251" y="438150"/>
              <a:ext cx="58738" cy="85725"/>
            </a:xfrm>
            <a:custGeom>
              <a:avLst/>
              <a:gdLst/>
              <a:ahLst/>
              <a:cxnLst/>
              <a:rect l="l" t="t" r="r" b="b"/>
              <a:pathLst>
                <a:path w="72" h="103" extrusionOk="0">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2" name="Google Shape;512;p49"/>
            <p:cNvSpPr/>
            <p:nvPr/>
          </p:nvSpPr>
          <p:spPr>
            <a:xfrm>
              <a:off x="1547813" y="-96838"/>
              <a:ext cx="352425" cy="422275"/>
            </a:xfrm>
            <a:custGeom>
              <a:avLst/>
              <a:gdLst/>
              <a:ahLst/>
              <a:cxnLst/>
              <a:rect l="l" t="t" r="r" b="b"/>
              <a:pathLst>
                <a:path w="425" h="510" extrusionOk="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3" name="Google Shape;513;p49"/>
            <p:cNvSpPr/>
            <p:nvPr/>
          </p:nvSpPr>
          <p:spPr>
            <a:xfrm>
              <a:off x="1139826" y="-103188"/>
              <a:ext cx="347663" cy="436563"/>
            </a:xfrm>
            <a:custGeom>
              <a:avLst/>
              <a:gdLst/>
              <a:ahLst/>
              <a:cxnLst/>
              <a:rect l="l" t="t" r="r" b="b"/>
              <a:pathLst>
                <a:path w="420" h="527" extrusionOk="0">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4" name="Google Shape;514;p49"/>
            <p:cNvSpPr/>
            <p:nvPr/>
          </p:nvSpPr>
          <p:spPr>
            <a:xfrm>
              <a:off x="1968501" y="-96838"/>
              <a:ext cx="88900" cy="4222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5" name="Google Shape;515;p49"/>
            <p:cNvSpPr/>
            <p:nvPr/>
          </p:nvSpPr>
          <p:spPr>
            <a:xfrm>
              <a:off x="2498726" y="-31750"/>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6" name="Google Shape;516;p49"/>
            <p:cNvSpPr/>
            <p:nvPr/>
          </p:nvSpPr>
          <p:spPr>
            <a:xfrm>
              <a:off x="2611438" y="-3175"/>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7" name="Google Shape;517;p49"/>
            <p:cNvSpPr/>
            <p:nvPr/>
          </p:nvSpPr>
          <p:spPr>
            <a:xfrm>
              <a:off x="2670176" y="-36513"/>
              <a:ext cx="20638" cy="117475"/>
            </a:xfrm>
            <a:custGeom>
              <a:avLst/>
              <a:gdLst/>
              <a:ahLst/>
              <a:cxnLst/>
              <a:rect l="l" t="t" r="r" b="b"/>
              <a:pathLst>
                <a:path w="25" h="143" extrusionOk="0">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8" name="Google Shape;518;p49"/>
            <p:cNvSpPr/>
            <p:nvPr/>
          </p:nvSpPr>
          <p:spPr>
            <a:xfrm>
              <a:off x="2701926" y="-1588"/>
              <a:ext cx="80963" cy="82550"/>
            </a:xfrm>
            <a:custGeom>
              <a:avLst/>
              <a:gdLst/>
              <a:ahLst/>
              <a:cxnLst/>
              <a:rect l="l" t="t" r="r" b="b"/>
              <a:pathLst>
                <a:path w="51" h="52" extrusionOk="0">
                  <a:moveTo>
                    <a:pt x="31" y="52"/>
                  </a:moveTo>
                  <a:lnTo>
                    <a:pt x="20" y="52"/>
                  </a:lnTo>
                  <a:lnTo>
                    <a:pt x="0" y="0"/>
                  </a:lnTo>
                  <a:lnTo>
                    <a:pt x="11" y="0"/>
                  </a:lnTo>
                  <a:lnTo>
                    <a:pt x="25" y="42"/>
                  </a:lnTo>
                  <a:lnTo>
                    <a:pt x="40" y="0"/>
                  </a:lnTo>
                  <a:lnTo>
                    <a:pt x="51" y="0"/>
                  </a:lnTo>
                  <a:lnTo>
                    <a:pt x="31" y="5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9" name="Google Shape;519;p49"/>
            <p:cNvSpPr/>
            <p:nvPr/>
          </p:nvSpPr>
          <p:spPr>
            <a:xfrm>
              <a:off x="2789238" y="-3175"/>
              <a:ext cx="74613" cy="85725"/>
            </a:xfrm>
            <a:custGeom>
              <a:avLst/>
              <a:gdLst/>
              <a:ahLst/>
              <a:cxnLst/>
              <a:rect l="l" t="t" r="r" b="b"/>
              <a:pathLst>
                <a:path w="90" h="103" extrusionOk="0">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0" name="Google Shape;520;p49"/>
            <p:cNvSpPr/>
            <p:nvPr/>
          </p:nvSpPr>
          <p:spPr>
            <a:xfrm>
              <a:off x="2882901" y="-3175"/>
              <a:ext cx="68263"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1" name="Google Shape;521;p49"/>
            <p:cNvSpPr/>
            <p:nvPr/>
          </p:nvSpPr>
          <p:spPr>
            <a:xfrm>
              <a:off x="3006726" y="-34925"/>
              <a:ext cx="79375" cy="117475"/>
            </a:xfrm>
            <a:custGeom>
              <a:avLst/>
              <a:gdLst/>
              <a:ahLst/>
              <a:cxnLst/>
              <a:rect l="l" t="t" r="r" b="b"/>
              <a:pathLst>
                <a:path w="95" h="142" extrusionOk="0">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2" name="Google Shape;522;p49"/>
            <p:cNvSpPr/>
            <p:nvPr/>
          </p:nvSpPr>
          <p:spPr>
            <a:xfrm>
              <a:off x="3094038" y="-1588"/>
              <a:ext cx="79375" cy="114300"/>
            </a:xfrm>
            <a:custGeom>
              <a:avLst/>
              <a:gdLst/>
              <a:ahLst/>
              <a:cxnLst/>
              <a:rect l="l" t="t" r="r" b="b"/>
              <a:pathLst>
                <a:path w="96" h="136" extrusionOk="0">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3" name="Google Shape;523;p49"/>
            <p:cNvSpPr/>
            <p:nvPr/>
          </p:nvSpPr>
          <p:spPr>
            <a:xfrm>
              <a:off x="3219451" y="-31750"/>
              <a:ext cx="17463" cy="1127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4" name="Google Shape;524;p49"/>
            <p:cNvSpPr/>
            <p:nvPr/>
          </p:nvSpPr>
          <p:spPr>
            <a:xfrm>
              <a:off x="3263901" y="-3175"/>
              <a:ext cx="69850"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5" name="Google Shape;525;p49"/>
            <p:cNvSpPr/>
            <p:nvPr/>
          </p:nvSpPr>
          <p:spPr>
            <a:xfrm>
              <a:off x="3349626" y="-3175"/>
              <a:ext cx="63500" cy="85725"/>
            </a:xfrm>
            <a:custGeom>
              <a:avLst/>
              <a:gdLst/>
              <a:ahLst/>
              <a:cxnLst/>
              <a:rect l="l" t="t" r="r" b="b"/>
              <a:pathLst>
                <a:path w="78" h="103" extrusionOk="0">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6" name="Google Shape;526;p49"/>
            <p:cNvSpPr/>
            <p:nvPr/>
          </p:nvSpPr>
          <p:spPr>
            <a:xfrm>
              <a:off x="3429001" y="-36513"/>
              <a:ext cx="20638" cy="117475"/>
            </a:xfrm>
            <a:custGeom>
              <a:avLst/>
              <a:gdLst/>
              <a:ahLst/>
              <a:cxnLst/>
              <a:rect l="l" t="t" r="r" b="b"/>
              <a:pathLst>
                <a:path w="26" h="143" extrusionOk="0">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7" name="Google Shape;527;p49"/>
            <p:cNvSpPr/>
            <p:nvPr/>
          </p:nvSpPr>
          <p:spPr>
            <a:xfrm>
              <a:off x="3465513" y="-3175"/>
              <a:ext cx="77788" cy="115888"/>
            </a:xfrm>
            <a:custGeom>
              <a:avLst/>
              <a:gdLst/>
              <a:ahLst/>
              <a:cxnLst/>
              <a:rect l="l" t="t" r="r" b="b"/>
              <a:pathLst>
                <a:path w="94" h="138" extrusionOk="0">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8" name="Google Shape;528;p49"/>
            <p:cNvSpPr/>
            <p:nvPr/>
          </p:nvSpPr>
          <p:spPr>
            <a:xfrm>
              <a:off x="3568701" y="-34925"/>
              <a:ext cx="69850" cy="115888"/>
            </a:xfrm>
            <a:custGeom>
              <a:avLst/>
              <a:gdLst/>
              <a:ahLst/>
              <a:cxnLst/>
              <a:rect l="l" t="t" r="r" b="b"/>
              <a:pathLst>
                <a:path w="85" h="141" extrusionOk="0">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9" name="Google Shape;529;p49"/>
            <p:cNvSpPr/>
            <p:nvPr/>
          </p:nvSpPr>
          <p:spPr>
            <a:xfrm>
              <a:off x="3654426" y="-23813"/>
              <a:ext cx="50800" cy="106363"/>
            </a:xfrm>
            <a:custGeom>
              <a:avLst/>
              <a:gdLst/>
              <a:ahLst/>
              <a:cxnLst/>
              <a:rect l="l" t="t" r="r" b="b"/>
              <a:pathLst>
                <a:path w="61" h="128" extrusionOk="0">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0" name="Google Shape;530;p49"/>
            <p:cNvSpPr/>
            <p:nvPr/>
          </p:nvSpPr>
          <p:spPr>
            <a:xfrm>
              <a:off x="3711576" y="-3175"/>
              <a:ext cx="63500" cy="85725"/>
            </a:xfrm>
            <a:custGeom>
              <a:avLst/>
              <a:gdLst/>
              <a:ahLst/>
              <a:cxnLst/>
              <a:rect l="l" t="t" r="r" b="b"/>
              <a:pathLst>
                <a:path w="78" h="103" extrusionOk="0">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1" name="Google Shape;531;p49"/>
            <p:cNvSpPr/>
            <p:nvPr/>
          </p:nvSpPr>
          <p:spPr>
            <a:xfrm>
              <a:off x="2498726" y="157163"/>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2" name="Google Shape;532;p49"/>
            <p:cNvSpPr/>
            <p:nvPr/>
          </p:nvSpPr>
          <p:spPr>
            <a:xfrm>
              <a:off x="2605088"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3" name="Google Shape;533;p49"/>
            <p:cNvSpPr/>
            <p:nvPr/>
          </p:nvSpPr>
          <p:spPr>
            <a:xfrm>
              <a:off x="2697163" y="153988"/>
              <a:ext cx="15875" cy="1158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4" name="Google Shape;534;p49"/>
            <p:cNvSpPr/>
            <p:nvPr/>
          </p:nvSpPr>
          <p:spPr>
            <a:xfrm>
              <a:off x="2736851" y="150813"/>
              <a:ext cx="20638" cy="119063"/>
            </a:xfrm>
            <a:custGeom>
              <a:avLst/>
              <a:gdLst/>
              <a:ahLst/>
              <a:cxnLst/>
              <a:rect l="l" t="t" r="r" b="b"/>
              <a:pathLst>
                <a:path w="25" h="144" extrusionOk="0">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5" name="Google Shape;535;p49"/>
            <p:cNvSpPr/>
            <p:nvPr/>
          </p:nvSpPr>
          <p:spPr>
            <a:xfrm>
              <a:off x="2768601" y="188913"/>
              <a:ext cx="79375" cy="80963"/>
            </a:xfrm>
            <a:custGeom>
              <a:avLst/>
              <a:gdLst/>
              <a:ahLst/>
              <a:cxnLst/>
              <a:rect l="l" t="t" r="r" b="b"/>
              <a:pathLst>
                <a:path w="50" h="51" extrusionOk="0">
                  <a:moveTo>
                    <a:pt x="30" y="51"/>
                  </a:moveTo>
                  <a:lnTo>
                    <a:pt x="19" y="51"/>
                  </a:lnTo>
                  <a:lnTo>
                    <a:pt x="0" y="0"/>
                  </a:lnTo>
                  <a:lnTo>
                    <a:pt x="10" y="0"/>
                  </a:lnTo>
                  <a:lnTo>
                    <a:pt x="25" y="41"/>
                  </a:lnTo>
                  <a:lnTo>
                    <a:pt x="39" y="0"/>
                  </a:lnTo>
                  <a:lnTo>
                    <a:pt x="50" y="0"/>
                  </a:lnTo>
                  <a:lnTo>
                    <a:pt x="30"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6" name="Google Shape;536;p49"/>
            <p:cNvSpPr/>
            <p:nvPr/>
          </p:nvSpPr>
          <p:spPr>
            <a:xfrm>
              <a:off x="2855913" y="185738"/>
              <a:ext cx="74613" cy="85725"/>
            </a:xfrm>
            <a:custGeom>
              <a:avLst/>
              <a:gdLst/>
              <a:ahLst/>
              <a:cxnLst/>
              <a:rect l="l" t="t" r="r" b="b"/>
              <a:pathLst>
                <a:path w="90" h="103" extrusionOk="0">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7" name="Google Shape;537;p49"/>
            <p:cNvSpPr/>
            <p:nvPr/>
          </p:nvSpPr>
          <p:spPr>
            <a:xfrm>
              <a:off x="2947988" y="185738"/>
              <a:ext cx="47625"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8" name="Google Shape;538;p49"/>
            <p:cNvSpPr/>
            <p:nvPr/>
          </p:nvSpPr>
          <p:spPr>
            <a:xfrm>
              <a:off x="2998788" y="185738"/>
              <a:ext cx="74613" cy="85725"/>
            </a:xfrm>
            <a:custGeom>
              <a:avLst/>
              <a:gdLst/>
              <a:ahLst/>
              <a:cxnLst/>
              <a:rect l="l" t="t" r="r" b="b"/>
              <a:pathLst>
                <a:path w="90" h="103" extrusionOk="0">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9" name="Google Shape;539;p49"/>
            <p:cNvSpPr/>
            <p:nvPr/>
          </p:nvSpPr>
          <p:spPr>
            <a:xfrm>
              <a:off x="3084513" y="153988"/>
              <a:ext cx="77788" cy="117475"/>
            </a:xfrm>
            <a:custGeom>
              <a:avLst/>
              <a:gdLst/>
              <a:ahLst/>
              <a:cxnLst/>
              <a:rect l="l" t="t" r="r" b="b"/>
              <a:pathLst>
                <a:path w="94" h="143" extrusionOk="0">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0" name="Google Shape;540;p49"/>
            <p:cNvSpPr/>
            <p:nvPr/>
          </p:nvSpPr>
          <p:spPr>
            <a:xfrm>
              <a:off x="3209926" y="152400"/>
              <a:ext cx="53975" cy="117475"/>
            </a:xfrm>
            <a:custGeom>
              <a:avLst/>
              <a:gdLst/>
              <a:ahLst/>
              <a:cxnLst/>
              <a:rect l="l" t="t" r="r" b="b"/>
              <a:pathLst>
                <a:path w="64" h="142" extrusionOk="0">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1" name="Google Shape;541;p49"/>
            <p:cNvSpPr/>
            <p:nvPr/>
          </p:nvSpPr>
          <p:spPr>
            <a:xfrm>
              <a:off x="3270251" y="185738"/>
              <a:ext cx="46038"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2" name="Google Shape;542;p49"/>
            <p:cNvSpPr/>
            <p:nvPr/>
          </p:nvSpPr>
          <p:spPr>
            <a:xfrm>
              <a:off x="3321051" y="185738"/>
              <a:ext cx="79375" cy="85725"/>
            </a:xfrm>
            <a:custGeom>
              <a:avLst/>
              <a:gdLst/>
              <a:ahLst/>
              <a:cxnLst/>
              <a:rect l="l" t="t" r="r" b="b"/>
              <a:pathLst>
                <a:path w="96" h="102" extrusionOk="0">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3" name="Google Shape;543;p49"/>
            <p:cNvSpPr/>
            <p:nvPr/>
          </p:nvSpPr>
          <p:spPr>
            <a:xfrm>
              <a:off x="3419476" y="185738"/>
              <a:ext cx="117475" cy="84138"/>
            </a:xfrm>
            <a:custGeom>
              <a:avLst/>
              <a:gdLst/>
              <a:ahLst/>
              <a:cxnLst/>
              <a:rect l="l" t="t" r="r" b="b"/>
              <a:pathLst>
                <a:path w="142" h="101" extrusionOk="0">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4" name="Google Shape;544;p49"/>
            <p:cNvSpPr/>
            <p:nvPr/>
          </p:nvSpPr>
          <p:spPr>
            <a:xfrm>
              <a:off x="3594101" y="157163"/>
              <a:ext cx="69850" cy="112713"/>
            </a:xfrm>
            <a:custGeom>
              <a:avLst/>
              <a:gdLst/>
              <a:ahLst/>
              <a:cxnLst/>
              <a:rect l="l" t="t" r="r" b="b"/>
              <a:pathLst>
                <a:path w="44" h="71" extrusionOk="0">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5" name="Google Shape;545;p49"/>
            <p:cNvSpPr/>
            <p:nvPr/>
          </p:nvSpPr>
          <p:spPr>
            <a:xfrm>
              <a:off x="3671888" y="188913"/>
              <a:ext cx="77788" cy="80963"/>
            </a:xfrm>
            <a:custGeom>
              <a:avLst/>
              <a:gdLst/>
              <a:ahLst/>
              <a:cxnLst/>
              <a:rect l="l" t="t" r="r" b="b"/>
              <a:pathLst>
                <a:path w="49" h="51" extrusionOk="0">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6" name="Google Shape;546;p49"/>
            <p:cNvSpPr/>
            <p:nvPr/>
          </p:nvSpPr>
          <p:spPr>
            <a:xfrm>
              <a:off x="3763963" y="185738"/>
              <a:ext cx="77788" cy="114300"/>
            </a:xfrm>
            <a:custGeom>
              <a:avLst/>
              <a:gdLst/>
              <a:ahLst/>
              <a:cxnLst/>
              <a:rect l="l" t="t" r="r" b="b"/>
              <a:pathLst>
                <a:path w="94" h="136" extrusionOk="0">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7" name="Google Shape;547;p49"/>
            <p:cNvSpPr/>
            <p:nvPr/>
          </p:nvSpPr>
          <p:spPr>
            <a:xfrm>
              <a:off x="3852863"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8" name="Google Shape;548;p49"/>
            <p:cNvSpPr/>
            <p:nvPr/>
          </p:nvSpPr>
          <p:spPr>
            <a:xfrm>
              <a:off x="3946526" y="185738"/>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9" name="Google Shape;549;p49"/>
            <p:cNvSpPr/>
            <p:nvPr/>
          </p:nvSpPr>
          <p:spPr>
            <a:xfrm>
              <a:off x="4005263" y="150813"/>
              <a:ext cx="20638" cy="119063"/>
            </a:xfrm>
            <a:custGeom>
              <a:avLst/>
              <a:gdLst/>
              <a:ahLst/>
              <a:cxnLst/>
              <a:rect l="l" t="t" r="r" b="b"/>
              <a:pathLst>
                <a:path w="26" h="144" extrusionOk="0">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0" name="Google Shape;550;p49"/>
            <p:cNvSpPr/>
            <p:nvPr/>
          </p:nvSpPr>
          <p:spPr>
            <a:xfrm>
              <a:off x="4041776"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1" name="Google Shape;551;p49"/>
            <p:cNvSpPr/>
            <p:nvPr/>
          </p:nvSpPr>
          <p:spPr>
            <a:xfrm>
              <a:off x="4135438" y="185738"/>
              <a:ext cx="69850" cy="84138"/>
            </a:xfrm>
            <a:custGeom>
              <a:avLst/>
              <a:gdLst/>
              <a:ahLst/>
              <a:cxnLst/>
              <a:rect l="l" t="t" r="r" b="b"/>
              <a:pathLst>
                <a:path w="84" h="101" extrusionOk="0">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2" name="Google Shape;552;p49"/>
            <p:cNvSpPr/>
            <p:nvPr/>
          </p:nvSpPr>
          <p:spPr>
            <a:xfrm>
              <a:off x="4221163" y="185738"/>
              <a:ext cx="71438" cy="85725"/>
            </a:xfrm>
            <a:custGeom>
              <a:avLst/>
              <a:gdLst/>
              <a:ahLst/>
              <a:cxnLst/>
              <a:rect l="l" t="t" r="r" b="b"/>
              <a:pathLst>
                <a:path w="86" h="103" extrusionOk="0">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3" name="Google Shape;553;p49"/>
            <p:cNvSpPr/>
            <p:nvPr/>
          </p:nvSpPr>
          <p:spPr>
            <a:xfrm>
              <a:off x="4303713" y="185738"/>
              <a:ext cx="74613" cy="85725"/>
            </a:xfrm>
            <a:custGeom>
              <a:avLst/>
              <a:gdLst/>
              <a:ahLst/>
              <a:cxnLst/>
              <a:rect l="l" t="t" r="r" b="b"/>
              <a:pathLst>
                <a:path w="90" h="103" extrusionOk="0">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4" name="Google Shape;554;p49"/>
            <p:cNvSpPr/>
            <p:nvPr/>
          </p:nvSpPr>
          <p:spPr>
            <a:xfrm>
              <a:off x="2271713" y="-269875"/>
              <a:ext cx="12700" cy="7731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5" name="Google Shape;555;p49"/>
            <p:cNvSpPr/>
            <p:nvPr/>
          </p:nvSpPr>
          <p:spPr>
            <a:xfrm>
              <a:off x="911226" y="-279400"/>
              <a:ext cx="119063" cy="12065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6" name="Google Shape;556;p49"/>
            <p:cNvSpPr/>
            <p:nvPr/>
          </p:nvSpPr>
          <p:spPr>
            <a:xfrm>
              <a:off x="752476" y="-269875"/>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7" name="Google Shape;557;p49"/>
            <p:cNvSpPr/>
            <p:nvPr/>
          </p:nvSpPr>
          <p:spPr>
            <a:xfrm>
              <a:off x="919163" y="-103188"/>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8" name="Google Shape;558;p49"/>
            <p:cNvSpPr/>
            <p:nvPr/>
          </p:nvSpPr>
          <p:spPr>
            <a:xfrm>
              <a:off x="927101" y="53975"/>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9" name="Google Shape;559;p49"/>
            <p:cNvSpPr/>
            <p:nvPr/>
          </p:nvSpPr>
          <p:spPr>
            <a:xfrm>
              <a:off x="760413" y="-95250"/>
              <a:ext cx="87313"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60" name="Google Shape;560;p49"/>
            <p:cNvSpPr/>
            <p:nvPr/>
          </p:nvSpPr>
          <p:spPr>
            <a:xfrm>
              <a:off x="611188" y="-261938"/>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grpSp>
      <p:sp>
        <p:nvSpPr>
          <p:cNvPr id="561" name="Google Shape;561;p49"/>
          <p:cNvSpPr txBox="1"/>
          <p:nvPr/>
        </p:nvSpPr>
        <p:spPr>
          <a:xfrm>
            <a:off x="1516830" y="6334188"/>
            <a:ext cx="5719046" cy="1538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000" dirty="0">
                <a:solidFill>
                  <a:schemeClr val="lt1"/>
                </a:solidFill>
                <a:latin typeface="Avenir Next LT Pro" panose="020B0504020202020204" pitchFamily="34" charset="0"/>
                <a:ea typeface="Avenir"/>
                <a:cs typeface="Avenir"/>
                <a:sym typeface="Avenir"/>
              </a:rPr>
              <a:t>Includes content supplied by Sales Benchmark Index; Copyright © Sales Benchmark Index, 2023</a:t>
            </a:r>
            <a:endParaRPr dirty="0">
              <a:latin typeface="Avenir Next LT Pro" panose="020B0504020202020204" pitchFamily="34" charset="0"/>
            </a:endParaRPr>
          </a:p>
        </p:txBody>
      </p:sp>
    </p:spTree>
    <p:extLst>
      <p:ext uri="{BB962C8B-B14F-4D97-AF65-F5344CB8AC3E}">
        <p14:creationId xmlns:p14="http://schemas.microsoft.com/office/powerpoint/2010/main" val="2024473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1_Title Slide blue dots bkdg">
  <p:cSld name="1_Title Slide blue dots bkdg">
    <p:bg>
      <p:bgPr>
        <a:solidFill>
          <a:schemeClr val="accent1"/>
        </a:solidFill>
        <a:effectLst/>
      </p:bgPr>
    </p:bg>
    <p:spTree>
      <p:nvGrpSpPr>
        <p:cNvPr id="1" name="Shape 633"/>
        <p:cNvGrpSpPr/>
        <p:nvPr/>
      </p:nvGrpSpPr>
      <p:grpSpPr>
        <a:xfrm>
          <a:off x="0" y="0"/>
          <a:ext cx="0" cy="0"/>
          <a:chOff x="0" y="0"/>
          <a:chExt cx="0" cy="0"/>
        </a:xfrm>
      </p:grpSpPr>
      <p:pic>
        <p:nvPicPr>
          <p:cNvPr id="634" name="Google Shape;634;p51"/>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635" name="Google Shape;635;p51"/>
          <p:cNvSpPr txBox="1">
            <a:spLocks noGrp="1"/>
          </p:cNvSpPr>
          <p:nvPr>
            <p:ph type="ctrTitle"/>
          </p:nvPr>
        </p:nvSpPr>
        <p:spPr>
          <a:xfrm>
            <a:off x="1516830" y="2523757"/>
            <a:ext cx="9139234" cy="664797"/>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lt1"/>
              </a:buClr>
              <a:buSzPts val="3600"/>
              <a:buFont typeface="Avenir"/>
              <a:buNone/>
              <a:defRPr sz="3600">
                <a:solidFill>
                  <a:schemeClr val="lt1"/>
                </a:solidFill>
                <a:latin typeface="Avenir Next LT Pro" panose="020B05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36" name="Google Shape;636;p51"/>
          <p:cNvSpPr txBox="1">
            <a:spLocks noGrp="1"/>
          </p:cNvSpPr>
          <p:nvPr>
            <p:ph type="body" idx="1"/>
          </p:nvPr>
        </p:nvSpPr>
        <p:spPr>
          <a:xfrm>
            <a:off x="1520386" y="3998279"/>
            <a:ext cx="4586287" cy="323850"/>
          </a:xfrm>
          <a:prstGeom prst="rect">
            <a:avLst/>
          </a:prstGeom>
          <a:noFill/>
          <a:ln>
            <a:noFill/>
          </a:ln>
        </p:spPr>
        <p:txBody>
          <a:bodyPr spcFirstLastPara="1" wrap="square" lIns="91425" tIns="91425" rIns="91425" bIns="91425" anchor="ctr" anchorCtr="0">
            <a:normAutofit/>
          </a:bodyPr>
          <a:lstStyle>
            <a:lvl1pPr marL="457200" lvl="0" indent="-228600" algn="l">
              <a:lnSpc>
                <a:spcPct val="90000"/>
              </a:lnSpc>
              <a:spcBef>
                <a:spcPts val="1000"/>
              </a:spcBef>
              <a:spcAft>
                <a:spcPts val="0"/>
              </a:spcAft>
              <a:buClr>
                <a:schemeClr val="lt1"/>
              </a:buClr>
              <a:buSzPts val="1600"/>
              <a:buNone/>
              <a:defRPr b="0">
                <a:solidFill>
                  <a:schemeClr val="lt1"/>
                </a:solidFill>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37" name="Google Shape;637;p51"/>
          <p:cNvSpPr txBox="1">
            <a:spLocks noGrp="1"/>
          </p:cNvSpPr>
          <p:nvPr>
            <p:ph type="subTitle" idx="2"/>
          </p:nvPr>
        </p:nvSpPr>
        <p:spPr>
          <a:xfrm>
            <a:off x="1516830" y="3444432"/>
            <a:ext cx="9139234" cy="297969"/>
          </a:xfrm>
          <a:prstGeom prst="rect">
            <a:avLst/>
          </a:prstGeom>
          <a:noFill/>
          <a:ln>
            <a:noFill/>
          </a:ln>
        </p:spPr>
        <p:txBody>
          <a:bodyPr spcFirstLastPara="1" wrap="square" lIns="91425" tIns="91425" rIns="91425" bIns="91425" anchor="ctr" anchorCtr="0">
            <a:noAutofit/>
          </a:bodyPr>
          <a:lstStyle>
            <a:lvl1pPr lvl="0" algn="l">
              <a:lnSpc>
                <a:spcPct val="90000"/>
              </a:lnSpc>
              <a:spcBef>
                <a:spcPts val="1000"/>
              </a:spcBef>
              <a:spcAft>
                <a:spcPts val="0"/>
              </a:spcAft>
              <a:buClr>
                <a:schemeClr val="lt1"/>
              </a:buClr>
              <a:buSzPts val="2200"/>
              <a:buNone/>
              <a:defRPr sz="2200" b="0">
                <a:solidFill>
                  <a:schemeClr val="lt1"/>
                </a:solidFill>
                <a:latin typeface="Avenir Next LT Pro" panose="020B0504020202020204" pitchFamily="34" charset="0"/>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o"/>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dirty="0"/>
          </a:p>
        </p:txBody>
      </p:sp>
      <p:grpSp>
        <p:nvGrpSpPr>
          <p:cNvPr id="638" name="Google Shape;638;p51"/>
          <p:cNvGrpSpPr/>
          <p:nvPr/>
        </p:nvGrpSpPr>
        <p:grpSpPr>
          <a:xfrm>
            <a:off x="702214" y="780933"/>
            <a:ext cx="3494345" cy="745107"/>
            <a:chOff x="611188" y="-279400"/>
            <a:chExt cx="3767138" cy="803275"/>
          </a:xfrm>
        </p:grpSpPr>
        <p:sp>
          <p:nvSpPr>
            <p:cNvPr id="639" name="Google Shape;639;p51"/>
            <p:cNvSpPr/>
            <p:nvPr/>
          </p:nvSpPr>
          <p:spPr>
            <a:xfrm>
              <a:off x="1885951" y="438150"/>
              <a:ext cx="60325" cy="63500"/>
            </a:xfrm>
            <a:custGeom>
              <a:avLst/>
              <a:gdLst/>
              <a:ahLst/>
              <a:cxnLst/>
              <a:rect l="l" t="t" r="r" b="b"/>
              <a:pathLst>
                <a:path w="73" h="78" extrusionOk="0">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40" name="Google Shape;640;p51"/>
            <p:cNvSpPr/>
            <p:nvPr/>
          </p:nvSpPr>
          <p:spPr>
            <a:xfrm>
              <a:off x="1152526" y="414338"/>
              <a:ext cx="74613" cy="87313"/>
            </a:xfrm>
            <a:custGeom>
              <a:avLst/>
              <a:gdLst/>
              <a:ahLst/>
              <a:cxnLst/>
              <a:rect l="l" t="t" r="r" b="b"/>
              <a:pathLst>
                <a:path w="89" h="106" extrusionOk="0">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41" name="Google Shape;641;p51"/>
            <p:cNvSpPr/>
            <p:nvPr/>
          </p:nvSpPr>
          <p:spPr>
            <a:xfrm>
              <a:off x="1246188" y="436563"/>
              <a:ext cx="34925" cy="63500"/>
            </a:xfrm>
            <a:custGeom>
              <a:avLst/>
              <a:gdLst/>
              <a:ahLst/>
              <a:cxnLst/>
              <a:rect l="l" t="t" r="r" b="b"/>
              <a:pathLst>
                <a:path w="43" h="77" extrusionOk="0">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42" name="Google Shape;642;p51"/>
            <p:cNvSpPr/>
            <p:nvPr/>
          </p:nvSpPr>
          <p:spPr>
            <a:xfrm>
              <a:off x="1284288" y="438150"/>
              <a:ext cx="60325" cy="63500"/>
            </a:xfrm>
            <a:custGeom>
              <a:avLst/>
              <a:gdLst/>
              <a:ahLst/>
              <a:cxnLst/>
              <a:rect l="l" t="t" r="r" b="b"/>
              <a:pathLst>
                <a:path w="72" h="78" extrusionOk="0">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43" name="Google Shape;643;p51"/>
            <p:cNvSpPr/>
            <p:nvPr/>
          </p:nvSpPr>
          <p:spPr>
            <a:xfrm>
              <a:off x="1350963" y="438150"/>
              <a:ext cx="90488" cy="61913"/>
            </a:xfrm>
            <a:custGeom>
              <a:avLst/>
              <a:gdLst/>
              <a:ahLst/>
              <a:cxnLst/>
              <a:rect l="l" t="t" r="r" b="b"/>
              <a:pathLst>
                <a:path w="57" h="39" extrusionOk="0">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44" name="Google Shape;644;p51"/>
            <p:cNvSpPr/>
            <p:nvPr/>
          </p:nvSpPr>
          <p:spPr>
            <a:xfrm>
              <a:off x="1446213" y="422275"/>
              <a:ext cx="38100" cy="79375"/>
            </a:xfrm>
            <a:custGeom>
              <a:avLst/>
              <a:gdLst/>
              <a:ahLst/>
              <a:cxnLst/>
              <a:rect l="l" t="t" r="r" b="b"/>
              <a:pathLst>
                <a:path w="46" h="97" extrusionOk="0">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45" name="Google Shape;645;p51"/>
            <p:cNvSpPr/>
            <p:nvPr/>
          </p:nvSpPr>
          <p:spPr>
            <a:xfrm>
              <a:off x="1497013" y="412750"/>
              <a:ext cx="52388" cy="87313"/>
            </a:xfrm>
            <a:custGeom>
              <a:avLst/>
              <a:gdLst/>
              <a:ahLst/>
              <a:cxnLst/>
              <a:rect l="l" t="t" r="r" b="b"/>
              <a:pathLst>
                <a:path w="64" h="106" extrusionOk="0">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46" name="Google Shape;646;p51"/>
            <p:cNvSpPr/>
            <p:nvPr/>
          </p:nvSpPr>
          <p:spPr>
            <a:xfrm>
              <a:off x="1581151" y="415925"/>
              <a:ext cx="77788" cy="84138"/>
            </a:xfrm>
            <a:custGeom>
              <a:avLst/>
              <a:gdLst/>
              <a:ahLst/>
              <a:cxnLst/>
              <a:rect l="l" t="t" r="r" b="b"/>
              <a:pathLst>
                <a:path w="49" h="53" extrusionOk="0">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47" name="Google Shape;647;p51"/>
            <p:cNvSpPr/>
            <p:nvPr/>
          </p:nvSpPr>
          <p:spPr>
            <a:xfrm>
              <a:off x="1663701" y="412750"/>
              <a:ext cx="58738" cy="88900"/>
            </a:xfrm>
            <a:custGeom>
              <a:avLst/>
              <a:gdLst/>
              <a:ahLst/>
              <a:cxnLst/>
              <a:rect l="l" t="t" r="r" b="b"/>
              <a:pathLst>
                <a:path w="71" h="108" extrusionOk="0">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48" name="Google Shape;648;p51"/>
            <p:cNvSpPr/>
            <p:nvPr/>
          </p:nvSpPr>
          <p:spPr>
            <a:xfrm>
              <a:off x="1733551" y="438150"/>
              <a:ext cx="60325" cy="61913"/>
            </a:xfrm>
            <a:custGeom>
              <a:avLst/>
              <a:gdLst/>
              <a:ahLst/>
              <a:cxnLst/>
              <a:rect l="l" t="t" r="r" b="b"/>
              <a:pathLst>
                <a:path w="38" h="39" extrusionOk="0">
                  <a:moveTo>
                    <a:pt x="18" y="32"/>
                  </a:moveTo>
                  <a:lnTo>
                    <a:pt x="8" y="0"/>
                  </a:lnTo>
                  <a:lnTo>
                    <a:pt x="0" y="0"/>
                  </a:lnTo>
                  <a:lnTo>
                    <a:pt x="15" y="39"/>
                  </a:lnTo>
                  <a:lnTo>
                    <a:pt x="23" y="39"/>
                  </a:lnTo>
                  <a:lnTo>
                    <a:pt x="38" y="0"/>
                  </a:lnTo>
                  <a:lnTo>
                    <a:pt x="29" y="0"/>
                  </a:lnTo>
                  <a:lnTo>
                    <a:pt x="18" y="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49" name="Google Shape;649;p51"/>
            <p:cNvSpPr/>
            <p:nvPr/>
          </p:nvSpPr>
          <p:spPr>
            <a:xfrm>
              <a:off x="1801813" y="411163"/>
              <a:ext cx="15875" cy="14288"/>
            </a:xfrm>
            <a:custGeom>
              <a:avLst/>
              <a:gdLst/>
              <a:ahLst/>
              <a:cxnLst/>
              <a:rect l="l" t="t" r="r" b="b"/>
              <a:pathLst>
                <a:path w="19" h="18" extrusionOk="0">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50" name="Google Shape;650;p51"/>
            <p:cNvSpPr/>
            <p:nvPr/>
          </p:nvSpPr>
          <p:spPr>
            <a:xfrm>
              <a:off x="1804988" y="438150"/>
              <a:ext cx="11113" cy="619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51" name="Google Shape;651;p51"/>
            <p:cNvSpPr/>
            <p:nvPr/>
          </p:nvSpPr>
          <p:spPr>
            <a:xfrm>
              <a:off x="1828801" y="436563"/>
              <a:ext cx="47625" cy="65088"/>
            </a:xfrm>
            <a:custGeom>
              <a:avLst/>
              <a:gdLst/>
              <a:ahLst/>
              <a:cxnLst/>
              <a:rect l="l" t="t" r="r" b="b"/>
              <a:pathLst>
                <a:path w="59" h="79" extrusionOk="0">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52" name="Google Shape;652;p51"/>
            <p:cNvSpPr/>
            <p:nvPr/>
          </p:nvSpPr>
          <p:spPr>
            <a:xfrm>
              <a:off x="1960563" y="436563"/>
              <a:ext cx="36513" cy="63500"/>
            </a:xfrm>
            <a:custGeom>
              <a:avLst/>
              <a:gdLst/>
              <a:ahLst/>
              <a:cxnLst/>
              <a:rect l="l" t="t" r="r" b="b"/>
              <a:pathLst>
                <a:path w="43" h="77" extrusionOk="0">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53" name="Google Shape;653;p51"/>
            <p:cNvSpPr/>
            <p:nvPr/>
          </p:nvSpPr>
          <p:spPr>
            <a:xfrm>
              <a:off x="2000251" y="438150"/>
              <a:ext cx="58738" cy="85725"/>
            </a:xfrm>
            <a:custGeom>
              <a:avLst/>
              <a:gdLst/>
              <a:ahLst/>
              <a:cxnLst/>
              <a:rect l="l" t="t" r="r" b="b"/>
              <a:pathLst>
                <a:path w="72" h="103" extrusionOk="0">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54" name="Google Shape;654;p51"/>
            <p:cNvSpPr/>
            <p:nvPr/>
          </p:nvSpPr>
          <p:spPr>
            <a:xfrm>
              <a:off x="1547813" y="-96838"/>
              <a:ext cx="352425" cy="422275"/>
            </a:xfrm>
            <a:custGeom>
              <a:avLst/>
              <a:gdLst/>
              <a:ahLst/>
              <a:cxnLst/>
              <a:rect l="l" t="t" r="r" b="b"/>
              <a:pathLst>
                <a:path w="425" h="510" extrusionOk="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55" name="Google Shape;655;p51"/>
            <p:cNvSpPr/>
            <p:nvPr/>
          </p:nvSpPr>
          <p:spPr>
            <a:xfrm>
              <a:off x="1139826" y="-103188"/>
              <a:ext cx="347663" cy="436563"/>
            </a:xfrm>
            <a:custGeom>
              <a:avLst/>
              <a:gdLst/>
              <a:ahLst/>
              <a:cxnLst/>
              <a:rect l="l" t="t" r="r" b="b"/>
              <a:pathLst>
                <a:path w="420" h="527" extrusionOk="0">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56" name="Google Shape;656;p51"/>
            <p:cNvSpPr/>
            <p:nvPr/>
          </p:nvSpPr>
          <p:spPr>
            <a:xfrm>
              <a:off x="1968501" y="-96838"/>
              <a:ext cx="88900" cy="4222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57" name="Google Shape;657;p51"/>
            <p:cNvSpPr/>
            <p:nvPr/>
          </p:nvSpPr>
          <p:spPr>
            <a:xfrm>
              <a:off x="2498726" y="-31750"/>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58" name="Google Shape;658;p51"/>
            <p:cNvSpPr/>
            <p:nvPr/>
          </p:nvSpPr>
          <p:spPr>
            <a:xfrm>
              <a:off x="2611438" y="-3175"/>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59" name="Google Shape;659;p51"/>
            <p:cNvSpPr/>
            <p:nvPr/>
          </p:nvSpPr>
          <p:spPr>
            <a:xfrm>
              <a:off x="2670176" y="-36513"/>
              <a:ext cx="20638" cy="117475"/>
            </a:xfrm>
            <a:custGeom>
              <a:avLst/>
              <a:gdLst/>
              <a:ahLst/>
              <a:cxnLst/>
              <a:rect l="l" t="t" r="r" b="b"/>
              <a:pathLst>
                <a:path w="25" h="143" extrusionOk="0">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60" name="Google Shape;660;p51"/>
            <p:cNvSpPr/>
            <p:nvPr/>
          </p:nvSpPr>
          <p:spPr>
            <a:xfrm>
              <a:off x="2701926" y="-1588"/>
              <a:ext cx="80963" cy="82550"/>
            </a:xfrm>
            <a:custGeom>
              <a:avLst/>
              <a:gdLst/>
              <a:ahLst/>
              <a:cxnLst/>
              <a:rect l="l" t="t" r="r" b="b"/>
              <a:pathLst>
                <a:path w="51" h="52" extrusionOk="0">
                  <a:moveTo>
                    <a:pt x="31" y="52"/>
                  </a:moveTo>
                  <a:lnTo>
                    <a:pt x="20" y="52"/>
                  </a:lnTo>
                  <a:lnTo>
                    <a:pt x="0" y="0"/>
                  </a:lnTo>
                  <a:lnTo>
                    <a:pt x="11" y="0"/>
                  </a:lnTo>
                  <a:lnTo>
                    <a:pt x="25" y="42"/>
                  </a:lnTo>
                  <a:lnTo>
                    <a:pt x="40" y="0"/>
                  </a:lnTo>
                  <a:lnTo>
                    <a:pt x="51" y="0"/>
                  </a:lnTo>
                  <a:lnTo>
                    <a:pt x="31" y="5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61" name="Google Shape;661;p51"/>
            <p:cNvSpPr/>
            <p:nvPr/>
          </p:nvSpPr>
          <p:spPr>
            <a:xfrm>
              <a:off x="2789238" y="-3175"/>
              <a:ext cx="74613" cy="85725"/>
            </a:xfrm>
            <a:custGeom>
              <a:avLst/>
              <a:gdLst/>
              <a:ahLst/>
              <a:cxnLst/>
              <a:rect l="l" t="t" r="r" b="b"/>
              <a:pathLst>
                <a:path w="90" h="103" extrusionOk="0">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62" name="Google Shape;662;p51"/>
            <p:cNvSpPr/>
            <p:nvPr/>
          </p:nvSpPr>
          <p:spPr>
            <a:xfrm>
              <a:off x="2882901" y="-3175"/>
              <a:ext cx="68263"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63" name="Google Shape;663;p51"/>
            <p:cNvSpPr/>
            <p:nvPr/>
          </p:nvSpPr>
          <p:spPr>
            <a:xfrm>
              <a:off x="3006726" y="-34925"/>
              <a:ext cx="79375" cy="117475"/>
            </a:xfrm>
            <a:custGeom>
              <a:avLst/>
              <a:gdLst/>
              <a:ahLst/>
              <a:cxnLst/>
              <a:rect l="l" t="t" r="r" b="b"/>
              <a:pathLst>
                <a:path w="95" h="142" extrusionOk="0">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64" name="Google Shape;664;p51"/>
            <p:cNvSpPr/>
            <p:nvPr/>
          </p:nvSpPr>
          <p:spPr>
            <a:xfrm>
              <a:off x="3094038" y="-1588"/>
              <a:ext cx="79375" cy="114300"/>
            </a:xfrm>
            <a:custGeom>
              <a:avLst/>
              <a:gdLst/>
              <a:ahLst/>
              <a:cxnLst/>
              <a:rect l="l" t="t" r="r" b="b"/>
              <a:pathLst>
                <a:path w="96" h="136" extrusionOk="0">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65" name="Google Shape;665;p51"/>
            <p:cNvSpPr/>
            <p:nvPr/>
          </p:nvSpPr>
          <p:spPr>
            <a:xfrm>
              <a:off x="3219451" y="-31750"/>
              <a:ext cx="17463" cy="1127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66" name="Google Shape;666;p51"/>
            <p:cNvSpPr/>
            <p:nvPr/>
          </p:nvSpPr>
          <p:spPr>
            <a:xfrm>
              <a:off x="3263901" y="-3175"/>
              <a:ext cx="69850"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67" name="Google Shape;667;p51"/>
            <p:cNvSpPr/>
            <p:nvPr/>
          </p:nvSpPr>
          <p:spPr>
            <a:xfrm>
              <a:off x="3349626" y="-3175"/>
              <a:ext cx="63500" cy="85725"/>
            </a:xfrm>
            <a:custGeom>
              <a:avLst/>
              <a:gdLst/>
              <a:ahLst/>
              <a:cxnLst/>
              <a:rect l="l" t="t" r="r" b="b"/>
              <a:pathLst>
                <a:path w="78" h="103" extrusionOk="0">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68" name="Google Shape;668;p51"/>
            <p:cNvSpPr/>
            <p:nvPr/>
          </p:nvSpPr>
          <p:spPr>
            <a:xfrm>
              <a:off x="3429001" y="-36513"/>
              <a:ext cx="20638" cy="117475"/>
            </a:xfrm>
            <a:custGeom>
              <a:avLst/>
              <a:gdLst/>
              <a:ahLst/>
              <a:cxnLst/>
              <a:rect l="l" t="t" r="r" b="b"/>
              <a:pathLst>
                <a:path w="26" h="143" extrusionOk="0">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69" name="Google Shape;669;p51"/>
            <p:cNvSpPr/>
            <p:nvPr/>
          </p:nvSpPr>
          <p:spPr>
            <a:xfrm>
              <a:off x="3465513" y="-3175"/>
              <a:ext cx="77788" cy="115888"/>
            </a:xfrm>
            <a:custGeom>
              <a:avLst/>
              <a:gdLst/>
              <a:ahLst/>
              <a:cxnLst/>
              <a:rect l="l" t="t" r="r" b="b"/>
              <a:pathLst>
                <a:path w="94" h="138" extrusionOk="0">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70" name="Google Shape;670;p51"/>
            <p:cNvSpPr/>
            <p:nvPr/>
          </p:nvSpPr>
          <p:spPr>
            <a:xfrm>
              <a:off x="3568701" y="-34925"/>
              <a:ext cx="69850" cy="115888"/>
            </a:xfrm>
            <a:custGeom>
              <a:avLst/>
              <a:gdLst/>
              <a:ahLst/>
              <a:cxnLst/>
              <a:rect l="l" t="t" r="r" b="b"/>
              <a:pathLst>
                <a:path w="85" h="141" extrusionOk="0">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71" name="Google Shape;671;p51"/>
            <p:cNvSpPr/>
            <p:nvPr/>
          </p:nvSpPr>
          <p:spPr>
            <a:xfrm>
              <a:off x="3654426" y="-23813"/>
              <a:ext cx="50800" cy="106363"/>
            </a:xfrm>
            <a:custGeom>
              <a:avLst/>
              <a:gdLst/>
              <a:ahLst/>
              <a:cxnLst/>
              <a:rect l="l" t="t" r="r" b="b"/>
              <a:pathLst>
                <a:path w="61" h="128" extrusionOk="0">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72" name="Google Shape;672;p51"/>
            <p:cNvSpPr/>
            <p:nvPr/>
          </p:nvSpPr>
          <p:spPr>
            <a:xfrm>
              <a:off x="3711576" y="-3175"/>
              <a:ext cx="63500" cy="85725"/>
            </a:xfrm>
            <a:custGeom>
              <a:avLst/>
              <a:gdLst/>
              <a:ahLst/>
              <a:cxnLst/>
              <a:rect l="l" t="t" r="r" b="b"/>
              <a:pathLst>
                <a:path w="78" h="103" extrusionOk="0">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73" name="Google Shape;673;p51"/>
            <p:cNvSpPr/>
            <p:nvPr/>
          </p:nvSpPr>
          <p:spPr>
            <a:xfrm>
              <a:off x="2498726" y="157163"/>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74" name="Google Shape;674;p51"/>
            <p:cNvSpPr/>
            <p:nvPr/>
          </p:nvSpPr>
          <p:spPr>
            <a:xfrm>
              <a:off x="2605088"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75" name="Google Shape;675;p51"/>
            <p:cNvSpPr/>
            <p:nvPr/>
          </p:nvSpPr>
          <p:spPr>
            <a:xfrm>
              <a:off x="2697163" y="153988"/>
              <a:ext cx="15875" cy="1158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76" name="Google Shape;676;p51"/>
            <p:cNvSpPr/>
            <p:nvPr/>
          </p:nvSpPr>
          <p:spPr>
            <a:xfrm>
              <a:off x="2736851" y="150813"/>
              <a:ext cx="20638" cy="119063"/>
            </a:xfrm>
            <a:custGeom>
              <a:avLst/>
              <a:gdLst/>
              <a:ahLst/>
              <a:cxnLst/>
              <a:rect l="l" t="t" r="r" b="b"/>
              <a:pathLst>
                <a:path w="25" h="144" extrusionOk="0">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77" name="Google Shape;677;p51"/>
            <p:cNvSpPr/>
            <p:nvPr/>
          </p:nvSpPr>
          <p:spPr>
            <a:xfrm>
              <a:off x="2768601" y="188913"/>
              <a:ext cx="79375" cy="80963"/>
            </a:xfrm>
            <a:custGeom>
              <a:avLst/>
              <a:gdLst/>
              <a:ahLst/>
              <a:cxnLst/>
              <a:rect l="l" t="t" r="r" b="b"/>
              <a:pathLst>
                <a:path w="50" h="51" extrusionOk="0">
                  <a:moveTo>
                    <a:pt x="30" y="51"/>
                  </a:moveTo>
                  <a:lnTo>
                    <a:pt x="19" y="51"/>
                  </a:lnTo>
                  <a:lnTo>
                    <a:pt x="0" y="0"/>
                  </a:lnTo>
                  <a:lnTo>
                    <a:pt x="10" y="0"/>
                  </a:lnTo>
                  <a:lnTo>
                    <a:pt x="25" y="41"/>
                  </a:lnTo>
                  <a:lnTo>
                    <a:pt x="39" y="0"/>
                  </a:lnTo>
                  <a:lnTo>
                    <a:pt x="50" y="0"/>
                  </a:lnTo>
                  <a:lnTo>
                    <a:pt x="30"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78" name="Google Shape;678;p51"/>
            <p:cNvSpPr/>
            <p:nvPr/>
          </p:nvSpPr>
          <p:spPr>
            <a:xfrm>
              <a:off x="2855913" y="185738"/>
              <a:ext cx="74613" cy="85725"/>
            </a:xfrm>
            <a:custGeom>
              <a:avLst/>
              <a:gdLst/>
              <a:ahLst/>
              <a:cxnLst/>
              <a:rect l="l" t="t" r="r" b="b"/>
              <a:pathLst>
                <a:path w="90" h="103" extrusionOk="0">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79" name="Google Shape;679;p51"/>
            <p:cNvSpPr/>
            <p:nvPr/>
          </p:nvSpPr>
          <p:spPr>
            <a:xfrm>
              <a:off x="2947988" y="185738"/>
              <a:ext cx="47625"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80" name="Google Shape;680;p51"/>
            <p:cNvSpPr/>
            <p:nvPr/>
          </p:nvSpPr>
          <p:spPr>
            <a:xfrm>
              <a:off x="2998788" y="185738"/>
              <a:ext cx="74613" cy="85725"/>
            </a:xfrm>
            <a:custGeom>
              <a:avLst/>
              <a:gdLst/>
              <a:ahLst/>
              <a:cxnLst/>
              <a:rect l="l" t="t" r="r" b="b"/>
              <a:pathLst>
                <a:path w="90" h="103" extrusionOk="0">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81" name="Google Shape;681;p51"/>
            <p:cNvSpPr/>
            <p:nvPr/>
          </p:nvSpPr>
          <p:spPr>
            <a:xfrm>
              <a:off x="3084513" y="153988"/>
              <a:ext cx="77788" cy="117475"/>
            </a:xfrm>
            <a:custGeom>
              <a:avLst/>
              <a:gdLst/>
              <a:ahLst/>
              <a:cxnLst/>
              <a:rect l="l" t="t" r="r" b="b"/>
              <a:pathLst>
                <a:path w="94" h="143" extrusionOk="0">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82" name="Google Shape;682;p51"/>
            <p:cNvSpPr/>
            <p:nvPr/>
          </p:nvSpPr>
          <p:spPr>
            <a:xfrm>
              <a:off x="3209926" y="152400"/>
              <a:ext cx="53975" cy="117475"/>
            </a:xfrm>
            <a:custGeom>
              <a:avLst/>
              <a:gdLst/>
              <a:ahLst/>
              <a:cxnLst/>
              <a:rect l="l" t="t" r="r" b="b"/>
              <a:pathLst>
                <a:path w="64" h="142" extrusionOk="0">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83" name="Google Shape;683;p51"/>
            <p:cNvSpPr/>
            <p:nvPr/>
          </p:nvSpPr>
          <p:spPr>
            <a:xfrm>
              <a:off x="3270251" y="185738"/>
              <a:ext cx="46038"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84" name="Google Shape;684;p51"/>
            <p:cNvSpPr/>
            <p:nvPr/>
          </p:nvSpPr>
          <p:spPr>
            <a:xfrm>
              <a:off x="3321051" y="185738"/>
              <a:ext cx="79375" cy="85725"/>
            </a:xfrm>
            <a:custGeom>
              <a:avLst/>
              <a:gdLst/>
              <a:ahLst/>
              <a:cxnLst/>
              <a:rect l="l" t="t" r="r" b="b"/>
              <a:pathLst>
                <a:path w="96" h="102" extrusionOk="0">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85" name="Google Shape;685;p51"/>
            <p:cNvSpPr/>
            <p:nvPr/>
          </p:nvSpPr>
          <p:spPr>
            <a:xfrm>
              <a:off x="3419476" y="185738"/>
              <a:ext cx="117475" cy="84138"/>
            </a:xfrm>
            <a:custGeom>
              <a:avLst/>
              <a:gdLst/>
              <a:ahLst/>
              <a:cxnLst/>
              <a:rect l="l" t="t" r="r" b="b"/>
              <a:pathLst>
                <a:path w="142" h="101" extrusionOk="0">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86" name="Google Shape;686;p51"/>
            <p:cNvSpPr/>
            <p:nvPr/>
          </p:nvSpPr>
          <p:spPr>
            <a:xfrm>
              <a:off x="3594101" y="157163"/>
              <a:ext cx="69850" cy="112713"/>
            </a:xfrm>
            <a:custGeom>
              <a:avLst/>
              <a:gdLst/>
              <a:ahLst/>
              <a:cxnLst/>
              <a:rect l="l" t="t" r="r" b="b"/>
              <a:pathLst>
                <a:path w="44" h="71" extrusionOk="0">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87" name="Google Shape;687;p51"/>
            <p:cNvSpPr/>
            <p:nvPr/>
          </p:nvSpPr>
          <p:spPr>
            <a:xfrm>
              <a:off x="3671888" y="188913"/>
              <a:ext cx="77788" cy="80963"/>
            </a:xfrm>
            <a:custGeom>
              <a:avLst/>
              <a:gdLst/>
              <a:ahLst/>
              <a:cxnLst/>
              <a:rect l="l" t="t" r="r" b="b"/>
              <a:pathLst>
                <a:path w="49" h="51" extrusionOk="0">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88" name="Google Shape;688;p51"/>
            <p:cNvSpPr/>
            <p:nvPr/>
          </p:nvSpPr>
          <p:spPr>
            <a:xfrm>
              <a:off x="3763963" y="185738"/>
              <a:ext cx="77788" cy="114300"/>
            </a:xfrm>
            <a:custGeom>
              <a:avLst/>
              <a:gdLst/>
              <a:ahLst/>
              <a:cxnLst/>
              <a:rect l="l" t="t" r="r" b="b"/>
              <a:pathLst>
                <a:path w="94" h="136" extrusionOk="0">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89" name="Google Shape;689;p51"/>
            <p:cNvSpPr/>
            <p:nvPr/>
          </p:nvSpPr>
          <p:spPr>
            <a:xfrm>
              <a:off x="3852863"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90" name="Google Shape;690;p51"/>
            <p:cNvSpPr/>
            <p:nvPr/>
          </p:nvSpPr>
          <p:spPr>
            <a:xfrm>
              <a:off x="3946526" y="185738"/>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91" name="Google Shape;691;p51"/>
            <p:cNvSpPr/>
            <p:nvPr/>
          </p:nvSpPr>
          <p:spPr>
            <a:xfrm>
              <a:off x="4005263" y="150813"/>
              <a:ext cx="20638" cy="119063"/>
            </a:xfrm>
            <a:custGeom>
              <a:avLst/>
              <a:gdLst/>
              <a:ahLst/>
              <a:cxnLst/>
              <a:rect l="l" t="t" r="r" b="b"/>
              <a:pathLst>
                <a:path w="26" h="144" extrusionOk="0">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92" name="Google Shape;692;p51"/>
            <p:cNvSpPr/>
            <p:nvPr/>
          </p:nvSpPr>
          <p:spPr>
            <a:xfrm>
              <a:off x="4041776"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93" name="Google Shape;693;p51"/>
            <p:cNvSpPr/>
            <p:nvPr/>
          </p:nvSpPr>
          <p:spPr>
            <a:xfrm>
              <a:off x="4135438" y="185738"/>
              <a:ext cx="69850" cy="84138"/>
            </a:xfrm>
            <a:custGeom>
              <a:avLst/>
              <a:gdLst/>
              <a:ahLst/>
              <a:cxnLst/>
              <a:rect l="l" t="t" r="r" b="b"/>
              <a:pathLst>
                <a:path w="84" h="101" extrusionOk="0">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94" name="Google Shape;694;p51"/>
            <p:cNvSpPr/>
            <p:nvPr/>
          </p:nvSpPr>
          <p:spPr>
            <a:xfrm>
              <a:off x="4221163" y="185738"/>
              <a:ext cx="71438" cy="85725"/>
            </a:xfrm>
            <a:custGeom>
              <a:avLst/>
              <a:gdLst/>
              <a:ahLst/>
              <a:cxnLst/>
              <a:rect l="l" t="t" r="r" b="b"/>
              <a:pathLst>
                <a:path w="86" h="103" extrusionOk="0">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95" name="Google Shape;695;p51"/>
            <p:cNvSpPr/>
            <p:nvPr/>
          </p:nvSpPr>
          <p:spPr>
            <a:xfrm>
              <a:off x="4303713" y="185738"/>
              <a:ext cx="74613" cy="85725"/>
            </a:xfrm>
            <a:custGeom>
              <a:avLst/>
              <a:gdLst/>
              <a:ahLst/>
              <a:cxnLst/>
              <a:rect l="l" t="t" r="r" b="b"/>
              <a:pathLst>
                <a:path w="90" h="103" extrusionOk="0">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96" name="Google Shape;696;p51"/>
            <p:cNvSpPr/>
            <p:nvPr/>
          </p:nvSpPr>
          <p:spPr>
            <a:xfrm>
              <a:off x="2271713" y="-269875"/>
              <a:ext cx="12700" cy="7731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97" name="Google Shape;697;p51"/>
            <p:cNvSpPr/>
            <p:nvPr/>
          </p:nvSpPr>
          <p:spPr>
            <a:xfrm>
              <a:off x="911226" y="-279400"/>
              <a:ext cx="119063" cy="12065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98" name="Google Shape;698;p51"/>
            <p:cNvSpPr/>
            <p:nvPr/>
          </p:nvSpPr>
          <p:spPr>
            <a:xfrm>
              <a:off x="752476" y="-269875"/>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99" name="Google Shape;699;p51"/>
            <p:cNvSpPr/>
            <p:nvPr/>
          </p:nvSpPr>
          <p:spPr>
            <a:xfrm>
              <a:off x="919163" y="-103188"/>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00" name="Google Shape;700;p51"/>
            <p:cNvSpPr/>
            <p:nvPr/>
          </p:nvSpPr>
          <p:spPr>
            <a:xfrm>
              <a:off x="927101" y="53975"/>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01" name="Google Shape;701;p51"/>
            <p:cNvSpPr/>
            <p:nvPr/>
          </p:nvSpPr>
          <p:spPr>
            <a:xfrm>
              <a:off x="760413" y="-95250"/>
              <a:ext cx="87313"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02" name="Google Shape;702;p51"/>
            <p:cNvSpPr/>
            <p:nvPr/>
          </p:nvSpPr>
          <p:spPr>
            <a:xfrm>
              <a:off x="611188" y="-261938"/>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grpSp>
      <p:sp>
        <p:nvSpPr>
          <p:cNvPr id="703" name="Google Shape;703;p51"/>
          <p:cNvSpPr txBox="1"/>
          <p:nvPr/>
        </p:nvSpPr>
        <p:spPr>
          <a:xfrm>
            <a:off x="1516830" y="6334188"/>
            <a:ext cx="5719046" cy="1538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000" dirty="0">
                <a:solidFill>
                  <a:schemeClr val="lt1"/>
                </a:solidFill>
                <a:latin typeface="Avenir Next LT Pro" panose="020B0504020202020204" pitchFamily="34" charset="0"/>
                <a:ea typeface="Avenir"/>
                <a:cs typeface="Avenir"/>
                <a:sym typeface="Avenir"/>
              </a:rPr>
              <a:t>Includes content supplied by Sales Benchmark Index; Copyright © Sales Benchmark Index, 2023</a:t>
            </a:r>
            <a:endParaRPr dirty="0">
              <a:latin typeface="Avenir Next LT Pro" panose="020B0504020202020204" pitchFamily="34" charset="0"/>
            </a:endParaRPr>
          </a:p>
        </p:txBody>
      </p:sp>
    </p:spTree>
    <p:extLst>
      <p:ext uri="{BB962C8B-B14F-4D97-AF65-F5344CB8AC3E}">
        <p14:creationId xmlns:p14="http://schemas.microsoft.com/office/powerpoint/2010/main" val="4148197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Agenda">
  <p:cSld name="1_Agenda">
    <p:spTree>
      <p:nvGrpSpPr>
        <p:cNvPr id="1" name="Shape 775"/>
        <p:cNvGrpSpPr/>
        <p:nvPr/>
      </p:nvGrpSpPr>
      <p:grpSpPr>
        <a:xfrm>
          <a:off x="0" y="0"/>
          <a:ext cx="0" cy="0"/>
          <a:chOff x="0" y="0"/>
          <a:chExt cx="0" cy="0"/>
        </a:xfrm>
      </p:grpSpPr>
      <p:sp>
        <p:nvSpPr>
          <p:cNvPr id="776" name="Google Shape;776;p53"/>
          <p:cNvSpPr txBox="1">
            <a:spLocks noGrp="1"/>
          </p:cNvSpPr>
          <p:nvPr>
            <p:ph type="body" idx="1"/>
          </p:nvPr>
        </p:nvSpPr>
        <p:spPr>
          <a:xfrm>
            <a:off x="1802541" y="2186099"/>
            <a:ext cx="1354138" cy="2730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B0B"/>
              </a:buClr>
              <a:buSzPts val="5400"/>
              <a:buFont typeface="Arial"/>
              <a:buNone/>
              <a:defRPr sz="5400" b="1">
                <a:solidFill>
                  <a:srgbClr val="000B0B"/>
                </a:solidFill>
                <a:latin typeface="Avenir Next LT Pro" panose="020B0504020202020204" pitchFamily="34" charset="0"/>
                <a:ea typeface="Avenir Next LT Pro" panose="020B0504020202020204" pitchFamily="34" charset="0"/>
                <a:cs typeface="Avenir Next LT Pro" panose="020B0504020202020204" pitchFamily="34" charset="0"/>
                <a:sym typeface="Aveni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77" name="Google Shape;777;p53"/>
          <p:cNvSpPr txBox="1">
            <a:spLocks noGrp="1"/>
          </p:cNvSpPr>
          <p:nvPr>
            <p:ph type="body" idx="2"/>
          </p:nvPr>
        </p:nvSpPr>
        <p:spPr>
          <a:xfrm>
            <a:off x="3209681" y="2331426"/>
            <a:ext cx="6866305" cy="56783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solidFill>
                  <a:schemeClr val="dk1"/>
                </a:solidFill>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228600" algn="l">
              <a:lnSpc>
                <a:spcPct val="90000"/>
              </a:lnSpc>
              <a:spcBef>
                <a:spcPts val="500"/>
              </a:spcBef>
              <a:spcAft>
                <a:spcPts val="0"/>
              </a:spcAft>
              <a:buClr>
                <a:schemeClr val="dk1"/>
              </a:buClr>
              <a:buSzPts val="1100"/>
              <a:buNone/>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78" name="Google Shape;778;p53"/>
          <p:cNvSpPr txBox="1">
            <a:spLocks noGrp="1"/>
          </p:cNvSpPr>
          <p:nvPr>
            <p:ph type="body" idx="3"/>
          </p:nvPr>
        </p:nvSpPr>
        <p:spPr>
          <a:xfrm>
            <a:off x="3209681" y="3209931"/>
            <a:ext cx="6866305" cy="56783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solidFill>
                  <a:schemeClr val="dk1"/>
                </a:solidFill>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228600" algn="l">
              <a:lnSpc>
                <a:spcPct val="90000"/>
              </a:lnSpc>
              <a:spcBef>
                <a:spcPts val="500"/>
              </a:spcBef>
              <a:spcAft>
                <a:spcPts val="0"/>
              </a:spcAft>
              <a:buClr>
                <a:schemeClr val="dk1"/>
              </a:buClr>
              <a:buSzPts val="1100"/>
              <a:buNone/>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79" name="Google Shape;779;p53"/>
          <p:cNvSpPr txBox="1">
            <a:spLocks noGrp="1"/>
          </p:cNvSpPr>
          <p:nvPr>
            <p:ph type="body" idx="4"/>
          </p:nvPr>
        </p:nvSpPr>
        <p:spPr>
          <a:xfrm>
            <a:off x="3209681" y="4094298"/>
            <a:ext cx="6866305" cy="56783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solidFill>
                  <a:schemeClr val="dk1"/>
                </a:solidFill>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228600" algn="l">
              <a:lnSpc>
                <a:spcPct val="90000"/>
              </a:lnSpc>
              <a:spcBef>
                <a:spcPts val="500"/>
              </a:spcBef>
              <a:spcAft>
                <a:spcPts val="0"/>
              </a:spcAft>
              <a:buClr>
                <a:schemeClr val="dk1"/>
              </a:buClr>
              <a:buSzPts val="1100"/>
              <a:buNone/>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80" name="Google Shape;780;p53"/>
          <p:cNvSpPr txBox="1">
            <a:spLocks noGrp="1"/>
          </p:cNvSpPr>
          <p:nvPr>
            <p:ph type="body" idx="5"/>
          </p:nvPr>
        </p:nvSpPr>
        <p:spPr>
          <a:xfrm>
            <a:off x="1811587" y="1493698"/>
            <a:ext cx="10971942" cy="5524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200"/>
              <a:buNone/>
              <a:defRPr sz="2200" b="1">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1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6756978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Divider light blue bkgd">
  <p:cSld name="Divider light blue bkgd">
    <p:bg>
      <p:bgPr>
        <a:solidFill>
          <a:schemeClr val="accent3"/>
        </a:solidFill>
        <a:effectLst/>
      </p:bgPr>
    </p:bg>
    <p:spTree>
      <p:nvGrpSpPr>
        <p:cNvPr id="1" name="Shape 784"/>
        <p:cNvGrpSpPr/>
        <p:nvPr/>
      </p:nvGrpSpPr>
      <p:grpSpPr>
        <a:xfrm>
          <a:off x="0" y="0"/>
          <a:ext cx="0" cy="0"/>
          <a:chOff x="0" y="0"/>
          <a:chExt cx="0" cy="0"/>
        </a:xfrm>
      </p:grpSpPr>
      <p:sp>
        <p:nvSpPr>
          <p:cNvPr id="785" name="Google Shape;785;p55"/>
          <p:cNvSpPr txBox="1">
            <a:spLocks noGrp="1"/>
          </p:cNvSpPr>
          <p:nvPr>
            <p:ph type="body" idx="1"/>
          </p:nvPr>
        </p:nvSpPr>
        <p:spPr>
          <a:xfrm>
            <a:off x="2455817" y="2533650"/>
            <a:ext cx="7310483" cy="875211"/>
          </a:xfrm>
          <a:prstGeom prst="rect">
            <a:avLst/>
          </a:prstGeom>
          <a:noFill/>
          <a:ln>
            <a:noFill/>
          </a:ln>
        </p:spPr>
        <p:txBody>
          <a:bodyPr spcFirstLastPara="1" wrap="square" lIns="91425" tIns="91425" rIns="91425" bIns="91425" anchor="ctr" anchorCtr="0">
            <a:noAutofit/>
          </a:bodyPr>
          <a:lstStyle>
            <a:lvl1pPr marL="457200" lvl="0" indent="-228600" algn="l">
              <a:lnSpc>
                <a:spcPct val="90000"/>
              </a:lnSpc>
              <a:spcBef>
                <a:spcPts val="1000"/>
              </a:spcBef>
              <a:spcAft>
                <a:spcPts val="0"/>
              </a:spcAft>
              <a:buClr>
                <a:schemeClr val="lt1"/>
              </a:buClr>
              <a:buSzPts val="4400"/>
              <a:buNone/>
              <a:defRPr sz="4400" b="1">
                <a:solidFill>
                  <a:schemeClr val="lt1"/>
                </a:solidFill>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86" name="Google Shape;786;p55"/>
          <p:cNvSpPr txBox="1">
            <a:spLocks noGrp="1"/>
          </p:cNvSpPr>
          <p:nvPr>
            <p:ph type="body" idx="2"/>
          </p:nvPr>
        </p:nvSpPr>
        <p:spPr>
          <a:xfrm>
            <a:off x="609601" y="2533650"/>
            <a:ext cx="870858" cy="875211"/>
          </a:xfrm>
          <a:prstGeom prst="rect">
            <a:avLst/>
          </a:prstGeom>
          <a:noFill/>
          <a:ln>
            <a:noFill/>
          </a:ln>
        </p:spPr>
        <p:txBody>
          <a:bodyPr spcFirstLastPara="1" wrap="square" lIns="91425" tIns="91425" rIns="91425" bIns="91425" anchor="ctr" anchorCtr="0">
            <a:normAutofit/>
          </a:bodyPr>
          <a:lstStyle>
            <a:lvl1pPr marL="457200" lvl="0" indent="-228600" algn="ctr">
              <a:lnSpc>
                <a:spcPct val="90000"/>
              </a:lnSpc>
              <a:spcBef>
                <a:spcPts val="1000"/>
              </a:spcBef>
              <a:spcAft>
                <a:spcPts val="0"/>
              </a:spcAft>
              <a:buClr>
                <a:schemeClr val="accent4"/>
              </a:buClr>
              <a:buSzPts val="4400"/>
              <a:buNone/>
              <a:defRPr sz="4400" b="1">
                <a:solidFill>
                  <a:schemeClr val="accent4"/>
                </a:solidFill>
                <a:latin typeface="Avenir Next LT Pro" panose="020B05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638808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Big Stmnt right dark blue bkgd">
  <p:cSld name="Big Stmnt right dark blue bkgd">
    <p:spTree>
      <p:nvGrpSpPr>
        <p:cNvPr id="1" name="Shape 787"/>
        <p:cNvGrpSpPr/>
        <p:nvPr/>
      </p:nvGrpSpPr>
      <p:grpSpPr>
        <a:xfrm>
          <a:off x="0" y="0"/>
          <a:ext cx="0" cy="0"/>
          <a:chOff x="0" y="0"/>
          <a:chExt cx="0" cy="0"/>
        </a:xfrm>
      </p:grpSpPr>
      <p:sp>
        <p:nvSpPr>
          <p:cNvPr id="788" name="Google Shape;788;p56"/>
          <p:cNvSpPr/>
          <p:nvPr/>
        </p:nvSpPr>
        <p:spPr>
          <a:xfrm>
            <a:off x="7884159" y="3"/>
            <a:ext cx="4307841" cy="6857997"/>
          </a:xfrm>
          <a:prstGeom prst="rect">
            <a:avLst/>
          </a:prstGeom>
          <a:solidFill>
            <a:srgbClr val="071E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Next LT Pro" panose="020B0504020202020204" pitchFamily="34" charset="0"/>
              <a:ea typeface="Avenir"/>
              <a:cs typeface="Avenir"/>
              <a:sym typeface="Avenir"/>
            </a:endParaRPr>
          </a:p>
        </p:txBody>
      </p:sp>
      <p:sp>
        <p:nvSpPr>
          <p:cNvPr id="789" name="Google Shape;789;p56"/>
          <p:cNvSpPr txBox="1">
            <a:spLocks noGrp="1"/>
          </p:cNvSpPr>
          <p:nvPr>
            <p:ph type="body" idx="1"/>
          </p:nvPr>
        </p:nvSpPr>
        <p:spPr>
          <a:xfrm>
            <a:off x="8424742" y="1608083"/>
            <a:ext cx="3226676" cy="3657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Avenir Next LT Pro" panose="020B0504020202020204" pitchFamily="34" charset="0"/>
              </a:defRPr>
            </a:lvl1pPr>
            <a:lvl2pPr marL="914400" lvl="1" indent="-317500" algn="l">
              <a:lnSpc>
                <a:spcPct val="90000"/>
              </a:lnSpc>
              <a:spcBef>
                <a:spcPts val="500"/>
              </a:spcBef>
              <a:spcAft>
                <a:spcPts val="0"/>
              </a:spcAft>
              <a:buClr>
                <a:schemeClr val="lt1"/>
              </a:buClr>
              <a:buSzPts val="1400"/>
              <a:buChar char="•"/>
              <a:defRPr>
                <a:solidFill>
                  <a:schemeClr val="lt1"/>
                </a:solidFill>
              </a:defRPr>
            </a:lvl2pPr>
            <a:lvl3pPr marL="1371600" lvl="2" indent="-304800" algn="l">
              <a:lnSpc>
                <a:spcPct val="90000"/>
              </a:lnSpc>
              <a:spcBef>
                <a:spcPts val="500"/>
              </a:spcBef>
              <a:spcAft>
                <a:spcPts val="0"/>
              </a:spcAft>
              <a:buClr>
                <a:schemeClr val="lt1"/>
              </a:buClr>
              <a:buSzPts val="1200"/>
              <a:buChar char="o"/>
              <a:defRPr>
                <a:solidFill>
                  <a:schemeClr val="lt1"/>
                </a:solidFill>
              </a:defRPr>
            </a:lvl3pPr>
            <a:lvl4pPr marL="1828800" lvl="3" indent="-298450" algn="l">
              <a:lnSpc>
                <a:spcPct val="90000"/>
              </a:lnSpc>
              <a:spcBef>
                <a:spcPts val="500"/>
              </a:spcBef>
              <a:spcAft>
                <a:spcPts val="0"/>
              </a:spcAft>
              <a:buClr>
                <a:schemeClr val="lt1"/>
              </a:buClr>
              <a:buSzPts val="1100"/>
              <a:buChar char="−"/>
              <a:defRPr>
                <a:solidFill>
                  <a:schemeClr val="lt1"/>
                </a:solidFill>
              </a:defRPr>
            </a:lvl4pPr>
            <a:lvl5pPr marL="2286000" lvl="4" indent="-298450" algn="l">
              <a:lnSpc>
                <a:spcPct val="90000"/>
              </a:lnSpc>
              <a:spcBef>
                <a:spcPts val="500"/>
              </a:spcBef>
              <a:spcAft>
                <a:spcPts val="0"/>
              </a:spcAft>
              <a:buClr>
                <a:schemeClr val="lt1"/>
              </a:buClr>
              <a:buSzPts val="11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90" name="Google Shape;790;p56"/>
          <p:cNvSpPr txBox="1">
            <a:spLocks noGrp="1"/>
          </p:cNvSpPr>
          <p:nvPr>
            <p:ph type="body" idx="2"/>
          </p:nvPr>
        </p:nvSpPr>
        <p:spPr>
          <a:xfrm>
            <a:off x="609599" y="1608083"/>
            <a:ext cx="6380481" cy="32813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4000"/>
              <a:buNone/>
              <a:defRPr sz="4000" b="1">
                <a:solidFill>
                  <a:schemeClr val="dk1"/>
                </a:solidFill>
                <a:latin typeface="Avenir Next LT Pro" panose="020B0504020202020204" pitchFamily="34" charset="0"/>
              </a:defRPr>
            </a:lvl1pPr>
            <a:lvl2pPr marL="914400" lvl="1" indent="-317500" algn="l">
              <a:lnSpc>
                <a:spcPct val="90000"/>
              </a:lnSpc>
              <a:spcBef>
                <a:spcPts val="500"/>
              </a:spcBef>
              <a:spcAft>
                <a:spcPts val="0"/>
              </a:spcAft>
              <a:buClr>
                <a:schemeClr val="dk1"/>
              </a:buClr>
              <a:buSzPts val="1400"/>
              <a:buChar char="•"/>
              <a:defRPr b="1">
                <a:solidFill>
                  <a:schemeClr val="dk1"/>
                </a:solidFill>
              </a:defRPr>
            </a:lvl2pPr>
            <a:lvl3pPr marL="1371600" lvl="2" indent="-304800" algn="l">
              <a:lnSpc>
                <a:spcPct val="90000"/>
              </a:lnSpc>
              <a:spcBef>
                <a:spcPts val="500"/>
              </a:spcBef>
              <a:spcAft>
                <a:spcPts val="0"/>
              </a:spcAft>
              <a:buClr>
                <a:schemeClr val="dk1"/>
              </a:buClr>
              <a:buSzPts val="1200"/>
              <a:buChar char="o"/>
              <a:defRPr b="1">
                <a:solidFill>
                  <a:schemeClr val="dk1"/>
                </a:solidFill>
              </a:defRPr>
            </a:lvl3pPr>
            <a:lvl4pPr marL="1828800" lvl="3" indent="-298450" algn="l">
              <a:lnSpc>
                <a:spcPct val="90000"/>
              </a:lnSpc>
              <a:spcBef>
                <a:spcPts val="500"/>
              </a:spcBef>
              <a:spcAft>
                <a:spcPts val="0"/>
              </a:spcAft>
              <a:buClr>
                <a:schemeClr val="dk1"/>
              </a:buClr>
              <a:buSzPts val="1100"/>
              <a:buChar char="−"/>
              <a:defRPr b="1">
                <a:solidFill>
                  <a:schemeClr val="dk1"/>
                </a:solidFill>
              </a:defRPr>
            </a:lvl4pPr>
            <a:lvl5pPr marL="2286000" lvl="4" indent="-298450" algn="l">
              <a:lnSpc>
                <a:spcPct val="90000"/>
              </a:lnSpc>
              <a:spcBef>
                <a:spcPts val="500"/>
              </a:spcBef>
              <a:spcAft>
                <a:spcPts val="0"/>
              </a:spcAft>
              <a:buClr>
                <a:schemeClr val="dk1"/>
              </a:buClr>
              <a:buSzPts val="1100"/>
              <a:buChar char="•"/>
              <a:defRPr b="1">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791" name="Google Shape;791;p56" descr="Logo&#10;&#10;Description automatically generated"/>
          <p:cNvPicPr preferRelativeResize="0"/>
          <p:nvPr/>
        </p:nvPicPr>
        <p:blipFill rotWithShape="1">
          <a:blip r:embed="rId2">
            <a:alphaModFix/>
          </a:blip>
          <a:srcRect/>
          <a:stretch/>
        </p:blipFill>
        <p:spPr>
          <a:xfrm>
            <a:off x="620110" y="6400942"/>
            <a:ext cx="620111" cy="262514"/>
          </a:xfrm>
          <a:prstGeom prst="rect">
            <a:avLst/>
          </a:prstGeom>
          <a:noFill/>
          <a:ln>
            <a:noFill/>
          </a:ln>
        </p:spPr>
      </p:pic>
      <p:sp>
        <p:nvSpPr>
          <p:cNvPr id="792" name="Google Shape;792;p56"/>
          <p:cNvSpPr txBox="1"/>
          <p:nvPr/>
        </p:nvSpPr>
        <p:spPr>
          <a:xfrm>
            <a:off x="11267590" y="6451844"/>
            <a:ext cx="304300" cy="169277"/>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1100">
                <a:solidFill>
                  <a:schemeClr val="lt1"/>
                </a:solidFill>
                <a:latin typeface="Avenir Next LT Pro" panose="020B0504020202020204" pitchFamily="34" charset="0"/>
                <a:ea typeface="Avenir"/>
                <a:cs typeface="Avenir"/>
                <a:sym typeface="Avenir"/>
              </a:rPr>
              <a:t>‹#›</a:t>
            </a:fld>
            <a:endParaRPr sz="1100" dirty="0">
              <a:solidFill>
                <a:schemeClr val="lt1"/>
              </a:solidFill>
              <a:latin typeface="Avenir Next LT Pro" panose="020B0504020202020204" pitchFamily="34" charset="0"/>
              <a:ea typeface="Avenir"/>
              <a:cs typeface="Avenir"/>
              <a:sym typeface="Avenir"/>
            </a:endParaRPr>
          </a:p>
        </p:txBody>
      </p:sp>
      <p:sp>
        <p:nvSpPr>
          <p:cNvPr id="793" name="Google Shape;793;p56"/>
          <p:cNvSpPr txBox="1"/>
          <p:nvPr/>
        </p:nvSpPr>
        <p:spPr>
          <a:xfrm>
            <a:off x="6856733" y="6697300"/>
            <a:ext cx="4715158" cy="92333"/>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600" dirty="0">
                <a:solidFill>
                  <a:srgbClr val="A0A0A0"/>
                </a:solidFill>
                <a:latin typeface="Avenir Next LT Pro" panose="020B0504020202020204" pitchFamily="34" charset="0"/>
                <a:ea typeface="Avenir"/>
                <a:cs typeface="Avenir"/>
                <a:sym typeface="Avenir"/>
              </a:rPr>
              <a:t>Includes content supplied by Sales Benchmark Index; Copyright © Sales Benchmark Index, 2023</a:t>
            </a:r>
            <a:endParaRPr dirty="0">
              <a:latin typeface="Avenir Next LT Pro" panose="020B0504020202020204" pitchFamily="34" charset="0"/>
            </a:endParaRPr>
          </a:p>
        </p:txBody>
      </p:sp>
    </p:spTree>
    <p:extLst>
      <p:ext uri="{BB962C8B-B14F-4D97-AF65-F5344CB8AC3E}">
        <p14:creationId xmlns:p14="http://schemas.microsoft.com/office/powerpoint/2010/main" val="2502054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Big Stmnt right light blue bkgd">
  <p:cSld name="Big Stmnt right light blue bkgd">
    <p:spTree>
      <p:nvGrpSpPr>
        <p:cNvPr id="1" name="Shape 794"/>
        <p:cNvGrpSpPr/>
        <p:nvPr/>
      </p:nvGrpSpPr>
      <p:grpSpPr>
        <a:xfrm>
          <a:off x="0" y="0"/>
          <a:ext cx="0" cy="0"/>
          <a:chOff x="0" y="0"/>
          <a:chExt cx="0" cy="0"/>
        </a:xfrm>
      </p:grpSpPr>
      <p:sp>
        <p:nvSpPr>
          <p:cNvPr id="795" name="Google Shape;795;p57"/>
          <p:cNvSpPr/>
          <p:nvPr/>
        </p:nvSpPr>
        <p:spPr>
          <a:xfrm>
            <a:off x="7884159" y="3"/>
            <a:ext cx="4307841" cy="685799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Next LT Pro" panose="020B0504020202020204" pitchFamily="34" charset="0"/>
              <a:ea typeface="Avenir"/>
              <a:cs typeface="Avenir"/>
              <a:sym typeface="Avenir"/>
            </a:endParaRPr>
          </a:p>
        </p:txBody>
      </p:sp>
      <p:sp>
        <p:nvSpPr>
          <p:cNvPr id="796" name="Google Shape;796;p57"/>
          <p:cNvSpPr txBox="1">
            <a:spLocks noGrp="1"/>
          </p:cNvSpPr>
          <p:nvPr>
            <p:ph type="body" idx="1"/>
          </p:nvPr>
        </p:nvSpPr>
        <p:spPr>
          <a:xfrm>
            <a:off x="8424742" y="1608083"/>
            <a:ext cx="3226676" cy="3657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Avenir Next LT Pro" panose="020B0504020202020204" pitchFamily="34" charset="0"/>
              </a:defRPr>
            </a:lvl1pPr>
            <a:lvl2pPr marL="914400" lvl="1" indent="-317500" algn="l">
              <a:lnSpc>
                <a:spcPct val="90000"/>
              </a:lnSpc>
              <a:spcBef>
                <a:spcPts val="500"/>
              </a:spcBef>
              <a:spcAft>
                <a:spcPts val="0"/>
              </a:spcAft>
              <a:buClr>
                <a:schemeClr val="lt1"/>
              </a:buClr>
              <a:buSzPts val="1400"/>
              <a:buChar char="•"/>
              <a:defRPr>
                <a:solidFill>
                  <a:schemeClr val="lt1"/>
                </a:solidFill>
              </a:defRPr>
            </a:lvl2pPr>
            <a:lvl3pPr marL="1371600" lvl="2" indent="-304800" algn="l">
              <a:lnSpc>
                <a:spcPct val="90000"/>
              </a:lnSpc>
              <a:spcBef>
                <a:spcPts val="500"/>
              </a:spcBef>
              <a:spcAft>
                <a:spcPts val="0"/>
              </a:spcAft>
              <a:buClr>
                <a:schemeClr val="lt1"/>
              </a:buClr>
              <a:buSzPts val="1200"/>
              <a:buChar char="o"/>
              <a:defRPr>
                <a:solidFill>
                  <a:schemeClr val="lt1"/>
                </a:solidFill>
              </a:defRPr>
            </a:lvl3pPr>
            <a:lvl4pPr marL="1828800" lvl="3" indent="-298450" algn="l">
              <a:lnSpc>
                <a:spcPct val="90000"/>
              </a:lnSpc>
              <a:spcBef>
                <a:spcPts val="500"/>
              </a:spcBef>
              <a:spcAft>
                <a:spcPts val="0"/>
              </a:spcAft>
              <a:buClr>
                <a:schemeClr val="lt1"/>
              </a:buClr>
              <a:buSzPts val="1100"/>
              <a:buChar char="−"/>
              <a:defRPr>
                <a:solidFill>
                  <a:schemeClr val="lt1"/>
                </a:solidFill>
              </a:defRPr>
            </a:lvl4pPr>
            <a:lvl5pPr marL="2286000" lvl="4" indent="-298450" algn="l">
              <a:lnSpc>
                <a:spcPct val="90000"/>
              </a:lnSpc>
              <a:spcBef>
                <a:spcPts val="500"/>
              </a:spcBef>
              <a:spcAft>
                <a:spcPts val="0"/>
              </a:spcAft>
              <a:buClr>
                <a:schemeClr val="lt1"/>
              </a:buClr>
              <a:buSzPts val="11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97" name="Google Shape;797;p57"/>
          <p:cNvSpPr txBox="1">
            <a:spLocks noGrp="1"/>
          </p:cNvSpPr>
          <p:nvPr>
            <p:ph type="body" idx="2"/>
          </p:nvPr>
        </p:nvSpPr>
        <p:spPr>
          <a:xfrm>
            <a:off x="609599" y="1608083"/>
            <a:ext cx="6380481" cy="32813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4000"/>
              <a:buNone/>
              <a:defRPr sz="4000" b="1">
                <a:solidFill>
                  <a:schemeClr val="dk1"/>
                </a:solidFill>
                <a:latin typeface="Avenir Next LT Pro" panose="020B0504020202020204" pitchFamily="34" charset="0"/>
              </a:defRPr>
            </a:lvl1pPr>
            <a:lvl2pPr marL="914400" lvl="1" indent="-317500" algn="l">
              <a:lnSpc>
                <a:spcPct val="90000"/>
              </a:lnSpc>
              <a:spcBef>
                <a:spcPts val="500"/>
              </a:spcBef>
              <a:spcAft>
                <a:spcPts val="0"/>
              </a:spcAft>
              <a:buClr>
                <a:schemeClr val="dk1"/>
              </a:buClr>
              <a:buSzPts val="1400"/>
              <a:buChar char="•"/>
              <a:defRPr b="1">
                <a:solidFill>
                  <a:schemeClr val="dk1"/>
                </a:solidFill>
              </a:defRPr>
            </a:lvl2pPr>
            <a:lvl3pPr marL="1371600" lvl="2" indent="-304800" algn="l">
              <a:lnSpc>
                <a:spcPct val="90000"/>
              </a:lnSpc>
              <a:spcBef>
                <a:spcPts val="500"/>
              </a:spcBef>
              <a:spcAft>
                <a:spcPts val="0"/>
              </a:spcAft>
              <a:buClr>
                <a:schemeClr val="dk1"/>
              </a:buClr>
              <a:buSzPts val="1200"/>
              <a:buChar char="o"/>
              <a:defRPr b="1">
                <a:solidFill>
                  <a:schemeClr val="dk1"/>
                </a:solidFill>
              </a:defRPr>
            </a:lvl3pPr>
            <a:lvl4pPr marL="1828800" lvl="3" indent="-298450" algn="l">
              <a:lnSpc>
                <a:spcPct val="90000"/>
              </a:lnSpc>
              <a:spcBef>
                <a:spcPts val="500"/>
              </a:spcBef>
              <a:spcAft>
                <a:spcPts val="0"/>
              </a:spcAft>
              <a:buClr>
                <a:schemeClr val="dk1"/>
              </a:buClr>
              <a:buSzPts val="1100"/>
              <a:buChar char="−"/>
              <a:defRPr b="1">
                <a:solidFill>
                  <a:schemeClr val="dk1"/>
                </a:solidFill>
              </a:defRPr>
            </a:lvl4pPr>
            <a:lvl5pPr marL="2286000" lvl="4" indent="-298450" algn="l">
              <a:lnSpc>
                <a:spcPct val="90000"/>
              </a:lnSpc>
              <a:spcBef>
                <a:spcPts val="500"/>
              </a:spcBef>
              <a:spcAft>
                <a:spcPts val="0"/>
              </a:spcAft>
              <a:buClr>
                <a:schemeClr val="dk1"/>
              </a:buClr>
              <a:buSzPts val="1100"/>
              <a:buChar char="•"/>
              <a:defRPr b="1">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798" name="Google Shape;798;p57" descr="Logo&#10;&#10;Description automatically generated"/>
          <p:cNvPicPr preferRelativeResize="0"/>
          <p:nvPr/>
        </p:nvPicPr>
        <p:blipFill rotWithShape="1">
          <a:blip r:embed="rId2">
            <a:alphaModFix/>
          </a:blip>
          <a:srcRect/>
          <a:stretch/>
        </p:blipFill>
        <p:spPr>
          <a:xfrm>
            <a:off x="620110" y="6400942"/>
            <a:ext cx="620111" cy="262514"/>
          </a:xfrm>
          <a:prstGeom prst="rect">
            <a:avLst/>
          </a:prstGeom>
          <a:noFill/>
          <a:ln>
            <a:noFill/>
          </a:ln>
        </p:spPr>
      </p:pic>
      <p:sp>
        <p:nvSpPr>
          <p:cNvPr id="799" name="Google Shape;799;p57"/>
          <p:cNvSpPr txBox="1"/>
          <p:nvPr/>
        </p:nvSpPr>
        <p:spPr>
          <a:xfrm>
            <a:off x="11267590" y="6451844"/>
            <a:ext cx="304300" cy="169277"/>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1100">
                <a:solidFill>
                  <a:schemeClr val="lt1"/>
                </a:solidFill>
                <a:latin typeface="Avenir Next LT Pro" panose="020B0504020202020204" pitchFamily="34" charset="0"/>
                <a:ea typeface="Avenir"/>
                <a:cs typeface="Avenir"/>
                <a:sym typeface="Avenir"/>
              </a:rPr>
              <a:t>‹#›</a:t>
            </a:fld>
            <a:endParaRPr sz="1100" dirty="0">
              <a:solidFill>
                <a:schemeClr val="lt1"/>
              </a:solidFill>
              <a:latin typeface="Avenir Next LT Pro" panose="020B0504020202020204" pitchFamily="34" charset="0"/>
              <a:ea typeface="Avenir"/>
              <a:cs typeface="Avenir"/>
              <a:sym typeface="Avenir"/>
            </a:endParaRPr>
          </a:p>
        </p:txBody>
      </p:sp>
      <p:sp>
        <p:nvSpPr>
          <p:cNvPr id="800" name="Google Shape;800;p57"/>
          <p:cNvSpPr txBox="1"/>
          <p:nvPr/>
        </p:nvSpPr>
        <p:spPr>
          <a:xfrm>
            <a:off x="6856733" y="6697300"/>
            <a:ext cx="4715158" cy="92333"/>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600" dirty="0">
                <a:solidFill>
                  <a:srgbClr val="A0A0A0"/>
                </a:solidFill>
                <a:latin typeface="Avenir Next LT Pro" panose="020B0504020202020204" pitchFamily="34" charset="0"/>
                <a:ea typeface="Avenir"/>
                <a:cs typeface="Avenir"/>
                <a:sym typeface="Avenir"/>
              </a:rPr>
              <a:t>Includes content supplied by Sales Benchmark Index; Copyright © Sales Benchmark Index, 2023</a:t>
            </a:r>
            <a:endParaRPr dirty="0">
              <a:latin typeface="Avenir Next LT Pro" panose="020B0504020202020204" pitchFamily="34" charset="0"/>
            </a:endParaRPr>
          </a:p>
        </p:txBody>
      </p:sp>
    </p:spTree>
    <p:extLst>
      <p:ext uri="{BB962C8B-B14F-4D97-AF65-F5344CB8AC3E}">
        <p14:creationId xmlns:p14="http://schemas.microsoft.com/office/powerpoint/2010/main" val="12566095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Big Stmnt left light blue bkgd">
  <p:cSld name="Big Stmnt left light blue bkgd">
    <p:spTree>
      <p:nvGrpSpPr>
        <p:cNvPr id="1" name="Shape 808"/>
        <p:cNvGrpSpPr/>
        <p:nvPr/>
      </p:nvGrpSpPr>
      <p:grpSpPr>
        <a:xfrm>
          <a:off x="0" y="0"/>
          <a:ext cx="0" cy="0"/>
          <a:chOff x="0" y="0"/>
          <a:chExt cx="0" cy="0"/>
        </a:xfrm>
      </p:grpSpPr>
      <p:sp>
        <p:nvSpPr>
          <p:cNvPr id="809" name="Google Shape;809;p59"/>
          <p:cNvSpPr/>
          <p:nvPr/>
        </p:nvSpPr>
        <p:spPr>
          <a:xfrm>
            <a:off x="-18628" y="0"/>
            <a:ext cx="700870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Next LT Pro" panose="020B0504020202020204" pitchFamily="34" charset="0"/>
              <a:ea typeface="Avenir"/>
              <a:cs typeface="Avenir"/>
              <a:sym typeface="Avenir"/>
            </a:endParaRPr>
          </a:p>
        </p:txBody>
      </p:sp>
      <p:sp>
        <p:nvSpPr>
          <p:cNvPr id="810" name="Google Shape;810;p59"/>
          <p:cNvSpPr txBox="1">
            <a:spLocks noGrp="1"/>
          </p:cNvSpPr>
          <p:nvPr>
            <p:ph type="body" idx="1"/>
          </p:nvPr>
        </p:nvSpPr>
        <p:spPr>
          <a:xfrm>
            <a:off x="7935310" y="1608083"/>
            <a:ext cx="3647091" cy="3657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400"/>
              <a:buNone/>
              <a:defRPr sz="1400">
                <a:solidFill>
                  <a:schemeClr val="dk1"/>
                </a:solidFill>
                <a:latin typeface="Avenir Next LT Pro" panose="020B0504020202020204" pitchFamily="34" charset="0"/>
              </a:defRPr>
            </a:lvl1pPr>
            <a:lvl2pPr marL="914400" lvl="1" indent="-317500" algn="l">
              <a:lnSpc>
                <a:spcPct val="90000"/>
              </a:lnSpc>
              <a:spcBef>
                <a:spcPts val="500"/>
              </a:spcBef>
              <a:spcAft>
                <a:spcPts val="0"/>
              </a:spcAft>
              <a:buClr>
                <a:schemeClr val="lt1"/>
              </a:buClr>
              <a:buSzPts val="1400"/>
              <a:buChar char="•"/>
              <a:defRPr>
                <a:solidFill>
                  <a:schemeClr val="lt1"/>
                </a:solidFill>
              </a:defRPr>
            </a:lvl2pPr>
            <a:lvl3pPr marL="1371600" lvl="2" indent="-304800" algn="l">
              <a:lnSpc>
                <a:spcPct val="90000"/>
              </a:lnSpc>
              <a:spcBef>
                <a:spcPts val="500"/>
              </a:spcBef>
              <a:spcAft>
                <a:spcPts val="0"/>
              </a:spcAft>
              <a:buClr>
                <a:schemeClr val="lt1"/>
              </a:buClr>
              <a:buSzPts val="1200"/>
              <a:buChar char="o"/>
              <a:defRPr>
                <a:solidFill>
                  <a:schemeClr val="lt1"/>
                </a:solidFill>
              </a:defRPr>
            </a:lvl3pPr>
            <a:lvl4pPr marL="1828800" lvl="3" indent="-298450" algn="l">
              <a:lnSpc>
                <a:spcPct val="90000"/>
              </a:lnSpc>
              <a:spcBef>
                <a:spcPts val="500"/>
              </a:spcBef>
              <a:spcAft>
                <a:spcPts val="0"/>
              </a:spcAft>
              <a:buClr>
                <a:schemeClr val="lt1"/>
              </a:buClr>
              <a:buSzPts val="1100"/>
              <a:buChar char="−"/>
              <a:defRPr>
                <a:solidFill>
                  <a:schemeClr val="lt1"/>
                </a:solidFill>
              </a:defRPr>
            </a:lvl4pPr>
            <a:lvl5pPr marL="2286000" lvl="4" indent="-298450" algn="l">
              <a:lnSpc>
                <a:spcPct val="90000"/>
              </a:lnSpc>
              <a:spcBef>
                <a:spcPts val="500"/>
              </a:spcBef>
              <a:spcAft>
                <a:spcPts val="0"/>
              </a:spcAft>
              <a:buClr>
                <a:schemeClr val="lt1"/>
              </a:buClr>
              <a:buSzPts val="11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11" name="Google Shape;811;p59"/>
          <p:cNvSpPr txBox="1">
            <a:spLocks noGrp="1"/>
          </p:cNvSpPr>
          <p:nvPr>
            <p:ph type="body" idx="2"/>
          </p:nvPr>
        </p:nvSpPr>
        <p:spPr>
          <a:xfrm>
            <a:off x="609599" y="1608083"/>
            <a:ext cx="5729057" cy="32813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000"/>
              <a:buNone/>
              <a:defRPr sz="4000" b="1">
                <a:solidFill>
                  <a:schemeClr val="lt1"/>
                </a:solidFill>
                <a:latin typeface="Avenir Next LT Pro" panose="020B0504020202020204" pitchFamily="34" charset="0"/>
              </a:defRPr>
            </a:lvl1pPr>
            <a:lvl2pPr marL="914400" lvl="1" indent="-317500" algn="l">
              <a:lnSpc>
                <a:spcPct val="90000"/>
              </a:lnSpc>
              <a:spcBef>
                <a:spcPts val="500"/>
              </a:spcBef>
              <a:spcAft>
                <a:spcPts val="0"/>
              </a:spcAft>
              <a:buClr>
                <a:schemeClr val="dk1"/>
              </a:buClr>
              <a:buSzPts val="1400"/>
              <a:buChar char="•"/>
              <a:defRPr b="1">
                <a:solidFill>
                  <a:schemeClr val="dk1"/>
                </a:solidFill>
              </a:defRPr>
            </a:lvl2pPr>
            <a:lvl3pPr marL="1371600" lvl="2" indent="-304800" algn="l">
              <a:lnSpc>
                <a:spcPct val="90000"/>
              </a:lnSpc>
              <a:spcBef>
                <a:spcPts val="500"/>
              </a:spcBef>
              <a:spcAft>
                <a:spcPts val="0"/>
              </a:spcAft>
              <a:buClr>
                <a:schemeClr val="dk1"/>
              </a:buClr>
              <a:buSzPts val="1200"/>
              <a:buChar char="o"/>
              <a:defRPr b="1">
                <a:solidFill>
                  <a:schemeClr val="dk1"/>
                </a:solidFill>
              </a:defRPr>
            </a:lvl3pPr>
            <a:lvl4pPr marL="1828800" lvl="3" indent="-298450" algn="l">
              <a:lnSpc>
                <a:spcPct val="90000"/>
              </a:lnSpc>
              <a:spcBef>
                <a:spcPts val="500"/>
              </a:spcBef>
              <a:spcAft>
                <a:spcPts val="0"/>
              </a:spcAft>
              <a:buClr>
                <a:schemeClr val="dk1"/>
              </a:buClr>
              <a:buSzPts val="1100"/>
              <a:buChar char="−"/>
              <a:defRPr b="1">
                <a:solidFill>
                  <a:schemeClr val="dk1"/>
                </a:solidFill>
              </a:defRPr>
            </a:lvl4pPr>
            <a:lvl5pPr marL="2286000" lvl="4" indent="-298450" algn="l">
              <a:lnSpc>
                <a:spcPct val="90000"/>
              </a:lnSpc>
              <a:spcBef>
                <a:spcPts val="500"/>
              </a:spcBef>
              <a:spcAft>
                <a:spcPts val="0"/>
              </a:spcAft>
              <a:buClr>
                <a:schemeClr val="dk1"/>
              </a:buClr>
              <a:buSzPts val="1100"/>
              <a:buChar char="•"/>
              <a:defRPr b="1">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812" name="Google Shape;812;p59" descr="A black and white logo&#10;&#10;Description automatically generated with low confidence"/>
          <p:cNvPicPr preferRelativeResize="0"/>
          <p:nvPr/>
        </p:nvPicPr>
        <p:blipFill rotWithShape="1">
          <a:blip r:embed="rId2">
            <a:alphaModFix/>
          </a:blip>
          <a:srcRect b="23462"/>
          <a:stretch/>
        </p:blipFill>
        <p:spPr>
          <a:xfrm>
            <a:off x="620110" y="6396759"/>
            <a:ext cx="616252" cy="262514"/>
          </a:xfrm>
          <a:prstGeom prst="rect">
            <a:avLst/>
          </a:prstGeom>
          <a:noFill/>
          <a:ln>
            <a:noFill/>
          </a:ln>
        </p:spPr>
      </p:pic>
      <p:sp>
        <p:nvSpPr>
          <p:cNvPr id="813" name="Google Shape;813;p59"/>
          <p:cNvSpPr txBox="1"/>
          <p:nvPr/>
        </p:nvSpPr>
        <p:spPr>
          <a:xfrm>
            <a:off x="11267590" y="6451844"/>
            <a:ext cx="304300" cy="169277"/>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1100">
                <a:solidFill>
                  <a:schemeClr val="dk1"/>
                </a:solidFill>
                <a:latin typeface="Avenir Next LT Pro" panose="020B0504020202020204" pitchFamily="34" charset="0"/>
                <a:ea typeface="Avenir"/>
                <a:cs typeface="Avenir"/>
                <a:sym typeface="Avenir"/>
              </a:rPr>
              <a:t>‹#›</a:t>
            </a:fld>
            <a:endParaRPr sz="1100" dirty="0">
              <a:solidFill>
                <a:schemeClr val="dk1"/>
              </a:solidFill>
              <a:latin typeface="Avenir Next LT Pro" panose="020B0504020202020204" pitchFamily="34" charset="0"/>
              <a:ea typeface="Avenir"/>
              <a:cs typeface="Avenir"/>
              <a:sym typeface="Avenir"/>
            </a:endParaRPr>
          </a:p>
        </p:txBody>
      </p:sp>
      <p:sp>
        <p:nvSpPr>
          <p:cNvPr id="814" name="Google Shape;814;p59"/>
          <p:cNvSpPr txBox="1"/>
          <p:nvPr/>
        </p:nvSpPr>
        <p:spPr>
          <a:xfrm>
            <a:off x="6856733" y="6697300"/>
            <a:ext cx="4715158" cy="92333"/>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600" dirty="0">
                <a:solidFill>
                  <a:srgbClr val="A0A0A0"/>
                </a:solidFill>
                <a:latin typeface="Avenir Next LT Pro" panose="020B0504020202020204" pitchFamily="34" charset="0"/>
                <a:ea typeface="Avenir"/>
                <a:cs typeface="Avenir"/>
                <a:sym typeface="Avenir"/>
              </a:rPr>
              <a:t>Includes content supplied by Sales Benchmark Index; Copyright © Sales Benchmark Index, 2023</a:t>
            </a:r>
            <a:endParaRPr dirty="0">
              <a:latin typeface="Avenir Next LT Pro" panose="020B0504020202020204" pitchFamily="34" charset="0"/>
            </a:endParaRPr>
          </a:p>
        </p:txBody>
      </p:sp>
    </p:spTree>
    <p:extLst>
      <p:ext uri="{BB962C8B-B14F-4D97-AF65-F5344CB8AC3E}">
        <p14:creationId xmlns:p14="http://schemas.microsoft.com/office/powerpoint/2010/main" val="13579364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Big Stmnt left dark blue bkg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0769D4-09CF-23F3-570A-508D9151D63B}"/>
              </a:ext>
            </a:extLst>
          </p:cNvPr>
          <p:cNvGraphicFramePr>
            <a:graphicFrameLocks noChangeAspect="1"/>
          </p:cNvGraphicFramePr>
          <p:nvPr userDrawn="1">
            <p:custDataLst>
              <p:tags r:id="rId1"/>
            </p:custDataLst>
            <p:extLst>
              <p:ext uri="{D42A27DB-BD31-4B8C-83A1-F6EECF244321}">
                <p14:modId xmlns:p14="http://schemas.microsoft.com/office/powerpoint/2010/main" val="3632131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EF0769D4-09CF-23F3-570A-508D9151D6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1E7902B-D476-B2C2-A81B-BD2D4EEEF4EA}"/>
              </a:ext>
            </a:extLst>
          </p:cNvPr>
          <p:cNvSpPr/>
          <p:nvPr userDrawn="1"/>
        </p:nvSpPr>
        <p:spPr>
          <a:xfrm>
            <a:off x="-18628" y="0"/>
            <a:ext cx="7008708" cy="6858000"/>
          </a:xfrm>
          <a:prstGeom prst="rect">
            <a:avLst/>
          </a:prstGeom>
          <a:solidFill>
            <a:srgbClr val="071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sym typeface="Avenir Next LT Pro" panose="020B0504020202020204" pitchFamily="34" charset="0"/>
            </a:endParaRPr>
          </a:p>
        </p:txBody>
      </p:sp>
      <p:sp>
        <p:nvSpPr>
          <p:cNvPr id="8" name="Text Placeholder 7">
            <a:extLst>
              <a:ext uri="{FF2B5EF4-FFF2-40B4-BE49-F238E27FC236}">
                <a16:creationId xmlns:a16="http://schemas.microsoft.com/office/drawing/2014/main" id="{CDE5DE9C-43B8-4966-6723-47BF0E08EE69}"/>
              </a:ext>
            </a:extLst>
          </p:cNvPr>
          <p:cNvSpPr>
            <a:spLocks noGrp="1"/>
          </p:cNvSpPr>
          <p:nvPr>
            <p:ph type="body" sz="quarter" idx="10"/>
          </p:nvPr>
        </p:nvSpPr>
        <p:spPr>
          <a:xfrm>
            <a:off x="7935310" y="1608083"/>
            <a:ext cx="3647091" cy="3657600"/>
          </a:xfrm>
        </p:spPr>
        <p:txBody>
          <a:bodyPr>
            <a:normAutofit/>
          </a:bodyPr>
          <a:lstStyle>
            <a:lvl1pPr>
              <a:defRPr sz="1400">
                <a:solidFill>
                  <a:schemeClr val="tx1"/>
                </a:solidFill>
                <a:latin typeface="Avenir Next LT Pro" panose="020B0504020202020204" pitchFamily="34" charset="0"/>
                <a:sym typeface="Avenir Next LT Pro"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9" name="Text Placeholder 18">
            <a:extLst>
              <a:ext uri="{FF2B5EF4-FFF2-40B4-BE49-F238E27FC236}">
                <a16:creationId xmlns:a16="http://schemas.microsoft.com/office/drawing/2014/main" id="{C85B3F06-6316-3AF0-9DF1-9F1DEB1ADF2D}"/>
              </a:ext>
            </a:extLst>
          </p:cNvPr>
          <p:cNvSpPr>
            <a:spLocks noGrp="1"/>
          </p:cNvSpPr>
          <p:nvPr>
            <p:ph type="body" sz="quarter" idx="11" hasCustomPrompt="1"/>
          </p:nvPr>
        </p:nvSpPr>
        <p:spPr>
          <a:xfrm>
            <a:off x="609599" y="1608083"/>
            <a:ext cx="5729057" cy="3281362"/>
          </a:xfrm>
        </p:spPr>
        <p:txBody>
          <a:bodyPr>
            <a:normAutofit/>
          </a:bodyPr>
          <a:lstStyle>
            <a:lvl1pPr>
              <a:defRPr sz="4000" b="1">
                <a:solidFill>
                  <a:schemeClr val="bg1"/>
                </a:solidFill>
                <a:latin typeface="Avenir Next LT Pro" panose="020B0504020202020204" pitchFamily="34" charset="0"/>
                <a:sym typeface="Avenir Next LT Pro" panose="020B0504020202020204" pitchFamily="34" charset="0"/>
              </a:defRPr>
            </a:lvl1pPr>
            <a:lvl2pPr>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a:t>This is a “Big Statement” slide. Use it to make a single, important point. </a:t>
            </a:r>
          </a:p>
        </p:txBody>
      </p:sp>
      <p:sp>
        <p:nvSpPr>
          <p:cNvPr id="13" name="TextBox 12">
            <a:extLst>
              <a:ext uri="{FF2B5EF4-FFF2-40B4-BE49-F238E27FC236}">
                <a16:creationId xmlns:a16="http://schemas.microsoft.com/office/drawing/2014/main" id="{78DC7CD8-642F-96D9-AB60-6770D69C426B}"/>
              </a:ext>
            </a:extLst>
          </p:cNvPr>
          <p:cNvSpPr txBox="1"/>
          <p:nvPr userDrawn="1"/>
        </p:nvSpPr>
        <p:spPr>
          <a:xfrm>
            <a:off x="11267590" y="6451844"/>
            <a:ext cx="304300" cy="169277"/>
          </a:xfrm>
          <a:prstGeom prst="rect">
            <a:avLst/>
          </a:prstGeom>
          <a:noFill/>
        </p:spPr>
        <p:txBody>
          <a:bodyPr wrap="square" lIns="0" tIns="0" rIns="0" bIns="0" rtlCol="0" anchor="ctr">
            <a:spAutoFit/>
          </a:bodyPr>
          <a:lstStyle/>
          <a:p>
            <a:pPr algn="r"/>
            <a:fld id="{DA4F3246-57E6-4D23-B4C0-B33CEEC38083}" type="slidenum">
              <a:rPr lang="en-US" sz="1100" smtClean="0">
                <a:solidFill>
                  <a:schemeClr val="tx1"/>
                </a:solidFill>
                <a:latin typeface="Avenir Next LT Pro" panose="020B0504020202020204" pitchFamily="34" charset="0"/>
                <a:sym typeface="Avenir Next LT Pro" panose="020B0504020202020204" pitchFamily="34" charset="0"/>
              </a:rPr>
              <a:pPr algn="r"/>
              <a:t>‹#›</a:t>
            </a:fld>
            <a:endParaRPr lang="en-US" sz="1100">
              <a:solidFill>
                <a:schemeClr val="tx1"/>
              </a:solidFill>
              <a:latin typeface="Avenir Next LT Pro" panose="020B0504020202020204" pitchFamily="34" charset="0"/>
              <a:sym typeface="Avenir Next LT Pro" panose="020B0504020202020204" pitchFamily="34" charset="0"/>
            </a:endParaRPr>
          </a:p>
        </p:txBody>
      </p:sp>
      <p:pic>
        <p:nvPicPr>
          <p:cNvPr id="10" name="Picture 9" descr="A black and white logo&#10;&#10;Description automatically generated with low confidence">
            <a:extLst>
              <a:ext uri="{FF2B5EF4-FFF2-40B4-BE49-F238E27FC236}">
                <a16:creationId xmlns:a16="http://schemas.microsoft.com/office/drawing/2014/main" id="{D46FC3E1-FCFE-4BFC-896E-BE93A86F066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b="23463"/>
          <a:stretch/>
        </p:blipFill>
        <p:spPr>
          <a:xfrm>
            <a:off x="620110" y="6400942"/>
            <a:ext cx="616252" cy="262514"/>
          </a:xfrm>
          <a:prstGeom prst="rect">
            <a:avLst/>
          </a:prstGeom>
        </p:spPr>
      </p:pic>
      <p:sp>
        <p:nvSpPr>
          <p:cNvPr id="2" name="TextBox 1">
            <a:extLst>
              <a:ext uri="{FF2B5EF4-FFF2-40B4-BE49-F238E27FC236}">
                <a16:creationId xmlns:a16="http://schemas.microsoft.com/office/drawing/2014/main" id="{B7BF1FFD-372D-1C59-527C-57A4B18E07F8}"/>
              </a:ext>
            </a:extLst>
          </p:cNvPr>
          <p:cNvSpPr txBox="1"/>
          <p:nvPr userDrawn="1"/>
        </p:nvSpPr>
        <p:spPr>
          <a:xfrm>
            <a:off x="6856733" y="6697300"/>
            <a:ext cx="4715158" cy="92333"/>
          </a:xfrm>
          <a:prstGeom prst="rect">
            <a:avLst/>
          </a:prstGeom>
          <a:noFill/>
        </p:spPr>
        <p:txBody>
          <a:bodyPr wrap="square" lIns="0" tIns="0" rIns="0" bIns="0" rtlCol="0">
            <a:spAutoFit/>
          </a:bodyPr>
          <a:lstStyle/>
          <a:p>
            <a:pPr algn="r"/>
            <a:r>
              <a:rPr lang="en-US" sz="600">
                <a:solidFill>
                  <a:srgbClr val="A0A0A0"/>
                </a:solidFill>
                <a:latin typeface="Avenir Next LT Pro" panose="020B0504020202020204" pitchFamily="34" charset="0"/>
                <a:sym typeface="Avenir Next LT Pro" panose="020B0504020202020204" pitchFamily="34" charset="0"/>
              </a:rPr>
              <a:t>Includes content supplied by Sales Benchmark Index; Copyright © Sales Benchmark Index, 2023</a:t>
            </a:r>
          </a:p>
        </p:txBody>
      </p:sp>
    </p:spTree>
    <p:extLst>
      <p:ext uri="{BB962C8B-B14F-4D97-AF65-F5344CB8AC3E}">
        <p14:creationId xmlns:p14="http://schemas.microsoft.com/office/powerpoint/2010/main" val="3901879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Dark 1 no dot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DF061D5-905A-4361-A664-0DB5CEA95E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4" y="0"/>
            <a:ext cx="12189631" cy="6858000"/>
          </a:xfrm>
          <a:prstGeom prst="rect">
            <a:avLst/>
          </a:prstGeom>
        </p:spPr>
      </p:pic>
      <p:sp>
        <p:nvSpPr>
          <p:cNvPr id="2" name="Title 1">
            <a:extLst>
              <a:ext uri="{FF2B5EF4-FFF2-40B4-BE49-F238E27FC236}">
                <a16:creationId xmlns:a16="http://schemas.microsoft.com/office/drawing/2014/main" id="{9C5F5AEC-749C-44CA-94C1-9495903C3571}"/>
              </a:ext>
            </a:extLst>
          </p:cNvPr>
          <p:cNvSpPr>
            <a:spLocks noGrp="1"/>
          </p:cNvSpPr>
          <p:nvPr>
            <p:ph type="ctrTitle"/>
          </p:nvPr>
        </p:nvSpPr>
        <p:spPr bwMode="white">
          <a:xfrm>
            <a:off x="1305740" y="2394350"/>
            <a:ext cx="9144000" cy="664797"/>
          </a:xfrm>
        </p:spPr>
        <p:txBody>
          <a:bodyPr anchor="b">
            <a:noAutofit/>
          </a:bodyPr>
          <a:lstStyle>
            <a:lvl1pPr algn="l">
              <a:defRPr sz="3600">
                <a:solidFill>
                  <a:schemeClr val="bg1"/>
                </a:solidFill>
              </a:defRPr>
            </a:lvl1pPr>
          </a:lstStyle>
          <a:p>
            <a:r>
              <a:rPr lang="en-US"/>
              <a:t>Click to edit Master title style</a:t>
            </a:r>
            <a:endParaRPr lang="en-US" dirty="0"/>
          </a:p>
        </p:txBody>
      </p:sp>
      <p:grpSp>
        <p:nvGrpSpPr>
          <p:cNvPr id="79" name="Group 78">
            <a:extLst>
              <a:ext uri="{FF2B5EF4-FFF2-40B4-BE49-F238E27FC236}">
                <a16:creationId xmlns:a16="http://schemas.microsoft.com/office/drawing/2014/main" id="{B328026A-8319-44BC-B6B3-8D0A2B5E39A0}"/>
              </a:ext>
            </a:extLst>
          </p:cNvPr>
          <p:cNvGrpSpPr>
            <a:grpSpLocks noChangeAspect="1"/>
          </p:cNvGrpSpPr>
          <p:nvPr userDrawn="1"/>
        </p:nvGrpSpPr>
        <p:grpSpPr>
          <a:xfrm>
            <a:off x="647700" y="658322"/>
            <a:ext cx="4784301" cy="1020167"/>
            <a:chOff x="611188" y="-279400"/>
            <a:chExt cx="3767138" cy="803275"/>
          </a:xfrm>
          <a:solidFill>
            <a:schemeClr val="bg1"/>
          </a:solidFill>
        </p:grpSpPr>
        <p:sp>
          <p:nvSpPr>
            <p:cNvPr id="14" name="Freeform 5">
              <a:extLst>
                <a:ext uri="{FF2B5EF4-FFF2-40B4-BE49-F238E27FC236}">
                  <a16:creationId xmlns:a16="http://schemas.microsoft.com/office/drawing/2014/main" id="{AB780836-0EA1-4764-9C48-1217D0B297D1}"/>
                </a:ext>
              </a:extLst>
            </p:cNvPr>
            <p:cNvSpPr>
              <a:spLocks noEditPoints="1"/>
            </p:cNvSpPr>
            <p:nvPr userDrawn="1"/>
          </p:nvSpPr>
          <p:spPr bwMode="auto">
            <a:xfrm>
              <a:off x="1885951" y="438150"/>
              <a:ext cx="60325" cy="6350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5" name="Freeform 6">
              <a:extLst>
                <a:ext uri="{FF2B5EF4-FFF2-40B4-BE49-F238E27FC236}">
                  <a16:creationId xmlns:a16="http://schemas.microsoft.com/office/drawing/2014/main" id="{06E5C381-914B-47AA-AE2B-28A2392478C7}"/>
                </a:ext>
              </a:extLst>
            </p:cNvPr>
            <p:cNvSpPr>
              <a:spLocks/>
            </p:cNvSpPr>
            <p:nvPr userDrawn="1"/>
          </p:nvSpPr>
          <p:spPr bwMode="auto">
            <a:xfrm>
              <a:off x="1152526" y="414338"/>
              <a:ext cx="74613" cy="8731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6" name="Freeform 7">
              <a:extLst>
                <a:ext uri="{FF2B5EF4-FFF2-40B4-BE49-F238E27FC236}">
                  <a16:creationId xmlns:a16="http://schemas.microsoft.com/office/drawing/2014/main" id="{B0DBDE80-DF7D-4696-AE00-4FF472F4B043}"/>
                </a:ext>
              </a:extLst>
            </p:cNvPr>
            <p:cNvSpPr>
              <a:spLocks/>
            </p:cNvSpPr>
            <p:nvPr userDrawn="1"/>
          </p:nvSpPr>
          <p:spPr bwMode="auto">
            <a:xfrm>
              <a:off x="1246188" y="436563"/>
              <a:ext cx="34925" cy="63500"/>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7" name="Freeform 8">
              <a:extLst>
                <a:ext uri="{FF2B5EF4-FFF2-40B4-BE49-F238E27FC236}">
                  <a16:creationId xmlns:a16="http://schemas.microsoft.com/office/drawing/2014/main" id="{EDAEE8C0-239A-4F5F-A01A-65BD5D44AA19}"/>
                </a:ext>
              </a:extLst>
            </p:cNvPr>
            <p:cNvSpPr>
              <a:spLocks noEditPoints="1"/>
            </p:cNvSpPr>
            <p:nvPr userDrawn="1"/>
          </p:nvSpPr>
          <p:spPr bwMode="auto">
            <a:xfrm>
              <a:off x="1284288" y="438150"/>
              <a:ext cx="60325" cy="6350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8" name="Freeform 9">
              <a:extLst>
                <a:ext uri="{FF2B5EF4-FFF2-40B4-BE49-F238E27FC236}">
                  <a16:creationId xmlns:a16="http://schemas.microsoft.com/office/drawing/2014/main" id="{A4E68502-6F50-4E7B-AF1B-50A9EB649BDA}"/>
                </a:ext>
              </a:extLst>
            </p:cNvPr>
            <p:cNvSpPr>
              <a:spLocks/>
            </p:cNvSpPr>
            <p:nvPr userDrawn="1"/>
          </p:nvSpPr>
          <p:spPr bwMode="auto">
            <a:xfrm>
              <a:off x="1350963" y="438150"/>
              <a:ext cx="90488" cy="61913"/>
            </a:xfrm>
            <a:custGeom>
              <a:avLst/>
              <a:gdLst>
                <a:gd name="T0" fmla="*/ 41 w 57"/>
                <a:gd name="T1" fmla="*/ 31 h 39"/>
                <a:gd name="T2" fmla="*/ 32 w 57"/>
                <a:gd name="T3" fmla="*/ 0 h 39"/>
                <a:gd name="T4" fmla="*/ 24 w 57"/>
                <a:gd name="T5" fmla="*/ 0 h 39"/>
                <a:gd name="T6" fmla="*/ 16 w 57"/>
                <a:gd name="T7" fmla="*/ 31 h 39"/>
                <a:gd name="T8" fmla="*/ 8 w 57"/>
                <a:gd name="T9" fmla="*/ 0 h 39"/>
                <a:gd name="T10" fmla="*/ 0 w 57"/>
                <a:gd name="T11" fmla="*/ 0 h 39"/>
                <a:gd name="T12" fmla="*/ 12 w 57"/>
                <a:gd name="T13" fmla="*/ 39 h 39"/>
                <a:gd name="T14" fmla="*/ 20 w 57"/>
                <a:gd name="T15" fmla="*/ 39 h 39"/>
                <a:gd name="T16" fmla="*/ 28 w 57"/>
                <a:gd name="T17" fmla="*/ 9 h 39"/>
                <a:gd name="T18" fmla="*/ 37 w 57"/>
                <a:gd name="T19" fmla="*/ 39 h 39"/>
                <a:gd name="T20" fmla="*/ 45 w 57"/>
                <a:gd name="T21" fmla="*/ 39 h 39"/>
                <a:gd name="T22" fmla="*/ 57 w 57"/>
                <a:gd name="T23" fmla="*/ 0 h 39"/>
                <a:gd name="T24" fmla="*/ 49 w 57"/>
                <a:gd name="T25" fmla="*/ 0 h 39"/>
                <a:gd name="T26" fmla="*/ 41 w 57"/>
                <a:gd name="T2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39">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9" name="Freeform 10">
              <a:extLst>
                <a:ext uri="{FF2B5EF4-FFF2-40B4-BE49-F238E27FC236}">
                  <a16:creationId xmlns:a16="http://schemas.microsoft.com/office/drawing/2014/main" id="{0B294D58-DE2D-4091-BE0A-48E0C4BB11EB}"/>
                </a:ext>
              </a:extLst>
            </p:cNvPr>
            <p:cNvSpPr>
              <a:spLocks/>
            </p:cNvSpPr>
            <p:nvPr userDrawn="1"/>
          </p:nvSpPr>
          <p:spPr bwMode="auto">
            <a:xfrm>
              <a:off x="1446213" y="422275"/>
              <a:ext cx="38100" cy="79375"/>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0" name="Freeform 11">
              <a:extLst>
                <a:ext uri="{FF2B5EF4-FFF2-40B4-BE49-F238E27FC236}">
                  <a16:creationId xmlns:a16="http://schemas.microsoft.com/office/drawing/2014/main" id="{0326E64D-04ED-4ABB-93E4-447EB91A43C8}"/>
                </a:ext>
              </a:extLst>
            </p:cNvPr>
            <p:cNvSpPr>
              <a:spLocks/>
            </p:cNvSpPr>
            <p:nvPr userDrawn="1"/>
          </p:nvSpPr>
          <p:spPr bwMode="auto">
            <a:xfrm>
              <a:off x="1497013" y="412750"/>
              <a:ext cx="52388" cy="87313"/>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1" name="Freeform 12">
              <a:extLst>
                <a:ext uri="{FF2B5EF4-FFF2-40B4-BE49-F238E27FC236}">
                  <a16:creationId xmlns:a16="http://schemas.microsoft.com/office/drawing/2014/main" id="{B424A6A0-9FD6-41E0-A6B5-44DACE49A6D3}"/>
                </a:ext>
              </a:extLst>
            </p:cNvPr>
            <p:cNvSpPr>
              <a:spLocks noEditPoints="1"/>
            </p:cNvSpPr>
            <p:nvPr userDrawn="1"/>
          </p:nvSpPr>
          <p:spPr bwMode="auto">
            <a:xfrm>
              <a:off x="1581151" y="415925"/>
              <a:ext cx="77788" cy="84138"/>
            </a:xfrm>
            <a:custGeom>
              <a:avLst/>
              <a:gdLst>
                <a:gd name="T0" fmla="*/ 20 w 49"/>
                <a:gd name="T1" fmla="*/ 0 h 53"/>
                <a:gd name="T2" fmla="*/ 0 w 49"/>
                <a:gd name="T3" fmla="*/ 53 h 53"/>
                <a:gd name="T4" fmla="*/ 8 w 49"/>
                <a:gd name="T5" fmla="*/ 53 h 53"/>
                <a:gd name="T6" fmla="*/ 13 w 49"/>
                <a:gd name="T7" fmla="*/ 40 h 53"/>
                <a:gd name="T8" fmla="*/ 36 w 49"/>
                <a:gd name="T9" fmla="*/ 40 h 53"/>
                <a:gd name="T10" fmla="*/ 40 w 49"/>
                <a:gd name="T11" fmla="*/ 53 h 53"/>
                <a:gd name="T12" fmla="*/ 49 w 49"/>
                <a:gd name="T13" fmla="*/ 53 h 53"/>
                <a:gd name="T14" fmla="*/ 29 w 49"/>
                <a:gd name="T15" fmla="*/ 0 h 53"/>
                <a:gd name="T16" fmla="*/ 20 w 49"/>
                <a:gd name="T17" fmla="*/ 0 h 53"/>
                <a:gd name="T18" fmla="*/ 15 w 49"/>
                <a:gd name="T19" fmla="*/ 34 h 53"/>
                <a:gd name="T20" fmla="*/ 24 w 49"/>
                <a:gd name="T21" fmla="*/ 7 h 53"/>
                <a:gd name="T22" fmla="*/ 34 w 49"/>
                <a:gd name="T23" fmla="*/ 34 h 53"/>
                <a:gd name="T24" fmla="*/ 15 w 49"/>
                <a:gd name="T25"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3">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3" name="Freeform 14">
              <a:extLst>
                <a:ext uri="{FF2B5EF4-FFF2-40B4-BE49-F238E27FC236}">
                  <a16:creationId xmlns:a16="http://schemas.microsoft.com/office/drawing/2014/main" id="{0B3F0C38-DC97-4CD1-984E-7572735440BF}"/>
                </a:ext>
              </a:extLst>
            </p:cNvPr>
            <p:cNvSpPr>
              <a:spLocks noEditPoints="1"/>
            </p:cNvSpPr>
            <p:nvPr userDrawn="1"/>
          </p:nvSpPr>
          <p:spPr bwMode="auto">
            <a:xfrm>
              <a:off x="1663701" y="412750"/>
              <a:ext cx="58738" cy="88900"/>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4" name="Freeform 15">
              <a:extLst>
                <a:ext uri="{FF2B5EF4-FFF2-40B4-BE49-F238E27FC236}">
                  <a16:creationId xmlns:a16="http://schemas.microsoft.com/office/drawing/2014/main" id="{6350261F-44E5-4C95-AA87-2DB3FC7643F6}"/>
                </a:ext>
              </a:extLst>
            </p:cNvPr>
            <p:cNvSpPr>
              <a:spLocks/>
            </p:cNvSpPr>
            <p:nvPr userDrawn="1"/>
          </p:nvSpPr>
          <p:spPr bwMode="auto">
            <a:xfrm>
              <a:off x="1733551" y="438150"/>
              <a:ext cx="60325" cy="61913"/>
            </a:xfrm>
            <a:custGeom>
              <a:avLst/>
              <a:gdLst>
                <a:gd name="T0" fmla="*/ 18 w 38"/>
                <a:gd name="T1" fmla="*/ 32 h 39"/>
                <a:gd name="T2" fmla="*/ 8 w 38"/>
                <a:gd name="T3" fmla="*/ 0 h 39"/>
                <a:gd name="T4" fmla="*/ 0 w 38"/>
                <a:gd name="T5" fmla="*/ 0 h 39"/>
                <a:gd name="T6" fmla="*/ 15 w 38"/>
                <a:gd name="T7" fmla="*/ 39 h 39"/>
                <a:gd name="T8" fmla="*/ 23 w 38"/>
                <a:gd name="T9" fmla="*/ 39 h 39"/>
                <a:gd name="T10" fmla="*/ 38 w 38"/>
                <a:gd name="T11" fmla="*/ 0 h 39"/>
                <a:gd name="T12" fmla="*/ 29 w 38"/>
                <a:gd name="T13" fmla="*/ 0 h 39"/>
                <a:gd name="T14" fmla="*/ 18 w 38"/>
                <a:gd name="T15" fmla="*/ 3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9">
                  <a:moveTo>
                    <a:pt x="18" y="32"/>
                  </a:moveTo>
                  <a:lnTo>
                    <a:pt x="8" y="0"/>
                  </a:lnTo>
                  <a:lnTo>
                    <a:pt x="0" y="0"/>
                  </a:lnTo>
                  <a:lnTo>
                    <a:pt x="15" y="39"/>
                  </a:lnTo>
                  <a:lnTo>
                    <a:pt x="23" y="39"/>
                  </a:lnTo>
                  <a:lnTo>
                    <a:pt x="38" y="0"/>
                  </a:lnTo>
                  <a:lnTo>
                    <a:pt x="29" y="0"/>
                  </a:lnTo>
                  <a:lnTo>
                    <a:pt x="1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5" name="Freeform 16">
              <a:extLst>
                <a:ext uri="{FF2B5EF4-FFF2-40B4-BE49-F238E27FC236}">
                  <a16:creationId xmlns:a16="http://schemas.microsoft.com/office/drawing/2014/main" id="{5AB7FC7D-55F6-4FAD-8462-71A4B9753438}"/>
                </a:ext>
              </a:extLst>
            </p:cNvPr>
            <p:cNvSpPr>
              <a:spLocks/>
            </p:cNvSpPr>
            <p:nvPr userDrawn="1"/>
          </p:nvSpPr>
          <p:spPr bwMode="auto">
            <a:xfrm>
              <a:off x="1801813" y="411163"/>
              <a:ext cx="15875" cy="14288"/>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6" name="Rectangle 17">
              <a:extLst>
                <a:ext uri="{FF2B5EF4-FFF2-40B4-BE49-F238E27FC236}">
                  <a16:creationId xmlns:a16="http://schemas.microsoft.com/office/drawing/2014/main" id="{4BDA452B-8283-4B2A-A8D4-25BB7CF8BAAD}"/>
                </a:ext>
              </a:extLst>
            </p:cNvPr>
            <p:cNvSpPr>
              <a:spLocks noChangeArrowheads="1"/>
            </p:cNvSpPr>
            <p:nvPr userDrawn="1"/>
          </p:nvSpPr>
          <p:spPr bwMode="auto">
            <a:xfrm>
              <a:off x="1804988" y="438150"/>
              <a:ext cx="11113"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7" name="Freeform 18">
              <a:extLst>
                <a:ext uri="{FF2B5EF4-FFF2-40B4-BE49-F238E27FC236}">
                  <a16:creationId xmlns:a16="http://schemas.microsoft.com/office/drawing/2014/main" id="{57C01BEE-E1C7-4682-8761-33473C67DB68}"/>
                </a:ext>
              </a:extLst>
            </p:cNvPr>
            <p:cNvSpPr>
              <a:spLocks/>
            </p:cNvSpPr>
            <p:nvPr userDrawn="1"/>
          </p:nvSpPr>
          <p:spPr bwMode="auto">
            <a:xfrm>
              <a:off x="1828801" y="436563"/>
              <a:ext cx="47625" cy="65088"/>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8" name="Freeform 19">
              <a:extLst>
                <a:ext uri="{FF2B5EF4-FFF2-40B4-BE49-F238E27FC236}">
                  <a16:creationId xmlns:a16="http://schemas.microsoft.com/office/drawing/2014/main" id="{6ADD09EB-6CBD-4B56-B289-F1F1B730C703}"/>
                </a:ext>
              </a:extLst>
            </p:cNvPr>
            <p:cNvSpPr>
              <a:spLocks/>
            </p:cNvSpPr>
            <p:nvPr userDrawn="1"/>
          </p:nvSpPr>
          <p:spPr bwMode="auto">
            <a:xfrm>
              <a:off x="1960563" y="436563"/>
              <a:ext cx="36513" cy="63500"/>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29" name="Freeform 20">
              <a:extLst>
                <a:ext uri="{FF2B5EF4-FFF2-40B4-BE49-F238E27FC236}">
                  <a16:creationId xmlns:a16="http://schemas.microsoft.com/office/drawing/2014/main" id="{A7F46E3E-21DB-440A-836C-161975F96448}"/>
                </a:ext>
              </a:extLst>
            </p:cNvPr>
            <p:cNvSpPr>
              <a:spLocks/>
            </p:cNvSpPr>
            <p:nvPr userDrawn="1"/>
          </p:nvSpPr>
          <p:spPr bwMode="auto">
            <a:xfrm>
              <a:off x="2000251" y="438150"/>
              <a:ext cx="58738" cy="857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0" name="Freeform 21">
              <a:extLst>
                <a:ext uri="{FF2B5EF4-FFF2-40B4-BE49-F238E27FC236}">
                  <a16:creationId xmlns:a16="http://schemas.microsoft.com/office/drawing/2014/main" id="{05C7460C-2718-41A8-B766-0DB3ABA769E4}"/>
                </a:ext>
              </a:extLst>
            </p:cNvPr>
            <p:cNvSpPr>
              <a:spLocks noEditPoints="1"/>
            </p:cNvSpPr>
            <p:nvPr userDrawn="1"/>
          </p:nvSpPr>
          <p:spPr bwMode="auto">
            <a:xfrm>
              <a:off x="1547813" y="-96838"/>
              <a:ext cx="352425" cy="422275"/>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1" name="Freeform 22">
              <a:extLst>
                <a:ext uri="{FF2B5EF4-FFF2-40B4-BE49-F238E27FC236}">
                  <a16:creationId xmlns:a16="http://schemas.microsoft.com/office/drawing/2014/main" id="{2383DB17-5CC3-49DC-A0C6-BE7B8C2DC75A}"/>
                </a:ext>
              </a:extLst>
            </p:cNvPr>
            <p:cNvSpPr>
              <a:spLocks/>
            </p:cNvSpPr>
            <p:nvPr userDrawn="1"/>
          </p:nvSpPr>
          <p:spPr bwMode="auto">
            <a:xfrm>
              <a:off x="1139826" y="-103188"/>
              <a:ext cx="347663" cy="436563"/>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2" name="Rectangle 23">
              <a:extLst>
                <a:ext uri="{FF2B5EF4-FFF2-40B4-BE49-F238E27FC236}">
                  <a16:creationId xmlns:a16="http://schemas.microsoft.com/office/drawing/2014/main" id="{8F9BA604-1770-430B-A304-132F8EA69264}"/>
                </a:ext>
              </a:extLst>
            </p:cNvPr>
            <p:cNvSpPr>
              <a:spLocks noChangeArrowheads="1"/>
            </p:cNvSpPr>
            <p:nvPr userDrawn="1"/>
          </p:nvSpPr>
          <p:spPr bwMode="auto">
            <a:xfrm>
              <a:off x="1968501" y="-96838"/>
              <a:ext cx="88900" cy="42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3" name="Freeform 24">
              <a:extLst>
                <a:ext uri="{FF2B5EF4-FFF2-40B4-BE49-F238E27FC236}">
                  <a16:creationId xmlns:a16="http://schemas.microsoft.com/office/drawing/2014/main" id="{9CA311BE-EAED-478B-98A4-BF498FEC0E8B}"/>
                </a:ext>
              </a:extLst>
            </p:cNvPr>
            <p:cNvSpPr>
              <a:spLocks noEditPoints="1"/>
            </p:cNvSpPr>
            <p:nvPr userDrawn="1"/>
          </p:nvSpPr>
          <p:spPr bwMode="auto">
            <a:xfrm>
              <a:off x="2498726" y="-31750"/>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7 h 136"/>
                <a:gd name="T12" fmla="*/ 113 w 113"/>
                <a:gd name="T13" fmla="*/ 68 h 136"/>
                <a:gd name="T14" fmla="*/ 92 w 113"/>
                <a:gd name="T15" fmla="*/ 119 h 136"/>
                <a:gd name="T16" fmla="*/ 78 w 113"/>
                <a:gd name="T17" fmla="*/ 28 h 136"/>
                <a:gd name="T18" fmla="*/ 45 w 113"/>
                <a:gd name="T19" fmla="*/ 16 h 136"/>
                <a:gd name="T20" fmla="*/ 20 w 113"/>
                <a:gd name="T21" fmla="*/ 16 h 136"/>
                <a:gd name="T22" fmla="*/ 20 w 113"/>
                <a:gd name="T23" fmla="*/ 120 h 136"/>
                <a:gd name="T24" fmla="*/ 45 w 113"/>
                <a:gd name="T25" fmla="*/ 120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4" name="Freeform 25">
              <a:extLst>
                <a:ext uri="{FF2B5EF4-FFF2-40B4-BE49-F238E27FC236}">
                  <a16:creationId xmlns:a16="http://schemas.microsoft.com/office/drawing/2014/main" id="{3B0E85FD-D0E6-43B5-9382-FF5952C2CFF2}"/>
                </a:ext>
              </a:extLst>
            </p:cNvPr>
            <p:cNvSpPr>
              <a:spLocks/>
            </p:cNvSpPr>
            <p:nvPr userDrawn="1"/>
          </p:nvSpPr>
          <p:spPr bwMode="auto">
            <a:xfrm>
              <a:off x="2611438" y="-3175"/>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5" name="Freeform 26">
              <a:extLst>
                <a:ext uri="{FF2B5EF4-FFF2-40B4-BE49-F238E27FC236}">
                  <a16:creationId xmlns:a16="http://schemas.microsoft.com/office/drawing/2014/main" id="{5FB98D20-7032-4D26-B1F1-7EA34F0B31E0}"/>
                </a:ext>
              </a:extLst>
            </p:cNvPr>
            <p:cNvSpPr>
              <a:spLocks noEditPoints="1"/>
            </p:cNvSpPr>
            <p:nvPr userDrawn="1"/>
          </p:nvSpPr>
          <p:spPr bwMode="auto">
            <a:xfrm>
              <a:off x="2670176" y="-36513"/>
              <a:ext cx="20638" cy="117475"/>
            </a:xfrm>
            <a:custGeom>
              <a:avLst/>
              <a:gdLst>
                <a:gd name="T0" fmla="*/ 13 w 25"/>
                <a:gd name="T1" fmla="*/ 24 h 143"/>
                <a:gd name="T2" fmla="*/ 0 w 25"/>
                <a:gd name="T3" fmla="*/ 12 h 143"/>
                <a:gd name="T4" fmla="*/ 13 w 25"/>
                <a:gd name="T5" fmla="*/ 0 h 143"/>
                <a:gd name="T6" fmla="*/ 25 w 25"/>
                <a:gd name="T7" fmla="*/ 12 h 143"/>
                <a:gd name="T8" fmla="*/ 13 w 25"/>
                <a:gd name="T9" fmla="*/ 24 h 143"/>
                <a:gd name="T10" fmla="*/ 4 w 25"/>
                <a:gd name="T11" fmla="*/ 143 h 143"/>
                <a:gd name="T12" fmla="*/ 4 w 25"/>
                <a:gd name="T13" fmla="*/ 44 h 143"/>
                <a:gd name="T14" fmla="*/ 22 w 25"/>
                <a:gd name="T15" fmla="*/ 44 h 143"/>
                <a:gd name="T16" fmla="*/ 22 w 25"/>
                <a:gd name="T17" fmla="*/ 143 h 143"/>
                <a:gd name="T18" fmla="*/ 4 w 25"/>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3">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6" name="Freeform 27">
              <a:extLst>
                <a:ext uri="{FF2B5EF4-FFF2-40B4-BE49-F238E27FC236}">
                  <a16:creationId xmlns:a16="http://schemas.microsoft.com/office/drawing/2014/main" id="{2E699044-1520-4F88-8A17-6CF62388039A}"/>
                </a:ext>
              </a:extLst>
            </p:cNvPr>
            <p:cNvSpPr>
              <a:spLocks/>
            </p:cNvSpPr>
            <p:nvPr userDrawn="1"/>
          </p:nvSpPr>
          <p:spPr bwMode="auto">
            <a:xfrm>
              <a:off x="2701926" y="-1588"/>
              <a:ext cx="80963" cy="82550"/>
            </a:xfrm>
            <a:custGeom>
              <a:avLst/>
              <a:gdLst>
                <a:gd name="T0" fmla="*/ 31 w 51"/>
                <a:gd name="T1" fmla="*/ 52 h 52"/>
                <a:gd name="T2" fmla="*/ 20 w 51"/>
                <a:gd name="T3" fmla="*/ 52 h 52"/>
                <a:gd name="T4" fmla="*/ 0 w 51"/>
                <a:gd name="T5" fmla="*/ 0 h 52"/>
                <a:gd name="T6" fmla="*/ 11 w 51"/>
                <a:gd name="T7" fmla="*/ 0 h 52"/>
                <a:gd name="T8" fmla="*/ 25 w 51"/>
                <a:gd name="T9" fmla="*/ 42 h 52"/>
                <a:gd name="T10" fmla="*/ 40 w 51"/>
                <a:gd name="T11" fmla="*/ 0 h 52"/>
                <a:gd name="T12" fmla="*/ 51 w 51"/>
                <a:gd name="T13" fmla="*/ 0 h 52"/>
                <a:gd name="T14" fmla="*/ 31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31" y="52"/>
                  </a:moveTo>
                  <a:lnTo>
                    <a:pt x="20" y="52"/>
                  </a:lnTo>
                  <a:lnTo>
                    <a:pt x="0" y="0"/>
                  </a:lnTo>
                  <a:lnTo>
                    <a:pt x="11" y="0"/>
                  </a:lnTo>
                  <a:lnTo>
                    <a:pt x="25" y="42"/>
                  </a:lnTo>
                  <a:lnTo>
                    <a:pt x="40" y="0"/>
                  </a:lnTo>
                  <a:lnTo>
                    <a:pt x="51" y="0"/>
                  </a:lnTo>
                  <a:lnTo>
                    <a:pt x="3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7" name="Freeform 28">
              <a:extLst>
                <a:ext uri="{FF2B5EF4-FFF2-40B4-BE49-F238E27FC236}">
                  <a16:creationId xmlns:a16="http://schemas.microsoft.com/office/drawing/2014/main" id="{70DF0DD4-928C-48C0-BC35-CF6EED8953B0}"/>
                </a:ext>
              </a:extLst>
            </p:cNvPr>
            <p:cNvSpPr>
              <a:spLocks noEditPoints="1"/>
            </p:cNvSpPr>
            <p:nvPr userDrawn="1"/>
          </p:nvSpPr>
          <p:spPr bwMode="auto">
            <a:xfrm>
              <a:off x="2789238" y="-3175"/>
              <a:ext cx="74613" cy="85725"/>
            </a:xfrm>
            <a:custGeom>
              <a:avLst/>
              <a:gdLst>
                <a:gd name="T0" fmla="*/ 20 w 90"/>
                <a:gd name="T1" fmla="*/ 56 h 103"/>
                <a:gd name="T2" fmla="*/ 49 w 90"/>
                <a:gd name="T3" fmla="*/ 88 h 103"/>
                <a:gd name="T4" fmla="*/ 80 w 90"/>
                <a:gd name="T5" fmla="*/ 77 h 103"/>
                <a:gd name="T6" fmla="*/ 87 w 90"/>
                <a:gd name="T7" fmla="*/ 89 h 103"/>
                <a:gd name="T8" fmla="*/ 47 w 90"/>
                <a:gd name="T9" fmla="*/ 103 h 103"/>
                <a:gd name="T10" fmla="*/ 0 w 90"/>
                <a:gd name="T11" fmla="*/ 52 h 103"/>
                <a:gd name="T12" fmla="*/ 47 w 90"/>
                <a:gd name="T13" fmla="*/ 0 h 103"/>
                <a:gd name="T14" fmla="*/ 90 w 90"/>
                <a:gd name="T15" fmla="*/ 49 h 103"/>
                <a:gd name="T16" fmla="*/ 90 w 90"/>
                <a:gd name="T17" fmla="*/ 56 h 103"/>
                <a:gd name="T18" fmla="*/ 20 w 90"/>
                <a:gd name="T19" fmla="*/ 56 h 103"/>
                <a:gd name="T20" fmla="*/ 46 w 90"/>
                <a:gd name="T21" fmla="*/ 15 h 103"/>
                <a:gd name="T22" fmla="*/ 19 w 90"/>
                <a:gd name="T23" fmla="*/ 43 h 103"/>
                <a:gd name="T24" fmla="*/ 71 w 90"/>
                <a:gd name="T25" fmla="*/ 43 h 103"/>
                <a:gd name="T26" fmla="*/ 46 w 90"/>
                <a:gd name="T27" fmla="*/ 1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8" name="Freeform 29">
              <a:extLst>
                <a:ext uri="{FF2B5EF4-FFF2-40B4-BE49-F238E27FC236}">
                  <a16:creationId xmlns:a16="http://schemas.microsoft.com/office/drawing/2014/main" id="{B1B76DE3-C2A7-4A83-B953-1F33FCA64DA4}"/>
                </a:ext>
              </a:extLst>
            </p:cNvPr>
            <p:cNvSpPr>
              <a:spLocks/>
            </p:cNvSpPr>
            <p:nvPr userDrawn="1"/>
          </p:nvSpPr>
          <p:spPr bwMode="auto">
            <a:xfrm>
              <a:off x="2882901" y="-3175"/>
              <a:ext cx="68263" cy="84138"/>
            </a:xfrm>
            <a:custGeom>
              <a:avLst/>
              <a:gdLst>
                <a:gd name="T0" fmla="*/ 65 w 84"/>
                <a:gd name="T1" fmla="*/ 101 h 101"/>
                <a:gd name="T2" fmla="*/ 65 w 84"/>
                <a:gd name="T3" fmla="*/ 42 h 101"/>
                <a:gd name="T4" fmla="*/ 45 w 84"/>
                <a:gd name="T5" fmla="*/ 16 h 101"/>
                <a:gd name="T6" fmla="*/ 18 w 84"/>
                <a:gd name="T7" fmla="*/ 42 h 101"/>
                <a:gd name="T8" fmla="*/ 18 w 84"/>
                <a:gd name="T9" fmla="*/ 101 h 101"/>
                <a:gd name="T10" fmla="*/ 0 w 84"/>
                <a:gd name="T11" fmla="*/ 101 h 101"/>
                <a:gd name="T12" fmla="*/ 0 w 84"/>
                <a:gd name="T13" fmla="*/ 2 h 101"/>
                <a:gd name="T14" fmla="*/ 17 w 84"/>
                <a:gd name="T15" fmla="*/ 2 h 101"/>
                <a:gd name="T16" fmla="*/ 18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39" name="Freeform 30">
              <a:extLst>
                <a:ext uri="{FF2B5EF4-FFF2-40B4-BE49-F238E27FC236}">
                  <a16:creationId xmlns:a16="http://schemas.microsoft.com/office/drawing/2014/main" id="{F7EEDA81-C08A-4DC4-8FF5-D29833551AD7}"/>
                </a:ext>
              </a:extLst>
            </p:cNvPr>
            <p:cNvSpPr>
              <a:spLocks noEditPoints="1"/>
            </p:cNvSpPr>
            <p:nvPr userDrawn="1"/>
          </p:nvSpPr>
          <p:spPr bwMode="auto">
            <a:xfrm>
              <a:off x="3006726" y="-34925"/>
              <a:ext cx="79375" cy="117475"/>
            </a:xfrm>
            <a:custGeom>
              <a:avLst/>
              <a:gdLst>
                <a:gd name="T0" fmla="*/ 50 w 95"/>
                <a:gd name="T1" fmla="*/ 142 h 142"/>
                <a:gd name="T2" fmla="*/ 20 w 95"/>
                <a:gd name="T3" fmla="*/ 125 h 142"/>
                <a:gd name="T4" fmla="*/ 17 w 95"/>
                <a:gd name="T5" fmla="*/ 140 h 142"/>
                <a:gd name="T6" fmla="*/ 0 w 95"/>
                <a:gd name="T7" fmla="*/ 140 h 142"/>
                <a:gd name="T8" fmla="*/ 0 w 95"/>
                <a:gd name="T9" fmla="*/ 0 h 142"/>
                <a:gd name="T10" fmla="*/ 19 w 95"/>
                <a:gd name="T11" fmla="*/ 0 h 142"/>
                <a:gd name="T12" fmla="*/ 19 w 95"/>
                <a:gd name="T13" fmla="*/ 57 h 142"/>
                <a:gd name="T14" fmla="*/ 52 w 95"/>
                <a:gd name="T15" fmla="*/ 39 h 142"/>
                <a:gd name="T16" fmla="*/ 94 w 95"/>
                <a:gd name="T17" fmla="*/ 91 h 142"/>
                <a:gd name="T18" fmla="*/ 50 w 95"/>
                <a:gd name="T19" fmla="*/ 142 h 142"/>
                <a:gd name="T20" fmla="*/ 47 w 95"/>
                <a:gd name="T21" fmla="*/ 55 h 142"/>
                <a:gd name="T22" fmla="*/ 18 w 95"/>
                <a:gd name="T23" fmla="*/ 91 h 142"/>
                <a:gd name="T24" fmla="*/ 46 w 95"/>
                <a:gd name="T25" fmla="*/ 127 h 142"/>
                <a:gd name="T26" fmla="*/ 75 w 95"/>
                <a:gd name="T27" fmla="*/ 91 h 142"/>
                <a:gd name="T28" fmla="*/ 47 w 95"/>
                <a:gd name="T29"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2">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0" name="Freeform 31">
              <a:extLst>
                <a:ext uri="{FF2B5EF4-FFF2-40B4-BE49-F238E27FC236}">
                  <a16:creationId xmlns:a16="http://schemas.microsoft.com/office/drawing/2014/main" id="{74011A3E-5D81-44C1-81C8-0E9C3D1613F8}"/>
                </a:ext>
              </a:extLst>
            </p:cNvPr>
            <p:cNvSpPr>
              <a:spLocks/>
            </p:cNvSpPr>
            <p:nvPr userDrawn="1"/>
          </p:nvSpPr>
          <p:spPr bwMode="auto">
            <a:xfrm>
              <a:off x="3094038" y="-1588"/>
              <a:ext cx="79375" cy="114300"/>
            </a:xfrm>
            <a:custGeom>
              <a:avLst/>
              <a:gdLst>
                <a:gd name="T0" fmla="*/ 52 w 96"/>
                <a:gd name="T1" fmla="*/ 113 h 136"/>
                <a:gd name="T2" fmla="*/ 26 w 96"/>
                <a:gd name="T3" fmla="*/ 136 h 136"/>
                <a:gd name="T4" fmla="*/ 7 w 96"/>
                <a:gd name="T5" fmla="*/ 132 h 136"/>
                <a:gd name="T6" fmla="*/ 11 w 96"/>
                <a:gd name="T7" fmla="*/ 117 h 136"/>
                <a:gd name="T8" fmla="*/ 22 w 96"/>
                <a:gd name="T9" fmla="*/ 120 h 136"/>
                <a:gd name="T10" fmla="*/ 33 w 96"/>
                <a:gd name="T11" fmla="*/ 110 h 136"/>
                <a:gd name="T12" fmla="*/ 38 w 96"/>
                <a:gd name="T13" fmla="*/ 98 h 136"/>
                <a:gd name="T14" fmla="*/ 0 w 96"/>
                <a:gd name="T15" fmla="*/ 0 h 136"/>
                <a:gd name="T16" fmla="*/ 20 w 96"/>
                <a:gd name="T17" fmla="*/ 0 h 136"/>
                <a:gd name="T18" fmla="*/ 48 w 96"/>
                <a:gd name="T19" fmla="*/ 81 h 136"/>
                <a:gd name="T20" fmla="*/ 76 w 96"/>
                <a:gd name="T21" fmla="*/ 0 h 136"/>
                <a:gd name="T22" fmla="*/ 96 w 96"/>
                <a:gd name="T23" fmla="*/ 0 h 136"/>
                <a:gd name="T24" fmla="*/ 52 w 96"/>
                <a:gd name="T25" fmla="*/ 1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36">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1" name="Rectangle 32">
              <a:extLst>
                <a:ext uri="{FF2B5EF4-FFF2-40B4-BE49-F238E27FC236}">
                  <a16:creationId xmlns:a16="http://schemas.microsoft.com/office/drawing/2014/main" id="{B85124B3-6C21-4594-A9A6-59A2C470C132}"/>
                </a:ext>
              </a:extLst>
            </p:cNvPr>
            <p:cNvSpPr>
              <a:spLocks noChangeArrowheads="1"/>
            </p:cNvSpPr>
            <p:nvPr userDrawn="1"/>
          </p:nvSpPr>
          <p:spPr bwMode="auto">
            <a:xfrm>
              <a:off x="3219451" y="-31750"/>
              <a:ext cx="17463" cy="112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2" name="Freeform 33">
              <a:extLst>
                <a:ext uri="{FF2B5EF4-FFF2-40B4-BE49-F238E27FC236}">
                  <a16:creationId xmlns:a16="http://schemas.microsoft.com/office/drawing/2014/main" id="{0C47C8D2-EDBD-422C-BAD0-54C40A72FBDD}"/>
                </a:ext>
              </a:extLst>
            </p:cNvPr>
            <p:cNvSpPr>
              <a:spLocks/>
            </p:cNvSpPr>
            <p:nvPr userDrawn="1"/>
          </p:nvSpPr>
          <p:spPr bwMode="auto">
            <a:xfrm>
              <a:off x="3263901" y="-3175"/>
              <a:ext cx="69850" cy="84138"/>
            </a:xfrm>
            <a:custGeom>
              <a:avLst/>
              <a:gdLst>
                <a:gd name="T0" fmla="*/ 65 w 84"/>
                <a:gd name="T1" fmla="*/ 101 h 101"/>
                <a:gd name="T2" fmla="*/ 65 w 84"/>
                <a:gd name="T3" fmla="*/ 42 h 101"/>
                <a:gd name="T4" fmla="*/ 45 w 84"/>
                <a:gd name="T5" fmla="*/ 16 h 101"/>
                <a:gd name="T6" fmla="*/ 19 w 84"/>
                <a:gd name="T7" fmla="*/ 42 h 101"/>
                <a:gd name="T8" fmla="*/ 19 w 84"/>
                <a:gd name="T9" fmla="*/ 101 h 101"/>
                <a:gd name="T10" fmla="*/ 0 w 84"/>
                <a:gd name="T11" fmla="*/ 101 h 101"/>
                <a:gd name="T12" fmla="*/ 0 w 84"/>
                <a:gd name="T13" fmla="*/ 2 h 101"/>
                <a:gd name="T14" fmla="*/ 18 w 84"/>
                <a:gd name="T15" fmla="*/ 2 h 101"/>
                <a:gd name="T16" fmla="*/ 19 w 84"/>
                <a:gd name="T17" fmla="*/ 20 h 101"/>
                <a:gd name="T18" fmla="*/ 51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3" name="Freeform 34">
              <a:extLst>
                <a:ext uri="{FF2B5EF4-FFF2-40B4-BE49-F238E27FC236}">
                  <a16:creationId xmlns:a16="http://schemas.microsoft.com/office/drawing/2014/main" id="{A40CB4FE-CD15-4C2F-9494-477D01BCD623}"/>
                </a:ext>
              </a:extLst>
            </p:cNvPr>
            <p:cNvSpPr>
              <a:spLocks/>
            </p:cNvSpPr>
            <p:nvPr userDrawn="1"/>
          </p:nvSpPr>
          <p:spPr bwMode="auto">
            <a:xfrm>
              <a:off x="3349626" y="-3175"/>
              <a:ext cx="63500" cy="85725"/>
            </a:xfrm>
            <a:custGeom>
              <a:avLst/>
              <a:gdLst>
                <a:gd name="T0" fmla="*/ 68 w 78"/>
                <a:gd name="T1" fmla="*/ 94 h 103"/>
                <a:gd name="T2" fmla="*/ 39 w 78"/>
                <a:gd name="T3" fmla="*/ 103 h 103"/>
                <a:gd name="T4" fmla="*/ 0 w 78"/>
                <a:gd name="T5" fmla="*/ 86 h 103"/>
                <a:gd name="T6" fmla="*/ 10 w 78"/>
                <a:gd name="T7" fmla="*/ 74 h 103"/>
                <a:gd name="T8" fmla="*/ 39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4" name="Freeform 35">
              <a:extLst>
                <a:ext uri="{FF2B5EF4-FFF2-40B4-BE49-F238E27FC236}">
                  <a16:creationId xmlns:a16="http://schemas.microsoft.com/office/drawing/2014/main" id="{8578F2B6-A484-465A-8C41-7F0832C6D5DA}"/>
                </a:ext>
              </a:extLst>
            </p:cNvPr>
            <p:cNvSpPr>
              <a:spLocks noEditPoints="1"/>
            </p:cNvSpPr>
            <p:nvPr userDrawn="1"/>
          </p:nvSpPr>
          <p:spPr bwMode="auto">
            <a:xfrm>
              <a:off x="3429001" y="-36513"/>
              <a:ext cx="20638" cy="117475"/>
            </a:xfrm>
            <a:custGeom>
              <a:avLst/>
              <a:gdLst>
                <a:gd name="T0" fmla="*/ 13 w 26"/>
                <a:gd name="T1" fmla="*/ 24 h 143"/>
                <a:gd name="T2" fmla="*/ 0 w 26"/>
                <a:gd name="T3" fmla="*/ 12 h 143"/>
                <a:gd name="T4" fmla="*/ 13 w 26"/>
                <a:gd name="T5" fmla="*/ 0 h 143"/>
                <a:gd name="T6" fmla="*/ 26 w 26"/>
                <a:gd name="T7" fmla="*/ 12 h 143"/>
                <a:gd name="T8" fmla="*/ 13 w 26"/>
                <a:gd name="T9" fmla="*/ 24 h 143"/>
                <a:gd name="T10" fmla="*/ 4 w 26"/>
                <a:gd name="T11" fmla="*/ 143 h 143"/>
                <a:gd name="T12" fmla="*/ 4 w 26"/>
                <a:gd name="T13" fmla="*/ 44 h 143"/>
                <a:gd name="T14" fmla="*/ 22 w 26"/>
                <a:gd name="T15" fmla="*/ 44 h 143"/>
                <a:gd name="T16" fmla="*/ 22 w 26"/>
                <a:gd name="T17" fmla="*/ 143 h 143"/>
                <a:gd name="T18" fmla="*/ 4 w 26"/>
                <a:gd name="T19"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3">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5" name="Freeform 36">
              <a:extLst>
                <a:ext uri="{FF2B5EF4-FFF2-40B4-BE49-F238E27FC236}">
                  <a16:creationId xmlns:a16="http://schemas.microsoft.com/office/drawing/2014/main" id="{BA0B863B-99FA-4614-A890-EF612AA0C023}"/>
                </a:ext>
              </a:extLst>
            </p:cNvPr>
            <p:cNvSpPr>
              <a:spLocks noEditPoints="1"/>
            </p:cNvSpPr>
            <p:nvPr userDrawn="1"/>
          </p:nvSpPr>
          <p:spPr bwMode="auto">
            <a:xfrm>
              <a:off x="3465513" y="-3175"/>
              <a:ext cx="77788" cy="115888"/>
            </a:xfrm>
            <a:custGeom>
              <a:avLst/>
              <a:gdLst>
                <a:gd name="T0" fmla="*/ 84 w 94"/>
                <a:gd name="T1" fmla="*/ 122 h 138"/>
                <a:gd name="T2" fmla="*/ 44 w 94"/>
                <a:gd name="T3" fmla="*/ 138 h 138"/>
                <a:gd name="T4" fmla="*/ 5 w 94"/>
                <a:gd name="T5" fmla="*/ 126 h 138"/>
                <a:gd name="T6" fmla="*/ 12 w 94"/>
                <a:gd name="T7" fmla="*/ 112 h 138"/>
                <a:gd name="T8" fmla="*/ 43 w 94"/>
                <a:gd name="T9" fmla="*/ 122 h 138"/>
                <a:gd name="T10" fmla="*/ 67 w 94"/>
                <a:gd name="T11" fmla="*/ 113 h 138"/>
                <a:gd name="T12" fmla="*/ 74 w 94"/>
                <a:gd name="T13" fmla="*/ 89 h 138"/>
                <a:gd name="T14" fmla="*/ 74 w 94"/>
                <a:gd name="T15" fmla="*/ 80 h 138"/>
                <a:gd name="T16" fmla="*/ 42 w 94"/>
                <a:gd name="T17" fmla="*/ 99 h 138"/>
                <a:gd name="T18" fmla="*/ 0 w 94"/>
                <a:gd name="T19" fmla="*/ 49 h 138"/>
                <a:gd name="T20" fmla="*/ 43 w 94"/>
                <a:gd name="T21" fmla="*/ 0 h 138"/>
                <a:gd name="T22" fmla="*/ 74 w 94"/>
                <a:gd name="T23" fmla="*/ 18 h 138"/>
                <a:gd name="T24" fmla="*/ 76 w 94"/>
                <a:gd name="T25" fmla="*/ 2 h 138"/>
                <a:gd name="T26" fmla="*/ 94 w 94"/>
                <a:gd name="T27" fmla="*/ 2 h 138"/>
                <a:gd name="T28" fmla="*/ 94 w 94"/>
                <a:gd name="T29" fmla="*/ 82 h 138"/>
                <a:gd name="T30" fmla="*/ 84 w 94"/>
                <a:gd name="T31" fmla="*/ 122 h 138"/>
                <a:gd name="T32" fmla="*/ 48 w 94"/>
                <a:gd name="T33" fmla="*/ 15 h 138"/>
                <a:gd name="T34" fmla="*/ 20 w 94"/>
                <a:gd name="T35" fmla="*/ 49 h 138"/>
                <a:gd name="T36" fmla="*/ 47 w 94"/>
                <a:gd name="T37" fmla="*/ 83 h 138"/>
                <a:gd name="T38" fmla="*/ 75 w 94"/>
                <a:gd name="T39" fmla="*/ 49 h 138"/>
                <a:gd name="T40" fmla="*/ 48 w 94"/>
                <a:gd name="T4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38">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6" name="Freeform 37">
              <a:extLst>
                <a:ext uri="{FF2B5EF4-FFF2-40B4-BE49-F238E27FC236}">
                  <a16:creationId xmlns:a16="http://schemas.microsoft.com/office/drawing/2014/main" id="{8BF3FDF6-9666-4930-96E4-BC4E609DB24D}"/>
                </a:ext>
              </a:extLst>
            </p:cNvPr>
            <p:cNvSpPr>
              <a:spLocks/>
            </p:cNvSpPr>
            <p:nvPr userDrawn="1"/>
          </p:nvSpPr>
          <p:spPr bwMode="auto">
            <a:xfrm>
              <a:off x="3568701" y="-34925"/>
              <a:ext cx="69850" cy="115888"/>
            </a:xfrm>
            <a:custGeom>
              <a:avLst/>
              <a:gdLst>
                <a:gd name="T0" fmla="*/ 66 w 85"/>
                <a:gd name="T1" fmla="*/ 141 h 141"/>
                <a:gd name="T2" fmla="*/ 66 w 85"/>
                <a:gd name="T3" fmla="*/ 82 h 141"/>
                <a:gd name="T4" fmla="*/ 46 w 85"/>
                <a:gd name="T5" fmla="*/ 56 h 141"/>
                <a:gd name="T6" fmla="*/ 19 w 85"/>
                <a:gd name="T7" fmla="*/ 82 h 141"/>
                <a:gd name="T8" fmla="*/ 19 w 85"/>
                <a:gd name="T9" fmla="*/ 141 h 141"/>
                <a:gd name="T10" fmla="*/ 0 w 85"/>
                <a:gd name="T11" fmla="*/ 141 h 141"/>
                <a:gd name="T12" fmla="*/ 0 w 85"/>
                <a:gd name="T13" fmla="*/ 0 h 141"/>
                <a:gd name="T14" fmla="*/ 19 w 85"/>
                <a:gd name="T15" fmla="*/ 0 h 141"/>
                <a:gd name="T16" fmla="*/ 19 w 85"/>
                <a:gd name="T17" fmla="*/ 60 h 141"/>
                <a:gd name="T18" fmla="*/ 52 w 85"/>
                <a:gd name="T19" fmla="*/ 39 h 141"/>
                <a:gd name="T20" fmla="*/ 85 w 85"/>
                <a:gd name="T21" fmla="*/ 77 h 141"/>
                <a:gd name="T22" fmla="*/ 85 w 85"/>
                <a:gd name="T23" fmla="*/ 141 h 141"/>
                <a:gd name="T24" fmla="*/ 66 w 85"/>
                <a:gd name="T25"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41">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7" name="Freeform 38">
              <a:extLst>
                <a:ext uri="{FF2B5EF4-FFF2-40B4-BE49-F238E27FC236}">
                  <a16:creationId xmlns:a16="http://schemas.microsoft.com/office/drawing/2014/main" id="{097DB741-0174-4445-ACF0-2E111BD10440}"/>
                </a:ext>
              </a:extLst>
            </p:cNvPr>
            <p:cNvSpPr>
              <a:spLocks/>
            </p:cNvSpPr>
            <p:nvPr userDrawn="1"/>
          </p:nvSpPr>
          <p:spPr bwMode="auto">
            <a:xfrm>
              <a:off x="3654426" y="-23813"/>
              <a:ext cx="50800" cy="106363"/>
            </a:xfrm>
            <a:custGeom>
              <a:avLst/>
              <a:gdLst>
                <a:gd name="T0" fmla="*/ 33 w 61"/>
                <a:gd name="T1" fmla="*/ 41 h 128"/>
                <a:gd name="T2" fmla="*/ 33 w 61"/>
                <a:gd name="T3" fmla="*/ 92 h 128"/>
                <a:gd name="T4" fmla="*/ 37 w 61"/>
                <a:gd name="T5" fmla="*/ 109 h 128"/>
                <a:gd name="T6" fmla="*/ 47 w 61"/>
                <a:gd name="T7" fmla="*/ 113 h 128"/>
                <a:gd name="T8" fmla="*/ 58 w 61"/>
                <a:gd name="T9" fmla="*/ 111 h 128"/>
                <a:gd name="T10" fmla="*/ 60 w 61"/>
                <a:gd name="T11" fmla="*/ 125 h 128"/>
                <a:gd name="T12" fmla="*/ 42 w 61"/>
                <a:gd name="T13" fmla="*/ 128 h 128"/>
                <a:gd name="T14" fmla="*/ 21 w 61"/>
                <a:gd name="T15" fmla="*/ 121 h 128"/>
                <a:gd name="T16" fmla="*/ 15 w 61"/>
                <a:gd name="T17" fmla="*/ 95 h 128"/>
                <a:gd name="T18" fmla="*/ 15 w 61"/>
                <a:gd name="T19" fmla="*/ 41 h 128"/>
                <a:gd name="T20" fmla="*/ 0 w 61"/>
                <a:gd name="T21" fmla="*/ 41 h 128"/>
                <a:gd name="T22" fmla="*/ 0 w 61"/>
                <a:gd name="T23" fmla="*/ 27 h 128"/>
                <a:gd name="T24" fmla="*/ 14 w 61"/>
                <a:gd name="T25" fmla="*/ 27 h 128"/>
                <a:gd name="T26" fmla="*/ 16 w 61"/>
                <a:gd name="T27" fmla="*/ 0 h 128"/>
                <a:gd name="T28" fmla="*/ 33 w 61"/>
                <a:gd name="T29" fmla="*/ 0 h 128"/>
                <a:gd name="T30" fmla="*/ 33 w 61"/>
                <a:gd name="T31" fmla="*/ 27 h 128"/>
                <a:gd name="T32" fmla="*/ 61 w 61"/>
                <a:gd name="T33" fmla="*/ 27 h 128"/>
                <a:gd name="T34" fmla="*/ 61 w 61"/>
                <a:gd name="T35" fmla="*/ 41 h 128"/>
                <a:gd name="T36" fmla="*/ 33 w 61"/>
                <a:gd name="T37" fmla="*/ 4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8" name="Freeform 39">
              <a:extLst>
                <a:ext uri="{FF2B5EF4-FFF2-40B4-BE49-F238E27FC236}">
                  <a16:creationId xmlns:a16="http://schemas.microsoft.com/office/drawing/2014/main" id="{5339DFA6-7C0F-49F2-B455-8F6C2763AFB1}"/>
                </a:ext>
              </a:extLst>
            </p:cNvPr>
            <p:cNvSpPr>
              <a:spLocks/>
            </p:cNvSpPr>
            <p:nvPr userDrawn="1"/>
          </p:nvSpPr>
          <p:spPr bwMode="auto">
            <a:xfrm>
              <a:off x="3711576" y="-3175"/>
              <a:ext cx="63500" cy="85725"/>
            </a:xfrm>
            <a:custGeom>
              <a:avLst/>
              <a:gdLst>
                <a:gd name="T0" fmla="*/ 68 w 78"/>
                <a:gd name="T1" fmla="*/ 94 h 103"/>
                <a:gd name="T2" fmla="*/ 39 w 78"/>
                <a:gd name="T3" fmla="*/ 103 h 103"/>
                <a:gd name="T4" fmla="*/ 0 w 78"/>
                <a:gd name="T5" fmla="*/ 86 h 103"/>
                <a:gd name="T6" fmla="*/ 10 w 78"/>
                <a:gd name="T7" fmla="*/ 74 h 103"/>
                <a:gd name="T8" fmla="*/ 40 w 78"/>
                <a:gd name="T9" fmla="*/ 88 h 103"/>
                <a:gd name="T10" fmla="*/ 59 w 78"/>
                <a:gd name="T11" fmla="*/ 75 h 103"/>
                <a:gd name="T12" fmla="*/ 43 w 78"/>
                <a:gd name="T13" fmla="*/ 61 h 103"/>
                <a:gd name="T14" fmla="*/ 25 w 78"/>
                <a:gd name="T15" fmla="*/ 55 h 103"/>
                <a:gd name="T16" fmla="*/ 5 w 78"/>
                <a:gd name="T17" fmla="*/ 29 h 103"/>
                <a:gd name="T18" fmla="*/ 42 w 78"/>
                <a:gd name="T19" fmla="*/ 0 h 103"/>
                <a:gd name="T20" fmla="*/ 77 w 78"/>
                <a:gd name="T21" fmla="*/ 13 h 103"/>
                <a:gd name="T22" fmla="*/ 68 w 78"/>
                <a:gd name="T23" fmla="*/ 26 h 103"/>
                <a:gd name="T24" fmla="*/ 42 w 78"/>
                <a:gd name="T25" fmla="*/ 15 h 103"/>
                <a:gd name="T26" fmla="*/ 23 w 78"/>
                <a:gd name="T27" fmla="*/ 27 h 103"/>
                <a:gd name="T28" fmla="*/ 39 w 78"/>
                <a:gd name="T29" fmla="*/ 41 h 103"/>
                <a:gd name="T30" fmla="*/ 58 w 78"/>
                <a:gd name="T31" fmla="*/ 47 h 103"/>
                <a:gd name="T32" fmla="*/ 78 w 78"/>
                <a:gd name="T33" fmla="*/ 72 h 103"/>
                <a:gd name="T34" fmla="*/ 68 w 78"/>
                <a:gd name="T35"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03">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9" name="Freeform 40">
              <a:extLst>
                <a:ext uri="{FF2B5EF4-FFF2-40B4-BE49-F238E27FC236}">
                  <a16:creationId xmlns:a16="http://schemas.microsoft.com/office/drawing/2014/main" id="{0EB02563-F1E0-4B91-8A08-45117DF2EC99}"/>
                </a:ext>
              </a:extLst>
            </p:cNvPr>
            <p:cNvSpPr>
              <a:spLocks noEditPoints="1"/>
            </p:cNvSpPr>
            <p:nvPr userDrawn="1"/>
          </p:nvSpPr>
          <p:spPr bwMode="auto">
            <a:xfrm>
              <a:off x="2498726" y="157163"/>
              <a:ext cx="93663" cy="112713"/>
            </a:xfrm>
            <a:custGeom>
              <a:avLst/>
              <a:gdLst>
                <a:gd name="T0" fmla="*/ 92 w 113"/>
                <a:gd name="T1" fmla="*/ 119 h 136"/>
                <a:gd name="T2" fmla="*/ 45 w 113"/>
                <a:gd name="T3" fmla="*/ 136 h 136"/>
                <a:gd name="T4" fmla="*/ 0 w 113"/>
                <a:gd name="T5" fmla="*/ 136 h 136"/>
                <a:gd name="T6" fmla="*/ 0 w 113"/>
                <a:gd name="T7" fmla="*/ 0 h 136"/>
                <a:gd name="T8" fmla="*/ 45 w 113"/>
                <a:gd name="T9" fmla="*/ 0 h 136"/>
                <a:gd name="T10" fmla="*/ 92 w 113"/>
                <a:gd name="T11" fmla="*/ 16 h 136"/>
                <a:gd name="T12" fmla="*/ 113 w 113"/>
                <a:gd name="T13" fmla="*/ 68 h 136"/>
                <a:gd name="T14" fmla="*/ 92 w 113"/>
                <a:gd name="T15" fmla="*/ 119 h 136"/>
                <a:gd name="T16" fmla="*/ 78 w 113"/>
                <a:gd name="T17" fmla="*/ 28 h 136"/>
                <a:gd name="T18" fmla="*/ 45 w 113"/>
                <a:gd name="T19" fmla="*/ 15 h 136"/>
                <a:gd name="T20" fmla="*/ 20 w 113"/>
                <a:gd name="T21" fmla="*/ 15 h 136"/>
                <a:gd name="T22" fmla="*/ 20 w 113"/>
                <a:gd name="T23" fmla="*/ 119 h 136"/>
                <a:gd name="T24" fmla="*/ 45 w 113"/>
                <a:gd name="T25" fmla="*/ 119 h 136"/>
                <a:gd name="T26" fmla="*/ 78 w 113"/>
                <a:gd name="T27" fmla="*/ 107 h 136"/>
                <a:gd name="T28" fmla="*/ 92 w 113"/>
                <a:gd name="T29" fmla="*/ 68 h 136"/>
                <a:gd name="T30" fmla="*/ 78 w 113"/>
                <a:gd name="T31" fmla="*/ 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6">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0" name="Freeform 41">
              <a:extLst>
                <a:ext uri="{FF2B5EF4-FFF2-40B4-BE49-F238E27FC236}">
                  <a16:creationId xmlns:a16="http://schemas.microsoft.com/office/drawing/2014/main" id="{906C1324-2438-4CB8-B14E-FFDF0537B305}"/>
                </a:ext>
              </a:extLst>
            </p:cNvPr>
            <p:cNvSpPr>
              <a:spLocks noEditPoints="1"/>
            </p:cNvSpPr>
            <p:nvPr userDrawn="1"/>
          </p:nvSpPr>
          <p:spPr bwMode="auto">
            <a:xfrm>
              <a:off x="2605088"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1" name="Rectangle 42">
              <a:extLst>
                <a:ext uri="{FF2B5EF4-FFF2-40B4-BE49-F238E27FC236}">
                  <a16:creationId xmlns:a16="http://schemas.microsoft.com/office/drawing/2014/main" id="{BEAF57B2-015F-40B8-AF84-515E59FF7B13}"/>
                </a:ext>
              </a:extLst>
            </p:cNvPr>
            <p:cNvSpPr>
              <a:spLocks noChangeArrowheads="1"/>
            </p:cNvSpPr>
            <p:nvPr userDrawn="1"/>
          </p:nvSpPr>
          <p:spPr bwMode="auto">
            <a:xfrm>
              <a:off x="2697163" y="153988"/>
              <a:ext cx="15875"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2" name="Freeform 43">
              <a:extLst>
                <a:ext uri="{FF2B5EF4-FFF2-40B4-BE49-F238E27FC236}">
                  <a16:creationId xmlns:a16="http://schemas.microsoft.com/office/drawing/2014/main" id="{CF6638C6-5E94-43FF-B8CB-2E4C6C897571}"/>
                </a:ext>
              </a:extLst>
            </p:cNvPr>
            <p:cNvSpPr>
              <a:spLocks noEditPoints="1"/>
            </p:cNvSpPr>
            <p:nvPr userDrawn="1"/>
          </p:nvSpPr>
          <p:spPr bwMode="auto">
            <a:xfrm>
              <a:off x="2736851" y="150813"/>
              <a:ext cx="20638" cy="119063"/>
            </a:xfrm>
            <a:custGeom>
              <a:avLst/>
              <a:gdLst>
                <a:gd name="T0" fmla="*/ 12 w 25"/>
                <a:gd name="T1" fmla="*/ 25 h 144"/>
                <a:gd name="T2" fmla="*/ 0 w 25"/>
                <a:gd name="T3" fmla="*/ 13 h 144"/>
                <a:gd name="T4" fmla="*/ 12 w 25"/>
                <a:gd name="T5" fmla="*/ 0 h 144"/>
                <a:gd name="T6" fmla="*/ 25 w 25"/>
                <a:gd name="T7" fmla="*/ 12 h 144"/>
                <a:gd name="T8" fmla="*/ 12 w 25"/>
                <a:gd name="T9" fmla="*/ 25 h 144"/>
                <a:gd name="T10" fmla="*/ 3 w 25"/>
                <a:gd name="T11" fmla="*/ 144 h 144"/>
                <a:gd name="T12" fmla="*/ 3 w 25"/>
                <a:gd name="T13" fmla="*/ 45 h 144"/>
                <a:gd name="T14" fmla="*/ 22 w 25"/>
                <a:gd name="T15" fmla="*/ 45 h 144"/>
                <a:gd name="T16" fmla="*/ 22 w 25"/>
                <a:gd name="T17" fmla="*/ 144 h 144"/>
                <a:gd name="T18" fmla="*/ 3 w 25"/>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44">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3" name="Freeform 44">
              <a:extLst>
                <a:ext uri="{FF2B5EF4-FFF2-40B4-BE49-F238E27FC236}">
                  <a16:creationId xmlns:a16="http://schemas.microsoft.com/office/drawing/2014/main" id="{E43F4615-1DA6-4F95-A77B-12A91752972F}"/>
                </a:ext>
              </a:extLst>
            </p:cNvPr>
            <p:cNvSpPr>
              <a:spLocks/>
            </p:cNvSpPr>
            <p:nvPr userDrawn="1"/>
          </p:nvSpPr>
          <p:spPr bwMode="auto">
            <a:xfrm>
              <a:off x="2768601" y="188913"/>
              <a:ext cx="79375" cy="80963"/>
            </a:xfrm>
            <a:custGeom>
              <a:avLst/>
              <a:gdLst>
                <a:gd name="T0" fmla="*/ 30 w 50"/>
                <a:gd name="T1" fmla="*/ 51 h 51"/>
                <a:gd name="T2" fmla="*/ 19 w 50"/>
                <a:gd name="T3" fmla="*/ 51 h 51"/>
                <a:gd name="T4" fmla="*/ 0 w 50"/>
                <a:gd name="T5" fmla="*/ 0 h 51"/>
                <a:gd name="T6" fmla="*/ 10 w 50"/>
                <a:gd name="T7" fmla="*/ 0 h 51"/>
                <a:gd name="T8" fmla="*/ 25 w 50"/>
                <a:gd name="T9" fmla="*/ 41 h 51"/>
                <a:gd name="T10" fmla="*/ 39 w 50"/>
                <a:gd name="T11" fmla="*/ 0 h 51"/>
                <a:gd name="T12" fmla="*/ 50 w 50"/>
                <a:gd name="T13" fmla="*/ 0 h 51"/>
                <a:gd name="T14" fmla="*/ 30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0" y="51"/>
                  </a:moveTo>
                  <a:lnTo>
                    <a:pt x="19" y="51"/>
                  </a:lnTo>
                  <a:lnTo>
                    <a:pt x="0" y="0"/>
                  </a:lnTo>
                  <a:lnTo>
                    <a:pt x="10" y="0"/>
                  </a:lnTo>
                  <a:lnTo>
                    <a:pt x="25" y="41"/>
                  </a:lnTo>
                  <a:lnTo>
                    <a:pt x="39" y="0"/>
                  </a:lnTo>
                  <a:lnTo>
                    <a:pt x="50" y="0"/>
                  </a:lnTo>
                  <a:lnTo>
                    <a:pt x="30"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4" name="Freeform 45">
              <a:extLst>
                <a:ext uri="{FF2B5EF4-FFF2-40B4-BE49-F238E27FC236}">
                  <a16:creationId xmlns:a16="http://schemas.microsoft.com/office/drawing/2014/main" id="{A31BF1F7-BE07-47E9-94AB-5CCD46FF8A3F}"/>
                </a:ext>
              </a:extLst>
            </p:cNvPr>
            <p:cNvSpPr>
              <a:spLocks noEditPoints="1"/>
            </p:cNvSpPr>
            <p:nvPr userDrawn="1"/>
          </p:nvSpPr>
          <p:spPr bwMode="auto">
            <a:xfrm>
              <a:off x="28559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5" name="Freeform 46">
              <a:extLst>
                <a:ext uri="{FF2B5EF4-FFF2-40B4-BE49-F238E27FC236}">
                  <a16:creationId xmlns:a16="http://schemas.microsoft.com/office/drawing/2014/main" id="{3A22ADA2-4714-4C31-B6E5-7A6DE6B2A6E3}"/>
                </a:ext>
              </a:extLst>
            </p:cNvPr>
            <p:cNvSpPr>
              <a:spLocks/>
            </p:cNvSpPr>
            <p:nvPr userDrawn="1"/>
          </p:nvSpPr>
          <p:spPr bwMode="auto">
            <a:xfrm>
              <a:off x="2947988" y="185738"/>
              <a:ext cx="47625"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6" name="Freeform 47">
              <a:extLst>
                <a:ext uri="{FF2B5EF4-FFF2-40B4-BE49-F238E27FC236}">
                  <a16:creationId xmlns:a16="http://schemas.microsoft.com/office/drawing/2014/main" id="{C31B1364-FEB4-4067-808C-3AB6A9DBEC06}"/>
                </a:ext>
              </a:extLst>
            </p:cNvPr>
            <p:cNvSpPr>
              <a:spLocks noEditPoints="1"/>
            </p:cNvSpPr>
            <p:nvPr userDrawn="1"/>
          </p:nvSpPr>
          <p:spPr bwMode="auto">
            <a:xfrm>
              <a:off x="2998788" y="185738"/>
              <a:ext cx="74613" cy="85725"/>
            </a:xfrm>
            <a:custGeom>
              <a:avLst/>
              <a:gdLst>
                <a:gd name="T0" fmla="*/ 20 w 90"/>
                <a:gd name="T1" fmla="*/ 56 h 103"/>
                <a:gd name="T2" fmla="*/ 49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7" name="Freeform 48">
              <a:extLst>
                <a:ext uri="{FF2B5EF4-FFF2-40B4-BE49-F238E27FC236}">
                  <a16:creationId xmlns:a16="http://schemas.microsoft.com/office/drawing/2014/main" id="{0058F51C-6920-4633-BD74-B7B7F9115418}"/>
                </a:ext>
              </a:extLst>
            </p:cNvPr>
            <p:cNvSpPr>
              <a:spLocks noEditPoints="1"/>
            </p:cNvSpPr>
            <p:nvPr userDrawn="1"/>
          </p:nvSpPr>
          <p:spPr bwMode="auto">
            <a:xfrm>
              <a:off x="3084513" y="153988"/>
              <a:ext cx="77788" cy="117475"/>
            </a:xfrm>
            <a:custGeom>
              <a:avLst/>
              <a:gdLst>
                <a:gd name="T0" fmla="*/ 78 w 94"/>
                <a:gd name="T1" fmla="*/ 141 h 143"/>
                <a:gd name="T2" fmla="*/ 75 w 94"/>
                <a:gd name="T3" fmla="*/ 125 h 143"/>
                <a:gd name="T4" fmla="*/ 42 w 94"/>
                <a:gd name="T5" fmla="*/ 143 h 143"/>
                <a:gd name="T6" fmla="*/ 0 w 94"/>
                <a:gd name="T7" fmla="*/ 91 h 143"/>
                <a:gd name="T8" fmla="*/ 44 w 94"/>
                <a:gd name="T9" fmla="*/ 40 h 143"/>
                <a:gd name="T10" fmla="*/ 75 w 94"/>
                <a:gd name="T11" fmla="*/ 58 h 143"/>
                <a:gd name="T12" fmla="*/ 75 w 94"/>
                <a:gd name="T13" fmla="*/ 0 h 143"/>
                <a:gd name="T14" fmla="*/ 94 w 94"/>
                <a:gd name="T15" fmla="*/ 0 h 143"/>
                <a:gd name="T16" fmla="*/ 94 w 94"/>
                <a:gd name="T17" fmla="*/ 141 h 143"/>
                <a:gd name="T18" fmla="*/ 78 w 94"/>
                <a:gd name="T19" fmla="*/ 141 h 143"/>
                <a:gd name="T20" fmla="*/ 48 w 94"/>
                <a:gd name="T21" fmla="*/ 54 h 143"/>
                <a:gd name="T22" fmla="*/ 19 w 94"/>
                <a:gd name="T23" fmla="*/ 90 h 143"/>
                <a:gd name="T24" fmla="*/ 47 w 94"/>
                <a:gd name="T25" fmla="*/ 127 h 143"/>
                <a:gd name="T26" fmla="*/ 75 w 94"/>
                <a:gd name="T27" fmla="*/ 90 h 143"/>
                <a:gd name="T28" fmla="*/ 48 w 94"/>
                <a:gd name="T29"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43">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8" name="Freeform 49">
              <a:extLst>
                <a:ext uri="{FF2B5EF4-FFF2-40B4-BE49-F238E27FC236}">
                  <a16:creationId xmlns:a16="http://schemas.microsoft.com/office/drawing/2014/main" id="{0E426658-42CE-4CFA-9C79-3A40251C8AD6}"/>
                </a:ext>
              </a:extLst>
            </p:cNvPr>
            <p:cNvSpPr>
              <a:spLocks/>
            </p:cNvSpPr>
            <p:nvPr userDrawn="1"/>
          </p:nvSpPr>
          <p:spPr bwMode="auto">
            <a:xfrm>
              <a:off x="3209926" y="152400"/>
              <a:ext cx="53975" cy="117475"/>
            </a:xfrm>
            <a:custGeom>
              <a:avLst/>
              <a:gdLst>
                <a:gd name="T0" fmla="*/ 61 w 64"/>
                <a:gd name="T1" fmla="*/ 18 h 142"/>
                <a:gd name="T2" fmla="*/ 49 w 64"/>
                <a:gd name="T3" fmla="*/ 15 h 142"/>
                <a:gd name="T4" fmla="*/ 36 w 64"/>
                <a:gd name="T5" fmla="*/ 21 h 142"/>
                <a:gd name="T6" fmla="*/ 34 w 64"/>
                <a:gd name="T7" fmla="*/ 35 h 142"/>
                <a:gd name="T8" fmla="*/ 34 w 64"/>
                <a:gd name="T9" fmla="*/ 43 h 142"/>
                <a:gd name="T10" fmla="*/ 59 w 64"/>
                <a:gd name="T11" fmla="*/ 43 h 142"/>
                <a:gd name="T12" fmla="*/ 59 w 64"/>
                <a:gd name="T13" fmla="*/ 57 h 142"/>
                <a:gd name="T14" fmla="*/ 34 w 64"/>
                <a:gd name="T15" fmla="*/ 57 h 142"/>
                <a:gd name="T16" fmla="*/ 34 w 64"/>
                <a:gd name="T17" fmla="*/ 142 h 142"/>
                <a:gd name="T18" fmla="*/ 15 w 64"/>
                <a:gd name="T19" fmla="*/ 142 h 142"/>
                <a:gd name="T20" fmla="*/ 15 w 64"/>
                <a:gd name="T21" fmla="*/ 57 h 142"/>
                <a:gd name="T22" fmla="*/ 0 w 64"/>
                <a:gd name="T23" fmla="*/ 57 h 142"/>
                <a:gd name="T24" fmla="*/ 0 w 64"/>
                <a:gd name="T25" fmla="*/ 43 h 142"/>
                <a:gd name="T26" fmla="*/ 15 w 64"/>
                <a:gd name="T27" fmla="*/ 43 h 142"/>
                <a:gd name="T28" fmla="*/ 15 w 64"/>
                <a:gd name="T29" fmla="*/ 32 h 142"/>
                <a:gd name="T30" fmla="*/ 22 w 64"/>
                <a:gd name="T31" fmla="*/ 9 h 142"/>
                <a:gd name="T32" fmla="*/ 45 w 64"/>
                <a:gd name="T33" fmla="*/ 0 h 142"/>
                <a:gd name="T34" fmla="*/ 64 w 64"/>
                <a:gd name="T35" fmla="*/ 4 h 142"/>
                <a:gd name="T36" fmla="*/ 61 w 64"/>
                <a:gd name="T37" fmla="*/ 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42">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9" name="Freeform 50">
              <a:extLst>
                <a:ext uri="{FF2B5EF4-FFF2-40B4-BE49-F238E27FC236}">
                  <a16:creationId xmlns:a16="http://schemas.microsoft.com/office/drawing/2014/main" id="{8B1D0F47-BA80-466B-890A-7AFAA099276F}"/>
                </a:ext>
              </a:extLst>
            </p:cNvPr>
            <p:cNvSpPr>
              <a:spLocks/>
            </p:cNvSpPr>
            <p:nvPr userDrawn="1"/>
          </p:nvSpPr>
          <p:spPr bwMode="auto">
            <a:xfrm>
              <a:off x="3270251" y="185738"/>
              <a:ext cx="46038" cy="84138"/>
            </a:xfrm>
            <a:custGeom>
              <a:avLst/>
              <a:gdLst>
                <a:gd name="T0" fmla="*/ 53 w 56"/>
                <a:gd name="T1" fmla="*/ 19 h 101"/>
                <a:gd name="T2" fmla="*/ 46 w 56"/>
                <a:gd name="T3" fmla="*/ 18 h 101"/>
                <a:gd name="T4" fmla="*/ 32 w 56"/>
                <a:gd name="T5" fmla="*/ 22 h 101"/>
                <a:gd name="T6" fmla="*/ 18 w 56"/>
                <a:gd name="T7" fmla="*/ 45 h 101"/>
                <a:gd name="T8" fmla="*/ 18 w 56"/>
                <a:gd name="T9" fmla="*/ 101 h 101"/>
                <a:gd name="T10" fmla="*/ 0 w 56"/>
                <a:gd name="T11" fmla="*/ 101 h 101"/>
                <a:gd name="T12" fmla="*/ 0 w 56"/>
                <a:gd name="T13" fmla="*/ 2 h 101"/>
                <a:gd name="T14" fmla="*/ 17 w 56"/>
                <a:gd name="T15" fmla="*/ 2 h 101"/>
                <a:gd name="T16" fmla="*/ 18 w 56"/>
                <a:gd name="T17" fmla="*/ 21 h 101"/>
                <a:gd name="T18" fmla="*/ 48 w 56"/>
                <a:gd name="T19" fmla="*/ 0 h 101"/>
                <a:gd name="T20" fmla="*/ 56 w 56"/>
                <a:gd name="T21" fmla="*/ 1 h 101"/>
                <a:gd name="T22" fmla="*/ 53 w 56"/>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1">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0" name="Freeform 51">
              <a:extLst>
                <a:ext uri="{FF2B5EF4-FFF2-40B4-BE49-F238E27FC236}">
                  <a16:creationId xmlns:a16="http://schemas.microsoft.com/office/drawing/2014/main" id="{9CC49CFE-C30A-45D7-9150-7EE856DA7C2E}"/>
                </a:ext>
              </a:extLst>
            </p:cNvPr>
            <p:cNvSpPr>
              <a:spLocks noEditPoints="1"/>
            </p:cNvSpPr>
            <p:nvPr userDrawn="1"/>
          </p:nvSpPr>
          <p:spPr bwMode="auto">
            <a:xfrm>
              <a:off x="3321051" y="185738"/>
              <a:ext cx="79375" cy="85725"/>
            </a:xfrm>
            <a:custGeom>
              <a:avLst/>
              <a:gdLst>
                <a:gd name="T0" fmla="*/ 48 w 96"/>
                <a:gd name="T1" fmla="*/ 102 h 102"/>
                <a:gd name="T2" fmla="*/ 0 w 96"/>
                <a:gd name="T3" fmla="*/ 51 h 102"/>
                <a:gd name="T4" fmla="*/ 48 w 96"/>
                <a:gd name="T5" fmla="*/ 0 h 102"/>
                <a:gd name="T6" fmla="*/ 96 w 96"/>
                <a:gd name="T7" fmla="*/ 51 h 102"/>
                <a:gd name="T8" fmla="*/ 48 w 96"/>
                <a:gd name="T9" fmla="*/ 102 h 102"/>
                <a:gd name="T10" fmla="*/ 48 w 96"/>
                <a:gd name="T11" fmla="*/ 14 h 102"/>
                <a:gd name="T12" fmla="*/ 20 w 96"/>
                <a:gd name="T13" fmla="*/ 51 h 102"/>
                <a:gd name="T14" fmla="*/ 48 w 96"/>
                <a:gd name="T15" fmla="*/ 88 h 102"/>
                <a:gd name="T16" fmla="*/ 77 w 96"/>
                <a:gd name="T17" fmla="*/ 51 h 102"/>
                <a:gd name="T18" fmla="*/ 48 w 96"/>
                <a:gd name="T1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2">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1" name="Freeform 52">
              <a:extLst>
                <a:ext uri="{FF2B5EF4-FFF2-40B4-BE49-F238E27FC236}">
                  <a16:creationId xmlns:a16="http://schemas.microsoft.com/office/drawing/2014/main" id="{A40FE52E-7390-4224-981F-5B9B6DC75BAE}"/>
                </a:ext>
              </a:extLst>
            </p:cNvPr>
            <p:cNvSpPr>
              <a:spLocks/>
            </p:cNvSpPr>
            <p:nvPr userDrawn="1"/>
          </p:nvSpPr>
          <p:spPr bwMode="auto">
            <a:xfrm>
              <a:off x="3419476" y="185738"/>
              <a:ext cx="117475" cy="84138"/>
            </a:xfrm>
            <a:custGeom>
              <a:avLst/>
              <a:gdLst>
                <a:gd name="T0" fmla="*/ 123 w 142"/>
                <a:gd name="T1" fmla="*/ 101 h 101"/>
                <a:gd name="T2" fmla="*/ 123 w 142"/>
                <a:gd name="T3" fmla="*/ 39 h 101"/>
                <a:gd name="T4" fmla="*/ 106 w 142"/>
                <a:gd name="T5" fmla="*/ 16 h 101"/>
                <a:gd name="T6" fmla="*/ 80 w 142"/>
                <a:gd name="T7" fmla="*/ 41 h 101"/>
                <a:gd name="T8" fmla="*/ 80 w 142"/>
                <a:gd name="T9" fmla="*/ 101 h 101"/>
                <a:gd name="T10" fmla="*/ 62 w 142"/>
                <a:gd name="T11" fmla="*/ 101 h 101"/>
                <a:gd name="T12" fmla="*/ 62 w 142"/>
                <a:gd name="T13" fmla="*/ 39 h 101"/>
                <a:gd name="T14" fmla="*/ 44 w 142"/>
                <a:gd name="T15" fmla="*/ 16 h 101"/>
                <a:gd name="T16" fmla="*/ 19 w 142"/>
                <a:gd name="T17" fmla="*/ 41 h 101"/>
                <a:gd name="T18" fmla="*/ 19 w 142"/>
                <a:gd name="T19" fmla="*/ 101 h 101"/>
                <a:gd name="T20" fmla="*/ 0 w 142"/>
                <a:gd name="T21" fmla="*/ 101 h 101"/>
                <a:gd name="T22" fmla="*/ 0 w 142"/>
                <a:gd name="T23" fmla="*/ 2 h 101"/>
                <a:gd name="T24" fmla="*/ 18 w 142"/>
                <a:gd name="T25" fmla="*/ 2 h 101"/>
                <a:gd name="T26" fmla="*/ 19 w 142"/>
                <a:gd name="T27" fmla="*/ 20 h 101"/>
                <a:gd name="T28" fmla="*/ 51 w 142"/>
                <a:gd name="T29" fmla="*/ 0 h 101"/>
                <a:gd name="T30" fmla="*/ 79 w 142"/>
                <a:gd name="T31" fmla="*/ 21 h 101"/>
                <a:gd name="T32" fmla="*/ 112 w 142"/>
                <a:gd name="T33" fmla="*/ 0 h 101"/>
                <a:gd name="T34" fmla="*/ 142 w 142"/>
                <a:gd name="T35" fmla="*/ 34 h 101"/>
                <a:gd name="T36" fmla="*/ 142 w 142"/>
                <a:gd name="T37" fmla="*/ 101 h 101"/>
                <a:gd name="T38" fmla="*/ 123 w 142"/>
                <a:gd name="T3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01">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2" name="Freeform 53">
              <a:extLst>
                <a:ext uri="{FF2B5EF4-FFF2-40B4-BE49-F238E27FC236}">
                  <a16:creationId xmlns:a16="http://schemas.microsoft.com/office/drawing/2014/main" id="{225F0FE3-9380-41E3-A971-A1DC24E451B0}"/>
                </a:ext>
              </a:extLst>
            </p:cNvPr>
            <p:cNvSpPr>
              <a:spLocks/>
            </p:cNvSpPr>
            <p:nvPr userDrawn="1"/>
          </p:nvSpPr>
          <p:spPr bwMode="auto">
            <a:xfrm>
              <a:off x="3594101" y="157163"/>
              <a:ext cx="69850" cy="112713"/>
            </a:xfrm>
            <a:custGeom>
              <a:avLst/>
              <a:gdLst>
                <a:gd name="T0" fmla="*/ 0 w 44"/>
                <a:gd name="T1" fmla="*/ 71 h 71"/>
                <a:gd name="T2" fmla="*/ 0 w 44"/>
                <a:gd name="T3" fmla="*/ 0 h 71"/>
                <a:gd name="T4" fmla="*/ 43 w 44"/>
                <a:gd name="T5" fmla="*/ 0 h 71"/>
                <a:gd name="T6" fmla="*/ 43 w 44"/>
                <a:gd name="T7" fmla="*/ 8 h 71"/>
                <a:gd name="T8" fmla="*/ 10 w 44"/>
                <a:gd name="T9" fmla="*/ 8 h 71"/>
                <a:gd name="T10" fmla="*/ 10 w 44"/>
                <a:gd name="T11" fmla="*/ 29 h 71"/>
                <a:gd name="T12" fmla="*/ 41 w 44"/>
                <a:gd name="T13" fmla="*/ 29 h 71"/>
                <a:gd name="T14" fmla="*/ 41 w 44"/>
                <a:gd name="T15" fmla="*/ 38 h 71"/>
                <a:gd name="T16" fmla="*/ 10 w 44"/>
                <a:gd name="T17" fmla="*/ 38 h 71"/>
                <a:gd name="T18" fmla="*/ 10 w 44"/>
                <a:gd name="T19" fmla="*/ 62 h 71"/>
                <a:gd name="T20" fmla="*/ 44 w 44"/>
                <a:gd name="T21" fmla="*/ 62 h 71"/>
                <a:gd name="T22" fmla="*/ 44 w 44"/>
                <a:gd name="T23" fmla="*/ 71 h 71"/>
                <a:gd name="T24" fmla="*/ 0 w 44"/>
                <a:gd name="T25" fmla="*/ 71 h 71"/>
                <a:gd name="T26" fmla="*/ 0 w 44"/>
                <a:gd name="T2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71">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3" name="Freeform 54">
              <a:extLst>
                <a:ext uri="{FF2B5EF4-FFF2-40B4-BE49-F238E27FC236}">
                  <a16:creationId xmlns:a16="http://schemas.microsoft.com/office/drawing/2014/main" id="{6AA00411-4F40-4847-97A9-4AB47DD95393}"/>
                </a:ext>
              </a:extLst>
            </p:cNvPr>
            <p:cNvSpPr>
              <a:spLocks/>
            </p:cNvSpPr>
            <p:nvPr userDrawn="1"/>
          </p:nvSpPr>
          <p:spPr bwMode="auto">
            <a:xfrm>
              <a:off x="3671888" y="188913"/>
              <a:ext cx="77788" cy="80963"/>
            </a:xfrm>
            <a:custGeom>
              <a:avLst/>
              <a:gdLst>
                <a:gd name="T0" fmla="*/ 38 w 49"/>
                <a:gd name="T1" fmla="*/ 51 h 51"/>
                <a:gd name="T2" fmla="*/ 24 w 49"/>
                <a:gd name="T3" fmla="*/ 30 h 51"/>
                <a:gd name="T4" fmla="*/ 11 w 49"/>
                <a:gd name="T5" fmla="*/ 51 h 51"/>
                <a:gd name="T6" fmla="*/ 0 w 49"/>
                <a:gd name="T7" fmla="*/ 51 h 51"/>
                <a:gd name="T8" fmla="*/ 18 w 49"/>
                <a:gd name="T9" fmla="*/ 25 h 51"/>
                <a:gd name="T10" fmla="*/ 1 w 49"/>
                <a:gd name="T11" fmla="*/ 0 h 51"/>
                <a:gd name="T12" fmla="*/ 12 w 49"/>
                <a:gd name="T13" fmla="*/ 0 h 51"/>
                <a:gd name="T14" fmla="*/ 25 w 49"/>
                <a:gd name="T15" fmla="*/ 19 h 51"/>
                <a:gd name="T16" fmla="*/ 37 w 49"/>
                <a:gd name="T17" fmla="*/ 0 h 51"/>
                <a:gd name="T18" fmla="*/ 48 w 49"/>
                <a:gd name="T19" fmla="*/ 0 h 51"/>
                <a:gd name="T20" fmla="*/ 30 w 49"/>
                <a:gd name="T21" fmla="*/ 25 h 51"/>
                <a:gd name="T22" fmla="*/ 49 w 49"/>
                <a:gd name="T23" fmla="*/ 51 h 51"/>
                <a:gd name="T24" fmla="*/ 38 w 49"/>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4" name="Freeform 55">
              <a:extLst>
                <a:ext uri="{FF2B5EF4-FFF2-40B4-BE49-F238E27FC236}">
                  <a16:creationId xmlns:a16="http://schemas.microsoft.com/office/drawing/2014/main" id="{5C5F2C34-52CC-46A3-8253-9C9F98D87E30}"/>
                </a:ext>
              </a:extLst>
            </p:cNvPr>
            <p:cNvSpPr>
              <a:spLocks noEditPoints="1"/>
            </p:cNvSpPr>
            <p:nvPr userDrawn="1"/>
          </p:nvSpPr>
          <p:spPr bwMode="auto">
            <a:xfrm>
              <a:off x="3763963" y="185738"/>
              <a:ext cx="77788" cy="114300"/>
            </a:xfrm>
            <a:custGeom>
              <a:avLst/>
              <a:gdLst>
                <a:gd name="T0" fmla="*/ 49 w 94"/>
                <a:gd name="T1" fmla="*/ 102 h 136"/>
                <a:gd name="T2" fmla="*/ 18 w 94"/>
                <a:gd name="T3" fmla="*/ 85 h 136"/>
                <a:gd name="T4" fmla="*/ 18 w 94"/>
                <a:gd name="T5" fmla="*/ 136 h 136"/>
                <a:gd name="T6" fmla="*/ 0 w 94"/>
                <a:gd name="T7" fmla="*/ 136 h 136"/>
                <a:gd name="T8" fmla="*/ 0 w 94"/>
                <a:gd name="T9" fmla="*/ 1 h 136"/>
                <a:gd name="T10" fmla="*/ 17 w 94"/>
                <a:gd name="T11" fmla="*/ 1 h 136"/>
                <a:gd name="T12" fmla="*/ 18 w 94"/>
                <a:gd name="T13" fmla="*/ 17 h 136"/>
                <a:gd name="T14" fmla="*/ 51 w 94"/>
                <a:gd name="T15" fmla="*/ 0 h 136"/>
                <a:gd name="T16" fmla="*/ 94 w 94"/>
                <a:gd name="T17" fmla="*/ 51 h 136"/>
                <a:gd name="T18" fmla="*/ 49 w 94"/>
                <a:gd name="T19" fmla="*/ 102 h 136"/>
                <a:gd name="T20" fmla="*/ 46 w 94"/>
                <a:gd name="T21" fmla="*/ 14 h 136"/>
                <a:gd name="T22" fmla="*/ 17 w 94"/>
                <a:gd name="T23" fmla="*/ 50 h 136"/>
                <a:gd name="T24" fmla="*/ 45 w 94"/>
                <a:gd name="T25" fmla="*/ 87 h 136"/>
                <a:gd name="T26" fmla="*/ 74 w 94"/>
                <a:gd name="T27" fmla="*/ 50 h 136"/>
                <a:gd name="T28" fmla="*/ 46 w 94"/>
                <a:gd name="T29" fmla="*/ 1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36">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5" name="Freeform 56">
              <a:extLst>
                <a:ext uri="{FF2B5EF4-FFF2-40B4-BE49-F238E27FC236}">
                  <a16:creationId xmlns:a16="http://schemas.microsoft.com/office/drawing/2014/main" id="{F3FA3044-1824-4008-9D96-843FADC68A83}"/>
                </a:ext>
              </a:extLst>
            </p:cNvPr>
            <p:cNvSpPr>
              <a:spLocks noEditPoints="1"/>
            </p:cNvSpPr>
            <p:nvPr userDrawn="1"/>
          </p:nvSpPr>
          <p:spPr bwMode="auto">
            <a:xfrm>
              <a:off x="3852863"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6" name="Freeform 57">
              <a:extLst>
                <a:ext uri="{FF2B5EF4-FFF2-40B4-BE49-F238E27FC236}">
                  <a16:creationId xmlns:a16="http://schemas.microsoft.com/office/drawing/2014/main" id="{741F03E7-CEFB-463E-B41D-FAFD19AFB475}"/>
                </a:ext>
              </a:extLst>
            </p:cNvPr>
            <p:cNvSpPr>
              <a:spLocks/>
            </p:cNvSpPr>
            <p:nvPr userDrawn="1"/>
          </p:nvSpPr>
          <p:spPr bwMode="auto">
            <a:xfrm>
              <a:off x="3946526" y="185738"/>
              <a:ext cx="47625" cy="84138"/>
            </a:xfrm>
            <a:custGeom>
              <a:avLst/>
              <a:gdLst>
                <a:gd name="T0" fmla="*/ 54 w 57"/>
                <a:gd name="T1" fmla="*/ 19 h 101"/>
                <a:gd name="T2" fmla="*/ 47 w 57"/>
                <a:gd name="T3" fmla="*/ 18 h 101"/>
                <a:gd name="T4" fmla="*/ 33 w 57"/>
                <a:gd name="T5" fmla="*/ 22 h 101"/>
                <a:gd name="T6" fmla="*/ 19 w 57"/>
                <a:gd name="T7" fmla="*/ 45 h 101"/>
                <a:gd name="T8" fmla="*/ 19 w 57"/>
                <a:gd name="T9" fmla="*/ 101 h 101"/>
                <a:gd name="T10" fmla="*/ 0 w 57"/>
                <a:gd name="T11" fmla="*/ 101 h 101"/>
                <a:gd name="T12" fmla="*/ 0 w 57"/>
                <a:gd name="T13" fmla="*/ 2 h 101"/>
                <a:gd name="T14" fmla="*/ 18 w 57"/>
                <a:gd name="T15" fmla="*/ 2 h 101"/>
                <a:gd name="T16" fmla="*/ 19 w 57"/>
                <a:gd name="T17" fmla="*/ 21 h 101"/>
                <a:gd name="T18" fmla="*/ 49 w 57"/>
                <a:gd name="T19" fmla="*/ 0 h 101"/>
                <a:gd name="T20" fmla="*/ 57 w 57"/>
                <a:gd name="T21" fmla="*/ 1 h 101"/>
                <a:gd name="T22" fmla="*/ 54 w 57"/>
                <a:gd name="T23"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1">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7" name="Freeform 58">
              <a:extLst>
                <a:ext uri="{FF2B5EF4-FFF2-40B4-BE49-F238E27FC236}">
                  <a16:creationId xmlns:a16="http://schemas.microsoft.com/office/drawing/2014/main" id="{72E0C9EC-4353-4470-9B5B-8020BB524814}"/>
                </a:ext>
              </a:extLst>
            </p:cNvPr>
            <p:cNvSpPr>
              <a:spLocks noEditPoints="1"/>
            </p:cNvSpPr>
            <p:nvPr userDrawn="1"/>
          </p:nvSpPr>
          <p:spPr bwMode="auto">
            <a:xfrm>
              <a:off x="4005263" y="150813"/>
              <a:ext cx="20638" cy="119063"/>
            </a:xfrm>
            <a:custGeom>
              <a:avLst/>
              <a:gdLst>
                <a:gd name="T0" fmla="*/ 13 w 26"/>
                <a:gd name="T1" fmla="*/ 25 h 144"/>
                <a:gd name="T2" fmla="*/ 0 w 26"/>
                <a:gd name="T3" fmla="*/ 13 h 144"/>
                <a:gd name="T4" fmla="*/ 13 w 26"/>
                <a:gd name="T5" fmla="*/ 0 h 144"/>
                <a:gd name="T6" fmla="*/ 26 w 26"/>
                <a:gd name="T7" fmla="*/ 12 h 144"/>
                <a:gd name="T8" fmla="*/ 13 w 26"/>
                <a:gd name="T9" fmla="*/ 25 h 144"/>
                <a:gd name="T10" fmla="*/ 3 w 26"/>
                <a:gd name="T11" fmla="*/ 144 h 144"/>
                <a:gd name="T12" fmla="*/ 3 w 26"/>
                <a:gd name="T13" fmla="*/ 45 h 144"/>
                <a:gd name="T14" fmla="*/ 22 w 26"/>
                <a:gd name="T15" fmla="*/ 45 h 144"/>
                <a:gd name="T16" fmla="*/ 22 w 26"/>
                <a:gd name="T17" fmla="*/ 144 h 144"/>
                <a:gd name="T18" fmla="*/ 3 w 26"/>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4">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8" name="Freeform 59">
              <a:extLst>
                <a:ext uri="{FF2B5EF4-FFF2-40B4-BE49-F238E27FC236}">
                  <a16:creationId xmlns:a16="http://schemas.microsoft.com/office/drawing/2014/main" id="{98B83E80-EEA6-4BB3-ABCB-5F9325CBE139}"/>
                </a:ext>
              </a:extLst>
            </p:cNvPr>
            <p:cNvSpPr>
              <a:spLocks noEditPoints="1"/>
            </p:cNvSpPr>
            <p:nvPr userDrawn="1"/>
          </p:nvSpPr>
          <p:spPr bwMode="auto">
            <a:xfrm>
              <a:off x="4041776" y="185738"/>
              <a:ext cx="74613" cy="85725"/>
            </a:xfrm>
            <a:custGeom>
              <a:avLst/>
              <a:gdLst>
                <a:gd name="T0" fmla="*/ 20 w 90"/>
                <a:gd name="T1" fmla="*/ 56 h 103"/>
                <a:gd name="T2" fmla="*/ 50 w 90"/>
                <a:gd name="T3" fmla="*/ 88 h 103"/>
                <a:gd name="T4" fmla="*/ 80 w 90"/>
                <a:gd name="T5" fmla="*/ 77 h 103"/>
                <a:gd name="T6" fmla="*/ 88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20 w 90"/>
                <a:gd name="T19" fmla="*/ 56 h 103"/>
                <a:gd name="T20" fmla="*/ 46 w 90"/>
                <a:gd name="T21" fmla="*/ 14 h 103"/>
                <a:gd name="T22" fmla="*/ 19 w 90"/>
                <a:gd name="T23" fmla="*/ 42 h 103"/>
                <a:gd name="T24" fmla="*/ 71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9" name="Freeform 60">
              <a:extLst>
                <a:ext uri="{FF2B5EF4-FFF2-40B4-BE49-F238E27FC236}">
                  <a16:creationId xmlns:a16="http://schemas.microsoft.com/office/drawing/2014/main" id="{FE827C06-4B96-4A16-AD13-91F144096E7D}"/>
                </a:ext>
              </a:extLst>
            </p:cNvPr>
            <p:cNvSpPr>
              <a:spLocks/>
            </p:cNvSpPr>
            <p:nvPr userDrawn="1"/>
          </p:nvSpPr>
          <p:spPr bwMode="auto">
            <a:xfrm>
              <a:off x="4135438" y="185738"/>
              <a:ext cx="69850" cy="84138"/>
            </a:xfrm>
            <a:custGeom>
              <a:avLst/>
              <a:gdLst>
                <a:gd name="T0" fmla="*/ 65 w 84"/>
                <a:gd name="T1" fmla="*/ 101 h 101"/>
                <a:gd name="T2" fmla="*/ 65 w 84"/>
                <a:gd name="T3" fmla="*/ 41 h 101"/>
                <a:gd name="T4" fmla="*/ 45 w 84"/>
                <a:gd name="T5" fmla="*/ 16 h 101"/>
                <a:gd name="T6" fmla="*/ 19 w 84"/>
                <a:gd name="T7" fmla="*/ 41 h 101"/>
                <a:gd name="T8" fmla="*/ 19 w 84"/>
                <a:gd name="T9" fmla="*/ 101 h 101"/>
                <a:gd name="T10" fmla="*/ 0 w 84"/>
                <a:gd name="T11" fmla="*/ 101 h 101"/>
                <a:gd name="T12" fmla="*/ 0 w 84"/>
                <a:gd name="T13" fmla="*/ 2 h 101"/>
                <a:gd name="T14" fmla="*/ 18 w 84"/>
                <a:gd name="T15" fmla="*/ 2 h 101"/>
                <a:gd name="T16" fmla="*/ 19 w 84"/>
                <a:gd name="T17" fmla="*/ 20 h 101"/>
                <a:gd name="T18" fmla="*/ 52 w 84"/>
                <a:gd name="T19" fmla="*/ 0 h 101"/>
                <a:gd name="T20" fmla="*/ 84 w 84"/>
                <a:gd name="T21" fmla="*/ 37 h 101"/>
                <a:gd name="T22" fmla="*/ 84 w 84"/>
                <a:gd name="T23" fmla="*/ 101 h 101"/>
                <a:gd name="T24" fmla="*/ 65 w 84"/>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1">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0" name="Freeform 61">
              <a:extLst>
                <a:ext uri="{FF2B5EF4-FFF2-40B4-BE49-F238E27FC236}">
                  <a16:creationId xmlns:a16="http://schemas.microsoft.com/office/drawing/2014/main" id="{9F5B7148-53F2-4CC5-9B1B-56B74DF15CFB}"/>
                </a:ext>
              </a:extLst>
            </p:cNvPr>
            <p:cNvSpPr>
              <a:spLocks/>
            </p:cNvSpPr>
            <p:nvPr userDrawn="1"/>
          </p:nvSpPr>
          <p:spPr bwMode="auto">
            <a:xfrm>
              <a:off x="4221163" y="185738"/>
              <a:ext cx="71438" cy="85725"/>
            </a:xfrm>
            <a:custGeom>
              <a:avLst/>
              <a:gdLst>
                <a:gd name="T0" fmla="*/ 76 w 86"/>
                <a:gd name="T1" fmla="*/ 28 h 103"/>
                <a:gd name="T2" fmla="*/ 51 w 86"/>
                <a:gd name="T3" fmla="*/ 15 h 103"/>
                <a:gd name="T4" fmla="*/ 20 w 86"/>
                <a:gd name="T5" fmla="*/ 51 h 103"/>
                <a:gd name="T6" fmla="*/ 50 w 86"/>
                <a:gd name="T7" fmla="*/ 86 h 103"/>
                <a:gd name="T8" fmla="*/ 76 w 86"/>
                <a:gd name="T9" fmla="*/ 73 h 103"/>
                <a:gd name="T10" fmla="*/ 86 w 86"/>
                <a:gd name="T11" fmla="*/ 85 h 103"/>
                <a:gd name="T12" fmla="*/ 47 w 86"/>
                <a:gd name="T13" fmla="*/ 103 h 103"/>
                <a:gd name="T14" fmla="*/ 0 w 86"/>
                <a:gd name="T15" fmla="*/ 51 h 103"/>
                <a:gd name="T16" fmla="*/ 48 w 86"/>
                <a:gd name="T17" fmla="*/ 0 h 103"/>
                <a:gd name="T18" fmla="*/ 85 w 86"/>
                <a:gd name="T19" fmla="*/ 17 h 103"/>
                <a:gd name="T20" fmla="*/ 76 w 86"/>
                <a:gd name="T21"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03">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1" name="Freeform 62">
              <a:extLst>
                <a:ext uri="{FF2B5EF4-FFF2-40B4-BE49-F238E27FC236}">
                  <a16:creationId xmlns:a16="http://schemas.microsoft.com/office/drawing/2014/main" id="{751FCF45-B390-4115-A636-DB10FDE1DE04}"/>
                </a:ext>
              </a:extLst>
            </p:cNvPr>
            <p:cNvSpPr>
              <a:spLocks noEditPoints="1"/>
            </p:cNvSpPr>
            <p:nvPr userDrawn="1"/>
          </p:nvSpPr>
          <p:spPr bwMode="auto">
            <a:xfrm>
              <a:off x="4303713" y="185738"/>
              <a:ext cx="74613" cy="85725"/>
            </a:xfrm>
            <a:custGeom>
              <a:avLst/>
              <a:gdLst>
                <a:gd name="T0" fmla="*/ 19 w 90"/>
                <a:gd name="T1" fmla="*/ 56 h 103"/>
                <a:gd name="T2" fmla="*/ 49 w 90"/>
                <a:gd name="T3" fmla="*/ 88 h 103"/>
                <a:gd name="T4" fmla="*/ 79 w 90"/>
                <a:gd name="T5" fmla="*/ 77 h 103"/>
                <a:gd name="T6" fmla="*/ 87 w 90"/>
                <a:gd name="T7" fmla="*/ 89 h 103"/>
                <a:gd name="T8" fmla="*/ 47 w 90"/>
                <a:gd name="T9" fmla="*/ 103 h 103"/>
                <a:gd name="T10" fmla="*/ 0 w 90"/>
                <a:gd name="T11" fmla="*/ 52 h 103"/>
                <a:gd name="T12" fmla="*/ 47 w 90"/>
                <a:gd name="T13" fmla="*/ 0 h 103"/>
                <a:gd name="T14" fmla="*/ 90 w 90"/>
                <a:gd name="T15" fmla="*/ 48 h 103"/>
                <a:gd name="T16" fmla="*/ 90 w 90"/>
                <a:gd name="T17" fmla="*/ 56 h 103"/>
                <a:gd name="T18" fmla="*/ 19 w 90"/>
                <a:gd name="T19" fmla="*/ 56 h 103"/>
                <a:gd name="T20" fmla="*/ 46 w 90"/>
                <a:gd name="T21" fmla="*/ 14 h 103"/>
                <a:gd name="T22" fmla="*/ 18 w 90"/>
                <a:gd name="T23" fmla="*/ 42 h 103"/>
                <a:gd name="T24" fmla="*/ 70 w 90"/>
                <a:gd name="T25" fmla="*/ 42 h 103"/>
                <a:gd name="T26" fmla="*/ 46 w 90"/>
                <a:gd name="T27"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03">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2" name="Rectangle 63">
              <a:extLst>
                <a:ext uri="{FF2B5EF4-FFF2-40B4-BE49-F238E27FC236}">
                  <a16:creationId xmlns:a16="http://schemas.microsoft.com/office/drawing/2014/main" id="{9059B125-F3A2-430A-99C1-BCE86CFF5F3B}"/>
                </a:ext>
              </a:extLst>
            </p:cNvPr>
            <p:cNvSpPr>
              <a:spLocks noChangeArrowheads="1"/>
            </p:cNvSpPr>
            <p:nvPr userDrawn="1"/>
          </p:nvSpPr>
          <p:spPr bwMode="auto">
            <a:xfrm>
              <a:off x="2271713" y="-269875"/>
              <a:ext cx="12700" cy="773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3" name="Oval 64">
              <a:extLst>
                <a:ext uri="{FF2B5EF4-FFF2-40B4-BE49-F238E27FC236}">
                  <a16:creationId xmlns:a16="http://schemas.microsoft.com/office/drawing/2014/main" id="{0F2051E8-EAF8-4E49-9A02-D04863AFED3E}"/>
                </a:ext>
              </a:extLst>
            </p:cNvPr>
            <p:cNvSpPr>
              <a:spLocks noChangeArrowheads="1"/>
            </p:cNvSpPr>
            <p:nvPr userDrawn="1"/>
          </p:nvSpPr>
          <p:spPr bwMode="auto">
            <a:xfrm>
              <a:off x="911226" y="-279400"/>
              <a:ext cx="119063"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4" name="Oval 65">
              <a:extLst>
                <a:ext uri="{FF2B5EF4-FFF2-40B4-BE49-F238E27FC236}">
                  <a16:creationId xmlns:a16="http://schemas.microsoft.com/office/drawing/2014/main" id="{F222E149-4D3D-46E7-8E15-1380BD4165D9}"/>
                </a:ext>
              </a:extLst>
            </p:cNvPr>
            <p:cNvSpPr>
              <a:spLocks noChangeArrowheads="1"/>
            </p:cNvSpPr>
            <p:nvPr userDrawn="1"/>
          </p:nvSpPr>
          <p:spPr bwMode="auto">
            <a:xfrm>
              <a:off x="752476" y="-269875"/>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5" name="Oval 66">
              <a:extLst>
                <a:ext uri="{FF2B5EF4-FFF2-40B4-BE49-F238E27FC236}">
                  <a16:creationId xmlns:a16="http://schemas.microsoft.com/office/drawing/2014/main" id="{8F12F9D8-1C12-49B1-AEFE-9723C9E81AB9}"/>
                </a:ext>
              </a:extLst>
            </p:cNvPr>
            <p:cNvSpPr>
              <a:spLocks noChangeArrowheads="1"/>
            </p:cNvSpPr>
            <p:nvPr userDrawn="1"/>
          </p:nvSpPr>
          <p:spPr bwMode="auto">
            <a:xfrm>
              <a:off x="919163" y="-103188"/>
              <a:ext cx="101600"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6" name="Oval 67">
              <a:extLst>
                <a:ext uri="{FF2B5EF4-FFF2-40B4-BE49-F238E27FC236}">
                  <a16:creationId xmlns:a16="http://schemas.microsoft.com/office/drawing/2014/main" id="{BAA348BF-2B1E-456C-9685-C53DCA4B3830}"/>
                </a:ext>
              </a:extLst>
            </p:cNvPr>
            <p:cNvSpPr>
              <a:spLocks noChangeArrowheads="1"/>
            </p:cNvSpPr>
            <p:nvPr userDrawn="1"/>
          </p:nvSpPr>
          <p:spPr bwMode="auto">
            <a:xfrm>
              <a:off x="927101" y="5397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7" name="Oval 68">
              <a:extLst>
                <a:ext uri="{FF2B5EF4-FFF2-40B4-BE49-F238E27FC236}">
                  <a16:creationId xmlns:a16="http://schemas.microsoft.com/office/drawing/2014/main" id="{41A1F4EA-78D7-4C65-8430-31B1D585F003}"/>
                </a:ext>
              </a:extLst>
            </p:cNvPr>
            <p:cNvSpPr>
              <a:spLocks noChangeArrowheads="1"/>
            </p:cNvSpPr>
            <p:nvPr userDrawn="1"/>
          </p:nvSpPr>
          <p:spPr bwMode="auto">
            <a:xfrm>
              <a:off x="760413" y="-95250"/>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78" name="Oval 69">
              <a:extLst>
                <a:ext uri="{FF2B5EF4-FFF2-40B4-BE49-F238E27FC236}">
                  <a16:creationId xmlns:a16="http://schemas.microsoft.com/office/drawing/2014/main" id="{421EBBA9-8C4F-4295-8553-30463683964B}"/>
                </a:ext>
              </a:extLst>
            </p:cNvPr>
            <p:cNvSpPr>
              <a:spLocks noChangeArrowheads="1"/>
            </p:cNvSpPr>
            <p:nvPr userDrawn="1"/>
          </p:nvSpPr>
          <p:spPr bwMode="auto">
            <a:xfrm>
              <a:off x="611188" y="-261938"/>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
        <p:nvSpPr>
          <p:cNvPr id="82" name="Text Placeholder 81">
            <a:extLst>
              <a:ext uri="{FF2B5EF4-FFF2-40B4-BE49-F238E27FC236}">
                <a16:creationId xmlns:a16="http://schemas.microsoft.com/office/drawing/2014/main" id="{B020BF28-FA10-43DE-B2FD-965A7D8594C0}"/>
              </a:ext>
            </a:extLst>
          </p:cNvPr>
          <p:cNvSpPr>
            <a:spLocks noGrp="1"/>
          </p:cNvSpPr>
          <p:nvPr>
            <p:ph type="body" sz="quarter" idx="13"/>
          </p:nvPr>
        </p:nvSpPr>
        <p:spPr bwMode="white">
          <a:xfrm>
            <a:off x="1305740" y="4199590"/>
            <a:ext cx="4586287" cy="323850"/>
          </a:xfrm>
        </p:spPr>
        <p:txBody>
          <a:bodyPr/>
          <a:lstStyle>
            <a:lvl1pPr>
              <a:defRPr b="0">
                <a:solidFill>
                  <a:schemeClr val="bg1"/>
                </a:solidFill>
              </a:defRPr>
            </a:lvl1pPr>
          </a:lstStyle>
          <a:p>
            <a:pPr lvl="0"/>
            <a:r>
              <a:rPr lang="en-US"/>
              <a:t>Click to edit Master text styles</a:t>
            </a:r>
          </a:p>
        </p:txBody>
      </p:sp>
      <p:sp>
        <p:nvSpPr>
          <p:cNvPr id="83" name="Subtitle 2">
            <a:extLst>
              <a:ext uri="{FF2B5EF4-FFF2-40B4-BE49-F238E27FC236}">
                <a16:creationId xmlns:a16="http://schemas.microsoft.com/office/drawing/2014/main" id="{CA420EE9-07D0-49A0-A796-E6EAA8EBDB96}"/>
              </a:ext>
            </a:extLst>
          </p:cNvPr>
          <p:cNvSpPr>
            <a:spLocks noGrp="1"/>
          </p:cNvSpPr>
          <p:nvPr>
            <p:ph type="subTitle" idx="1"/>
          </p:nvPr>
        </p:nvSpPr>
        <p:spPr bwMode="white">
          <a:xfrm>
            <a:off x="1305740" y="3290024"/>
            <a:ext cx="9144000" cy="297969"/>
          </a:xfrm>
        </p:spPr>
        <p:txBody>
          <a:bodyPr vert="horz" lIns="0" tIns="0" rIns="0" bIns="0" rtlCol="0">
            <a:noAutofit/>
          </a:bodyPr>
          <a:lstStyle>
            <a:lvl1pPr>
              <a:defRPr lang="en-US" sz="2200" b="0" dirty="0">
                <a:solidFill>
                  <a:schemeClr val="bg1"/>
                </a:solidFill>
              </a:defRPr>
            </a:lvl1pPr>
          </a:lstStyle>
          <a:p>
            <a:pPr lvl="0"/>
            <a:r>
              <a:rPr lang="en-US"/>
              <a:t>Click to edit Master subtitle style</a:t>
            </a:r>
            <a:endParaRPr lang="en-US" dirty="0"/>
          </a:p>
        </p:txBody>
      </p:sp>
    </p:spTree>
    <p:extLst>
      <p:ext uri="{BB962C8B-B14F-4D97-AF65-F5344CB8AC3E}">
        <p14:creationId xmlns:p14="http://schemas.microsoft.com/office/powerpoint/2010/main" val="310897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1E7390-D442-6E4F-AE85-AA356C77F4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0" y="666"/>
            <a:ext cx="12192000" cy="6858000"/>
          </a:xfrm>
          <a:prstGeom prst="rect">
            <a:avLst/>
          </a:prstGeom>
        </p:spPr>
      </p:pic>
      <p:pic>
        <p:nvPicPr>
          <p:cNvPr id="16" name="Graphic 15">
            <a:extLst>
              <a:ext uri="{FF2B5EF4-FFF2-40B4-BE49-F238E27FC236}">
                <a16:creationId xmlns:a16="http://schemas.microsoft.com/office/drawing/2014/main" id="{DFB0DE3C-0886-3C40-805D-50792641DE7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53608" b="1"/>
          <a:stretch/>
        </p:blipFill>
        <p:spPr bwMode="ltGray">
          <a:xfrm>
            <a:off x="0" y="0"/>
            <a:ext cx="12198096" cy="2967117"/>
          </a:xfrm>
          <a:prstGeom prst="rect">
            <a:avLst/>
          </a:prstGeom>
        </p:spPr>
      </p:pic>
      <p:cxnSp>
        <p:nvCxnSpPr>
          <p:cNvPr id="7" name="Straight Connector 6">
            <a:extLst>
              <a:ext uri="{FF2B5EF4-FFF2-40B4-BE49-F238E27FC236}">
                <a16:creationId xmlns:a16="http://schemas.microsoft.com/office/drawing/2014/main" id="{109CBF17-B22B-416B-9AEC-65036EAAAEF8}"/>
              </a:ext>
            </a:extLst>
          </p:cNvPr>
          <p:cNvCxnSpPr>
            <a:cxnSpLocks/>
          </p:cNvCxnSpPr>
          <p:nvPr userDrawn="1"/>
        </p:nvCxnSpPr>
        <p:spPr>
          <a:xfrm>
            <a:off x="1784985" y="2596829"/>
            <a:ext cx="0" cy="247078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9C4C777-FAD0-3C4A-BF0E-BC3D167CBE9B}"/>
              </a:ext>
            </a:extLst>
          </p:cNvPr>
          <p:cNvSpPr>
            <a:spLocks noGrp="1"/>
          </p:cNvSpPr>
          <p:nvPr>
            <p:ph type="title"/>
          </p:nvPr>
        </p:nvSpPr>
        <p:spPr bwMode="white">
          <a:xfrm>
            <a:off x="611188" y="1745758"/>
            <a:ext cx="10971212" cy="360099"/>
          </a:xfrm>
        </p:spPr>
        <p:txBody>
          <a:bodyPr/>
          <a:lstStyle>
            <a:lvl1pPr>
              <a:defRPr>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D85195C5-CB7C-BD48-9D5E-DCD7360C521D}"/>
              </a:ext>
            </a:extLst>
          </p:cNvPr>
          <p:cNvSpPr>
            <a:spLocks noGrp="1"/>
          </p:cNvSpPr>
          <p:nvPr>
            <p:ph type="ftr" sz="quarter" idx="10"/>
          </p:nvPr>
        </p:nvSpPr>
        <p:spPr/>
        <p:txBody>
          <a:bodyPr/>
          <a:lstStyle>
            <a:lvl1pPr>
              <a:defRPr>
                <a:solidFill>
                  <a:schemeClr val="bg1"/>
                </a:solidFill>
              </a:defRPr>
            </a:lvl1pPr>
          </a:lstStyle>
          <a:p>
            <a:r>
              <a:rPr lang="en-US"/>
              <a:t>Presentation Title [Insert tab &gt; Header &amp; Footer]</a:t>
            </a:r>
            <a:endParaRPr lang="en-US" dirty="0"/>
          </a:p>
        </p:txBody>
      </p:sp>
      <p:sp>
        <p:nvSpPr>
          <p:cNvPr id="4" name="Slide Number Placeholder 3">
            <a:extLst>
              <a:ext uri="{FF2B5EF4-FFF2-40B4-BE49-F238E27FC236}">
                <a16:creationId xmlns:a16="http://schemas.microsoft.com/office/drawing/2014/main" id="{F3F0B34E-F2A2-1642-836C-3952DDB7074A}"/>
              </a:ext>
            </a:extLst>
          </p:cNvPr>
          <p:cNvSpPr>
            <a:spLocks noGrp="1"/>
          </p:cNvSpPr>
          <p:nvPr>
            <p:ph type="sldNum" sz="quarter" idx="11"/>
          </p:nvPr>
        </p:nvSpPr>
        <p:spPr/>
        <p:txBody>
          <a:bodyPr/>
          <a:lstStyle>
            <a:lvl1pPr>
              <a:defRPr>
                <a:solidFill>
                  <a:schemeClr val="bg1"/>
                </a:solidFill>
              </a:defRPr>
            </a:lvl1pPr>
          </a:lstStyle>
          <a:p>
            <a:fld id="{4632802E-9DD6-405B-AB3F-9D3B334657C6}" type="slidenum">
              <a:rPr lang="en-US" smtClean="0"/>
              <a:pPr/>
              <a:t>‹#›</a:t>
            </a:fld>
            <a:endParaRPr lang="en-US" dirty="0"/>
          </a:p>
        </p:txBody>
      </p:sp>
      <p:sp>
        <p:nvSpPr>
          <p:cNvPr id="11" name="Text Placeholder 10">
            <a:extLst>
              <a:ext uri="{FF2B5EF4-FFF2-40B4-BE49-F238E27FC236}">
                <a16:creationId xmlns:a16="http://schemas.microsoft.com/office/drawing/2014/main" id="{D76759B3-3982-BF49-8AC2-1E5BA69B5C24}"/>
              </a:ext>
            </a:extLst>
          </p:cNvPr>
          <p:cNvSpPr>
            <a:spLocks noGrp="1"/>
          </p:cNvSpPr>
          <p:nvPr>
            <p:ph type="body" sz="quarter" idx="12"/>
          </p:nvPr>
        </p:nvSpPr>
        <p:spPr bwMode="white">
          <a:xfrm>
            <a:off x="2082798" y="2835802"/>
            <a:ext cx="4478868" cy="2489200"/>
          </a:xfrm>
        </p:spPr>
        <p:txBody>
          <a:bodyPr/>
          <a:lstStyle>
            <a:lvl1pPr>
              <a:spcAft>
                <a:spcPts val="3600"/>
              </a:spcAft>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0">
            <a:extLst>
              <a:ext uri="{FF2B5EF4-FFF2-40B4-BE49-F238E27FC236}">
                <a16:creationId xmlns:a16="http://schemas.microsoft.com/office/drawing/2014/main" id="{7608D06E-7B72-804D-A03A-53ACD5C5246F}"/>
              </a:ext>
            </a:extLst>
          </p:cNvPr>
          <p:cNvSpPr>
            <a:spLocks noGrp="1"/>
          </p:cNvSpPr>
          <p:nvPr>
            <p:ph type="body" sz="quarter" idx="13" hasCustomPrompt="1"/>
          </p:nvPr>
        </p:nvSpPr>
        <p:spPr bwMode="white">
          <a:xfrm>
            <a:off x="692520" y="2566703"/>
            <a:ext cx="997342" cy="2489200"/>
          </a:xfrm>
        </p:spPr>
        <p:txBody>
          <a:bodyPr/>
          <a:lstStyle>
            <a:lvl1pPr>
              <a:spcBef>
                <a:spcPts val="0"/>
              </a:spcBef>
              <a:spcAft>
                <a:spcPts val="1600"/>
              </a:spcAft>
              <a:defRPr sz="4800" b="1" i="0">
                <a:solidFill>
                  <a:schemeClr val="bg1"/>
                </a:solidFill>
                <a:latin typeface="Avenir Next LT Pro" panose="020B0504020202020204" pitchFamily="34" charset="0"/>
                <a:cs typeface="Avenir Next LT Pro"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01</a:t>
            </a:r>
          </a:p>
        </p:txBody>
      </p:sp>
      <p:grpSp>
        <p:nvGrpSpPr>
          <p:cNvPr id="45" name="Group 44">
            <a:extLst>
              <a:ext uri="{FF2B5EF4-FFF2-40B4-BE49-F238E27FC236}">
                <a16:creationId xmlns:a16="http://schemas.microsoft.com/office/drawing/2014/main" id="{755B6DC2-6754-3140-83CA-9521B04CEBC9}"/>
              </a:ext>
            </a:extLst>
          </p:cNvPr>
          <p:cNvGrpSpPr>
            <a:grpSpLocks noChangeAspect="1"/>
          </p:cNvGrpSpPr>
          <p:nvPr userDrawn="1"/>
        </p:nvGrpSpPr>
        <p:grpSpPr bwMode="gray">
          <a:xfrm>
            <a:off x="629255" y="6012064"/>
            <a:ext cx="905256" cy="502750"/>
            <a:chOff x="2845450" y="1934438"/>
            <a:chExt cx="4687888" cy="2603500"/>
          </a:xfrm>
        </p:grpSpPr>
        <p:sp>
          <p:nvSpPr>
            <p:cNvPr id="46" name="Freeform 5">
              <a:extLst>
                <a:ext uri="{FF2B5EF4-FFF2-40B4-BE49-F238E27FC236}">
                  <a16:creationId xmlns:a16="http://schemas.microsoft.com/office/drawing/2014/main" id="{AC6F19F7-B159-0247-9D5D-56C3DC057DE6}"/>
                </a:ext>
              </a:extLst>
            </p:cNvPr>
            <p:cNvSpPr>
              <a:spLocks noEditPoints="1"/>
            </p:cNvSpPr>
            <p:nvPr/>
          </p:nvSpPr>
          <p:spPr bwMode="gray">
            <a:xfrm>
              <a:off x="6972950" y="4258538"/>
              <a:ext cx="196850" cy="20955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7" name="Freeform 6">
              <a:extLst>
                <a:ext uri="{FF2B5EF4-FFF2-40B4-BE49-F238E27FC236}">
                  <a16:creationId xmlns:a16="http://schemas.microsoft.com/office/drawing/2014/main" id="{BE6CA1AF-2E4C-094B-A4DF-54252D954B0D}"/>
                </a:ext>
              </a:extLst>
            </p:cNvPr>
            <p:cNvSpPr>
              <a:spLocks/>
            </p:cNvSpPr>
            <p:nvPr/>
          </p:nvSpPr>
          <p:spPr bwMode="gray">
            <a:xfrm>
              <a:off x="4598050" y="4183926"/>
              <a:ext cx="239713" cy="28416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8" name="Freeform 7">
              <a:extLst>
                <a:ext uri="{FF2B5EF4-FFF2-40B4-BE49-F238E27FC236}">
                  <a16:creationId xmlns:a16="http://schemas.microsoft.com/office/drawing/2014/main" id="{8E189144-A71B-414D-82C4-9A477E8A4E29}"/>
                </a:ext>
              </a:extLst>
            </p:cNvPr>
            <p:cNvSpPr>
              <a:spLocks/>
            </p:cNvSpPr>
            <p:nvPr/>
          </p:nvSpPr>
          <p:spPr bwMode="gray">
            <a:xfrm>
              <a:off x="4898088" y="4255363"/>
              <a:ext cx="115888" cy="207963"/>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9" name="Freeform 8">
              <a:extLst>
                <a:ext uri="{FF2B5EF4-FFF2-40B4-BE49-F238E27FC236}">
                  <a16:creationId xmlns:a16="http://schemas.microsoft.com/office/drawing/2014/main" id="{8C85403E-6605-A443-A2C6-7CC7407302D7}"/>
                </a:ext>
              </a:extLst>
            </p:cNvPr>
            <p:cNvSpPr>
              <a:spLocks noEditPoints="1"/>
            </p:cNvSpPr>
            <p:nvPr/>
          </p:nvSpPr>
          <p:spPr bwMode="gray">
            <a:xfrm>
              <a:off x="5025088" y="4258538"/>
              <a:ext cx="192088" cy="20955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0" name="Freeform 9">
              <a:extLst>
                <a:ext uri="{FF2B5EF4-FFF2-40B4-BE49-F238E27FC236}">
                  <a16:creationId xmlns:a16="http://schemas.microsoft.com/office/drawing/2014/main" id="{844CC403-93C0-694A-9CE6-5BBA1BEA568A}"/>
                </a:ext>
              </a:extLst>
            </p:cNvPr>
            <p:cNvSpPr>
              <a:spLocks/>
            </p:cNvSpPr>
            <p:nvPr/>
          </p:nvSpPr>
          <p:spPr bwMode="gray">
            <a:xfrm>
              <a:off x="5242575" y="4261713"/>
              <a:ext cx="288925" cy="201613"/>
            </a:xfrm>
            <a:custGeom>
              <a:avLst/>
              <a:gdLst>
                <a:gd name="T0" fmla="*/ 131 w 182"/>
                <a:gd name="T1" fmla="*/ 100 h 127"/>
                <a:gd name="T2" fmla="*/ 103 w 182"/>
                <a:gd name="T3" fmla="*/ 0 h 127"/>
                <a:gd name="T4" fmla="*/ 77 w 182"/>
                <a:gd name="T5" fmla="*/ 0 h 127"/>
                <a:gd name="T6" fmla="*/ 50 w 182"/>
                <a:gd name="T7" fmla="*/ 100 h 127"/>
                <a:gd name="T8" fmla="*/ 25 w 182"/>
                <a:gd name="T9" fmla="*/ 0 h 127"/>
                <a:gd name="T10" fmla="*/ 0 w 182"/>
                <a:gd name="T11" fmla="*/ 0 h 127"/>
                <a:gd name="T12" fmla="*/ 37 w 182"/>
                <a:gd name="T13" fmla="*/ 127 h 127"/>
                <a:gd name="T14" fmla="*/ 62 w 182"/>
                <a:gd name="T15" fmla="*/ 127 h 127"/>
                <a:gd name="T16" fmla="*/ 91 w 182"/>
                <a:gd name="T17" fmla="*/ 27 h 127"/>
                <a:gd name="T18" fmla="*/ 120 w 182"/>
                <a:gd name="T19" fmla="*/ 127 h 127"/>
                <a:gd name="T20" fmla="*/ 145 w 182"/>
                <a:gd name="T21" fmla="*/ 127 h 127"/>
                <a:gd name="T22" fmla="*/ 182 w 182"/>
                <a:gd name="T23" fmla="*/ 0 h 127"/>
                <a:gd name="T24" fmla="*/ 157 w 182"/>
                <a:gd name="T25" fmla="*/ 0 h 127"/>
                <a:gd name="T26" fmla="*/ 131 w 182"/>
                <a:gd name="T27" fmla="*/ 10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2" h="127">
                  <a:moveTo>
                    <a:pt x="131" y="100"/>
                  </a:moveTo>
                  <a:lnTo>
                    <a:pt x="103" y="0"/>
                  </a:lnTo>
                  <a:lnTo>
                    <a:pt x="77" y="0"/>
                  </a:lnTo>
                  <a:lnTo>
                    <a:pt x="50" y="100"/>
                  </a:lnTo>
                  <a:lnTo>
                    <a:pt x="25" y="0"/>
                  </a:lnTo>
                  <a:lnTo>
                    <a:pt x="0" y="0"/>
                  </a:lnTo>
                  <a:lnTo>
                    <a:pt x="37" y="127"/>
                  </a:lnTo>
                  <a:lnTo>
                    <a:pt x="62" y="127"/>
                  </a:lnTo>
                  <a:lnTo>
                    <a:pt x="91" y="27"/>
                  </a:lnTo>
                  <a:lnTo>
                    <a:pt x="120" y="127"/>
                  </a:lnTo>
                  <a:lnTo>
                    <a:pt x="145" y="127"/>
                  </a:lnTo>
                  <a:lnTo>
                    <a:pt x="182" y="0"/>
                  </a:lnTo>
                  <a:lnTo>
                    <a:pt x="157" y="0"/>
                  </a:lnTo>
                  <a:lnTo>
                    <a:pt x="131"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1" name="Freeform 10">
              <a:extLst>
                <a:ext uri="{FF2B5EF4-FFF2-40B4-BE49-F238E27FC236}">
                  <a16:creationId xmlns:a16="http://schemas.microsoft.com/office/drawing/2014/main" id="{F0AC3A25-077D-ED4C-8915-582DC6E29C7D}"/>
                </a:ext>
              </a:extLst>
            </p:cNvPr>
            <p:cNvSpPr>
              <a:spLocks/>
            </p:cNvSpPr>
            <p:nvPr/>
          </p:nvSpPr>
          <p:spPr bwMode="gray">
            <a:xfrm>
              <a:off x="5547375" y="4207738"/>
              <a:ext cx="123825" cy="260350"/>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2" name="Freeform 11">
              <a:extLst>
                <a:ext uri="{FF2B5EF4-FFF2-40B4-BE49-F238E27FC236}">
                  <a16:creationId xmlns:a16="http://schemas.microsoft.com/office/drawing/2014/main" id="{03E928FF-E134-874E-87D4-931398C14C80}"/>
                </a:ext>
              </a:extLst>
            </p:cNvPr>
            <p:cNvSpPr>
              <a:spLocks/>
            </p:cNvSpPr>
            <p:nvPr/>
          </p:nvSpPr>
          <p:spPr bwMode="gray">
            <a:xfrm>
              <a:off x="5710888" y="4177576"/>
              <a:ext cx="171450" cy="285750"/>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3" name="Freeform 12">
              <a:extLst>
                <a:ext uri="{FF2B5EF4-FFF2-40B4-BE49-F238E27FC236}">
                  <a16:creationId xmlns:a16="http://schemas.microsoft.com/office/drawing/2014/main" id="{AB08ADC0-F528-9649-9AEF-755DC9B77059}"/>
                </a:ext>
              </a:extLst>
            </p:cNvPr>
            <p:cNvSpPr>
              <a:spLocks noEditPoints="1"/>
            </p:cNvSpPr>
            <p:nvPr/>
          </p:nvSpPr>
          <p:spPr bwMode="gray">
            <a:xfrm>
              <a:off x="5987113" y="4185513"/>
              <a:ext cx="249238" cy="277813"/>
            </a:xfrm>
            <a:custGeom>
              <a:avLst/>
              <a:gdLst>
                <a:gd name="T0" fmla="*/ 64 w 157"/>
                <a:gd name="T1" fmla="*/ 0 h 175"/>
                <a:gd name="T2" fmla="*/ 0 w 157"/>
                <a:gd name="T3" fmla="*/ 175 h 175"/>
                <a:gd name="T4" fmla="*/ 25 w 157"/>
                <a:gd name="T5" fmla="*/ 175 h 175"/>
                <a:gd name="T6" fmla="*/ 41 w 157"/>
                <a:gd name="T7" fmla="*/ 131 h 175"/>
                <a:gd name="T8" fmla="*/ 115 w 157"/>
                <a:gd name="T9" fmla="*/ 131 h 175"/>
                <a:gd name="T10" fmla="*/ 130 w 157"/>
                <a:gd name="T11" fmla="*/ 175 h 175"/>
                <a:gd name="T12" fmla="*/ 157 w 157"/>
                <a:gd name="T13" fmla="*/ 175 h 175"/>
                <a:gd name="T14" fmla="*/ 93 w 157"/>
                <a:gd name="T15" fmla="*/ 0 h 175"/>
                <a:gd name="T16" fmla="*/ 64 w 157"/>
                <a:gd name="T17" fmla="*/ 0 h 175"/>
                <a:gd name="T18" fmla="*/ 47 w 157"/>
                <a:gd name="T19" fmla="*/ 110 h 175"/>
                <a:gd name="T20" fmla="*/ 78 w 157"/>
                <a:gd name="T21" fmla="*/ 24 h 175"/>
                <a:gd name="T22" fmla="*/ 108 w 157"/>
                <a:gd name="T23" fmla="*/ 110 h 175"/>
                <a:gd name="T24" fmla="*/ 47 w 157"/>
                <a:gd name="T25" fmla="*/ 11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175">
                  <a:moveTo>
                    <a:pt x="64" y="0"/>
                  </a:moveTo>
                  <a:lnTo>
                    <a:pt x="0" y="175"/>
                  </a:lnTo>
                  <a:lnTo>
                    <a:pt x="25" y="175"/>
                  </a:lnTo>
                  <a:lnTo>
                    <a:pt x="41" y="131"/>
                  </a:lnTo>
                  <a:lnTo>
                    <a:pt x="115" y="131"/>
                  </a:lnTo>
                  <a:lnTo>
                    <a:pt x="130" y="175"/>
                  </a:lnTo>
                  <a:lnTo>
                    <a:pt x="157" y="175"/>
                  </a:lnTo>
                  <a:lnTo>
                    <a:pt x="93" y="0"/>
                  </a:lnTo>
                  <a:lnTo>
                    <a:pt x="64" y="0"/>
                  </a:lnTo>
                  <a:close/>
                  <a:moveTo>
                    <a:pt x="47" y="110"/>
                  </a:moveTo>
                  <a:lnTo>
                    <a:pt x="78" y="24"/>
                  </a:lnTo>
                  <a:lnTo>
                    <a:pt x="108" y="110"/>
                  </a:lnTo>
                  <a:lnTo>
                    <a:pt x="47" y="11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4" name="Freeform 14">
              <a:extLst>
                <a:ext uri="{FF2B5EF4-FFF2-40B4-BE49-F238E27FC236}">
                  <a16:creationId xmlns:a16="http://schemas.microsoft.com/office/drawing/2014/main" id="{2A7A6964-1D53-EF4A-ADF0-168EEA1737FA}"/>
                </a:ext>
              </a:extLst>
            </p:cNvPr>
            <p:cNvSpPr>
              <a:spLocks noEditPoints="1"/>
            </p:cNvSpPr>
            <p:nvPr/>
          </p:nvSpPr>
          <p:spPr bwMode="gray">
            <a:xfrm>
              <a:off x="6252225" y="4177576"/>
              <a:ext cx="190500" cy="290513"/>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5" name="Freeform 15">
              <a:extLst>
                <a:ext uri="{FF2B5EF4-FFF2-40B4-BE49-F238E27FC236}">
                  <a16:creationId xmlns:a16="http://schemas.microsoft.com/office/drawing/2014/main" id="{35F375E1-EA13-F043-A658-208783170B40}"/>
                </a:ext>
              </a:extLst>
            </p:cNvPr>
            <p:cNvSpPr>
              <a:spLocks/>
            </p:cNvSpPr>
            <p:nvPr/>
          </p:nvSpPr>
          <p:spPr bwMode="gray">
            <a:xfrm>
              <a:off x="6477650" y="4261713"/>
              <a:ext cx="195263" cy="201613"/>
            </a:xfrm>
            <a:custGeom>
              <a:avLst/>
              <a:gdLst>
                <a:gd name="T0" fmla="*/ 61 w 123"/>
                <a:gd name="T1" fmla="*/ 103 h 127"/>
                <a:gd name="T2" fmla="*/ 25 w 123"/>
                <a:gd name="T3" fmla="*/ 0 h 127"/>
                <a:gd name="T4" fmla="*/ 0 w 123"/>
                <a:gd name="T5" fmla="*/ 0 h 127"/>
                <a:gd name="T6" fmla="*/ 49 w 123"/>
                <a:gd name="T7" fmla="*/ 127 h 127"/>
                <a:gd name="T8" fmla="*/ 74 w 123"/>
                <a:gd name="T9" fmla="*/ 127 h 127"/>
                <a:gd name="T10" fmla="*/ 123 w 123"/>
                <a:gd name="T11" fmla="*/ 0 h 127"/>
                <a:gd name="T12" fmla="*/ 96 w 123"/>
                <a:gd name="T13" fmla="*/ 0 h 127"/>
                <a:gd name="T14" fmla="*/ 61 w 123"/>
                <a:gd name="T15" fmla="*/ 103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127">
                  <a:moveTo>
                    <a:pt x="61" y="103"/>
                  </a:moveTo>
                  <a:lnTo>
                    <a:pt x="25" y="0"/>
                  </a:lnTo>
                  <a:lnTo>
                    <a:pt x="0" y="0"/>
                  </a:lnTo>
                  <a:lnTo>
                    <a:pt x="49" y="127"/>
                  </a:lnTo>
                  <a:lnTo>
                    <a:pt x="74" y="127"/>
                  </a:lnTo>
                  <a:lnTo>
                    <a:pt x="123" y="0"/>
                  </a:lnTo>
                  <a:lnTo>
                    <a:pt x="96" y="0"/>
                  </a:lnTo>
                  <a:lnTo>
                    <a:pt x="61" y="10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6" name="Freeform 16">
              <a:extLst>
                <a:ext uri="{FF2B5EF4-FFF2-40B4-BE49-F238E27FC236}">
                  <a16:creationId xmlns:a16="http://schemas.microsoft.com/office/drawing/2014/main" id="{69070BE7-536D-D14B-AAF9-1EEEB6F5EA8C}"/>
                </a:ext>
              </a:extLst>
            </p:cNvPr>
            <p:cNvSpPr>
              <a:spLocks/>
            </p:cNvSpPr>
            <p:nvPr/>
          </p:nvSpPr>
          <p:spPr bwMode="gray">
            <a:xfrm>
              <a:off x="6699900" y="4172813"/>
              <a:ext cx="50800" cy="47625"/>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7" name="Rectangle 17">
              <a:extLst>
                <a:ext uri="{FF2B5EF4-FFF2-40B4-BE49-F238E27FC236}">
                  <a16:creationId xmlns:a16="http://schemas.microsoft.com/office/drawing/2014/main" id="{CD678EA5-7CED-7C4E-A6FD-E519EEF59B5D}"/>
                </a:ext>
              </a:extLst>
            </p:cNvPr>
            <p:cNvSpPr>
              <a:spLocks noChangeArrowheads="1"/>
            </p:cNvSpPr>
            <p:nvPr/>
          </p:nvSpPr>
          <p:spPr bwMode="gray">
            <a:xfrm>
              <a:off x="6707838" y="4261713"/>
              <a:ext cx="38100" cy="2016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8" name="Freeform 18">
              <a:extLst>
                <a:ext uri="{FF2B5EF4-FFF2-40B4-BE49-F238E27FC236}">
                  <a16:creationId xmlns:a16="http://schemas.microsoft.com/office/drawing/2014/main" id="{0B93173B-00BD-3B48-828B-C2677A89C348}"/>
                </a:ext>
              </a:extLst>
            </p:cNvPr>
            <p:cNvSpPr>
              <a:spLocks/>
            </p:cNvSpPr>
            <p:nvPr/>
          </p:nvSpPr>
          <p:spPr bwMode="gray">
            <a:xfrm>
              <a:off x="6785625" y="4255363"/>
              <a:ext cx="158750" cy="212725"/>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9" name="Freeform 19">
              <a:extLst>
                <a:ext uri="{FF2B5EF4-FFF2-40B4-BE49-F238E27FC236}">
                  <a16:creationId xmlns:a16="http://schemas.microsoft.com/office/drawing/2014/main" id="{C241AD2F-5403-1F42-8541-2D266297D690}"/>
                </a:ext>
              </a:extLst>
            </p:cNvPr>
            <p:cNvSpPr>
              <a:spLocks/>
            </p:cNvSpPr>
            <p:nvPr/>
          </p:nvSpPr>
          <p:spPr bwMode="gray">
            <a:xfrm>
              <a:off x="7214250" y="4255363"/>
              <a:ext cx="115888" cy="207963"/>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0" name="Freeform 20">
              <a:extLst>
                <a:ext uri="{FF2B5EF4-FFF2-40B4-BE49-F238E27FC236}">
                  <a16:creationId xmlns:a16="http://schemas.microsoft.com/office/drawing/2014/main" id="{CDA4824F-A402-D64E-A83F-796A13A53895}"/>
                </a:ext>
              </a:extLst>
            </p:cNvPr>
            <p:cNvSpPr>
              <a:spLocks/>
            </p:cNvSpPr>
            <p:nvPr/>
          </p:nvSpPr>
          <p:spPr bwMode="gray">
            <a:xfrm>
              <a:off x="7341250" y="4261713"/>
              <a:ext cx="192088" cy="2762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1" name="Freeform 21">
              <a:extLst>
                <a:ext uri="{FF2B5EF4-FFF2-40B4-BE49-F238E27FC236}">
                  <a16:creationId xmlns:a16="http://schemas.microsoft.com/office/drawing/2014/main" id="{3678CD91-EE27-E542-9ED3-7757AD96D211}"/>
                </a:ext>
              </a:extLst>
            </p:cNvPr>
            <p:cNvSpPr>
              <a:spLocks noEditPoints="1"/>
            </p:cNvSpPr>
            <p:nvPr/>
          </p:nvSpPr>
          <p:spPr bwMode="gray">
            <a:xfrm>
              <a:off x="5880750" y="2524988"/>
              <a:ext cx="1138238" cy="1370013"/>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2" name="Freeform 22">
              <a:extLst>
                <a:ext uri="{FF2B5EF4-FFF2-40B4-BE49-F238E27FC236}">
                  <a16:creationId xmlns:a16="http://schemas.microsoft.com/office/drawing/2014/main" id="{0EE7C874-C22A-7D49-BCEF-6A67186849FC}"/>
                </a:ext>
              </a:extLst>
            </p:cNvPr>
            <p:cNvSpPr>
              <a:spLocks/>
            </p:cNvSpPr>
            <p:nvPr/>
          </p:nvSpPr>
          <p:spPr bwMode="gray">
            <a:xfrm>
              <a:off x="4558363" y="2505938"/>
              <a:ext cx="1125538" cy="1416050"/>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3" name="Rectangle 23">
              <a:extLst>
                <a:ext uri="{FF2B5EF4-FFF2-40B4-BE49-F238E27FC236}">
                  <a16:creationId xmlns:a16="http://schemas.microsoft.com/office/drawing/2014/main" id="{10C408A4-49E7-4A49-8E70-D6245C1FFC76}"/>
                </a:ext>
              </a:extLst>
            </p:cNvPr>
            <p:cNvSpPr>
              <a:spLocks noChangeArrowheads="1"/>
            </p:cNvSpPr>
            <p:nvPr/>
          </p:nvSpPr>
          <p:spPr bwMode="gray">
            <a:xfrm>
              <a:off x="7239650" y="2524988"/>
              <a:ext cx="288925" cy="13700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4" name="Oval 64">
              <a:extLst>
                <a:ext uri="{FF2B5EF4-FFF2-40B4-BE49-F238E27FC236}">
                  <a16:creationId xmlns:a16="http://schemas.microsoft.com/office/drawing/2014/main" id="{71894417-1126-374F-BFD7-A76C7EB10C20}"/>
                </a:ext>
              </a:extLst>
            </p:cNvPr>
            <p:cNvSpPr>
              <a:spLocks noChangeArrowheads="1"/>
            </p:cNvSpPr>
            <p:nvPr/>
          </p:nvSpPr>
          <p:spPr bwMode="gray">
            <a:xfrm>
              <a:off x="3815413" y="1934438"/>
              <a:ext cx="388938" cy="38893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5" name="Oval 65">
              <a:extLst>
                <a:ext uri="{FF2B5EF4-FFF2-40B4-BE49-F238E27FC236}">
                  <a16:creationId xmlns:a16="http://schemas.microsoft.com/office/drawing/2014/main" id="{62D06745-8952-F042-9964-82337A817A13}"/>
                </a:ext>
              </a:extLst>
            </p:cNvPr>
            <p:cNvSpPr>
              <a:spLocks noChangeArrowheads="1"/>
            </p:cNvSpPr>
            <p:nvPr/>
          </p:nvSpPr>
          <p:spPr bwMode="gray">
            <a:xfrm>
              <a:off x="3304238" y="1964601"/>
              <a:ext cx="328613" cy="33020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6" name="Oval 66">
              <a:extLst>
                <a:ext uri="{FF2B5EF4-FFF2-40B4-BE49-F238E27FC236}">
                  <a16:creationId xmlns:a16="http://schemas.microsoft.com/office/drawing/2014/main" id="{73B50CA2-D6E3-6144-8BCA-5ADA62AAFCC6}"/>
                </a:ext>
              </a:extLst>
            </p:cNvPr>
            <p:cNvSpPr>
              <a:spLocks noChangeArrowheads="1"/>
            </p:cNvSpPr>
            <p:nvPr/>
          </p:nvSpPr>
          <p:spPr bwMode="gray">
            <a:xfrm>
              <a:off x="3842400" y="2505938"/>
              <a:ext cx="330200" cy="3317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7" name="Oval 67">
              <a:extLst>
                <a:ext uri="{FF2B5EF4-FFF2-40B4-BE49-F238E27FC236}">
                  <a16:creationId xmlns:a16="http://schemas.microsoft.com/office/drawing/2014/main" id="{B488E47E-9B95-B54D-9B65-3E5F1B8EC759}"/>
                </a:ext>
              </a:extLst>
            </p:cNvPr>
            <p:cNvSpPr>
              <a:spLocks noChangeArrowheads="1"/>
            </p:cNvSpPr>
            <p:nvPr/>
          </p:nvSpPr>
          <p:spPr bwMode="gray">
            <a:xfrm>
              <a:off x="3866213" y="3017113"/>
              <a:ext cx="282575" cy="282575"/>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8" name="Oval 68">
              <a:extLst>
                <a:ext uri="{FF2B5EF4-FFF2-40B4-BE49-F238E27FC236}">
                  <a16:creationId xmlns:a16="http://schemas.microsoft.com/office/drawing/2014/main" id="{702ADFD6-897D-8A47-A18E-B8298BFB26E3}"/>
                </a:ext>
              </a:extLst>
            </p:cNvPr>
            <p:cNvSpPr>
              <a:spLocks noChangeArrowheads="1"/>
            </p:cNvSpPr>
            <p:nvPr/>
          </p:nvSpPr>
          <p:spPr bwMode="gray">
            <a:xfrm>
              <a:off x="3331225" y="2531338"/>
              <a:ext cx="277813" cy="2809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9" name="Oval 69">
              <a:extLst>
                <a:ext uri="{FF2B5EF4-FFF2-40B4-BE49-F238E27FC236}">
                  <a16:creationId xmlns:a16="http://schemas.microsoft.com/office/drawing/2014/main" id="{4E09B6A0-4B77-AB4D-9B99-F595BED646A7}"/>
                </a:ext>
              </a:extLst>
            </p:cNvPr>
            <p:cNvSpPr>
              <a:spLocks noChangeArrowheads="1"/>
            </p:cNvSpPr>
            <p:nvPr/>
          </p:nvSpPr>
          <p:spPr bwMode="gray">
            <a:xfrm>
              <a:off x="2845450" y="1991588"/>
              <a:ext cx="279400" cy="2809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Tree>
    <p:extLst>
      <p:ext uri="{BB962C8B-B14F-4D97-AF65-F5344CB8AC3E}">
        <p14:creationId xmlns:p14="http://schemas.microsoft.com/office/powerpoint/2010/main" val="582320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no do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1E7390-D442-6E4F-AE85-AA356C77F49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bwMode="ltGray">
          <a:xfrm>
            <a:off x="0" y="666"/>
            <a:ext cx="12192000" cy="6858000"/>
          </a:xfrm>
          <a:prstGeom prst="rect">
            <a:avLst/>
          </a:prstGeom>
        </p:spPr>
      </p:pic>
      <p:cxnSp>
        <p:nvCxnSpPr>
          <p:cNvPr id="7" name="Straight Connector 6">
            <a:extLst>
              <a:ext uri="{FF2B5EF4-FFF2-40B4-BE49-F238E27FC236}">
                <a16:creationId xmlns:a16="http://schemas.microsoft.com/office/drawing/2014/main" id="{109CBF17-B22B-416B-9AEC-65036EAAAEF8}"/>
              </a:ext>
            </a:extLst>
          </p:cNvPr>
          <p:cNvCxnSpPr>
            <a:cxnSpLocks/>
          </p:cNvCxnSpPr>
          <p:nvPr userDrawn="1"/>
        </p:nvCxnSpPr>
        <p:spPr>
          <a:xfrm>
            <a:off x="1784985" y="2596829"/>
            <a:ext cx="0" cy="247078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9C4C777-FAD0-3C4A-BF0E-BC3D167CBE9B}"/>
              </a:ext>
            </a:extLst>
          </p:cNvPr>
          <p:cNvSpPr>
            <a:spLocks noGrp="1"/>
          </p:cNvSpPr>
          <p:nvPr>
            <p:ph type="title"/>
          </p:nvPr>
        </p:nvSpPr>
        <p:spPr bwMode="white">
          <a:xfrm>
            <a:off x="611188" y="1745758"/>
            <a:ext cx="10971212" cy="360099"/>
          </a:xfrm>
        </p:spPr>
        <p:txBody>
          <a:bodyPr/>
          <a:lstStyle>
            <a:lvl1pPr>
              <a:defRPr>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D85195C5-CB7C-BD48-9D5E-DCD7360C521D}"/>
              </a:ext>
            </a:extLst>
          </p:cNvPr>
          <p:cNvSpPr>
            <a:spLocks noGrp="1"/>
          </p:cNvSpPr>
          <p:nvPr>
            <p:ph type="ftr" sz="quarter" idx="10"/>
          </p:nvPr>
        </p:nvSpPr>
        <p:spPr/>
        <p:txBody>
          <a:bodyPr/>
          <a:lstStyle>
            <a:lvl1pPr>
              <a:defRPr>
                <a:solidFill>
                  <a:schemeClr val="bg1"/>
                </a:solidFill>
              </a:defRPr>
            </a:lvl1pPr>
          </a:lstStyle>
          <a:p>
            <a:r>
              <a:rPr lang="en-US"/>
              <a:t>Presentation Title [Insert tab &gt; Header &amp; Footer]</a:t>
            </a:r>
            <a:endParaRPr lang="en-US" dirty="0"/>
          </a:p>
        </p:txBody>
      </p:sp>
      <p:sp>
        <p:nvSpPr>
          <p:cNvPr id="4" name="Slide Number Placeholder 3">
            <a:extLst>
              <a:ext uri="{FF2B5EF4-FFF2-40B4-BE49-F238E27FC236}">
                <a16:creationId xmlns:a16="http://schemas.microsoft.com/office/drawing/2014/main" id="{F3F0B34E-F2A2-1642-836C-3952DDB7074A}"/>
              </a:ext>
            </a:extLst>
          </p:cNvPr>
          <p:cNvSpPr>
            <a:spLocks noGrp="1"/>
          </p:cNvSpPr>
          <p:nvPr>
            <p:ph type="sldNum" sz="quarter" idx="11"/>
          </p:nvPr>
        </p:nvSpPr>
        <p:spPr/>
        <p:txBody>
          <a:bodyPr/>
          <a:lstStyle>
            <a:lvl1pPr>
              <a:defRPr>
                <a:solidFill>
                  <a:schemeClr val="bg1"/>
                </a:solidFill>
              </a:defRPr>
            </a:lvl1pPr>
          </a:lstStyle>
          <a:p>
            <a:fld id="{4632802E-9DD6-405B-AB3F-9D3B334657C6}" type="slidenum">
              <a:rPr lang="en-US" smtClean="0"/>
              <a:pPr/>
              <a:t>‹#›</a:t>
            </a:fld>
            <a:endParaRPr lang="en-US" dirty="0"/>
          </a:p>
        </p:txBody>
      </p:sp>
      <p:sp>
        <p:nvSpPr>
          <p:cNvPr id="11" name="Text Placeholder 10">
            <a:extLst>
              <a:ext uri="{FF2B5EF4-FFF2-40B4-BE49-F238E27FC236}">
                <a16:creationId xmlns:a16="http://schemas.microsoft.com/office/drawing/2014/main" id="{D76759B3-3982-BF49-8AC2-1E5BA69B5C24}"/>
              </a:ext>
            </a:extLst>
          </p:cNvPr>
          <p:cNvSpPr>
            <a:spLocks noGrp="1"/>
          </p:cNvSpPr>
          <p:nvPr>
            <p:ph type="body" sz="quarter" idx="12"/>
          </p:nvPr>
        </p:nvSpPr>
        <p:spPr bwMode="white">
          <a:xfrm>
            <a:off x="2082798" y="2835802"/>
            <a:ext cx="4478868" cy="2489200"/>
          </a:xfrm>
        </p:spPr>
        <p:txBody>
          <a:bodyPr/>
          <a:lstStyle>
            <a:lvl1pPr>
              <a:spcAft>
                <a:spcPts val="3600"/>
              </a:spcAft>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0">
            <a:extLst>
              <a:ext uri="{FF2B5EF4-FFF2-40B4-BE49-F238E27FC236}">
                <a16:creationId xmlns:a16="http://schemas.microsoft.com/office/drawing/2014/main" id="{7608D06E-7B72-804D-A03A-53ACD5C5246F}"/>
              </a:ext>
            </a:extLst>
          </p:cNvPr>
          <p:cNvSpPr>
            <a:spLocks noGrp="1"/>
          </p:cNvSpPr>
          <p:nvPr>
            <p:ph type="body" sz="quarter" idx="13" hasCustomPrompt="1"/>
          </p:nvPr>
        </p:nvSpPr>
        <p:spPr bwMode="white">
          <a:xfrm>
            <a:off x="692520" y="2566703"/>
            <a:ext cx="997342" cy="2489200"/>
          </a:xfrm>
        </p:spPr>
        <p:txBody>
          <a:bodyPr/>
          <a:lstStyle>
            <a:lvl1pPr>
              <a:spcBef>
                <a:spcPts val="0"/>
              </a:spcBef>
              <a:spcAft>
                <a:spcPts val="1600"/>
              </a:spcAft>
              <a:defRPr sz="4800" b="1" i="0">
                <a:solidFill>
                  <a:schemeClr val="bg1"/>
                </a:solidFill>
                <a:latin typeface="Avenir Next LT Pro" panose="020B0504020202020204" pitchFamily="34" charset="0"/>
                <a:cs typeface="Avenir Next LT Pro" panose="020B05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01</a:t>
            </a:r>
          </a:p>
        </p:txBody>
      </p:sp>
      <p:grpSp>
        <p:nvGrpSpPr>
          <p:cNvPr id="45" name="Group 44">
            <a:extLst>
              <a:ext uri="{FF2B5EF4-FFF2-40B4-BE49-F238E27FC236}">
                <a16:creationId xmlns:a16="http://schemas.microsoft.com/office/drawing/2014/main" id="{755B6DC2-6754-3140-83CA-9521B04CEBC9}"/>
              </a:ext>
            </a:extLst>
          </p:cNvPr>
          <p:cNvGrpSpPr>
            <a:grpSpLocks noChangeAspect="1"/>
          </p:cNvGrpSpPr>
          <p:nvPr userDrawn="1"/>
        </p:nvGrpSpPr>
        <p:grpSpPr bwMode="gray">
          <a:xfrm>
            <a:off x="629255" y="6012064"/>
            <a:ext cx="905256" cy="502750"/>
            <a:chOff x="2845450" y="1934438"/>
            <a:chExt cx="4687888" cy="2603500"/>
          </a:xfrm>
        </p:grpSpPr>
        <p:sp>
          <p:nvSpPr>
            <p:cNvPr id="46" name="Freeform 5">
              <a:extLst>
                <a:ext uri="{FF2B5EF4-FFF2-40B4-BE49-F238E27FC236}">
                  <a16:creationId xmlns:a16="http://schemas.microsoft.com/office/drawing/2014/main" id="{AC6F19F7-B159-0247-9D5D-56C3DC057DE6}"/>
                </a:ext>
              </a:extLst>
            </p:cNvPr>
            <p:cNvSpPr>
              <a:spLocks noEditPoints="1"/>
            </p:cNvSpPr>
            <p:nvPr/>
          </p:nvSpPr>
          <p:spPr bwMode="gray">
            <a:xfrm>
              <a:off x="6972950" y="4258538"/>
              <a:ext cx="196850" cy="209550"/>
            </a:xfrm>
            <a:custGeom>
              <a:avLst/>
              <a:gdLst>
                <a:gd name="T0" fmla="*/ 36 w 73"/>
                <a:gd name="T1" fmla="*/ 0 h 78"/>
                <a:gd name="T2" fmla="*/ 10 w 73"/>
                <a:gd name="T3" fmla="*/ 10 h 78"/>
                <a:gd name="T4" fmla="*/ 0 w 73"/>
                <a:gd name="T5" fmla="*/ 39 h 78"/>
                <a:gd name="T6" fmla="*/ 10 w 73"/>
                <a:gd name="T7" fmla="*/ 67 h 78"/>
                <a:gd name="T8" fmla="*/ 36 w 73"/>
                <a:gd name="T9" fmla="*/ 78 h 78"/>
                <a:gd name="T10" fmla="*/ 63 w 73"/>
                <a:gd name="T11" fmla="*/ 67 h 78"/>
                <a:gd name="T12" fmla="*/ 73 w 73"/>
                <a:gd name="T13" fmla="*/ 39 h 78"/>
                <a:gd name="T14" fmla="*/ 63 w 73"/>
                <a:gd name="T15" fmla="*/ 10 h 78"/>
                <a:gd name="T16" fmla="*/ 36 w 73"/>
                <a:gd name="T17" fmla="*/ 0 h 78"/>
                <a:gd name="T18" fmla="*/ 52 w 73"/>
                <a:gd name="T19" fmla="*/ 59 h 78"/>
                <a:gd name="T20" fmla="*/ 36 w 73"/>
                <a:gd name="T21" fmla="*/ 66 h 78"/>
                <a:gd name="T22" fmla="*/ 20 w 73"/>
                <a:gd name="T23" fmla="*/ 59 h 78"/>
                <a:gd name="T24" fmla="*/ 15 w 73"/>
                <a:gd name="T25" fmla="*/ 39 h 78"/>
                <a:gd name="T26" fmla="*/ 21 w 73"/>
                <a:gd name="T27" fmla="*/ 19 h 78"/>
                <a:gd name="T28" fmla="*/ 36 w 73"/>
                <a:gd name="T29" fmla="*/ 11 h 78"/>
                <a:gd name="T30" fmla="*/ 52 w 73"/>
                <a:gd name="T31" fmla="*/ 19 h 78"/>
                <a:gd name="T32" fmla="*/ 58 w 73"/>
                <a:gd name="T33" fmla="*/ 39 h 78"/>
                <a:gd name="T34" fmla="*/ 52 w 73"/>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8">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7" name="Freeform 6">
              <a:extLst>
                <a:ext uri="{FF2B5EF4-FFF2-40B4-BE49-F238E27FC236}">
                  <a16:creationId xmlns:a16="http://schemas.microsoft.com/office/drawing/2014/main" id="{BE6CA1AF-2E4C-094B-A4DF-54252D954B0D}"/>
                </a:ext>
              </a:extLst>
            </p:cNvPr>
            <p:cNvSpPr>
              <a:spLocks/>
            </p:cNvSpPr>
            <p:nvPr/>
          </p:nvSpPr>
          <p:spPr bwMode="gray">
            <a:xfrm>
              <a:off x="4598050" y="4183926"/>
              <a:ext cx="239713" cy="284163"/>
            </a:xfrm>
            <a:custGeom>
              <a:avLst/>
              <a:gdLst>
                <a:gd name="T0" fmla="*/ 50 w 89"/>
                <a:gd name="T1" fmla="*/ 62 h 106"/>
                <a:gd name="T2" fmla="*/ 75 w 89"/>
                <a:gd name="T3" fmla="*/ 62 h 106"/>
                <a:gd name="T4" fmla="*/ 75 w 89"/>
                <a:gd name="T5" fmla="*/ 80 h 106"/>
                <a:gd name="T6" fmla="*/ 74 w 89"/>
                <a:gd name="T7" fmla="*/ 81 h 106"/>
                <a:gd name="T8" fmla="*/ 71 w 89"/>
                <a:gd name="T9" fmla="*/ 84 h 106"/>
                <a:gd name="T10" fmla="*/ 66 w 89"/>
                <a:gd name="T11" fmla="*/ 88 h 106"/>
                <a:gd name="T12" fmla="*/ 58 w 89"/>
                <a:gd name="T13" fmla="*/ 91 h 106"/>
                <a:gd name="T14" fmla="*/ 48 w 89"/>
                <a:gd name="T15" fmla="*/ 92 h 106"/>
                <a:gd name="T16" fmla="*/ 24 w 89"/>
                <a:gd name="T17" fmla="*/ 82 h 106"/>
                <a:gd name="T18" fmla="*/ 15 w 89"/>
                <a:gd name="T19" fmla="*/ 52 h 106"/>
                <a:gd name="T20" fmla="*/ 25 w 89"/>
                <a:gd name="T21" fmla="*/ 23 h 106"/>
                <a:gd name="T22" fmla="*/ 48 w 89"/>
                <a:gd name="T23" fmla="*/ 13 h 106"/>
                <a:gd name="T24" fmla="*/ 57 w 89"/>
                <a:gd name="T25" fmla="*/ 14 h 106"/>
                <a:gd name="T26" fmla="*/ 64 w 89"/>
                <a:gd name="T27" fmla="*/ 16 h 106"/>
                <a:gd name="T28" fmla="*/ 69 w 89"/>
                <a:gd name="T29" fmla="*/ 19 h 106"/>
                <a:gd name="T30" fmla="*/ 73 w 89"/>
                <a:gd name="T31" fmla="*/ 23 h 106"/>
                <a:gd name="T32" fmla="*/ 75 w 89"/>
                <a:gd name="T33" fmla="*/ 26 h 106"/>
                <a:gd name="T34" fmla="*/ 76 w 89"/>
                <a:gd name="T35" fmla="*/ 27 h 106"/>
                <a:gd name="T36" fmla="*/ 86 w 89"/>
                <a:gd name="T37" fmla="*/ 18 h 106"/>
                <a:gd name="T38" fmla="*/ 48 w 89"/>
                <a:gd name="T39" fmla="*/ 0 h 106"/>
                <a:gd name="T40" fmla="*/ 14 w 89"/>
                <a:gd name="T41" fmla="*/ 14 h 106"/>
                <a:gd name="T42" fmla="*/ 0 w 89"/>
                <a:gd name="T43" fmla="*/ 52 h 106"/>
                <a:gd name="T44" fmla="*/ 13 w 89"/>
                <a:gd name="T45" fmla="*/ 91 h 106"/>
                <a:gd name="T46" fmla="*/ 45 w 89"/>
                <a:gd name="T47" fmla="*/ 106 h 106"/>
                <a:gd name="T48" fmla="*/ 57 w 89"/>
                <a:gd name="T49" fmla="*/ 104 h 106"/>
                <a:gd name="T50" fmla="*/ 66 w 89"/>
                <a:gd name="T51" fmla="*/ 101 h 106"/>
                <a:gd name="T52" fmla="*/ 73 w 89"/>
                <a:gd name="T53" fmla="*/ 97 h 106"/>
                <a:gd name="T54" fmla="*/ 76 w 89"/>
                <a:gd name="T55" fmla="*/ 94 h 106"/>
                <a:gd name="T56" fmla="*/ 78 w 89"/>
                <a:gd name="T57" fmla="*/ 92 h 106"/>
                <a:gd name="T58" fmla="*/ 79 w 89"/>
                <a:gd name="T59" fmla="*/ 104 h 106"/>
                <a:gd name="T60" fmla="*/ 89 w 89"/>
                <a:gd name="T61" fmla="*/ 104 h 106"/>
                <a:gd name="T62" fmla="*/ 89 w 89"/>
                <a:gd name="T63" fmla="*/ 51 h 106"/>
                <a:gd name="T64" fmla="*/ 50 w 89"/>
                <a:gd name="T65" fmla="*/ 51 h 106"/>
                <a:gd name="T66" fmla="*/ 50 w 89"/>
                <a:gd name="T6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 h="106">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8" name="Freeform 7">
              <a:extLst>
                <a:ext uri="{FF2B5EF4-FFF2-40B4-BE49-F238E27FC236}">
                  <a16:creationId xmlns:a16="http://schemas.microsoft.com/office/drawing/2014/main" id="{8E189144-A71B-414D-82C4-9A477E8A4E29}"/>
                </a:ext>
              </a:extLst>
            </p:cNvPr>
            <p:cNvSpPr>
              <a:spLocks/>
            </p:cNvSpPr>
            <p:nvPr/>
          </p:nvSpPr>
          <p:spPr bwMode="gray">
            <a:xfrm>
              <a:off x="4898088" y="4255363"/>
              <a:ext cx="115888" cy="207963"/>
            </a:xfrm>
            <a:custGeom>
              <a:avLst/>
              <a:gdLst>
                <a:gd name="T0" fmla="*/ 23 w 43"/>
                <a:gd name="T1" fmla="*/ 5 h 77"/>
                <a:gd name="T2" fmla="*/ 14 w 43"/>
                <a:gd name="T3" fmla="*/ 17 h 77"/>
                <a:gd name="T4" fmla="*/ 13 w 43"/>
                <a:gd name="T5" fmla="*/ 2 h 77"/>
                <a:gd name="T6" fmla="*/ 0 w 43"/>
                <a:gd name="T7" fmla="*/ 2 h 77"/>
                <a:gd name="T8" fmla="*/ 0 w 43"/>
                <a:gd name="T9" fmla="*/ 77 h 77"/>
                <a:gd name="T10" fmla="*/ 14 w 43"/>
                <a:gd name="T11" fmla="*/ 77 h 77"/>
                <a:gd name="T12" fmla="*/ 14 w 43"/>
                <a:gd name="T13" fmla="*/ 35 h 77"/>
                <a:gd name="T14" fmla="*/ 24 w 43"/>
                <a:gd name="T15" fmla="*/ 18 h 77"/>
                <a:gd name="T16" fmla="*/ 35 w 43"/>
                <a:gd name="T17" fmla="*/ 14 h 77"/>
                <a:gd name="T18" fmla="*/ 41 w 43"/>
                <a:gd name="T19" fmla="*/ 15 h 77"/>
                <a:gd name="T20" fmla="*/ 43 w 43"/>
                <a:gd name="T21" fmla="*/ 1 h 77"/>
                <a:gd name="T22" fmla="*/ 37 w 43"/>
                <a:gd name="T23" fmla="*/ 0 h 77"/>
                <a:gd name="T24" fmla="*/ 23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49" name="Freeform 8">
              <a:extLst>
                <a:ext uri="{FF2B5EF4-FFF2-40B4-BE49-F238E27FC236}">
                  <a16:creationId xmlns:a16="http://schemas.microsoft.com/office/drawing/2014/main" id="{8C85403E-6605-A443-A2C6-7CC7407302D7}"/>
                </a:ext>
              </a:extLst>
            </p:cNvPr>
            <p:cNvSpPr>
              <a:spLocks noEditPoints="1"/>
            </p:cNvSpPr>
            <p:nvPr/>
          </p:nvSpPr>
          <p:spPr bwMode="gray">
            <a:xfrm>
              <a:off x="5025088" y="4258538"/>
              <a:ext cx="192088" cy="209550"/>
            </a:xfrm>
            <a:custGeom>
              <a:avLst/>
              <a:gdLst>
                <a:gd name="T0" fmla="*/ 36 w 72"/>
                <a:gd name="T1" fmla="*/ 0 h 78"/>
                <a:gd name="T2" fmla="*/ 10 w 72"/>
                <a:gd name="T3" fmla="*/ 10 h 78"/>
                <a:gd name="T4" fmla="*/ 0 w 72"/>
                <a:gd name="T5" fmla="*/ 39 h 78"/>
                <a:gd name="T6" fmla="*/ 10 w 72"/>
                <a:gd name="T7" fmla="*/ 67 h 78"/>
                <a:gd name="T8" fmla="*/ 36 w 72"/>
                <a:gd name="T9" fmla="*/ 78 h 78"/>
                <a:gd name="T10" fmla="*/ 62 w 72"/>
                <a:gd name="T11" fmla="*/ 67 h 78"/>
                <a:gd name="T12" fmla="*/ 72 w 72"/>
                <a:gd name="T13" fmla="*/ 39 h 78"/>
                <a:gd name="T14" fmla="*/ 62 w 72"/>
                <a:gd name="T15" fmla="*/ 10 h 78"/>
                <a:gd name="T16" fmla="*/ 36 w 72"/>
                <a:gd name="T17" fmla="*/ 0 h 78"/>
                <a:gd name="T18" fmla="*/ 52 w 72"/>
                <a:gd name="T19" fmla="*/ 59 h 78"/>
                <a:gd name="T20" fmla="*/ 36 w 72"/>
                <a:gd name="T21" fmla="*/ 66 h 78"/>
                <a:gd name="T22" fmla="*/ 20 w 72"/>
                <a:gd name="T23" fmla="*/ 59 h 78"/>
                <a:gd name="T24" fmla="*/ 15 w 72"/>
                <a:gd name="T25" fmla="*/ 39 h 78"/>
                <a:gd name="T26" fmla="*/ 20 w 72"/>
                <a:gd name="T27" fmla="*/ 19 h 78"/>
                <a:gd name="T28" fmla="*/ 36 w 72"/>
                <a:gd name="T29" fmla="*/ 11 h 78"/>
                <a:gd name="T30" fmla="*/ 52 w 72"/>
                <a:gd name="T31" fmla="*/ 19 h 78"/>
                <a:gd name="T32" fmla="*/ 57 w 72"/>
                <a:gd name="T33" fmla="*/ 39 h 78"/>
                <a:gd name="T34" fmla="*/ 52 w 72"/>
                <a:gd name="T35"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8">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0" name="Freeform 9">
              <a:extLst>
                <a:ext uri="{FF2B5EF4-FFF2-40B4-BE49-F238E27FC236}">
                  <a16:creationId xmlns:a16="http://schemas.microsoft.com/office/drawing/2014/main" id="{844CC403-93C0-694A-9CE6-5BBA1BEA568A}"/>
                </a:ext>
              </a:extLst>
            </p:cNvPr>
            <p:cNvSpPr>
              <a:spLocks/>
            </p:cNvSpPr>
            <p:nvPr/>
          </p:nvSpPr>
          <p:spPr bwMode="gray">
            <a:xfrm>
              <a:off x="5242575" y="4261713"/>
              <a:ext cx="288925" cy="201613"/>
            </a:xfrm>
            <a:custGeom>
              <a:avLst/>
              <a:gdLst>
                <a:gd name="T0" fmla="*/ 131 w 182"/>
                <a:gd name="T1" fmla="*/ 100 h 127"/>
                <a:gd name="T2" fmla="*/ 103 w 182"/>
                <a:gd name="T3" fmla="*/ 0 h 127"/>
                <a:gd name="T4" fmla="*/ 77 w 182"/>
                <a:gd name="T5" fmla="*/ 0 h 127"/>
                <a:gd name="T6" fmla="*/ 50 w 182"/>
                <a:gd name="T7" fmla="*/ 100 h 127"/>
                <a:gd name="T8" fmla="*/ 25 w 182"/>
                <a:gd name="T9" fmla="*/ 0 h 127"/>
                <a:gd name="T10" fmla="*/ 0 w 182"/>
                <a:gd name="T11" fmla="*/ 0 h 127"/>
                <a:gd name="T12" fmla="*/ 37 w 182"/>
                <a:gd name="T13" fmla="*/ 127 h 127"/>
                <a:gd name="T14" fmla="*/ 62 w 182"/>
                <a:gd name="T15" fmla="*/ 127 h 127"/>
                <a:gd name="T16" fmla="*/ 91 w 182"/>
                <a:gd name="T17" fmla="*/ 27 h 127"/>
                <a:gd name="T18" fmla="*/ 120 w 182"/>
                <a:gd name="T19" fmla="*/ 127 h 127"/>
                <a:gd name="T20" fmla="*/ 145 w 182"/>
                <a:gd name="T21" fmla="*/ 127 h 127"/>
                <a:gd name="T22" fmla="*/ 182 w 182"/>
                <a:gd name="T23" fmla="*/ 0 h 127"/>
                <a:gd name="T24" fmla="*/ 157 w 182"/>
                <a:gd name="T25" fmla="*/ 0 h 127"/>
                <a:gd name="T26" fmla="*/ 131 w 182"/>
                <a:gd name="T27" fmla="*/ 10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2" h="127">
                  <a:moveTo>
                    <a:pt x="131" y="100"/>
                  </a:moveTo>
                  <a:lnTo>
                    <a:pt x="103" y="0"/>
                  </a:lnTo>
                  <a:lnTo>
                    <a:pt x="77" y="0"/>
                  </a:lnTo>
                  <a:lnTo>
                    <a:pt x="50" y="100"/>
                  </a:lnTo>
                  <a:lnTo>
                    <a:pt x="25" y="0"/>
                  </a:lnTo>
                  <a:lnTo>
                    <a:pt x="0" y="0"/>
                  </a:lnTo>
                  <a:lnTo>
                    <a:pt x="37" y="127"/>
                  </a:lnTo>
                  <a:lnTo>
                    <a:pt x="62" y="127"/>
                  </a:lnTo>
                  <a:lnTo>
                    <a:pt x="91" y="27"/>
                  </a:lnTo>
                  <a:lnTo>
                    <a:pt x="120" y="127"/>
                  </a:lnTo>
                  <a:lnTo>
                    <a:pt x="145" y="127"/>
                  </a:lnTo>
                  <a:lnTo>
                    <a:pt x="182" y="0"/>
                  </a:lnTo>
                  <a:lnTo>
                    <a:pt x="157" y="0"/>
                  </a:lnTo>
                  <a:lnTo>
                    <a:pt x="131"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1" name="Freeform 10">
              <a:extLst>
                <a:ext uri="{FF2B5EF4-FFF2-40B4-BE49-F238E27FC236}">
                  <a16:creationId xmlns:a16="http://schemas.microsoft.com/office/drawing/2014/main" id="{F0AC3A25-077D-ED4C-8915-582DC6E29C7D}"/>
                </a:ext>
              </a:extLst>
            </p:cNvPr>
            <p:cNvSpPr>
              <a:spLocks/>
            </p:cNvSpPr>
            <p:nvPr/>
          </p:nvSpPr>
          <p:spPr bwMode="gray">
            <a:xfrm>
              <a:off x="5547375" y="4207738"/>
              <a:ext cx="123825" cy="260350"/>
            </a:xfrm>
            <a:custGeom>
              <a:avLst/>
              <a:gdLst>
                <a:gd name="T0" fmla="*/ 26 w 46"/>
                <a:gd name="T1" fmla="*/ 0 h 97"/>
                <a:gd name="T2" fmla="*/ 13 w 46"/>
                <a:gd name="T3" fmla="*/ 0 h 97"/>
                <a:gd name="T4" fmla="*/ 11 w 46"/>
                <a:gd name="T5" fmla="*/ 20 h 97"/>
                <a:gd name="T6" fmla="*/ 0 w 46"/>
                <a:gd name="T7" fmla="*/ 20 h 97"/>
                <a:gd name="T8" fmla="*/ 0 w 46"/>
                <a:gd name="T9" fmla="*/ 31 h 97"/>
                <a:gd name="T10" fmla="*/ 11 w 46"/>
                <a:gd name="T11" fmla="*/ 31 h 97"/>
                <a:gd name="T12" fmla="*/ 11 w 46"/>
                <a:gd name="T13" fmla="*/ 72 h 97"/>
                <a:gd name="T14" fmla="*/ 16 w 46"/>
                <a:gd name="T15" fmla="*/ 91 h 97"/>
                <a:gd name="T16" fmla="*/ 32 w 46"/>
                <a:gd name="T17" fmla="*/ 97 h 97"/>
                <a:gd name="T18" fmla="*/ 46 w 46"/>
                <a:gd name="T19" fmla="*/ 95 h 97"/>
                <a:gd name="T20" fmla="*/ 44 w 46"/>
                <a:gd name="T21" fmla="*/ 84 h 97"/>
                <a:gd name="T22" fmla="*/ 36 w 46"/>
                <a:gd name="T23" fmla="*/ 85 h 97"/>
                <a:gd name="T24" fmla="*/ 28 w 46"/>
                <a:gd name="T25" fmla="*/ 82 h 97"/>
                <a:gd name="T26" fmla="*/ 26 w 46"/>
                <a:gd name="T27" fmla="*/ 70 h 97"/>
                <a:gd name="T28" fmla="*/ 26 w 46"/>
                <a:gd name="T29" fmla="*/ 31 h 97"/>
                <a:gd name="T30" fmla="*/ 46 w 46"/>
                <a:gd name="T31" fmla="*/ 31 h 97"/>
                <a:gd name="T32" fmla="*/ 46 w 46"/>
                <a:gd name="T33" fmla="*/ 20 h 97"/>
                <a:gd name="T34" fmla="*/ 26 w 46"/>
                <a:gd name="T35" fmla="*/ 20 h 97"/>
                <a:gd name="T36" fmla="*/ 26 w 46"/>
                <a:gd name="T3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97">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2" name="Freeform 11">
              <a:extLst>
                <a:ext uri="{FF2B5EF4-FFF2-40B4-BE49-F238E27FC236}">
                  <a16:creationId xmlns:a16="http://schemas.microsoft.com/office/drawing/2014/main" id="{03E928FF-E134-874E-87D4-931398C14C80}"/>
                </a:ext>
              </a:extLst>
            </p:cNvPr>
            <p:cNvSpPr>
              <a:spLocks/>
            </p:cNvSpPr>
            <p:nvPr/>
          </p:nvSpPr>
          <p:spPr bwMode="gray">
            <a:xfrm>
              <a:off x="5710888" y="4177576"/>
              <a:ext cx="171450" cy="285750"/>
            </a:xfrm>
            <a:custGeom>
              <a:avLst/>
              <a:gdLst>
                <a:gd name="T0" fmla="*/ 39 w 64"/>
                <a:gd name="T1" fmla="*/ 30 h 106"/>
                <a:gd name="T2" fmla="*/ 14 w 64"/>
                <a:gd name="T3" fmla="*/ 45 h 106"/>
                <a:gd name="T4" fmla="*/ 14 w 64"/>
                <a:gd name="T5" fmla="*/ 0 h 106"/>
                <a:gd name="T6" fmla="*/ 0 w 64"/>
                <a:gd name="T7" fmla="*/ 0 h 106"/>
                <a:gd name="T8" fmla="*/ 0 w 64"/>
                <a:gd name="T9" fmla="*/ 106 h 106"/>
                <a:gd name="T10" fmla="*/ 14 w 64"/>
                <a:gd name="T11" fmla="*/ 106 h 106"/>
                <a:gd name="T12" fmla="*/ 14 w 64"/>
                <a:gd name="T13" fmla="*/ 62 h 106"/>
                <a:gd name="T14" fmla="*/ 21 w 64"/>
                <a:gd name="T15" fmla="*/ 49 h 106"/>
                <a:gd name="T16" fmla="*/ 34 w 64"/>
                <a:gd name="T17" fmla="*/ 42 h 106"/>
                <a:gd name="T18" fmla="*/ 46 w 64"/>
                <a:gd name="T19" fmla="*/ 47 h 106"/>
                <a:gd name="T20" fmla="*/ 49 w 64"/>
                <a:gd name="T21" fmla="*/ 62 h 106"/>
                <a:gd name="T22" fmla="*/ 49 w 64"/>
                <a:gd name="T23" fmla="*/ 106 h 106"/>
                <a:gd name="T24" fmla="*/ 64 w 64"/>
                <a:gd name="T25" fmla="*/ 106 h 106"/>
                <a:gd name="T26" fmla="*/ 64 w 64"/>
                <a:gd name="T27" fmla="*/ 58 h 106"/>
                <a:gd name="T28" fmla="*/ 57 w 64"/>
                <a:gd name="T29" fmla="*/ 37 h 106"/>
                <a:gd name="T30" fmla="*/ 39 w 64"/>
                <a:gd name="T3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06">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3" name="Freeform 12">
              <a:extLst>
                <a:ext uri="{FF2B5EF4-FFF2-40B4-BE49-F238E27FC236}">
                  <a16:creationId xmlns:a16="http://schemas.microsoft.com/office/drawing/2014/main" id="{AB08ADC0-F528-9649-9AEF-755DC9B77059}"/>
                </a:ext>
              </a:extLst>
            </p:cNvPr>
            <p:cNvSpPr>
              <a:spLocks noEditPoints="1"/>
            </p:cNvSpPr>
            <p:nvPr/>
          </p:nvSpPr>
          <p:spPr bwMode="gray">
            <a:xfrm>
              <a:off x="5987113" y="4185513"/>
              <a:ext cx="249238" cy="277813"/>
            </a:xfrm>
            <a:custGeom>
              <a:avLst/>
              <a:gdLst>
                <a:gd name="T0" fmla="*/ 64 w 157"/>
                <a:gd name="T1" fmla="*/ 0 h 175"/>
                <a:gd name="T2" fmla="*/ 0 w 157"/>
                <a:gd name="T3" fmla="*/ 175 h 175"/>
                <a:gd name="T4" fmla="*/ 25 w 157"/>
                <a:gd name="T5" fmla="*/ 175 h 175"/>
                <a:gd name="T6" fmla="*/ 41 w 157"/>
                <a:gd name="T7" fmla="*/ 131 h 175"/>
                <a:gd name="T8" fmla="*/ 115 w 157"/>
                <a:gd name="T9" fmla="*/ 131 h 175"/>
                <a:gd name="T10" fmla="*/ 130 w 157"/>
                <a:gd name="T11" fmla="*/ 175 h 175"/>
                <a:gd name="T12" fmla="*/ 157 w 157"/>
                <a:gd name="T13" fmla="*/ 175 h 175"/>
                <a:gd name="T14" fmla="*/ 93 w 157"/>
                <a:gd name="T15" fmla="*/ 0 h 175"/>
                <a:gd name="T16" fmla="*/ 64 w 157"/>
                <a:gd name="T17" fmla="*/ 0 h 175"/>
                <a:gd name="T18" fmla="*/ 47 w 157"/>
                <a:gd name="T19" fmla="*/ 110 h 175"/>
                <a:gd name="T20" fmla="*/ 78 w 157"/>
                <a:gd name="T21" fmla="*/ 24 h 175"/>
                <a:gd name="T22" fmla="*/ 108 w 157"/>
                <a:gd name="T23" fmla="*/ 110 h 175"/>
                <a:gd name="T24" fmla="*/ 47 w 157"/>
                <a:gd name="T25" fmla="*/ 11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7" h="175">
                  <a:moveTo>
                    <a:pt x="64" y="0"/>
                  </a:moveTo>
                  <a:lnTo>
                    <a:pt x="0" y="175"/>
                  </a:lnTo>
                  <a:lnTo>
                    <a:pt x="25" y="175"/>
                  </a:lnTo>
                  <a:lnTo>
                    <a:pt x="41" y="131"/>
                  </a:lnTo>
                  <a:lnTo>
                    <a:pt x="115" y="131"/>
                  </a:lnTo>
                  <a:lnTo>
                    <a:pt x="130" y="175"/>
                  </a:lnTo>
                  <a:lnTo>
                    <a:pt x="157" y="175"/>
                  </a:lnTo>
                  <a:lnTo>
                    <a:pt x="93" y="0"/>
                  </a:lnTo>
                  <a:lnTo>
                    <a:pt x="64" y="0"/>
                  </a:lnTo>
                  <a:close/>
                  <a:moveTo>
                    <a:pt x="47" y="110"/>
                  </a:moveTo>
                  <a:lnTo>
                    <a:pt x="78" y="24"/>
                  </a:lnTo>
                  <a:lnTo>
                    <a:pt x="108" y="110"/>
                  </a:lnTo>
                  <a:lnTo>
                    <a:pt x="47" y="11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4" name="Freeform 14">
              <a:extLst>
                <a:ext uri="{FF2B5EF4-FFF2-40B4-BE49-F238E27FC236}">
                  <a16:creationId xmlns:a16="http://schemas.microsoft.com/office/drawing/2014/main" id="{2A7A6964-1D53-EF4A-ADF0-168EEA1737FA}"/>
                </a:ext>
              </a:extLst>
            </p:cNvPr>
            <p:cNvSpPr>
              <a:spLocks noEditPoints="1"/>
            </p:cNvSpPr>
            <p:nvPr/>
          </p:nvSpPr>
          <p:spPr bwMode="gray">
            <a:xfrm>
              <a:off x="6252225" y="4177576"/>
              <a:ext cx="190500" cy="290513"/>
            </a:xfrm>
            <a:custGeom>
              <a:avLst/>
              <a:gdLst>
                <a:gd name="T0" fmla="*/ 57 w 71"/>
                <a:gd name="T1" fmla="*/ 43 h 108"/>
                <a:gd name="T2" fmla="*/ 55 w 71"/>
                <a:gd name="T3" fmla="*/ 40 h 108"/>
                <a:gd name="T4" fmla="*/ 51 w 71"/>
                <a:gd name="T5" fmla="*/ 36 h 108"/>
                <a:gd name="T6" fmla="*/ 43 w 71"/>
                <a:gd name="T7" fmla="*/ 31 h 108"/>
                <a:gd name="T8" fmla="*/ 33 w 71"/>
                <a:gd name="T9" fmla="*/ 30 h 108"/>
                <a:gd name="T10" fmla="*/ 9 w 71"/>
                <a:gd name="T11" fmla="*/ 41 h 108"/>
                <a:gd name="T12" fmla="*/ 0 w 71"/>
                <a:gd name="T13" fmla="*/ 69 h 108"/>
                <a:gd name="T14" fmla="*/ 8 w 71"/>
                <a:gd name="T15" fmla="*/ 97 h 108"/>
                <a:gd name="T16" fmla="*/ 32 w 71"/>
                <a:gd name="T17" fmla="*/ 108 h 108"/>
                <a:gd name="T18" fmla="*/ 37 w 71"/>
                <a:gd name="T19" fmla="*/ 107 h 108"/>
                <a:gd name="T20" fmla="*/ 42 w 71"/>
                <a:gd name="T21" fmla="*/ 106 h 108"/>
                <a:gd name="T22" fmla="*/ 46 w 71"/>
                <a:gd name="T23" fmla="*/ 104 h 108"/>
                <a:gd name="T24" fmla="*/ 49 w 71"/>
                <a:gd name="T25" fmla="*/ 103 h 108"/>
                <a:gd name="T26" fmla="*/ 52 w 71"/>
                <a:gd name="T27" fmla="*/ 100 h 108"/>
                <a:gd name="T28" fmla="*/ 54 w 71"/>
                <a:gd name="T29" fmla="*/ 98 h 108"/>
                <a:gd name="T30" fmla="*/ 55 w 71"/>
                <a:gd name="T31" fmla="*/ 97 h 108"/>
                <a:gd name="T32" fmla="*/ 56 w 71"/>
                <a:gd name="T33" fmla="*/ 95 h 108"/>
                <a:gd name="T34" fmla="*/ 57 w 71"/>
                <a:gd name="T35" fmla="*/ 95 h 108"/>
                <a:gd name="T36" fmla="*/ 59 w 71"/>
                <a:gd name="T37" fmla="*/ 106 h 108"/>
                <a:gd name="T38" fmla="*/ 71 w 71"/>
                <a:gd name="T39" fmla="*/ 106 h 108"/>
                <a:gd name="T40" fmla="*/ 71 w 71"/>
                <a:gd name="T41" fmla="*/ 0 h 108"/>
                <a:gd name="T42" fmla="*/ 57 w 71"/>
                <a:gd name="T43" fmla="*/ 0 h 108"/>
                <a:gd name="T44" fmla="*/ 57 w 71"/>
                <a:gd name="T45" fmla="*/ 43 h 108"/>
                <a:gd name="T46" fmla="*/ 51 w 71"/>
                <a:gd name="T47" fmla="*/ 88 h 108"/>
                <a:gd name="T48" fmla="*/ 36 w 71"/>
                <a:gd name="T49" fmla="*/ 96 h 108"/>
                <a:gd name="T50" fmla="*/ 20 w 71"/>
                <a:gd name="T51" fmla="*/ 88 h 108"/>
                <a:gd name="T52" fmla="*/ 15 w 71"/>
                <a:gd name="T53" fmla="*/ 68 h 108"/>
                <a:gd name="T54" fmla="*/ 21 w 71"/>
                <a:gd name="T55" fmla="*/ 49 h 108"/>
                <a:gd name="T56" fmla="*/ 36 w 71"/>
                <a:gd name="T57" fmla="*/ 41 h 108"/>
                <a:gd name="T58" fmla="*/ 51 w 71"/>
                <a:gd name="T59" fmla="*/ 49 h 108"/>
                <a:gd name="T60" fmla="*/ 57 w 71"/>
                <a:gd name="T61" fmla="*/ 68 h 108"/>
                <a:gd name="T62" fmla="*/ 51 w 71"/>
                <a:gd name="T63" fmla="*/ 8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108">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5" name="Freeform 15">
              <a:extLst>
                <a:ext uri="{FF2B5EF4-FFF2-40B4-BE49-F238E27FC236}">
                  <a16:creationId xmlns:a16="http://schemas.microsoft.com/office/drawing/2014/main" id="{35F375E1-EA13-F043-A658-208783170B40}"/>
                </a:ext>
              </a:extLst>
            </p:cNvPr>
            <p:cNvSpPr>
              <a:spLocks/>
            </p:cNvSpPr>
            <p:nvPr/>
          </p:nvSpPr>
          <p:spPr bwMode="gray">
            <a:xfrm>
              <a:off x="6477650" y="4261713"/>
              <a:ext cx="195263" cy="201613"/>
            </a:xfrm>
            <a:custGeom>
              <a:avLst/>
              <a:gdLst>
                <a:gd name="T0" fmla="*/ 61 w 123"/>
                <a:gd name="T1" fmla="*/ 103 h 127"/>
                <a:gd name="T2" fmla="*/ 25 w 123"/>
                <a:gd name="T3" fmla="*/ 0 h 127"/>
                <a:gd name="T4" fmla="*/ 0 w 123"/>
                <a:gd name="T5" fmla="*/ 0 h 127"/>
                <a:gd name="T6" fmla="*/ 49 w 123"/>
                <a:gd name="T7" fmla="*/ 127 h 127"/>
                <a:gd name="T8" fmla="*/ 74 w 123"/>
                <a:gd name="T9" fmla="*/ 127 h 127"/>
                <a:gd name="T10" fmla="*/ 123 w 123"/>
                <a:gd name="T11" fmla="*/ 0 h 127"/>
                <a:gd name="T12" fmla="*/ 96 w 123"/>
                <a:gd name="T13" fmla="*/ 0 h 127"/>
                <a:gd name="T14" fmla="*/ 61 w 123"/>
                <a:gd name="T15" fmla="*/ 103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127">
                  <a:moveTo>
                    <a:pt x="61" y="103"/>
                  </a:moveTo>
                  <a:lnTo>
                    <a:pt x="25" y="0"/>
                  </a:lnTo>
                  <a:lnTo>
                    <a:pt x="0" y="0"/>
                  </a:lnTo>
                  <a:lnTo>
                    <a:pt x="49" y="127"/>
                  </a:lnTo>
                  <a:lnTo>
                    <a:pt x="74" y="127"/>
                  </a:lnTo>
                  <a:lnTo>
                    <a:pt x="123" y="0"/>
                  </a:lnTo>
                  <a:lnTo>
                    <a:pt x="96" y="0"/>
                  </a:lnTo>
                  <a:lnTo>
                    <a:pt x="61" y="10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6" name="Freeform 16">
              <a:extLst>
                <a:ext uri="{FF2B5EF4-FFF2-40B4-BE49-F238E27FC236}">
                  <a16:creationId xmlns:a16="http://schemas.microsoft.com/office/drawing/2014/main" id="{69070BE7-536D-D14B-AAF9-1EEEB6F5EA8C}"/>
                </a:ext>
              </a:extLst>
            </p:cNvPr>
            <p:cNvSpPr>
              <a:spLocks/>
            </p:cNvSpPr>
            <p:nvPr/>
          </p:nvSpPr>
          <p:spPr bwMode="gray">
            <a:xfrm>
              <a:off x="6699900" y="4172813"/>
              <a:ext cx="50800" cy="47625"/>
            </a:xfrm>
            <a:custGeom>
              <a:avLst/>
              <a:gdLst>
                <a:gd name="T0" fmla="*/ 10 w 19"/>
                <a:gd name="T1" fmla="*/ 0 h 18"/>
                <a:gd name="T2" fmla="*/ 3 w 19"/>
                <a:gd name="T3" fmla="*/ 2 h 18"/>
                <a:gd name="T4" fmla="*/ 0 w 19"/>
                <a:gd name="T5" fmla="*/ 9 h 18"/>
                <a:gd name="T6" fmla="*/ 3 w 19"/>
                <a:gd name="T7" fmla="*/ 16 h 18"/>
                <a:gd name="T8" fmla="*/ 10 w 19"/>
                <a:gd name="T9" fmla="*/ 18 h 18"/>
                <a:gd name="T10" fmla="*/ 17 w 19"/>
                <a:gd name="T11" fmla="*/ 16 h 18"/>
                <a:gd name="T12" fmla="*/ 19 w 19"/>
                <a:gd name="T13" fmla="*/ 9 h 18"/>
                <a:gd name="T14" fmla="*/ 17 w 19"/>
                <a:gd name="T15" fmla="*/ 2 h 18"/>
                <a:gd name="T16" fmla="*/ 10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7" name="Rectangle 17">
              <a:extLst>
                <a:ext uri="{FF2B5EF4-FFF2-40B4-BE49-F238E27FC236}">
                  <a16:creationId xmlns:a16="http://schemas.microsoft.com/office/drawing/2014/main" id="{CD678EA5-7CED-7C4E-A6FD-E519EEF59B5D}"/>
                </a:ext>
              </a:extLst>
            </p:cNvPr>
            <p:cNvSpPr>
              <a:spLocks noChangeArrowheads="1"/>
            </p:cNvSpPr>
            <p:nvPr/>
          </p:nvSpPr>
          <p:spPr bwMode="gray">
            <a:xfrm>
              <a:off x="6707838" y="4261713"/>
              <a:ext cx="38100" cy="2016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8" name="Freeform 18">
              <a:extLst>
                <a:ext uri="{FF2B5EF4-FFF2-40B4-BE49-F238E27FC236}">
                  <a16:creationId xmlns:a16="http://schemas.microsoft.com/office/drawing/2014/main" id="{0B93173B-00BD-3B48-828B-C2677A89C348}"/>
                </a:ext>
              </a:extLst>
            </p:cNvPr>
            <p:cNvSpPr>
              <a:spLocks/>
            </p:cNvSpPr>
            <p:nvPr/>
          </p:nvSpPr>
          <p:spPr bwMode="gray">
            <a:xfrm>
              <a:off x="6785625" y="4255363"/>
              <a:ext cx="158750" cy="212725"/>
            </a:xfrm>
            <a:custGeom>
              <a:avLst/>
              <a:gdLst>
                <a:gd name="T0" fmla="*/ 44 w 59"/>
                <a:gd name="T1" fmla="*/ 36 h 79"/>
                <a:gd name="T2" fmla="*/ 37 w 59"/>
                <a:gd name="T3" fmla="*/ 34 h 79"/>
                <a:gd name="T4" fmla="*/ 30 w 59"/>
                <a:gd name="T5" fmla="*/ 31 h 79"/>
                <a:gd name="T6" fmla="*/ 24 w 59"/>
                <a:gd name="T7" fmla="*/ 29 h 79"/>
                <a:gd name="T8" fmla="*/ 20 w 59"/>
                <a:gd name="T9" fmla="*/ 26 h 79"/>
                <a:gd name="T10" fmla="*/ 18 w 59"/>
                <a:gd name="T11" fmla="*/ 21 h 79"/>
                <a:gd name="T12" fmla="*/ 22 w 59"/>
                <a:gd name="T13" fmla="*/ 14 h 79"/>
                <a:gd name="T14" fmla="*/ 32 w 59"/>
                <a:gd name="T15" fmla="*/ 12 h 79"/>
                <a:gd name="T16" fmla="*/ 52 w 59"/>
                <a:gd name="T17" fmla="*/ 20 h 79"/>
                <a:gd name="T18" fmla="*/ 58 w 59"/>
                <a:gd name="T19" fmla="*/ 10 h 79"/>
                <a:gd name="T20" fmla="*/ 55 w 59"/>
                <a:gd name="T21" fmla="*/ 8 h 79"/>
                <a:gd name="T22" fmla="*/ 46 w 59"/>
                <a:gd name="T23" fmla="*/ 3 h 79"/>
                <a:gd name="T24" fmla="*/ 32 w 59"/>
                <a:gd name="T25" fmla="*/ 0 h 79"/>
                <a:gd name="T26" fmla="*/ 12 w 59"/>
                <a:gd name="T27" fmla="*/ 7 h 79"/>
                <a:gd name="T28" fmla="*/ 4 w 59"/>
                <a:gd name="T29" fmla="*/ 23 h 79"/>
                <a:gd name="T30" fmla="*/ 6 w 59"/>
                <a:gd name="T31" fmla="*/ 31 h 79"/>
                <a:gd name="T32" fmla="*/ 11 w 59"/>
                <a:gd name="T33" fmla="*/ 37 h 79"/>
                <a:gd name="T34" fmla="*/ 15 w 59"/>
                <a:gd name="T35" fmla="*/ 40 h 79"/>
                <a:gd name="T36" fmla="*/ 19 w 59"/>
                <a:gd name="T37" fmla="*/ 42 h 79"/>
                <a:gd name="T38" fmla="*/ 23 w 59"/>
                <a:gd name="T39" fmla="*/ 44 h 79"/>
                <a:gd name="T40" fmla="*/ 29 w 59"/>
                <a:gd name="T41" fmla="*/ 45 h 79"/>
                <a:gd name="T42" fmla="*/ 33 w 59"/>
                <a:gd name="T43" fmla="*/ 47 h 79"/>
                <a:gd name="T44" fmla="*/ 38 w 59"/>
                <a:gd name="T45" fmla="*/ 49 h 79"/>
                <a:gd name="T46" fmla="*/ 42 w 59"/>
                <a:gd name="T47" fmla="*/ 52 h 79"/>
                <a:gd name="T48" fmla="*/ 45 w 59"/>
                <a:gd name="T49" fmla="*/ 57 h 79"/>
                <a:gd name="T50" fmla="*/ 41 w 59"/>
                <a:gd name="T51" fmla="*/ 65 h 79"/>
                <a:gd name="T52" fmla="*/ 30 w 59"/>
                <a:gd name="T53" fmla="*/ 67 h 79"/>
                <a:gd name="T54" fmla="*/ 18 w 59"/>
                <a:gd name="T55" fmla="*/ 64 h 79"/>
                <a:gd name="T56" fmla="*/ 8 w 59"/>
                <a:gd name="T57" fmla="*/ 57 h 79"/>
                <a:gd name="T58" fmla="*/ 0 w 59"/>
                <a:gd name="T59" fmla="*/ 66 h 79"/>
                <a:gd name="T60" fmla="*/ 12 w 59"/>
                <a:gd name="T61" fmla="*/ 74 h 79"/>
                <a:gd name="T62" fmla="*/ 30 w 59"/>
                <a:gd name="T63" fmla="*/ 79 h 79"/>
                <a:gd name="T64" fmla="*/ 52 w 59"/>
                <a:gd name="T65" fmla="*/ 72 h 79"/>
                <a:gd name="T66" fmla="*/ 59 w 59"/>
                <a:gd name="T67" fmla="*/ 55 h 79"/>
                <a:gd name="T68" fmla="*/ 44 w 59"/>
                <a:gd name="T6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9">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59" name="Freeform 19">
              <a:extLst>
                <a:ext uri="{FF2B5EF4-FFF2-40B4-BE49-F238E27FC236}">
                  <a16:creationId xmlns:a16="http://schemas.microsoft.com/office/drawing/2014/main" id="{C241AD2F-5403-1F42-8541-2D266297D690}"/>
                </a:ext>
              </a:extLst>
            </p:cNvPr>
            <p:cNvSpPr>
              <a:spLocks/>
            </p:cNvSpPr>
            <p:nvPr/>
          </p:nvSpPr>
          <p:spPr bwMode="gray">
            <a:xfrm>
              <a:off x="7214250" y="4255363"/>
              <a:ext cx="115888" cy="207963"/>
            </a:xfrm>
            <a:custGeom>
              <a:avLst/>
              <a:gdLst>
                <a:gd name="T0" fmla="*/ 24 w 43"/>
                <a:gd name="T1" fmla="*/ 5 h 77"/>
                <a:gd name="T2" fmla="*/ 15 w 43"/>
                <a:gd name="T3" fmla="*/ 17 h 77"/>
                <a:gd name="T4" fmla="*/ 14 w 43"/>
                <a:gd name="T5" fmla="*/ 2 h 77"/>
                <a:gd name="T6" fmla="*/ 0 w 43"/>
                <a:gd name="T7" fmla="*/ 2 h 77"/>
                <a:gd name="T8" fmla="*/ 0 w 43"/>
                <a:gd name="T9" fmla="*/ 77 h 77"/>
                <a:gd name="T10" fmla="*/ 15 w 43"/>
                <a:gd name="T11" fmla="*/ 77 h 77"/>
                <a:gd name="T12" fmla="*/ 15 w 43"/>
                <a:gd name="T13" fmla="*/ 35 h 77"/>
                <a:gd name="T14" fmla="*/ 25 w 43"/>
                <a:gd name="T15" fmla="*/ 18 h 77"/>
                <a:gd name="T16" fmla="*/ 35 w 43"/>
                <a:gd name="T17" fmla="*/ 14 h 77"/>
                <a:gd name="T18" fmla="*/ 41 w 43"/>
                <a:gd name="T19" fmla="*/ 15 h 77"/>
                <a:gd name="T20" fmla="*/ 43 w 43"/>
                <a:gd name="T21" fmla="*/ 1 h 77"/>
                <a:gd name="T22" fmla="*/ 37 w 43"/>
                <a:gd name="T23" fmla="*/ 0 h 77"/>
                <a:gd name="T24" fmla="*/ 24 w 43"/>
                <a:gd name="T25" fmla="*/ 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7">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0" name="Freeform 20">
              <a:extLst>
                <a:ext uri="{FF2B5EF4-FFF2-40B4-BE49-F238E27FC236}">
                  <a16:creationId xmlns:a16="http://schemas.microsoft.com/office/drawing/2014/main" id="{CDA4824F-A402-D64E-A83F-796A13A53895}"/>
                </a:ext>
              </a:extLst>
            </p:cNvPr>
            <p:cNvSpPr>
              <a:spLocks/>
            </p:cNvSpPr>
            <p:nvPr/>
          </p:nvSpPr>
          <p:spPr bwMode="gray">
            <a:xfrm>
              <a:off x="7341250" y="4261713"/>
              <a:ext cx="192088" cy="276225"/>
            </a:xfrm>
            <a:custGeom>
              <a:avLst/>
              <a:gdLst>
                <a:gd name="T0" fmla="*/ 57 w 72"/>
                <a:gd name="T1" fmla="*/ 0 h 103"/>
                <a:gd name="T2" fmla="*/ 36 w 72"/>
                <a:gd name="T3" fmla="*/ 61 h 103"/>
                <a:gd name="T4" fmla="*/ 15 w 72"/>
                <a:gd name="T5" fmla="*/ 0 h 103"/>
                <a:gd name="T6" fmla="*/ 0 w 72"/>
                <a:gd name="T7" fmla="*/ 0 h 103"/>
                <a:gd name="T8" fmla="*/ 28 w 72"/>
                <a:gd name="T9" fmla="*/ 74 h 103"/>
                <a:gd name="T10" fmla="*/ 25 w 72"/>
                <a:gd name="T11" fmla="*/ 83 h 103"/>
                <a:gd name="T12" fmla="*/ 21 w 72"/>
                <a:gd name="T13" fmla="*/ 90 h 103"/>
                <a:gd name="T14" fmla="*/ 16 w 72"/>
                <a:gd name="T15" fmla="*/ 91 h 103"/>
                <a:gd name="T16" fmla="*/ 8 w 72"/>
                <a:gd name="T17" fmla="*/ 89 h 103"/>
                <a:gd name="T18" fmla="*/ 5 w 72"/>
                <a:gd name="T19" fmla="*/ 100 h 103"/>
                <a:gd name="T20" fmla="*/ 6 w 72"/>
                <a:gd name="T21" fmla="*/ 101 h 103"/>
                <a:gd name="T22" fmla="*/ 12 w 72"/>
                <a:gd name="T23" fmla="*/ 103 h 103"/>
                <a:gd name="T24" fmla="*/ 19 w 72"/>
                <a:gd name="T25" fmla="*/ 103 h 103"/>
                <a:gd name="T26" fmla="*/ 31 w 72"/>
                <a:gd name="T27" fmla="*/ 100 h 103"/>
                <a:gd name="T28" fmla="*/ 39 w 72"/>
                <a:gd name="T29" fmla="*/ 87 h 103"/>
                <a:gd name="T30" fmla="*/ 72 w 72"/>
                <a:gd name="T31" fmla="*/ 0 h 103"/>
                <a:gd name="T32" fmla="*/ 57 w 72"/>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03">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1" name="Freeform 21">
              <a:extLst>
                <a:ext uri="{FF2B5EF4-FFF2-40B4-BE49-F238E27FC236}">
                  <a16:creationId xmlns:a16="http://schemas.microsoft.com/office/drawing/2014/main" id="{3678CD91-EE27-E542-9ED3-7757AD96D211}"/>
                </a:ext>
              </a:extLst>
            </p:cNvPr>
            <p:cNvSpPr>
              <a:spLocks noEditPoints="1"/>
            </p:cNvSpPr>
            <p:nvPr/>
          </p:nvSpPr>
          <p:spPr bwMode="gray">
            <a:xfrm>
              <a:off x="5880750" y="2524988"/>
              <a:ext cx="1138238" cy="1370013"/>
            </a:xfrm>
            <a:custGeom>
              <a:avLst/>
              <a:gdLst>
                <a:gd name="T0" fmla="*/ 327 w 425"/>
                <a:gd name="T1" fmla="*/ 247 h 510"/>
                <a:gd name="T2" fmla="*/ 415 w 425"/>
                <a:gd name="T3" fmla="*/ 130 h 510"/>
                <a:gd name="T4" fmla="*/ 268 w 425"/>
                <a:gd name="T5" fmla="*/ 0 h 510"/>
                <a:gd name="T6" fmla="*/ 0 w 425"/>
                <a:gd name="T7" fmla="*/ 0 h 510"/>
                <a:gd name="T8" fmla="*/ 0 w 425"/>
                <a:gd name="T9" fmla="*/ 510 h 510"/>
                <a:gd name="T10" fmla="*/ 277 w 425"/>
                <a:gd name="T11" fmla="*/ 510 h 510"/>
                <a:gd name="T12" fmla="*/ 425 w 425"/>
                <a:gd name="T13" fmla="*/ 373 h 510"/>
                <a:gd name="T14" fmla="*/ 327 w 425"/>
                <a:gd name="T15" fmla="*/ 247 h 510"/>
                <a:gd name="T16" fmla="*/ 109 w 425"/>
                <a:gd name="T17" fmla="*/ 92 h 510"/>
                <a:gd name="T18" fmla="*/ 245 w 425"/>
                <a:gd name="T19" fmla="*/ 92 h 510"/>
                <a:gd name="T20" fmla="*/ 304 w 425"/>
                <a:gd name="T21" fmla="*/ 148 h 510"/>
                <a:gd name="T22" fmla="*/ 245 w 425"/>
                <a:gd name="T23" fmla="*/ 205 h 510"/>
                <a:gd name="T24" fmla="*/ 109 w 425"/>
                <a:gd name="T25" fmla="*/ 205 h 510"/>
                <a:gd name="T26" fmla="*/ 109 w 425"/>
                <a:gd name="T27" fmla="*/ 92 h 510"/>
                <a:gd name="T28" fmla="*/ 249 w 425"/>
                <a:gd name="T29" fmla="*/ 417 h 510"/>
                <a:gd name="T30" fmla="*/ 249 w 425"/>
                <a:gd name="T31" fmla="*/ 418 h 510"/>
                <a:gd name="T32" fmla="*/ 109 w 425"/>
                <a:gd name="T33" fmla="*/ 418 h 510"/>
                <a:gd name="T34" fmla="*/ 109 w 425"/>
                <a:gd name="T35" fmla="*/ 298 h 510"/>
                <a:gd name="T36" fmla="*/ 249 w 425"/>
                <a:gd name="T37" fmla="*/ 298 h 510"/>
                <a:gd name="T38" fmla="*/ 315 w 425"/>
                <a:gd name="T39" fmla="*/ 357 h 510"/>
                <a:gd name="T40" fmla="*/ 249 w 425"/>
                <a:gd name="T41" fmla="*/ 4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5" h="51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2" name="Freeform 22">
              <a:extLst>
                <a:ext uri="{FF2B5EF4-FFF2-40B4-BE49-F238E27FC236}">
                  <a16:creationId xmlns:a16="http://schemas.microsoft.com/office/drawing/2014/main" id="{0EE7C874-C22A-7D49-BCEF-6A67186849FC}"/>
                </a:ext>
              </a:extLst>
            </p:cNvPr>
            <p:cNvSpPr>
              <a:spLocks/>
            </p:cNvSpPr>
            <p:nvPr/>
          </p:nvSpPr>
          <p:spPr bwMode="gray">
            <a:xfrm>
              <a:off x="4558363" y="2505938"/>
              <a:ext cx="1125538" cy="1416050"/>
            </a:xfrm>
            <a:custGeom>
              <a:avLst/>
              <a:gdLst>
                <a:gd name="T0" fmla="*/ 59 w 420"/>
                <a:gd name="T1" fmla="*/ 363 h 527"/>
                <a:gd name="T2" fmla="*/ 221 w 420"/>
                <a:gd name="T3" fmla="*/ 431 h 527"/>
                <a:gd name="T4" fmla="*/ 310 w 420"/>
                <a:gd name="T5" fmla="*/ 374 h 527"/>
                <a:gd name="T6" fmla="*/ 207 w 420"/>
                <a:gd name="T7" fmla="*/ 309 h 527"/>
                <a:gd name="T8" fmla="*/ 17 w 420"/>
                <a:gd name="T9" fmla="*/ 154 h 527"/>
                <a:gd name="T10" fmla="*/ 210 w 420"/>
                <a:gd name="T11" fmla="*/ 0 h 527"/>
                <a:gd name="T12" fmla="*/ 409 w 420"/>
                <a:gd name="T13" fmla="*/ 71 h 527"/>
                <a:gd name="T14" fmla="*/ 349 w 420"/>
                <a:gd name="T15" fmla="*/ 151 h 527"/>
                <a:gd name="T16" fmla="*/ 203 w 420"/>
                <a:gd name="T17" fmla="*/ 95 h 527"/>
                <a:gd name="T18" fmla="*/ 128 w 420"/>
                <a:gd name="T19" fmla="*/ 147 h 527"/>
                <a:gd name="T20" fmla="*/ 229 w 420"/>
                <a:gd name="T21" fmla="*/ 206 h 527"/>
                <a:gd name="T22" fmla="*/ 420 w 420"/>
                <a:gd name="T23" fmla="*/ 363 h 527"/>
                <a:gd name="T24" fmla="*/ 216 w 420"/>
                <a:gd name="T25" fmla="*/ 527 h 527"/>
                <a:gd name="T26" fmla="*/ 0 w 420"/>
                <a:gd name="T27" fmla="*/ 446 h 527"/>
                <a:gd name="T28" fmla="*/ 59 w 420"/>
                <a:gd name="T29" fmla="*/ 36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527">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3" name="Rectangle 23">
              <a:extLst>
                <a:ext uri="{FF2B5EF4-FFF2-40B4-BE49-F238E27FC236}">
                  <a16:creationId xmlns:a16="http://schemas.microsoft.com/office/drawing/2014/main" id="{10C408A4-49E7-4A49-8E70-D6245C1FFC76}"/>
                </a:ext>
              </a:extLst>
            </p:cNvPr>
            <p:cNvSpPr>
              <a:spLocks noChangeArrowheads="1"/>
            </p:cNvSpPr>
            <p:nvPr/>
          </p:nvSpPr>
          <p:spPr bwMode="gray">
            <a:xfrm>
              <a:off x="7239650" y="2524988"/>
              <a:ext cx="288925" cy="13700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4" name="Oval 64">
              <a:extLst>
                <a:ext uri="{FF2B5EF4-FFF2-40B4-BE49-F238E27FC236}">
                  <a16:creationId xmlns:a16="http://schemas.microsoft.com/office/drawing/2014/main" id="{71894417-1126-374F-BFD7-A76C7EB10C20}"/>
                </a:ext>
              </a:extLst>
            </p:cNvPr>
            <p:cNvSpPr>
              <a:spLocks noChangeArrowheads="1"/>
            </p:cNvSpPr>
            <p:nvPr/>
          </p:nvSpPr>
          <p:spPr bwMode="gray">
            <a:xfrm>
              <a:off x="3815413" y="1934438"/>
              <a:ext cx="388938" cy="38893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5" name="Oval 65">
              <a:extLst>
                <a:ext uri="{FF2B5EF4-FFF2-40B4-BE49-F238E27FC236}">
                  <a16:creationId xmlns:a16="http://schemas.microsoft.com/office/drawing/2014/main" id="{62D06745-8952-F042-9964-82337A817A13}"/>
                </a:ext>
              </a:extLst>
            </p:cNvPr>
            <p:cNvSpPr>
              <a:spLocks noChangeArrowheads="1"/>
            </p:cNvSpPr>
            <p:nvPr/>
          </p:nvSpPr>
          <p:spPr bwMode="gray">
            <a:xfrm>
              <a:off x="3304238" y="1964601"/>
              <a:ext cx="328613" cy="33020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6" name="Oval 66">
              <a:extLst>
                <a:ext uri="{FF2B5EF4-FFF2-40B4-BE49-F238E27FC236}">
                  <a16:creationId xmlns:a16="http://schemas.microsoft.com/office/drawing/2014/main" id="{73B50CA2-D6E3-6144-8BCA-5ADA62AAFCC6}"/>
                </a:ext>
              </a:extLst>
            </p:cNvPr>
            <p:cNvSpPr>
              <a:spLocks noChangeArrowheads="1"/>
            </p:cNvSpPr>
            <p:nvPr/>
          </p:nvSpPr>
          <p:spPr bwMode="gray">
            <a:xfrm>
              <a:off x="3842400" y="2505938"/>
              <a:ext cx="330200" cy="3317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7" name="Oval 67">
              <a:extLst>
                <a:ext uri="{FF2B5EF4-FFF2-40B4-BE49-F238E27FC236}">
                  <a16:creationId xmlns:a16="http://schemas.microsoft.com/office/drawing/2014/main" id="{B488E47E-9B95-B54D-9B65-3E5F1B8EC759}"/>
                </a:ext>
              </a:extLst>
            </p:cNvPr>
            <p:cNvSpPr>
              <a:spLocks noChangeArrowheads="1"/>
            </p:cNvSpPr>
            <p:nvPr/>
          </p:nvSpPr>
          <p:spPr bwMode="gray">
            <a:xfrm>
              <a:off x="3866213" y="3017113"/>
              <a:ext cx="282575" cy="282575"/>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8" name="Oval 68">
              <a:extLst>
                <a:ext uri="{FF2B5EF4-FFF2-40B4-BE49-F238E27FC236}">
                  <a16:creationId xmlns:a16="http://schemas.microsoft.com/office/drawing/2014/main" id="{702ADFD6-897D-8A47-A18E-B8298BFB26E3}"/>
                </a:ext>
              </a:extLst>
            </p:cNvPr>
            <p:cNvSpPr>
              <a:spLocks noChangeArrowheads="1"/>
            </p:cNvSpPr>
            <p:nvPr/>
          </p:nvSpPr>
          <p:spPr bwMode="gray">
            <a:xfrm>
              <a:off x="3331225" y="2531338"/>
              <a:ext cx="277813" cy="2809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69" name="Oval 69">
              <a:extLst>
                <a:ext uri="{FF2B5EF4-FFF2-40B4-BE49-F238E27FC236}">
                  <a16:creationId xmlns:a16="http://schemas.microsoft.com/office/drawing/2014/main" id="{4E09B6A0-4B77-AB4D-9B99-F595BED646A7}"/>
                </a:ext>
              </a:extLst>
            </p:cNvPr>
            <p:cNvSpPr>
              <a:spLocks noChangeArrowheads="1"/>
            </p:cNvSpPr>
            <p:nvPr/>
          </p:nvSpPr>
          <p:spPr bwMode="gray">
            <a:xfrm>
              <a:off x="2845450" y="1991588"/>
              <a:ext cx="279400" cy="2809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Tree>
    <p:extLst>
      <p:ext uri="{BB962C8B-B14F-4D97-AF65-F5344CB8AC3E}">
        <p14:creationId xmlns:p14="http://schemas.microsoft.com/office/powerpoint/2010/main" val="2284900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Blu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EF30B2-ECBF-DF45-9120-94A391A4BC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0" y="1368"/>
            <a:ext cx="12198096" cy="6861428"/>
          </a:xfrm>
          <a:prstGeom prst="rect">
            <a:avLst/>
          </a:prstGeom>
        </p:spPr>
      </p:pic>
      <p:cxnSp>
        <p:nvCxnSpPr>
          <p:cNvPr id="11" name="Straight Connector 10">
            <a:extLst>
              <a:ext uri="{FF2B5EF4-FFF2-40B4-BE49-F238E27FC236}">
                <a16:creationId xmlns:a16="http://schemas.microsoft.com/office/drawing/2014/main" id="{4A7C4495-4B42-4763-A04E-B62092997A1C}"/>
              </a:ext>
            </a:extLst>
          </p:cNvPr>
          <p:cNvCxnSpPr>
            <a:cxnSpLocks/>
          </p:cNvCxnSpPr>
          <p:nvPr userDrawn="1"/>
        </p:nvCxnSpPr>
        <p:spPr>
          <a:xfrm>
            <a:off x="662940" y="2832051"/>
            <a:ext cx="0" cy="150876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D4D28D0-B06D-F74C-9F98-D8450BACC780}"/>
              </a:ext>
            </a:extLst>
          </p:cNvPr>
          <p:cNvSpPr>
            <a:spLocks noGrp="1"/>
          </p:cNvSpPr>
          <p:nvPr>
            <p:ph type="ctrTitle"/>
          </p:nvPr>
        </p:nvSpPr>
        <p:spPr bwMode="white">
          <a:xfrm>
            <a:off x="1246474" y="2768602"/>
            <a:ext cx="6691421" cy="1669526"/>
          </a:xfrm>
        </p:spPr>
        <p:txBody>
          <a:bodyPr anchor="ctr">
            <a:noAutofit/>
          </a:bodyPr>
          <a:lstStyle>
            <a:lvl1pPr algn="l">
              <a:lnSpc>
                <a:spcPct val="100000"/>
              </a:lnSpc>
              <a:defRPr sz="6000">
                <a:solidFill>
                  <a:schemeClr val="bg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261DF640-4FAA-41F2-B557-962BEB5D4C4B}"/>
              </a:ext>
            </a:extLst>
          </p:cNvPr>
          <p:cNvSpPr>
            <a:spLocks noGrp="1"/>
          </p:cNvSpPr>
          <p:nvPr>
            <p:ph type="sldNum" sz="quarter" idx="12"/>
          </p:nvPr>
        </p:nvSpPr>
        <p:spPr/>
        <p:txBody>
          <a:bodyPr/>
          <a:lstStyle>
            <a:lvl1pPr>
              <a:defRPr>
                <a:solidFill>
                  <a:schemeClr val="bg1"/>
                </a:solidFill>
              </a:defRPr>
            </a:lvl1pPr>
          </a:lstStyle>
          <a:p>
            <a:fld id="{4632802E-9DD6-405B-AB3F-9D3B334657C6}" type="slidenum">
              <a:rPr lang="en-US" smtClean="0"/>
              <a:pPr/>
              <a:t>‹#›</a:t>
            </a:fld>
            <a:endParaRPr lang="en-US"/>
          </a:p>
        </p:txBody>
      </p:sp>
      <p:sp>
        <p:nvSpPr>
          <p:cNvPr id="7" name="Footer Placeholder 4">
            <a:extLst>
              <a:ext uri="{FF2B5EF4-FFF2-40B4-BE49-F238E27FC236}">
                <a16:creationId xmlns:a16="http://schemas.microsoft.com/office/drawing/2014/main" id="{4585B54A-3F64-4B8D-9F66-D82201233232}"/>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bg1"/>
                </a:solidFill>
              </a:defRPr>
            </a:lvl1pPr>
          </a:lstStyle>
          <a:p>
            <a:r>
              <a:rPr lang="en-US"/>
              <a:t>Presentation Title [Insert tab &gt; Header &amp; Footer]</a:t>
            </a:r>
            <a:endParaRPr lang="en-US" dirty="0"/>
          </a:p>
        </p:txBody>
      </p:sp>
    </p:spTree>
    <p:extLst>
      <p:ext uri="{BB962C8B-B14F-4D97-AF65-F5344CB8AC3E}">
        <p14:creationId xmlns:p14="http://schemas.microsoft.com/office/powerpoint/2010/main" val="26933377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tags" Target="../tags/tag3.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2.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image" Target="../media/image25.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1.emf"/><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5CB8D54-2C9B-4B5D-AA7A-4E733571A09B}"/>
              </a:ext>
            </a:extLst>
          </p:cNvPr>
          <p:cNvGraphicFramePr>
            <a:graphicFrameLocks noChangeAspect="1"/>
          </p:cNvGraphicFramePr>
          <p:nvPr userDrawn="1">
            <p:custDataLst>
              <p:tags r:id="rId40"/>
            </p:custDataLst>
            <p:extLst>
              <p:ext uri="{D42A27DB-BD31-4B8C-83A1-F6EECF244321}">
                <p14:modId xmlns:p14="http://schemas.microsoft.com/office/powerpoint/2010/main" val="33148033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395" imgH="396" progId="TCLayout.ActiveDocument.1">
                  <p:embed/>
                </p:oleObj>
              </mc:Choice>
              <mc:Fallback>
                <p:oleObj name="think-cell Slide" r:id="rId41" imgW="395" imgH="396" progId="TCLayout.ActiveDocument.1">
                  <p:embed/>
                  <p:pic>
                    <p:nvPicPr>
                      <p:cNvPr id="7" name="Object 6" hidden="1">
                        <a:extLst>
                          <a:ext uri="{FF2B5EF4-FFF2-40B4-BE49-F238E27FC236}">
                            <a16:creationId xmlns:a16="http://schemas.microsoft.com/office/drawing/2014/main" id="{D5CB8D54-2C9B-4B5D-AA7A-4E733571A09B}"/>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cxnSp>
        <p:nvCxnSpPr>
          <p:cNvPr id="20" name="Straight Connector 19">
            <a:extLst>
              <a:ext uri="{FF2B5EF4-FFF2-40B4-BE49-F238E27FC236}">
                <a16:creationId xmlns:a16="http://schemas.microsoft.com/office/drawing/2014/main" id="{D2E606B1-1CBF-4F4B-8F82-196AEA630CDB}"/>
              </a:ext>
            </a:extLst>
          </p:cNvPr>
          <p:cNvCxnSpPr>
            <a:cxnSpLocks/>
          </p:cNvCxnSpPr>
          <p:nvPr userDrawn="1"/>
        </p:nvCxnSpPr>
        <p:spPr>
          <a:xfrm>
            <a:off x="450273" y="-1905"/>
            <a:ext cx="0" cy="925829"/>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kitchenware&#10;&#10;Description automatically generated">
            <a:extLst>
              <a:ext uri="{FF2B5EF4-FFF2-40B4-BE49-F238E27FC236}">
                <a16:creationId xmlns:a16="http://schemas.microsoft.com/office/drawing/2014/main" id="{7C26B9E6-D64E-42C0-86AC-9149350AAFBA}"/>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r="43177" b="39745"/>
          <a:stretch/>
        </p:blipFill>
        <p:spPr>
          <a:xfrm>
            <a:off x="8453610" y="2893806"/>
            <a:ext cx="3738390" cy="3964194"/>
          </a:xfrm>
          <a:prstGeom prst="rect">
            <a:avLst/>
          </a:prstGeom>
        </p:spPr>
      </p:pic>
      <p:sp>
        <p:nvSpPr>
          <p:cNvPr id="2" name="Title Placeholder 1">
            <a:extLst>
              <a:ext uri="{FF2B5EF4-FFF2-40B4-BE49-F238E27FC236}">
                <a16:creationId xmlns:a16="http://schemas.microsoft.com/office/drawing/2014/main" id="{41F46519-BB3D-49C9-943C-ECC8716F2B87}"/>
              </a:ext>
            </a:extLst>
          </p:cNvPr>
          <p:cNvSpPr>
            <a:spLocks noGrp="1"/>
          </p:cNvSpPr>
          <p:nvPr>
            <p:ph type="title"/>
          </p:nvPr>
        </p:nvSpPr>
        <p:spPr>
          <a:xfrm>
            <a:off x="611188" y="636625"/>
            <a:ext cx="10971212" cy="360099"/>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D72FA5CB-693C-4FA8-AC50-3E56D01213C8}"/>
              </a:ext>
            </a:extLst>
          </p:cNvPr>
          <p:cNvSpPr>
            <a:spLocks noGrp="1"/>
          </p:cNvSpPr>
          <p:nvPr>
            <p:ph type="body" idx="1"/>
          </p:nvPr>
        </p:nvSpPr>
        <p:spPr>
          <a:xfrm>
            <a:off x="611188" y="1310250"/>
            <a:ext cx="8011702" cy="440397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DEB038B-3860-4FBB-9DF9-D289071C5D00}"/>
              </a:ext>
            </a:extLst>
          </p:cNvPr>
          <p:cNvSpPr>
            <a:spLocks noGrp="1"/>
          </p:cNvSpPr>
          <p:nvPr>
            <p:ph type="ftr" sz="quarter" idx="3"/>
          </p:nvPr>
        </p:nvSpPr>
        <p:spPr>
          <a:xfrm>
            <a:off x="5673091" y="6335157"/>
            <a:ext cx="5680710" cy="184666"/>
          </a:xfrm>
          <a:prstGeom prst="rect">
            <a:avLst/>
          </a:prstGeom>
        </p:spPr>
        <p:txBody>
          <a:bodyPr vert="horz" wrap="square" lIns="0" tIns="0" rIns="0" bIns="0" rtlCol="0" anchor="ctr">
            <a:spAutoFit/>
          </a:bodyPr>
          <a:lstStyle>
            <a:lvl1pPr algn="r">
              <a:defRPr sz="1200">
                <a:solidFill>
                  <a:schemeClr val="tx1"/>
                </a:solidFill>
                <a:latin typeface="Avenir Next LT Pro" panose="020B0504020202020204" pitchFamily="34" charset="0"/>
              </a:defRPr>
            </a:lvl1pPr>
          </a:lstStyle>
          <a:p>
            <a:r>
              <a:rPr lang="en-US" dirty="0"/>
              <a:t>Presentation Title [Insert tab &gt; Header &amp; Footer]</a:t>
            </a:r>
          </a:p>
        </p:txBody>
      </p:sp>
      <p:sp>
        <p:nvSpPr>
          <p:cNvPr id="6" name="Slide Number Placeholder 5">
            <a:extLst>
              <a:ext uri="{FF2B5EF4-FFF2-40B4-BE49-F238E27FC236}">
                <a16:creationId xmlns:a16="http://schemas.microsoft.com/office/drawing/2014/main" id="{81741424-49FA-4BD7-BB8D-F749F25AA6B8}"/>
              </a:ext>
            </a:extLst>
          </p:cNvPr>
          <p:cNvSpPr>
            <a:spLocks noGrp="1"/>
          </p:cNvSpPr>
          <p:nvPr>
            <p:ph type="sldNum" sz="quarter" idx="4"/>
          </p:nvPr>
        </p:nvSpPr>
        <p:spPr>
          <a:xfrm>
            <a:off x="11459887" y="6335157"/>
            <a:ext cx="312420" cy="184666"/>
          </a:xfrm>
          <a:prstGeom prst="rect">
            <a:avLst/>
          </a:prstGeom>
        </p:spPr>
        <p:txBody>
          <a:bodyPr vert="horz" lIns="0" tIns="0" rIns="0" bIns="0" rtlCol="0" anchor="ctr">
            <a:noAutofit/>
          </a:bodyPr>
          <a:lstStyle>
            <a:lvl1pPr algn="l">
              <a:defRPr sz="1200">
                <a:solidFill>
                  <a:schemeClr val="tx1"/>
                </a:solidFill>
                <a:latin typeface="Avenir Next LT Pro" panose="020B0504020202020204" pitchFamily="34" charset="0"/>
              </a:defRPr>
            </a:lvl1pPr>
          </a:lstStyle>
          <a:p>
            <a:fld id="{4632802E-9DD6-405B-AB3F-9D3B334657C6}" type="slidenum">
              <a:rPr lang="en-US" smtClean="0"/>
              <a:pPr/>
              <a:t>‹#›</a:t>
            </a:fld>
            <a:endParaRPr lang="en-US" dirty="0"/>
          </a:p>
        </p:txBody>
      </p:sp>
      <p:grpSp>
        <p:nvGrpSpPr>
          <p:cNvPr id="19" name="Group 18">
            <a:extLst>
              <a:ext uri="{FF2B5EF4-FFF2-40B4-BE49-F238E27FC236}">
                <a16:creationId xmlns:a16="http://schemas.microsoft.com/office/drawing/2014/main" id="{3B74E467-304A-4045-AB19-60B1EAB19AB0}"/>
              </a:ext>
            </a:extLst>
          </p:cNvPr>
          <p:cNvGrpSpPr>
            <a:grpSpLocks noChangeAspect="1"/>
          </p:cNvGrpSpPr>
          <p:nvPr userDrawn="1"/>
        </p:nvGrpSpPr>
        <p:grpSpPr bwMode="gray">
          <a:xfrm>
            <a:off x="637193" y="6137611"/>
            <a:ext cx="831561" cy="351496"/>
            <a:chOff x="479425" y="5372100"/>
            <a:chExt cx="1273175" cy="538163"/>
          </a:xfrm>
        </p:grpSpPr>
        <p:sp>
          <p:nvSpPr>
            <p:cNvPr id="16" name="Freeform 5">
              <a:extLst>
                <a:ext uri="{FF2B5EF4-FFF2-40B4-BE49-F238E27FC236}">
                  <a16:creationId xmlns:a16="http://schemas.microsoft.com/office/drawing/2014/main" id="{06490D96-3F49-4C46-A0CB-02AD2C997136}"/>
                </a:ext>
              </a:extLst>
            </p:cNvPr>
            <p:cNvSpPr>
              <a:spLocks noEditPoints="1"/>
            </p:cNvSpPr>
            <p:nvPr userDrawn="1"/>
          </p:nvSpPr>
          <p:spPr bwMode="gray">
            <a:xfrm>
              <a:off x="604838" y="5380038"/>
              <a:ext cx="234950" cy="236538"/>
            </a:xfrm>
            <a:custGeom>
              <a:avLst/>
              <a:gdLst>
                <a:gd name="T0" fmla="*/ 164 w 863"/>
                <a:gd name="T1" fmla="*/ 0 h 866"/>
                <a:gd name="T2" fmla="*/ 328 w 863"/>
                <a:gd name="T3" fmla="*/ 164 h 866"/>
                <a:gd name="T4" fmla="*/ 164 w 863"/>
                <a:gd name="T5" fmla="*/ 328 h 866"/>
                <a:gd name="T6" fmla="*/ 0 w 863"/>
                <a:gd name="T7" fmla="*/ 164 h 866"/>
                <a:gd name="T8" fmla="*/ 164 w 863"/>
                <a:gd name="T9" fmla="*/ 0 h 866"/>
                <a:gd name="T10" fmla="*/ 536 w 863"/>
                <a:gd name="T11" fmla="*/ 702 h 866"/>
                <a:gd name="T12" fmla="*/ 699 w 863"/>
                <a:gd name="T13" fmla="*/ 866 h 866"/>
                <a:gd name="T14" fmla="*/ 863 w 863"/>
                <a:gd name="T15" fmla="*/ 702 h 866"/>
                <a:gd name="T16" fmla="*/ 699 w 863"/>
                <a:gd name="T17" fmla="*/ 538 h 866"/>
                <a:gd name="T18" fmla="*/ 536 w 863"/>
                <a:gd name="T19" fmla="*/ 702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3" h="866">
                  <a:moveTo>
                    <a:pt x="164" y="0"/>
                  </a:moveTo>
                  <a:cubicBezTo>
                    <a:pt x="255" y="0"/>
                    <a:pt x="328" y="73"/>
                    <a:pt x="328" y="164"/>
                  </a:cubicBezTo>
                  <a:cubicBezTo>
                    <a:pt x="328" y="254"/>
                    <a:pt x="255" y="328"/>
                    <a:pt x="164" y="328"/>
                  </a:cubicBezTo>
                  <a:cubicBezTo>
                    <a:pt x="74" y="328"/>
                    <a:pt x="0" y="254"/>
                    <a:pt x="0" y="164"/>
                  </a:cubicBezTo>
                  <a:cubicBezTo>
                    <a:pt x="0" y="73"/>
                    <a:pt x="74" y="0"/>
                    <a:pt x="164" y="0"/>
                  </a:cubicBezTo>
                  <a:close/>
                  <a:moveTo>
                    <a:pt x="536" y="702"/>
                  </a:moveTo>
                  <a:cubicBezTo>
                    <a:pt x="536" y="793"/>
                    <a:pt x="609" y="866"/>
                    <a:pt x="699" y="866"/>
                  </a:cubicBezTo>
                  <a:cubicBezTo>
                    <a:pt x="790" y="866"/>
                    <a:pt x="863" y="793"/>
                    <a:pt x="863" y="702"/>
                  </a:cubicBezTo>
                  <a:cubicBezTo>
                    <a:pt x="863" y="612"/>
                    <a:pt x="790" y="538"/>
                    <a:pt x="699" y="538"/>
                  </a:cubicBezTo>
                  <a:cubicBezTo>
                    <a:pt x="609" y="538"/>
                    <a:pt x="536" y="612"/>
                    <a:pt x="536" y="702"/>
                  </a:cubicBezTo>
                  <a:close/>
                </a:path>
              </a:pathLst>
            </a:custGeom>
            <a:solidFill>
              <a:srgbClr val="21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7" name="Freeform 6">
              <a:extLst>
                <a:ext uri="{FF2B5EF4-FFF2-40B4-BE49-F238E27FC236}">
                  <a16:creationId xmlns:a16="http://schemas.microsoft.com/office/drawing/2014/main" id="{C5F4B7FD-90BE-41F6-85FA-FFC7413EA565}"/>
                </a:ext>
              </a:extLst>
            </p:cNvPr>
            <p:cNvSpPr>
              <a:spLocks noEditPoints="1"/>
            </p:cNvSpPr>
            <p:nvPr userDrawn="1"/>
          </p:nvSpPr>
          <p:spPr bwMode="gray">
            <a:xfrm>
              <a:off x="479425" y="5386388"/>
              <a:ext cx="354013" cy="355600"/>
            </a:xfrm>
            <a:custGeom>
              <a:avLst/>
              <a:gdLst>
                <a:gd name="T0" fmla="*/ 1157 w 1297"/>
                <a:gd name="T1" fmla="*/ 1020 h 1299"/>
                <a:gd name="T2" fmla="*/ 1297 w 1297"/>
                <a:gd name="T3" fmla="*/ 1159 h 1299"/>
                <a:gd name="T4" fmla="*/ 1157 w 1297"/>
                <a:gd name="T5" fmla="*/ 1299 h 1299"/>
                <a:gd name="T6" fmla="*/ 1018 w 1297"/>
                <a:gd name="T7" fmla="*/ 1159 h 1299"/>
                <a:gd name="T8" fmla="*/ 1157 w 1297"/>
                <a:gd name="T9" fmla="*/ 1020 h 1299"/>
                <a:gd name="T10" fmla="*/ 483 w 1297"/>
                <a:gd name="T11" fmla="*/ 676 h 1299"/>
                <a:gd name="T12" fmla="*/ 622 w 1297"/>
                <a:gd name="T13" fmla="*/ 816 h 1299"/>
                <a:gd name="T14" fmla="*/ 762 w 1297"/>
                <a:gd name="T15" fmla="*/ 676 h 1299"/>
                <a:gd name="T16" fmla="*/ 622 w 1297"/>
                <a:gd name="T17" fmla="*/ 537 h 1299"/>
                <a:gd name="T18" fmla="*/ 483 w 1297"/>
                <a:gd name="T19" fmla="*/ 676 h 1299"/>
                <a:gd name="T20" fmla="*/ 0 w 1297"/>
                <a:gd name="T21" fmla="*/ 139 h 1299"/>
                <a:gd name="T22" fmla="*/ 139 w 1297"/>
                <a:gd name="T23" fmla="*/ 279 h 1299"/>
                <a:gd name="T24" fmla="*/ 279 w 1297"/>
                <a:gd name="T25" fmla="*/ 139 h 1299"/>
                <a:gd name="T26" fmla="*/ 139 w 1297"/>
                <a:gd name="T27" fmla="*/ 0 h 1299"/>
                <a:gd name="T28" fmla="*/ 0 w 1297"/>
                <a:gd name="T29" fmla="*/ 139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7" h="1299">
                  <a:moveTo>
                    <a:pt x="1157" y="1020"/>
                  </a:moveTo>
                  <a:cubicBezTo>
                    <a:pt x="1234" y="1020"/>
                    <a:pt x="1297" y="1082"/>
                    <a:pt x="1297" y="1159"/>
                  </a:cubicBezTo>
                  <a:cubicBezTo>
                    <a:pt x="1297" y="1236"/>
                    <a:pt x="1234" y="1299"/>
                    <a:pt x="1157" y="1299"/>
                  </a:cubicBezTo>
                  <a:cubicBezTo>
                    <a:pt x="1080" y="1299"/>
                    <a:pt x="1018" y="1236"/>
                    <a:pt x="1018" y="1159"/>
                  </a:cubicBezTo>
                  <a:cubicBezTo>
                    <a:pt x="1018" y="1082"/>
                    <a:pt x="1080" y="1020"/>
                    <a:pt x="1157" y="1020"/>
                  </a:cubicBezTo>
                  <a:close/>
                  <a:moveTo>
                    <a:pt x="483" y="676"/>
                  </a:moveTo>
                  <a:cubicBezTo>
                    <a:pt x="483" y="753"/>
                    <a:pt x="545" y="816"/>
                    <a:pt x="622" y="816"/>
                  </a:cubicBezTo>
                  <a:cubicBezTo>
                    <a:pt x="699" y="816"/>
                    <a:pt x="762" y="753"/>
                    <a:pt x="762" y="676"/>
                  </a:cubicBezTo>
                  <a:cubicBezTo>
                    <a:pt x="762" y="599"/>
                    <a:pt x="699" y="537"/>
                    <a:pt x="622" y="537"/>
                  </a:cubicBezTo>
                  <a:cubicBezTo>
                    <a:pt x="545" y="537"/>
                    <a:pt x="483" y="599"/>
                    <a:pt x="483" y="676"/>
                  </a:cubicBezTo>
                  <a:close/>
                  <a:moveTo>
                    <a:pt x="0" y="139"/>
                  </a:moveTo>
                  <a:cubicBezTo>
                    <a:pt x="0" y="216"/>
                    <a:pt x="62" y="279"/>
                    <a:pt x="139" y="279"/>
                  </a:cubicBezTo>
                  <a:cubicBezTo>
                    <a:pt x="216" y="279"/>
                    <a:pt x="279" y="216"/>
                    <a:pt x="279" y="139"/>
                  </a:cubicBezTo>
                  <a:cubicBezTo>
                    <a:pt x="279" y="62"/>
                    <a:pt x="216" y="0"/>
                    <a:pt x="139" y="0"/>
                  </a:cubicBezTo>
                  <a:cubicBezTo>
                    <a:pt x="62" y="0"/>
                    <a:pt x="0" y="62"/>
                    <a:pt x="0" y="139"/>
                  </a:cubicBezTo>
                  <a:close/>
                </a:path>
              </a:pathLst>
            </a:custGeom>
            <a:solidFill>
              <a:srgbClr val="7AC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sp>
          <p:nvSpPr>
            <p:cNvPr id="18" name="Freeform 7">
              <a:extLst>
                <a:ext uri="{FF2B5EF4-FFF2-40B4-BE49-F238E27FC236}">
                  <a16:creationId xmlns:a16="http://schemas.microsoft.com/office/drawing/2014/main" id="{59814AAA-582B-430A-A4C6-AB7E32FB848D}"/>
                </a:ext>
              </a:extLst>
            </p:cNvPr>
            <p:cNvSpPr>
              <a:spLocks noEditPoints="1"/>
            </p:cNvSpPr>
            <p:nvPr userDrawn="1"/>
          </p:nvSpPr>
          <p:spPr bwMode="gray">
            <a:xfrm>
              <a:off x="742950" y="5372100"/>
              <a:ext cx="1009650" cy="538163"/>
            </a:xfrm>
            <a:custGeom>
              <a:avLst/>
              <a:gdLst>
                <a:gd name="T0" fmla="*/ 897 w 3695"/>
                <a:gd name="T1" fmla="*/ 1535 h 1973"/>
                <a:gd name="T2" fmla="*/ 1329 w 3695"/>
                <a:gd name="T3" fmla="*/ 1718 h 1973"/>
                <a:gd name="T4" fmla="*/ 1567 w 3695"/>
                <a:gd name="T5" fmla="*/ 1565 h 1973"/>
                <a:gd name="T6" fmla="*/ 1291 w 3695"/>
                <a:gd name="T7" fmla="*/ 1392 h 1973"/>
                <a:gd name="T8" fmla="*/ 784 w 3695"/>
                <a:gd name="T9" fmla="*/ 978 h 1973"/>
                <a:gd name="T10" fmla="*/ 1300 w 3695"/>
                <a:gd name="T11" fmla="*/ 568 h 1973"/>
                <a:gd name="T12" fmla="*/ 1830 w 3695"/>
                <a:gd name="T13" fmla="*/ 758 h 1973"/>
                <a:gd name="T14" fmla="*/ 1669 w 3695"/>
                <a:gd name="T15" fmla="*/ 971 h 1973"/>
                <a:gd name="T16" fmla="*/ 1281 w 3695"/>
                <a:gd name="T17" fmla="*/ 822 h 1973"/>
                <a:gd name="T18" fmla="*/ 1080 w 3695"/>
                <a:gd name="T19" fmla="*/ 960 h 1973"/>
                <a:gd name="T20" fmla="*/ 1350 w 3695"/>
                <a:gd name="T21" fmla="*/ 1117 h 1973"/>
                <a:gd name="T22" fmla="*/ 1859 w 3695"/>
                <a:gd name="T23" fmla="*/ 1537 h 1973"/>
                <a:gd name="T24" fmla="*/ 1316 w 3695"/>
                <a:gd name="T25" fmla="*/ 1973 h 1973"/>
                <a:gd name="T26" fmla="*/ 739 w 3695"/>
                <a:gd name="T27" fmla="*/ 1757 h 1973"/>
                <a:gd name="T28" fmla="*/ 897 w 3695"/>
                <a:gd name="T29" fmla="*/ 1535 h 1973"/>
                <a:gd name="T30" fmla="*/ 3187 w 3695"/>
                <a:gd name="T31" fmla="*/ 1581 h 1973"/>
                <a:gd name="T32" fmla="*/ 2792 w 3695"/>
                <a:gd name="T33" fmla="*/ 1947 h 1973"/>
                <a:gd name="T34" fmla="*/ 2055 w 3695"/>
                <a:gd name="T35" fmla="*/ 1947 h 1973"/>
                <a:gd name="T36" fmla="*/ 2055 w 3695"/>
                <a:gd name="T37" fmla="*/ 587 h 1973"/>
                <a:gd name="T38" fmla="*/ 2769 w 3695"/>
                <a:gd name="T39" fmla="*/ 587 h 1973"/>
                <a:gd name="T40" fmla="*/ 3160 w 3695"/>
                <a:gd name="T41" fmla="*/ 934 h 1973"/>
                <a:gd name="T42" fmla="*/ 2926 w 3695"/>
                <a:gd name="T43" fmla="*/ 1246 h 1973"/>
                <a:gd name="T44" fmla="*/ 3187 w 3695"/>
                <a:gd name="T45" fmla="*/ 1581 h 1973"/>
                <a:gd name="T46" fmla="*/ 2344 w 3695"/>
                <a:gd name="T47" fmla="*/ 1133 h 1973"/>
                <a:gd name="T48" fmla="*/ 2706 w 3695"/>
                <a:gd name="T49" fmla="*/ 1133 h 1973"/>
                <a:gd name="T50" fmla="*/ 2865 w 3695"/>
                <a:gd name="T51" fmla="*/ 981 h 1973"/>
                <a:gd name="T52" fmla="*/ 2706 w 3695"/>
                <a:gd name="T53" fmla="*/ 833 h 1973"/>
                <a:gd name="T54" fmla="*/ 2344 w 3695"/>
                <a:gd name="T55" fmla="*/ 833 h 1973"/>
                <a:gd name="T56" fmla="*/ 2344 w 3695"/>
                <a:gd name="T57" fmla="*/ 1133 h 1973"/>
                <a:gd name="T58" fmla="*/ 2893 w 3695"/>
                <a:gd name="T59" fmla="*/ 1539 h 1973"/>
                <a:gd name="T60" fmla="*/ 2717 w 3695"/>
                <a:gd name="T61" fmla="*/ 1380 h 1973"/>
                <a:gd name="T62" fmla="*/ 2344 w 3695"/>
                <a:gd name="T63" fmla="*/ 1380 h 1973"/>
                <a:gd name="T64" fmla="*/ 2344 w 3695"/>
                <a:gd name="T65" fmla="*/ 1701 h 1973"/>
                <a:gd name="T66" fmla="*/ 2717 w 3695"/>
                <a:gd name="T67" fmla="*/ 1701 h 1973"/>
                <a:gd name="T68" fmla="*/ 2717 w 3695"/>
                <a:gd name="T69" fmla="*/ 1699 h 1973"/>
                <a:gd name="T70" fmla="*/ 2893 w 3695"/>
                <a:gd name="T71" fmla="*/ 1539 h 1973"/>
                <a:gd name="T72" fmla="*/ 3405 w 3695"/>
                <a:gd name="T73" fmla="*/ 1947 h 1973"/>
                <a:gd name="T74" fmla="*/ 3695 w 3695"/>
                <a:gd name="T75" fmla="*/ 1947 h 1973"/>
                <a:gd name="T76" fmla="*/ 3695 w 3695"/>
                <a:gd name="T77" fmla="*/ 587 h 1973"/>
                <a:gd name="T78" fmla="*/ 3405 w 3695"/>
                <a:gd name="T79" fmla="*/ 587 h 1973"/>
                <a:gd name="T80" fmla="*/ 3405 w 3695"/>
                <a:gd name="T81" fmla="*/ 1947 h 1973"/>
                <a:gd name="T82" fmla="*/ 0 w 3695"/>
                <a:gd name="T83" fmla="*/ 194 h 1973"/>
                <a:gd name="T84" fmla="*/ 193 w 3695"/>
                <a:gd name="T85" fmla="*/ 387 h 1973"/>
                <a:gd name="T86" fmla="*/ 387 w 3695"/>
                <a:gd name="T87" fmla="*/ 194 h 1973"/>
                <a:gd name="T88" fmla="*/ 193 w 3695"/>
                <a:gd name="T89" fmla="*/ 0 h 1973"/>
                <a:gd name="T90" fmla="*/ 0 w 3695"/>
                <a:gd name="T91" fmla="*/ 194 h 1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95" h="1973">
                  <a:moveTo>
                    <a:pt x="897" y="1535"/>
                  </a:moveTo>
                  <a:cubicBezTo>
                    <a:pt x="993" y="1635"/>
                    <a:pt x="1141" y="1718"/>
                    <a:pt x="1329" y="1718"/>
                  </a:cubicBezTo>
                  <a:cubicBezTo>
                    <a:pt x="1488" y="1718"/>
                    <a:pt x="1567" y="1643"/>
                    <a:pt x="1567" y="1565"/>
                  </a:cubicBezTo>
                  <a:cubicBezTo>
                    <a:pt x="1567" y="1464"/>
                    <a:pt x="1448" y="1429"/>
                    <a:pt x="1291" y="1392"/>
                  </a:cubicBezTo>
                  <a:cubicBezTo>
                    <a:pt x="1070" y="1342"/>
                    <a:pt x="784" y="1281"/>
                    <a:pt x="784" y="978"/>
                  </a:cubicBezTo>
                  <a:cubicBezTo>
                    <a:pt x="784" y="751"/>
                    <a:pt x="979" y="568"/>
                    <a:pt x="1300" y="568"/>
                  </a:cubicBezTo>
                  <a:cubicBezTo>
                    <a:pt x="1516" y="568"/>
                    <a:pt x="1695" y="633"/>
                    <a:pt x="1830" y="758"/>
                  </a:cubicBezTo>
                  <a:cubicBezTo>
                    <a:pt x="1669" y="971"/>
                    <a:pt x="1669" y="971"/>
                    <a:pt x="1669" y="971"/>
                  </a:cubicBezTo>
                  <a:cubicBezTo>
                    <a:pt x="1560" y="870"/>
                    <a:pt x="1413" y="822"/>
                    <a:pt x="1281" y="822"/>
                  </a:cubicBezTo>
                  <a:cubicBezTo>
                    <a:pt x="1150" y="822"/>
                    <a:pt x="1080" y="880"/>
                    <a:pt x="1080" y="960"/>
                  </a:cubicBezTo>
                  <a:cubicBezTo>
                    <a:pt x="1080" y="1053"/>
                    <a:pt x="1194" y="1080"/>
                    <a:pt x="1350" y="1117"/>
                  </a:cubicBezTo>
                  <a:cubicBezTo>
                    <a:pt x="1575" y="1168"/>
                    <a:pt x="1859" y="1236"/>
                    <a:pt x="1859" y="1537"/>
                  </a:cubicBezTo>
                  <a:cubicBezTo>
                    <a:pt x="1859" y="1786"/>
                    <a:pt x="1682" y="1973"/>
                    <a:pt x="1316" y="1973"/>
                  </a:cubicBezTo>
                  <a:cubicBezTo>
                    <a:pt x="1054" y="1973"/>
                    <a:pt x="868" y="1886"/>
                    <a:pt x="739" y="1757"/>
                  </a:cubicBezTo>
                  <a:lnTo>
                    <a:pt x="897" y="1535"/>
                  </a:lnTo>
                  <a:close/>
                  <a:moveTo>
                    <a:pt x="3187" y="1581"/>
                  </a:moveTo>
                  <a:cubicBezTo>
                    <a:pt x="3187" y="1785"/>
                    <a:pt x="3051" y="1947"/>
                    <a:pt x="2792" y="1947"/>
                  </a:cubicBezTo>
                  <a:cubicBezTo>
                    <a:pt x="2055" y="1947"/>
                    <a:pt x="2055" y="1947"/>
                    <a:pt x="2055" y="1947"/>
                  </a:cubicBezTo>
                  <a:cubicBezTo>
                    <a:pt x="2055" y="587"/>
                    <a:pt x="2055" y="587"/>
                    <a:pt x="2055" y="587"/>
                  </a:cubicBezTo>
                  <a:cubicBezTo>
                    <a:pt x="2769" y="587"/>
                    <a:pt x="2769" y="587"/>
                    <a:pt x="2769" y="587"/>
                  </a:cubicBezTo>
                  <a:cubicBezTo>
                    <a:pt x="3027" y="587"/>
                    <a:pt x="3160" y="753"/>
                    <a:pt x="3160" y="934"/>
                  </a:cubicBezTo>
                  <a:cubicBezTo>
                    <a:pt x="3160" y="1105"/>
                    <a:pt x="3053" y="1220"/>
                    <a:pt x="2926" y="1246"/>
                  </a:cubicBezTo>
                  <a:cubicBezTo>
                    <a:pt x="3071" y="1269"/>
                    <a:pt x="3187" y="1410"/>
                    <a:pt x="3187" y="1581"/>
                  </a:cubicBezTo>
                  <a:close/>
                  <a:moveTo>
                    <a:pt x="2344" y="1133"/>
                  </a:moveTo>
                  <a:cubicBezTo>
                    <a:pt x="2706" y="1133"/>
                    <a:pt x="2706" y="1133"/>
                    <a:pt x="2706" y="1133"/>
                  </a:cubicBezTo>
                  <a:cubicBezTo>
                    <a:pt x="2804" y="1133"/>
                    <a:pt x="2865" y="1070"/>
                    <a:pt x="2865" y="981"/>
                  </a:cubicBezTo>
                  <a:cubicBezTo>
                    <a:pt x="2865" y="897"/>
                    <a:pt x="2804" y="833"/>
                    <a:pt x="2706" y="833"/>
                  </a:cubicBezTo>
                  <a:cubicBezTo>
                    <a:pt x="2344" y="833"/>
                    <a:pt x="2344" y="833"/>
                    <a:pt x="2344" y="833"/>
                  </a:cubicBezTo>
                  <a:lnTo>
                    <a:pt x="2344" y="1133"/>
                  </a:lnTo>
                  <a:close/>
                  <a:moveTo>
                    <a:pt x="2893" y="1539"/>
                  </a:moveTo>
                  <a:cubicBezTo>
                    <a:pt x="2893" y="1453"/>
                    <a:pt x="2832" y="1380"/>
                    <a:pt x="2717" y="1380"/>
                  </a:cubicBezTo>
                  <a:cubicBezTo>
                    <a:pt x="2344" y="1380"/>
                    <a:pt x="2344" y="1380"/>
                    <a:pt x="2344" y="1380"/>
                  </a:cubicBezTo>
                  <a:cubicBezTo>
                    <a:pt x="2344" y="1701"/>
                    <a:pt x="2344" y="1701"/>
                    <a:pt x="2344" y="1701"/>
                  </a:cubicBezTo>
                  <a:cubicBezTo>
                    <a:pt x="2717" y="1701"/>
                    <a:pt x="2717" y="1701"/>
                    <a:pt x="2717" y="1701"/>
                  </a:cubicBezTo>
                  <a:cubicBezTo>
                    <a:pt x="2717" y="1699"/>
                    <a:pt x="2717" y="1699"/>
                    <a:pt x="2717" y="1699"/>
                  </a:cubicBezTo>
                  <a:cubicBezTo>
                    <a:pt x="2827" y="1699"/>
                    <a:pt x="2893" y="1636"/>
                    <a:pt x="2893" y="1539"/>
                  </a:cubicBezTo>
                  <a:close/>
                  <a:moveTo>
                    <a:pt x="3405" y="1947"/>
                  </a:moveTo>
                  <a:cubicBezTo>
                    <a:pt x="3695" y="1947"/>
                    <a:pt x="3695" y="1947"/>
                    <a:pt x="3695" y="1947"/>
                  </a:cubicBezTo>
                  <a:cubicBezTo>
                    <a:pt x="3695" y="587"/>
                    <a:pt x="3695" y="587"/>
                    <a:pt x="3695" y="587"/>
                  </a:cubicBezTo>
                  <a:cubicBezTo>
                    <a:pt x="3405" y="587"/>
                    <a:pt x="3405" y="587"/>
                    <a:pt x="3405" y="587"/>
                  </a:cubicBezTo>
                  <a:lnTo>
                    <a:pt x="3405" y="1947"/>
                  </a:lnTo>
                  <a:close/>
                  <a:moveTo>
                    <a:pt x="0" y="194"/>
                  </a:moveTo>
                  <a:cubicBezTo>
                    <a:pt x="0" y="301"/>
                    <a:pt x="86" y="387"/>
                    <a:pt x="193" y="387"/>
                  </a:cubicBezTo>
                  <a:cubicBezTo>
                    <a:pt x="300" y="387"/>
                    <a:pt x="387" y="301"/>
                    <a:pt x="387" y="194"/>
                  </a:cubicBezTo>
                  <a:cubicBezTo>
                    <a:pt x="387" y="87"/>
                    <a:pt x="300" y="0"/>
                    <a:pt x="193" y="0"/>
                  </a:cubicBezTo>
                  <a:cubicBezTo>
                    <a:pt x="86" y="0"/>
                    <a:pt x="0" y="87"/>
                    <a:pt x="0" y="19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venir Next LT Pro" panose="020B0504020202020204" pitchFamily="34" charset="0"/>
              </a:endParaRPr>
            </a:p>
          </p:txBody>
        </p:sp>
      </p:grpSp>
    </p:spTree>
    <p:extLst>
      <p:ext uri="{BB962C8B-B14F-4D97-AF65-F5344CB8AC3E}">
        <p14:creationId xmlns:p14="http://schemas.microsoft.com/office/powerpoint/2010/main" val="4294625611"/>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668" r:id="rId3"/>
    <p:sldLayoutId id="2147483700" r:id="rId4"/>
    <p:sldLayoutId id="2147483669" r:id="rId5"/>
    <p:sldLayoutId id="2147483708" r:id="rId6"/>
    <p:sldLayoutId id="2147483691" r:id="rId7"/>
    <p:sldLayoutId id="2147483706" r:id="rId8"/>
    <p:sldLayoutId id="2147483690" r:id="rId9"/>
    <p:sldLayoutId id="2147483701" r:id="rId10"/>
    <p:sldLayoutId id="2147483688" r:id="rId11"/>
    <p:sldLayoutId id="2147483707" r:id="rId12"/>
    <p:sldLayoutId id="2147483702" r:id="rId13"/>
    <p:sldLayoutId id="2147483693" r:id="rId14"/>
    <p:sldLayoutId id="2147483709" r:id="rId15"/>
    <p:sldLayoutId id="2147483650" r:id="rId16"/>
    <p:sldLayoutId id="2147483696" r:id="rId17"/>
    <p:sldLayoutId id="2147483674" r:id="rId18"/>
    <p:sldLayoutId id="2147483710" r:id="rId19"/>
    <p:sldLayoutId id="2147483652" r:id="rId20"/>
    <p:sldLayoutId id="2147483675" r:id="rId21"/>
    <p:sldLayoutId id="2147483695" r:id="rId22"/>
    <p:sldLayoutId id="2147483697" r:id="rId23"/>
    <p:sldLayoutId id="2147483677" r:id="rId24"/>
    <p:sldLayoutId id="2147483678" r:id="rId25"/>
    <p:sldLayoutId id="2147483676" r:id="rId26"/>
    <p:sldLayoutId id="2147483679" r:id="rId27"/>
    <p:sldLayoutId id="2147483703" r:id="rId28"/>
    <p:sldLayoutId id="2147483680" r:id="rId29"/>
    <p:sldLayoutId id="2147483704" r:id="rId30"/>
    <p:sldLayoutId id="2147483681" r:id="rId31"/>
    <p:sldLayoutId id="2147483705" r:id="rId32"/>
    <p:sldLayoutId id="2147483654" r:id="rId33"/>
    <p:sldLayoutId id="2147483698" r:id="rId34"/>
    <p:sldLayoutId id="2147483655" r:id="rId35"/>
    <p:sldLayoutId id="2147483713" r:id="rId36"/>
    <p:sldLayoutId id="2147483714" r:id="rId37"/>
    <p:sldLayoutId id="2147483734" r:id="rId38"/>
  </p:sldLayoutIdLst>
  <p:hf hdr="0" dt="0"/>
  <p:txStyles>
    <p:titleStyle>
      <a:lvl1pPr algn="l" defTabSz="914400" rtl="0" eaLnBrk="1" latinLnBrk="0" hangingPunct="1">
        <a:lnSpc>
          <a:spcPct val="90000"/>
        </a:lnSpc>
        <a:spcBef>
          <a:spcPct val="0"/>
        </a:spcBef>
        <a:buNone/>
        <a:defRPr sz="2600" b="1" kern="1200">
          <a:solidFill>
            <a:schemeClr val="tx2"/>
          </a:solidFill>
          <a:latin typeface="Avenir Next LT Pro" panose="020B0504020202020204" pitchFamily="34" charset="0"/>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1" kern="1200">
          <a:solidFill>
            <a:schemeClr val="tx2"/>
          </a:solidFill>
          <a:latin typeface="Avenir Next LT Pro" panose="020B0504020202020204" pitchFamily="34" charset="0"/>
          <a:ea typeface="+mn-ea"/>
          <a:cs typeface="+mn-cs"/>
        </a:defRPr>
      </a:lvl1pPr>
      <a:lvl2pPr marL="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venir Next LT Pro" panose="020B0504020202020204" pitchFamily="34" charset="0"/>
          <a:ea typeface="+mn-ea"/>
          <a:cs typeface="+mn-cs"/>
        </a:defRPr>
      </a:lvl2pPr>
      <a:lvl3pPr marL="225425" indent="-225425"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3pPr>
      <a:lvl4pPr marL="461963" indent="-236538"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Avenir Next LT Pro" panose="020B0504020202020204" pitchFamily="34" charset="0"/>
          <a:ea typeface="+mn-ea"/>
          <a:cs typeface="+mn-cs"/>
        </a:defRPr>
      </a:lvl4pPr>
      <a:lvl5pPr marL="688975" indent="-227013"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userDrawn="1">
          <p15:clr>
            <a:srgbClr val="F26B43"/>
          </p15:clr>
        </p15:guide>
        <p15:guide id="2" pos="7296" userDrawn="1">
          <p15:clr>
            <a:srgbClr val="F26B43"/>
          </p15:clr>
        </p15:guide>
        <p15:guide id="3" orient="horz" pos="400" userDrawn="1">
          <p15:clr>
            <a:srgbClr val="F26B43"/>
          </p15:clr>
        </p15:guide>
        <p15:guide id="4" orient="horz" pos="628" userDrawn="1">
          <p15:clr>
            <a:srgbClr val="F26B43"/>
          </p15:clr>
        </p15:guide>
        <p15:guide id="5" orient="horz" pos="892" userDrawn="1">
          <p15:clr>
            <a:srgbClr val="F26B43"/>
          </p15:clr>
        </p15:guide>
        <p15:guide id="6" orient="horz" pos="3599" userDrawn="1">
          <p15:clr>
            <a:srgbClr val="F26B43"/>
          </p15:clr>
        </p15:guide>
        <p15:guide id="7" orient="horz" pos="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608C5B1-1351-125A-9983-EB06BE137E87}"/>
              </a:ext>
            </a:extLst>
          </p:cNvPr>
          <p:cNvGraphicFramePr>
            <a:graphicFrameLocks noChangeAspect="1"/>
          </p:cNvGraphicFramePr>
          <p:nvPr userDrawn="1">
            <p:custDataLst>
              <p:tags r:id="rId21"/>
            </p:custDataLst>
            <p:extLst>
              <p:ext uri="{D42A27DB-BD31-4B8C-83A1-F6EECF244321}">
                <p14:modId xmlns:p14="http://schemas.microsoft.com/office/powerpoint/2010/main" val="232727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395" imgH="396" progId="TCLayout.ActiveDocument.1">
                  <p:embed/>
                </p:oleObj>
              </mc:Choice>
              <mc:Fallback>
                <p:oleObj name="think-cell Slide" r:id="rId22" imgW="395" imgH="396" progId="TCLayout.ActiveDocument.1">
                  <p:embed/>
                  <p:pic>
                    <p:nvPicPr>
                      <p:cNvPr id="2" name="Object 1" hidden="1">
                        <a:extLst>
                          <a:ext uri="{FF2B5EF4-FFF2-40B4-BE49-F238E27FC236}">
                            <a16:creationId xmlns:a16="http://schemas.microsoft.com/office/drawing/2014/main" id="{F608C5B1-1351-125A-9983-EB06BE137E87}"/>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10" name="Google Shape;10;p34"/>
          <p:cNvSpPr txBox="1">
            <a:spLocks noGrp="1"/>
          </p:cNvSpPr>
          <p:nvPr>
            <p:ph type="title"/>
          </p:nvPr>
        </p:nvSpPr>
        <p:spPr>
          <a:xfrm>
            <a:off x="609600" y="37589"/>
            <a:ext cx="10962290" cy="767853"/>
          </a:xfrm>
          <a:prstGeom prst="rect">
            <a:avLst/>
          </a:prstGeom>
          <a:noFill/>
          <a:ln>
            <a:noFill/>
          </a:ln>
        </p:spPr>
        <p:txBody>
          <a:bodyPr spcFirstLastPara="1" wrap="square" lIns="91425" tIns="0" rIns="91425" bIns="0" anchor="b" anchorCtr="0">
            <a:normAutofit/>
          </a:bodyPr>
          <a:lstStyle>
            <a:lvl1pPr marR="0" lvl="0" algn="l" rtl="0">
              <a:lnSpc>
                <a:spcPct val="90000"/>
              </a:lnSpc>
              <a:spcBef>
                <a:spcPts val="0"/>
              </a:spcBef>
              <a:spcAft>
                <a:spcPts val="0"/>
              </a:spcAft>
              <a:buClr>
                <a:schemeClr val="dk1"/>
              </a:buClr>
              <a:buSzPts val="2400"/>
              <a:buFont typeface="Avenir"/>
              <a:buNone/>
              <a:defRPr sz="2400" b="1" i="0" u="none" strike="noStrike" cap="none">
                <a:solidFill>
                  <a:schemeClr val="dk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34"/>
          <p:cNvSpPr txBox="1">
            <a:spLocks noGrp="1"/>
          </p:cNvSpPr>
          <p:nvPr>
            <p:ph type="body" idx="1"/>
          </p:nvPr>
        </p:nvSpPr>
        <p:spPr>
          <a:xfrm>
            <a:off x="609600" y="1608083"/>
            <a:ext cx="10962290" cy="4564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venir"/>
                <a:ea typeface="Avenir"/>
                <a:cs typeface="Avenir"/>
                <a:sym typeface="Avenir"/>
              </a:defRPr>
            </a:lvl1pPr>
            <a:lvl2pPr marL="914400" marR="0" lvl="1"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2pPr>
            <a:lvl3pPr marL="1371600" marR="0" lvl="2" indent="-304800" algn="l" rtl="0">
              <a:lnSpc>
                <a:spcPct val="90000"/>
              </a:lnSpc>
              <a:spcBef>
                <a:spcPts val="500"/>
              </a:spcBef>
              <a:spcAft>
                <a:spcPts val="0"/>
              </a:spcAft>
              <a:buClr>
                <a:schemeClr val="dk1"/>
              </a:buClr>
              <a:buSzPts val="1200"/>
              <a:buFont typeface="Courier New"/>
              <a:buChar char="o"/>
              <a:defRPr sz="1200" b="0" i="0" u="none" strike="noStrike" cap="none">
                <a:solidFill>
                  <a:schemeClr val="dk1"/>
                </a:solidFill>
                <a:latin typeface="Avenir"/>
                <a:ea typeface="Avenir"/>
                <a:cs typeface="Avenir"/>
                <a:sym typeface="Avenir"/>
              </a:defRPr>
            </a:lvl3pPr>
            <a:lvl4pPr marL="1828800" marR="0" lvl="3" indent="-298450" algn="l" rtl="0">
              <a:lnSpc>
                <a:spcPct val="90000"/>
              </a:lnSpc>
              <a:spcBef>
                <a:spcPts val="500"/>
              </a:spcBef>
              <a:spcAft>
                <a:spcPts val="0"/>
              </a:spcAft>
              <a:buClr>
                <a:schemeClr val="dk1"/>
              </a:buClr>
              <a:buSzPts val="1100"/>
              <a:buFont typeface="Avenir"/>
              <a:buChar char="−"/>
              <a:defRPr sz="1100" b="0" i="0" u="none" strike="noStrike" cap="none">
                <a:solidFill>
                  <a:schemeClr val="dk1"/>
                </a:solidFill>
                <a:latin typeface="Avenir"/>
                <a:ea typeface="Avenir"/>
                <a:cs typeface="Avenir"/>
                <a:sym typeface="Avenir"/>
              </a:defRPr>
            </a:lvl4pPr>
            <a:lvl5pPr marL="2286000" marR="0" lvl="4"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dirty="0"/>
          </a:p>
        </p:txBody>
      </p:sp>
      <p:cxnSp>
        <p:nvCxnSpPr>
          <p:cNvPr id="12" name="Google Shape;12;p34"/>
          <p:cNvCxnSpPr/>
          <p:nvPr/>
        </p:nvCxnSpPr>
        <p:spPr>
          <a:xfrm>
            <a:off x="576393" y="-1905"/>
            <a:ext cx="0" cy="846841"/>
          </a:xfrm>
          <a:prstGeom prst="straightConnector1">
            <a:avLst/>
          </a:prstGeom>
          <a:noFill/>
          <a:ln w="63500" cap="flat" cmpd="sng">
            <a:solidFill>
              <a:schemeClr val="accent3"/>
            </a:solidFill>
            <a:prstDash val="solid"/>
            <a:miter lim="800000"/>
            <a:headEnd type="none" w="sm" len="sm"/>
            <a:tailEnd type="none" w="sm" len="sm"/>
          </a:ln>
        </p:spPr>
      </p:cxnSp>
      <p:sp>
        <p:nvSpPr>
          <p:cNvPr id="13" name="Google Shape;13;p34"/>
          <p:cNvSpPr txBox="1"/>
          <p:nvPr/>
        </p:nvSpPr>
        <p:spPr>
          <a:xfrm>
            <a:off x="11267590" y="6447560"/>
            <a:ext cx="304300" cy="169277"/>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1100" b="0" i="0" u="none" strike="noStrike" cap="none">
                <a:solidFill>
                  <a:schemeClr val="dk1"/>
                </a:solidFill>
                <a:latin typeface="Avenir Next LT Pro" panose="020B0504020202020204" pitchFamily="34" charset="0"/>
                <a:ea typeface="Avenir"/>
                <a:cs typeface="Avenir"/>
                <a:sym typeface="Avenir"/>
              </a:rPr>
              <a:t>‹#›</a:t>
            </a:fld>
            <a:endParaRPr sz="1100" b="0" i="0" u="none" strike="noStrike" cap="none" dirty="0">
              <a:solidFill>
                <a:schemeClr val="dk1"/>
              </a:solidFill>
              <a:latin typeface="Avenir Next LT Pro" panose="020B0504020202020204" pitchFamily="34" charset="0"/>
              <a:ea typeface="Avenir"/>
              <a:cs typeface="Avenir"/>
              <a:sym typeface="Avenir"/>
            </a:endParaRPr>
          </a:p>
        </p:txBody>
      </p:sp>
      <p:pic>
        <p:nvPicPr>
          <p:cNvPr id="14" name="Google Shape;14;p34" descr="Logo&#10;&#10;Description automatically generated"/>
          <p:cNvPicPr preferRelativeResize="0"/>
          <p:nvPr/>
        </p:nvPicPr>
        <p:blipFill rotWithShape="1">
          <a:blip r:embed="rId24">
            <a:alphaModFix/>
          </a:blip>
          <a:srcRect/>
          <a:stretch/>
        </p:blipFill>
        <p:spPr>
          <a:xfrm>
            <a:off x="620110" y="6400942"/>
            <a:ext cx="620111" cy="262514"/>
          </a:xfrm>
          <a:prstGeom prst="rect">
            <a:avLst/>
          </a:prstGeom>
          <a:noFill/>
          <a:ln>
            <a:noFill/>
          </a:ln>
        </p:spPr>
      </p:pic>
      <p:sp>
        <p:nvSpPr>
          <p:cNvPr id="15" name="Google Shape;15;p34"/>
          <p:cNvSpPr txBox="1">
            <a:spLocks noGrp="1"/>
          </p:cNvSpPr>
          <p:nvPr>
            <p:ph type="ftr" idx="11"/>
          </p:nvPr>
        </p:nvSpPr>
        <p:spPr>
          <a:xfrm>
            <a:off x="1526308" y="6349636"/>
            <a:ext cx="639849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1" u="none" strike="noStrike" cap="none">
                <a:solidFill>
                  <a:schemeClr val="dk1"/>
                </a:solidFill>
                <a:latin typeface="Avenir Next LT Pro" panose="020B0504020202020204" pitchFamily="34" charset="0"/>
                <a:ea typeface="Avenir Next LT Pro" panose="020B0504020202020204" pitchFamily="34" charset="0"/>
                <a:cs typeface="Avenir Next LT Pro" panose="020B0504020202020204" pitchFamily="34" charset="0"/>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lang="en-ID" dirty="0"/>
          </a:p>
        </p:txBody>
      </p:sp>
      <p:sp>
        <p:nvSpPr>
          <p:cNvPr id="16" name="Google Shape;16;p34"/>
          <p:cNvSpPr txBox="1"/>
          <p:nvPr/>
        </p:nvSpPr>
        <p:spPr>
          <a:xfrm>
            <a:off x="6856733" y="6697300"/>
            <a:ext cx="4715158" cy="92333"/>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600" b="0" i="0" u="none" strike="noStrike" cap="none" dirty="0">
                <a:solidFill>
                  <a:srgbClr val="A0A0A0"/>
                </a:solidFill>
                <a:latin typeface="Avenir Next LT Pro" panose="020B0504020202020204" pitchFamily="34" charset="0"/>
                <a:ea typeface="Avenir"/>
                <a:cs typeface="Avenir"/>
                <a:sym typeface="Avenir"/>
              </a:rPr>
              <a:t>Includes content supplied by Sales Benchmark Index; Copyright © Sales Benchmark Index, 2023</a:t>
            </a:r>
            <a:endParaRPr dirty="0">
              <a:latin typeface="Avenir Next LT Pro" panose="020B0504020202020204" pitchFamily="34" charset="0"/>
            </a:endParaRPr>
          </a:p>
        </p:txBody>
      </p:sp>
    </p:spTree>
    <p:extLst>
      <p:ext uri="{BB962C8B-B14F-4D97-AF65-F5344CB8AC3E}">
        <p14:creationId xmlns:p14="http://schemas.microsoft.com/office/powerpoint/2010/main" val="1242729637"/>
      </p:ext>
    </p:extLst>
  </p:cSld>
  <p:clrMap bg1="lt1" tx1="dk1" bg2="dk2" tx2="lt2" accent1="accent1" accent2="accent2" accent3="accent3" accent4="accent4" accent5="accent5" accent6="accent6" hlink="hlink" folHlink="folHlink"/>
  <p:sldLayoutIdLst>
    <p:sldLayoutId id="2147483716" r:id="rId1"/>
    <p:sldLayoutId id="2147483735"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venir Next LT Pro" panose="020B0504020202020204" pitchFamily="34" charset="0"/>
          <a:ea typeface="Avenir Next LT Pro" panose="020B05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venir Next LT Pro" panose="020B0504020202020204" pitchFamily="34" charset="0"/>
          <a:ea typeface="Avenir Next LT Pro" panose="020B05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96">
          <p15:clr>
            <a:srgbClr val="F26B43"/>
          </p15:clr>
        </p15:guide>
        <p15:guide id="4" pos="384">
          <p15:clr>
            <a:srgbClr val="F26B43"/>
          </p15:clr>
        </p15:guide>
        <p15:guide id="5"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7.xml"/><Relationship Id="rId1" Type="http://schemas.openxmlformats.org/officeDocument/2006/relationships/tags" Target="../tags/tag5.xml"/><Relationship Id="rId5" Type="http://schemas.openxmlformats.org/officeDocument/2006/relationships/image" Target="../media/image33.jpeg"/><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9.xml"/><Relationship Id="rId1" Type="http://schemas.openxmlformats.org/officeDocument/2006/relationships/tags" Target="../tags/tag6.xml"/><Relationship Id="rId4" Type="http://schemas.openxmlformats.org/officeDocument/2006/relationships/image" Target="../media/image32.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9.xml"/><Relationship Id="rId1" Type="http://schemas.openxmlformats.org/officeDocument/2006/relationships/tags" Target="../tags/tag7.xml"/><Relationship Id="rId5" Type="http://schemas.openxmlformats.org/officeDocument/2006/relationships/image" Target="../media/image32.emf"/><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9.xml"/><Relationship Id="rId1" Type="http://schemas.openxmlformats.org/officeDocument/2006/relationships/tags" Target="../tags/tag8.xml"/><Relationship Id="rId5" Type="http://schemas.openxmlformats.org/officeDocument/2006/relationships/image" Target="../media/image36.jpeg"/><Relationship Id="rId4" Type="http://schemas.openxmlformats.org/officeDocument/2006/relationships/image" Target="../media/image32.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9.xml"/><Relationship Id="rId1" Type="http://schemas.openxmlformats.org/officeDocument/2006/relationships/tags" Target="../tags/tag9.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2.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9.xml"/><Relationship Id="rId1" Type="http://schemas.openxmlformats.org/officeDocument/2006/relationships/tags" Target="../tags/tag10.xml"/><Relationship Id="rId5" Type="http://schemas.openxmlformats.org/officeDocument/2006/relationships/image" Target="../media/image39.jpeg"/><Relationship Id="rId4" Type="http://schemas.openxmlformats.org/officeDocument/2006/relationships/image" Target="../media/image32.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9.xml"/><Relationship Id="rId1" Type="http://schemas.openxmlformats.org/officeDocument/2006/relationships/tags" Target="../tags/tag11.xml"/><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C07A721-3CF4-3E08-EA93-A57870B84406}"/>
              </a:ext>
            </a:extLst>
          </p:cNvPr>
          <p:cNvGraphicFramePr>
            <a:graphicFrameLocks noChangeAspect="1"/>
          </p:cNvGraphicFramePr>
          <p:nvPr>
            <p:custDataLst>
              <p:tags r:id="rId1"/>
            </p:custDataLst>
            <p:extLst>
              <p:ext uri="{D42A27DB-BD31-4B8C-83A1-F6EECF244321}">
                <p14:modId xmlns:p14="http://schemas.microsoft.com/office/powerpoint/2010/main" val="1769194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DA20E7FD-A0E2-EAD7-F19C-C625FAE1D340}"/>
              </a:ext>
            </a:extLst>
          </p:cNvPr>
          <p:cNvPicPr>
            <a:picLocks noChangeAspect="1"/>
          </p:cNvPicPr>
          <p:nvPr/>
        </p:nvPicPr>
        <p:blipFill rotWithShape="1">
          <a:blip r:embed="rId5">
            <a:extLst>
              <a:ext uri="{28A0092B-C50C-407E-A947-70E740481C1C}">
                <a14:useLocalDpi xmlns:a14="http://schemas.microsoft.com/office/drawing/2010/main" val="0"/>
              </a:ext>
            </a:extLst>
          </a:blip>
          <a:srcRect l="19562" t="16765" r="12493" b="2508"/>
          <a:stretch/>
        </p:blipFill>
        <p:spPr>
          <a:xfrm>
            <a:off x="0" y="-1"/>
            <a:ext cx="12192000" cy="6937529"/>
          </a:xfrm>
          <a:prstGeom prst="rect">
            <a:avLst/>
          </a:prstGeom>
        </p:spPr>
      </p:pic>
      <p:sp>
        <p:nvSpPr>
          <p:cNvPr id="7" name="Rectangle 6">
            <a:extLst>
              <a:ext uri="{FF2B5EF4-FFF2-40B4-BE49-F238E27FC236}">
                <a16:creationId xmlns:a16="http://schemas.microsoft.com/office/drawing/2014/main" id="{148D78F5-D18F-C488-3DA5-113D96B8404D}"/>
              </a:ext>
            </a:extLst>
          </p:cNvPr>
          <p:cNvSpPr/>
          <p:nvPr/>
        </p:nvSpPr>
        <p:spPr>
          <a:xfrm>
            <a:off x="0" y="0"/>
            <a:ext cx="12192000" cy="6937528"/>
          </a:xfrm>
          <a:prstGeom prst="rect">
            <a:avLst/>
          </a:prstGeom>
          <a:solidFill>
            <a:srgbClr val="0D202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Avenir Next LT Pro" panose="020B0504020202020204" pitchFamily="34" charset="0"/>
            </a:endParaRPr>
          </a:p>
        </p:txBody>
      </p:sp>
      <p:sp>
        <p:nvSpPr>
          <p:cNvPr id="2" name="Title 1">
            <a:extLst>
              <a:ext uri="{FF2B5EF4-FFF2-40B4-BE49-F238E27FC236}">
                <a16:creationId xmlns:a16="http://schemas.microsoft.com/office/drawing/2014/main" id="{37BB6E95-06C2-1C08-2447-74E6FC48489E}"/>
              </a:ext>
            </a:extLst>
          </p:cNvPr>
          <p:cNvSpPr>
            <a:spLocks noGrp="1"/>
          </p:cNvSpPr>
          <p:nvPr>
            <p:ph type="ctrTitle"/>
          </p:nvPr>
        </p:nvSpPr>
        <p:spPr/>
        <p:txBody>
          <a:bodyPr vert="horz"/>
          <a:lstStyle/>
          <a:p>
            <a:r>
              <a:rPr lang="en-US" dirty="0">
                <a:latin typeface="Avenir Next LT Pro" panose="020B0504020202020204" pitchFamily="34" charset="0"/>
              </a:rPr>
              <a:t>CEO </a:t>
            </a:r>
            <a:r>
              <a:rPr lang="en-US" dirty="0" err="1">
                <a:latin typeface="Avenir Next LT Pro" panose="020B0504020202020204" pitchFamily="34" charset="0"/>
              </a:rPr>
              <a:t>Quickstart</a:t>
            </a:r>
            <a:r>
              <a:rPr lang="en-US" dirty="0">
                <a:latin typeface="Avenir Next LT Pro" panose="020B0504020202020204" pitchFamily="34" charset="0"/>
              </a:rPr>
              <a:t> Guide</a:t>
            </a:r>
            <a:endParaRPr lang="en-ID" dirty="0"/>
          </a:p>
        </p:txBody>
      </p:sp>
      <p:sp>
        <p:nvSpPr>
          <p:cNvPr id="4" name="Subtitle 3">
            <a:extLst>
              <a:ext uri="{FF2B5EF4-FFF2-40B4-BE49-F238E27FC236}">
                <a16:creationId xmlns:a16="http://schemas.microsoft.com/office/drawing/2014/main" id="{FD393EE0-BC71-0427-7DEF-6D9E1EA197C8}"/>
              </a:ext>
            </a:extLst>
          </p:cNvPr>
          <p:cNvSpPr>
            <a:spLocks noGrp="1"/>
          </p:cNvSpPr>
          <p:nvPr>
            <p:ph type="subTitle" idx="2"/>
          </p:nvPr>
        </p:nvSpPr>
        <p:spPr>
          <a:xfrm>
            <a:off x="1516830" y="3444432"/>
            <a:ext cx="9139234" cy="297969"/>
          </a:xfrm>
        </p:spPr>
        <p:txBody>
          <a:bodyPr/>
          <a:lstStyle/>
          <a:p>
            <a:r>
              <a:rPr lang="en-US" dirty="0"/>
              <a:t>The Plan for Leaders to Accelerate Revenue Growth</a:t>
            </a:r>
          </a:p>
        </p:txBody>
      </p:sp>
      <p:grpSp>
        <p:nvGrpSpPr>
          <p:cNvPr id="8" name="Google Shape;496;p49">
            <a:extLst>
              <a:ext uri="{FF2B5EF4-FFF2-40B4-BE49-F238E27FC236}">
                <a16:creationId xmlns:a16="http://schemas.microsoft.com/office/drawing/2014/main" id="{3E0C3D70-1697-4CB8-46EA-493D26137AEF}"/>
              </a:ext>
            </a:extLst>
          </p:cNvPr>
          <p:cNvGrpSpPr/>
          <p:nvPr/>
        </p:nvGrpSpPr>
        <p:grpSpPr>
          <a:xfrm>
            <a:off x="702214" y="780933"/>
            <a:ext cx="3494345" cy="745107"/>
            <a:chOff x="611188" y="-279400"/>
            <a:chExt cx="3767138" cy="803275"/>
          </a:xfrm>
        </p:grpSpPr>
        <p:sp>
          <p:nvSpPr>
            <p:cNvPr id="9" name="Google Shape;497;p49">
              <a:extLst>
                <a:ext uri="{FF2B5EF4-FFF2-40B4-BE49-F238E27FC236}">
                  <a16:creationId xmlns:a16="http://schemas.microsoft.com/office/drawing/2014/main" id="{67B79F71-96A3-5C37-DC6D-399967010136}"/>
                </a:ext>
              </a:extLst>
            </p:cNvPr>
            <p:cNvSpPr/>
            <p:nvPr/>
          </p:nvSpPr>
          <p:spPr>
            <a:xfrm>
              <a:off x="1885951" y="438150"/>
              <a:ext cx="60325" cy="63500"/>
            </a:xfrm>
            <a:custGeom>
              <a:avLst/>
              <a:gdLst/>
              <a:ahLst/>
              <a:cxnLst/>
              <a:rect l="l" t="t" r="r" b="b"/>
              <a:pathLst>
                <a:path w="73" h="78" extrusionOk="0">
                  <a:moveTo>
                    <a:pt x="36" y="0"/>
                  </a:moveTo>
                  <a:cubicBezTo>
                    <a:pt x="25" y="0"/>
                    <a:pt x="17" y="3"/>
                    <a:pt x="10" y="10"/>
                  </a:cubicBezTo>
                  <a:cubicBezTo>
                    <a:pt x="3" y="17"/>
                    <a:pt x="0" y="27"/>
                    <a:pt x="0" y="39"/>
                  </a:cubicBezTo>
                  <a:cubicBezTo>
                    <a:pt x="0" y="51"/>
                    <a:pt x="3" y="60"/>
                    <a:pt x="10" y="67"/>
                  </a:cubicBezTo>
                  <a:cubicBezTo>
                    <a:pt x="17" y="74"/>
                    <a:pt x="25" y="78"/>
                    <a:pt x="36" y="78"/>
                  </a:cubicBezTo>
                  <a:cubicBezTo>
                    <a:pt x="47" y="78"/>
                    <a:pt x="56" y="74"/>
                    <a:pt x="63" y="67"/>
                  </a:cubicBezTo>
                  <a:cubicBezTo>
                    <a:pt x="69" y="60"/>
                    <a:pt x="73" y="51"/>
                    <a:pt x="73" y="39"/>
                  </a:cubicBezTo>
                  <a:cubicBezTo>
                    <a:pt x="73" y="27"/>
                    <a:pt x="69" y="17"/>
                    <a:pt x="63"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1" y="19"/>
                  </a:cubicBezTo>
                  <a:cubicBezTo>
                    <a:pt x="24" y="14"/>
                    <a:pt x="30" y="11"/>
                    <a:pt x="36" y="11"/>
                  </a:cubicBezTo>
                  <a:cubicBezTo>
                    <a:pt x="43" y="11"/>
                    <a:pt x="48" y="14"/>
                    <a:pt x="52" y="19"/>
                  </a:cubicBezTo>
                  <a:cubicBezTo>
                    <a:pt x="56" y="24"/>
                    <a:pt x="58" y="30"/>
                    <a:pt x="58" y="39"/>
                  </a:cubicBezTo>
                  <a:cubicBezTo>
                    <a:pt x="58"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0" name="Google Shape;498;p49">
              <a:extLst>
                <a:ext uri="{FF2B5EF4-FFF2-40B4-BE49-F238E27FC236}">
                  <a16:creationId xmlns:a16="http://schemas.microsoft.com/office/drawing/2014/main" id="{881FF421-56CC-0C60-D5B8-6987993175E2}"/>
                </a:ext>
              </a:extLst>
            </p:cNvPr>
            <p:cNvSpPr/>
            <p:nvPr/>
          </p:nvSpPr>
          <p:spPr>
            <a:xfrm>
              <a:off x="1152526" y="414338"/>
              <a:ext cx="74613" cy="87313"/>
            </a:xfrm>
            <a:custGeom>
              <a:avLst/>
              <a:gdLst/>
              <a:ahLst/>
              <a:cxnLst/>
              <a:rect l="l" t="t" r="r" b="b"/>
              <a:pathLst>
                <a:path w="89" h="106" extrusionOk="0">
                  <a:moveTo>
                    <a:pt x="50" y="62"/>
                  </a:moveTo>
                  <a:cubicBezTo>
                    <a:pt x="75" y="62"/>
                    <a:pt x="75" y="62"/>
                    <a:pt x="75" y="62"/>
                  </a:cubicBezTo>
                  <a:cubicBezTo>
                    <a:pt x="75" y="80"/>
                    <a:pt x="75" y="80"/>
                    <a:pt x="75" y="80"/>
                  </a:cubicBezTo>
                  <a:cubicBezTo>
                    <a:pt x="74" y="81"/>
                    <a:pt x="74" y="81"/>
                    <a:pt x="74" y="81"/>
                  </a:cubicBezTo>
                  <a:cubicBezTo>
                    <a:pt x="73" y="82"/>
                    <a:pt x="72" y="83"/>
                    <a:pt x="71" y="84"/>
                  </a:cubicBezTo>
                  <a:cubicBezTo>
                    <a:pt x="69" y="86"/>
                    <a:pt x="68" y="87"/>
                    <a:pt x="66" y="88"/>
                  </a:cubicBezTo>
                  <a:cubicBezTo>
                    <a:pt x="64" y="89"/>
                    <a:pt x="61" y="90"/>
                    <a:pt x="58" y="91"/>
                  </a:cubicBezTo>
                  <a:cubicBezTo>
                    <a:pt x="55" y="92"/>
                    <a:pt x="51" y="92"/>
                    <a:pt x="48" y="92"/>
                  </a:cubicBezTo>
                  <a:cubicBezTo>
                    <a:pt x="38" y="92"/>
                    <a:pt x="30" y="89"/>
                    <a:pt x="24" y="82"/>
                  </a:cubicBezTo>
                  <a:cubicBezTo>
                    <a:pt x="18" y="74"/>
                    <a:pt x="15" y="65"/>
                    <a:pt x="15" y="52"/>
                  </a:cubicBezTo>
                  <a:cubicBezTo>
                    <a:pt x="15" y="40"/>
                    <a:pt x="18" y="31"/>
                    <a:pt x="25" y="23"/>
                  </a:cubicBezTo>
                  <a:cubicBezTo>
                    <a:pt x="31" y="16"/>
                    <a:pt x="39" y="13"/>
                    <a:pt x="48" y="13"/>
                  </a:cubicBezTo>
                  <a:cubicBezTo>
                    <a:pt x="51" y="13"/>
                    <a:pt x="54" y="13"/>
                    <a:pt x="57" y="14"/>
                  </a:cubicBezTo>
                  <a:cubicBezTo>
                    <a:pt x="60" y="14"/>
                    <a:pt x="62" y="15"/>
                    <a:pt x="64" y="16"/>
                  </a:cubicBezTo>
                  <a:cubicBezTo>
                    <a:pt x="66" y="17"/>
                    <a:pt x="67" y="18"/>
                    <a:pt x="69" y="19"/>
                  </a:cubicBezTo>
                  <a:cubicBezTo>
                    <a:pt x="71" y="21"/>
                    <a:pt x="72" y="22"/>
                    <a:pt x="73" y="23"/>
                  </a:cubicBezTo>
                  <a:cubicBezTo>
                    <a:pt x="74" y="24"/>
                    <a:pt x="74" y="25"/>
                    <a:pt x="75" y="26"/>
                  </a:cubicBezTo>
                  <a:cubicBezTo>
                    <a:pt x="76" y="27"/>
                    <a:pt x="76" y="27"/>
                    <a:pt x="76" y="27"/>
                  </a:cubicBezTo>
                  <a:cubicBezTo>
                    <a:pt x="86" y="18"/>
                    <a:pt x="86" y="18"/>
                    <a:pt x="86" y="18"/>
                  </a:cubicBezTo>
                  <a:cubicBezTo>
                    <a:pt x="77" y="6"/>
                    <a:pt x="64" y="0"/>
                    <a:pt x="48" y="0"/>
                  </a:cubicBezTo>
                  <a:cubicBezTo>
                    <a:pt x="35" y="0"/>
                    <a:pt x="23" y="4"/>
                    <a:pt x="14" y="14"/>
                  </a:cubicBezTo>
                  <a:cubicBezTo>
                    <a:pt x="4" y="24"/>
                    <a:pt x="0" y="36"/>
                    <a:pt x="0" y="52"/>
                  </a:cubicBezTo>
                  <a:cubicBezTo>
                    <a:pt x="0" y="69"/>
                    <a:pt x="4" y="82"/>
                    <a:pt x="13" y="91"/>
                  </a:cubicBezTo>
                  <a:cubicBezTo>
                    <a:pt x="21" y="101"/>
                    <a:pt x="32" y="106"/>
                    <a:pt x="45" y="106"/>
                  </a:cubicBezTo>
                  <a:cubicBezTo>
                    <a:pt x="50" y="106"/>
                    <a:pt x="54" y="105"/>
                    <a:pt x="57" y="104"/>
                  </a:cubicBezTo>
                  <a:cubicBezTo>
                    <a:pt x="61" y="103"/>
                    <a:pt x="64" y="102"/>
                    <a:pt x="66" y="101"/>
                  </a:cubicBezTo>
                  <a:cubicBezTo>
                    <a:pt x="69" y="100"/>
                    <a:pt x="71" y="99"/>
                    <a:pt x="73" y="97"/>
                  </a:cubicBezTo>
                  <a:cubicBezTo>
                    <a:pt x="75" y="95"/>
                    <a:pt x="76" y="94"/>
                    <a:pt x="76" y="94"/>
                  </a:cubicBezTo>
                  <a:cubicBezTo>
                    <a:pt x="77" y="93"/>
                    <a:pt x="77" y="93"/>
                    <a:pt x="78" y="92"/>
                  </a:cubicBezTo>
                  <a:cubicBezTo>
                    <a:pt x="79" y="104"/>
                    <a:pt x="79" y="104"/>
                    <a:pt x="79" y="104"/>
                  </a:cubicBezTo>
                  <a:cubicBezTo>
                    <a:pt x="89" y="104"/>
                    <a:pt x="89" y="104"/>
                    <a:pt x="89" y="104"/>
                  </a:cubicBezTo>
                  <a:cubicBezTo>
                    <a:pt x="89" y="51"/>
                    <a:pt x="89" y="51"/>
                    <a:pt x="89" y="51"/>
                  </a:cubicBezTo>
                  <a:cubicBezTo>
                    <a:pt x="50" y="51"/>
                    <a:pt x="50" y="51"/>
                    <a:pt x="50" y="51"/>
                  </a:cubicBezTo>
                  <a:lnTo>
                    <a:pt x="50" y="6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1" name="Google Shape;499;p49">
              <a:extLst>
                <a:ext uri="{FF2B5EF4-FFF2-40B4-BE49-F238E27FC236}">
                  <a16:creationId xmlns:a16="http://schemas.microsoft.com/office/drawing/2014/main" id="{785AB0D4-9A1A-ADA3-9989-FB0FCDEF3388}"/>
                </a:ext>
              </a:extLst>
            </p:cNvPr>
            <p:cNvSpPr/>
            <p:nvPr/>
          </p:nvSpPr>
          <p:spPr>
            <a:xfrm>
              <a:off x="1246188" y="436563"/>
              <a:ext cx="34925" cy="63500"/>
            </a:xfrm>
            <a:custGeom>
              <a:avLst/>
              <a:gdLst/>
              <a:ahLst/>
              <a:cxnLst/>
              <a:rect l="l" t="t" r="r" b="b"/>
              <a:pathLst>
                <a:path w="43" h="77" extrusionOk="0">
                  <a:moveTo>
                    <a:pt x="23" y="5"/>
                  </a:moveTo>
                  <a:cubicBezTo>
                    <a:pt x="19" y="8"/>
                    <a:pt x="16" y="12"/>
                    <a:pt x="14" y="17"/>
                  </a:cubicBezTo>
                  <a:cubicBezTo>
                    <a:pt x="13" y="2"/>
                    <a:pt x="13" y="2"/>
                    <a:pt x="13" y="2"/>
                  </a:cubicBezTo>
                  <a:cubicBezTo>
                    <a:pt x="0" y="2"/>
                    <a:pt x="0" y="2"/>
                    <a:pt x="0" y="2"/>
                  </a:cubicBezTo>
                  <a:cubicBezTo>
                    <a:pt x="0" y="77"/>
                    <a:pt x="0" y="77"/>
                    <a:pt x="0" y="77"/>
                  </a:cubicBezTo>
                  <a:cubicBezTo>
                    <a:pt x="14" y="77"/>
                    <a:pt x="14" y="77"/>
                    <a:pt x="14" y="77"/>
                  </a:cubicBezTo>
                  <a:cubicBezTo>
                    <a:pt x="14" y="35"/>
                    <a:pt x="14" y="35"/>
                    <a:pt x="14" y="35"/>
                  </a:cubicBezTo>
                  <a:cubicBezTo>
                    <a:pt x="15" y="27"/>
                    <a:pt x="19" y="22"/>
                    <a:pt x="24" y="18"/>
                  </a:cubicBezTo>
                  <a:cubicBezTo>
                    <a:pt x="28" y="16"/>
                    <a:pt x="31" y="14"/>
                    <a:pt x="35" y="14"/>
                  </a:cubicBezTo>
                  <a:cubicBezTo>
                    <a:pt x="37" y="14"/>
                    <a:pt x="39" y="15"/>
                    <a:pt x="41" y="15"/>
                  </a:cubicBezTo>
                  <a:cubicBezTo>
                    <a:pt x="43" y="1"/>
                    <a:pt x="43" y="1"/>
                    <a:pt x="43" y="1"/>
                  </a:cubicBezTo>
                  <a:cubicBezTo>
                    <a:pt x="37" y="0"/>
                    <a:pt x="37" y="0"/>
                    <a:pt x="37" y="0"/>
                  </a:cubicBezTo>
                  <a:cubicBezTo>
                    <a:pt x="32" y="0"/>
                    <a:pt x="27" y="2"/>
                    <a:pt x="23"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2" name="Google Shape;500;p49">
              <a:extLst>
                <a:ext uri="{FF2B5EF4-FFF2-40B4-BE49-F238E27FC236}">
                  <a16:creationId xmlns:a16="http://schemas.microsoft.com/office/drawing/2014/main" id="{672918F2-7DA1-D3EF-1673-0D972E446272}"/>
                </a:ext>
              </a:extLst>
            </p:cNvPr>
            <p:cNvSpPr/>
            <p:nvPr/>
          </p:nvSpPr>
          <p:spPr>
            <a:xfrm>
              <a:off x="1284288" y="438150"/>
              <a:ext cx="60325" cy="63500"/>
            </a:xfrm>
            <a:custGeom>
              <a:avLst/>
              <a:gdLst/>
              <a:ahLst/>
              <a:cxnLst/>
              <a:rect l="l" t="t" r="r" b="b"/>
              <a:pathLst>
                <a:path w="72" h="78" extrusionOk="0">
                  <a:moveTo>
                    <a:pt x="36" y="0"/>
                  </a:moveTo>
                  <a:cubicBezTo>
                    <a:pt x="25" y="0"/>
                    <a:pt x="16" y="3"/>
                    <a:pt x="10" y="10"/>
                  </a:cubicBezTo>
                  <a:cubicBezTo>
                    <a:pt x="3" y="17"/>
                    <a:pt x="0" y="27"/>
                    <a:pt x="0" y="39"/>
                  </a:cubicBezTo>
                  <a:cubicBezTo>
                    <a:pt x="0" y="51"/>
                    <a:pt x="3" y="60"/>
                    <a:pt x="10" y="67"/>
                  </a:cubicBezTo>
                  <a:cubicBezTo>
                    <a:pt x="16" y="74"/>
                    <a:pt x="25" y="78"/>
                    <a:pt x="36" y="78"/>
                  </a:cubicBezTo>
                  <a:cubicBezTo>
                    <a:pt x="47" y="78"/>
                    <a:pt x="56" y="74"/>
                    <a:pt x="62" y="67"/>
                  </a:cubicBezTo>
                  <a:cubicBezTo>
                    <a:pt x="69" y="60"/>
                    <a:pt x="72" y="51"/>
                    <a:pt x="72" y="39"/>
                  </a:cubicBezTo>
                  <a:cubicBezTo>
                    <a:pt x="72" y="27"/>
                    <a:pt x="69" y="17"/>
                    <a:pt x="62" y="10"/>
                  </a:cubicBezTo>
                  <a:cubicBezTo>
                    <a:pt x="56" y="3"/>
                    <a:pt x="47" y="0"/>
                    <a:pt x="36" y="0"/>
                  </a:cubicBezTo>
                  <a:close/>
                  <a:moveTo>
                    <a:pt x="52" y="59"/>
                  </a:moveTo>
                  <a:cubicBezTo>
                    <a:pt x="48" y="64"/>
                    <a:pt x="43" y="66"/>
                    <a:pt x="36" y="66"/>
                  </a:cubicBezTo>
                  <a:cubicBezTo>
                    <a:pt x="29" y="66"/>
                    <a:pt x="24" y="64"/>
                    <a:pt x="20" y="59"/>
                  </a:cubicBezTo>
                  <a:cubicBezTo>
                    <a:pt x="17" y="54"/>
                    <a:pt x="15" y="47"/>
                    <a:pt x="15" y="39"/>
                  </a:cubicBezTo>
                  <a:cubicBezTo>
                    <a:pt x="15" y="30"/>
                    <a:pt x="17" y="24"/>
                    <a:pt x="20" y="19"/>
                  </a:cubicBezTo>
                  <a:cubicBezTo>
                    <a:pt x="24" y="14"/>
                    <a:pt x="29" y="11"/>
                    <a:pt x="36" y="11"/>
                  </a:cubicBezTo>
                  <a:cubicBezTo>
                    <a:pt x="43" y="11"/>
                    <a:pt x="48" y="14"/>
                    <a:pt x="52" y="19"/>
                  </a:cubicBezTo>
                  <a:cubicBezTo>
                    <a:pt x="56" y="24"/>
                    <a:pt x="57" y="30"/>
                    <a:pt x="57" y="39"/>
                  </a:cubicBezTo>
                  <a:cubicBezTo>
                    <a:pt x="57" y="47"/>
                    <a:pt x="56" y="54"/>
                    <a:pt x="52" y="5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3" name="Google Shape;501;p49">
              <a:extLst>
                <a:ext uri="{FF2B5EF4-FFF2-40B4-BE49-F238E27FC236}">
                  <a16:creationId xmlns:a16="http://schemas.microsoft.com/office/drawing/2014/main" id="{9FFA03B8-7D71-D8E8-9F1C-423DC779611F}"/>
                </a:ext>
              </a:extLst>
            </p:cNvPr>
            <p:cNvSpPr/>
            <p:nvPr/>
          </p:nvSpPr>
          <p:spPr>
            <a:xfrm>
              <a:off x="1350963" y="438150"/>
              <a:ext cx="90488" cy="61913"/>
            </a:xfrm>
            <a:custGeom>
              <a:avLst/>
              <a:gdLst/>
              <a:ahLst/>
              <a:cxnLst/>
              <a:rect l="l" t="t" r="r" b="b"/>
              <a:pathLst>
                <a:path w="57" h="39" extrusionOk="0">
                  <a:moveTo>
                    <a:pt x="41" y="31"/>
                  </a:moveTo>
                  <a:lnTo>
                    <a:pt x="32" y="0"/>
                  </a:lnTo>
                  <a:lnTo>
                    <a:pt x="24" y="0"/>
                  </a:lnTo>
                  <a:lnTo>
                    <a:pt x="16" y="31"/>
                  </a:lnTo>
                  <a:lnTo>
                    <a:pt x="8" y="0"/>
                  </a:lnTo>
                  <a:lnTo>
                    <a:pt x="0" y="0"/>
                  </a:lnTo>
                  <a:lnTo>
                    <a:pt x="12" y="39"/>
                  </a:lnTo>
                  <a:lnTo>
                    <a:pt x="20" y="39"/>
                  </a:lnTo>
                  <a:lnTo>
                    <a:pt x="28" y="9"/>
                  </a:lnTo>
                  <a:lnTo>
                    <a:pt x="37" y="39"/>
                  </a:lnTo>
                  <a:lnTo>
                    <a:pt x="45" y="39"/>
                  </a:lnTo>
                  <a:lnTo>
                    <a:pt x="57" y="0"/>
                  </a:lnTo>
                  <a:lnTo>
                    <a:pt x="49" y="0"/>
                  </a:lnTo>
                  <a:lnTo>
                    <a:pt x="41" y="3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4" name="Google Shape;502;p49">
              <a:extLst>
                <a:ext uri="{FF2B5EF4-FFF2-40B4-BE49-F238E27FC236}">
                  <a16:creationId xmlns:a16="http://schemas.microsoft.com/office/drawing/2014/main" id="{10B308BC-3690-D32E-36E3-80D8DE90746E}"/>
                </a:ext>
              </a:extLst>
            </p:cNvPr>
            <p:cNvSpPr/>
            <p:nvPr/>
          </p:nvSpPr>
          <p:spPr>
            <a:xfrm>
              <a:off x="1446213" y="422275"/>
              <a:ext cx="38100" cy="79375"/>
            </a:xfrm>
            <a:custGeom>
              <a:avLst/>
              <a:gdLst/>
              <a:ahLst/>
              <a:cxnLst/>
              <a:rect l="l" t="t" r="r" b="b"/>
              <a:pathLst>
                <a:path w="46" h="97" extrusionOk="0">
                  <a:moveTo>
                    <a:pt x="26" y="0"/>
                  </a:moveTo>
                  <a:cubicBezTo>
                    <a:pt x="13" y="0"/>
                    <a:pt x="13" y="0"/>
                    <a:pt x="13" y="0"/>
                  </a:cubicBezTo>
                  <a:cubicBezTo>
                    <a:pt x="11" y="20"/>
                    <a:pt x="11" y="20"/>
                    <a:pt x="11" y="20"/>
                  </a:cubicBezTo>
                  <a:cubicBezTo>
                    <a:pt x="0" y="20"/>
                    <a:pt x="0" y="20"/>
                    <a:pt x="0" y="20"/>
                  </a:cubicBezTo>
                  <a:cubicBezTo>
                    <a:pt x="0" y="31"/>
                    <a:pt x="0" y="31"/>
                    <a:pt x="0" y="31"/>
                  </a:cubicBezTo>
                  <a:cubicBezTo>
                    <a:pt x="11" y="31"/>
                    <a:pt x="11" y="31"/>
                    <a:pt x="11" y="31"/>
                  </a:cubicBezTo>
                  <a:cubicBezTo>
                    <a:pt x="11" y="72"/>
                    <a:pt x="11" y="72"/>
                    <a:pt x="11" y="72"/>
                  </a:cubicBezTo>
                  <a:cubicBezTo>
                    <a:pt x="11" y="81"/>
                    <a:pt x="13" y="88"/>
                    <a:pt x="16" y="91"/>
                  </a:cubicBezTo>
                  <a:cubicBezTo>
                    <a:pt x="20" y="95"/>
                    <a:pt x="25" y="97"/>
                    <a:pt x="32" y="97"/>
                  </a:cubicBezTo>
                  <a:cubicBezTo>
                    <a:pt x="38" y="97"/>
                    <a:pt x="42" y="96"/>
                    <a:pt x="46" y="95"/>
                  </a:cubicBezTo>
                  <a:cubicBezTo>
                    <a:pt x="44" y="84"/>
                    <a:pt x="44" y="84"/>
                    <a:pt x="44" y="84"/>
                  </a:cubicBezTo>
                  <a:cubicBezTo>
                    <a:pt x="42" y="85"/>
                    <a:pt x="39" y="85"/>
                    <a:pt x="36" y="85"/>
                  </a:cubicBezTo>
                  <a:cubicBezTo>
                    <a:pt x="33" y="85"/>
                    <a:pt x="30" y="84"/>
                    <a:pt x="28" y="82"/>
                  </a:cubicBezTo>
                  <a:cubicBezTo>
                    <a:pt x="27" y="80"/>
                    <a:pt x="26" y="76"/>
                    <a:pt x="26" y="70"/>
                  </a:cubicBezTo>
                  <a:cubicBezTo>
                    <a:pt x="26" y="31"/>
                    <a:pt x="26" y="31"/>
                    <a:pt x="26" y="31"/>
                  </a:cubicBezTo>
                  <a:cubicBezTo>
                    <a:pt x="46" y="31"/>
                    <a:pt x="46" y="31"/>
                    <a:pt x="46" y="31"/>
                  </a:cubicBezTo>
                  <a:cubicBezTo>
                    <a:pt x="46" y="20"/>
                    <a:pt x="46" y="20"/>
                    <a:pt x="46" y="20"/>
                  </a:cubicBezTo>
                  <a:cubicBezTo>
                    <a:pt x="26" y="20"/>
                    <a:pt x="26" y="20"/>
                    <a:pt x="26" y="20"/>
                  </a:cubicBezTo>
                  <a:lnTo>
                    <a:pt x="26"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5" name="Google Shape;503;p49">
              <a:extLst>
                <a:ext uri="{FF2B5EF4-FFF2-40B4-BE49-F238E27FC236}">
                  <a16:creationId xmlns:a16="http://schemas.microsoft.com/office/drawing/2014/main" id="{8954FC67-3C9F-499A-5A5F-B214A8C90BF7}"/>
                </a:ext>
              </a:extLst>
            </p:cNvPr>
            <p:cNvSpPr/>
            <p:nvPr/>
          </p:nvSpPr>
          <p:spPr>
            <a:xfrm>
              <a:off x="1497013" y="412750"/>
              <a:ext cx="52388" cy="87313"/>
            </a:xfrm>
            <a:custGeom>
              <a:avLst/>
              <a:gdLst/>
              <a:ahLst/>
              <a:cxnLst/>
              <a:rect l="l" t="t" r="r" b="b"/>
              <a:pathLst>
                <a:path w="64" h="106" extrusionOk="0">
                  <a:moveTo>
                    <a:pt x="39" y="30"/>
                  </a:moveTo>
                  <a:cubicBezTo>
                    <a:pt x="29" y="30"/>
                    <a:pt x="20" y="35"/>
                    <a:pt x="14" y="45"/>
                  </a:cubicBezTo>
                  <a:cubicBezTo>
                    <a:pt x="14" y="0"/>
                    <a:pt x="14" y="0"/>
                    <a:pt x="14" y="0"/>
                  </a:cubicBezTo>
                  <a:cubicBezTo>
                    <a:pt x="0" y="0"/>
                    <a:pt x="0" y="0"/>
                    <a:pt x="0" y="0"/>
                  </a:cubicBezTo>
                  <a:cubicBezTo>
                    <a:pt x="0" y="106"/>
                    <a:pt x="0" y="106"/>
                    <a:pt x="0" y="106"/>
                  </a:cubicBezTo>
                  <a:cubicBezTo>
                    <a:pt x="14" y="106"/>
                    <a:pt x="14" y="106"/>
                    <a:pt x="14" y="106"/>
                  </a:cubicBezTo>
                  <a:cubicBezTo>
                    <a:pt x="14" y="62"/>
                    <a:pt x="14" y="62"/>
                    <a:pt x="14" y="62"/>
                  </a:cubicBezTo>
                  <a:cubicBezTo>
                    <a:pt x="15" y="57"/>
                    <a:pt x="17" y="53"/>
                    <a:pt x="21" y="49"/>
                  </a:cubicBezTo>
                  <a:cubicBezTo>
                    <a:pt x="25" y="44"/>
                    <a:pt x="29" y="42"/>
                    <a:pt x="34" y="42"/>
                  </a:cubicBezTo>
                  <a:cubicBezTo>
                    <a:pt x="40" y="42"/>
                    <a:pt x="44" y="44"/>
                    <a:pt x="46" y="47"/>
                  </a:cubicBezTo>
                  <a:cubicBezTo>
                    <a:pt x="48" y="50"/>
                    <a:pt x="49" y="55"/>
                    <a:pt x="49" y="62"/>
                  </a:cubicBezTo>
                  <a:cubicBezTo>
                    <a:pt x="49" y="106"/>
                    <a:pt x="49" y="106"/>
                    <a:pt x="49" y="106"/>
                  </a:cubicBezTo>
                  <a:cubicBezTo>
                    <a:pt x="64" y="106"/>
                    <a:pt x="64" y="106"/>
                    <a:pt x="64" y="106"/>
                  </a:cubicBezTo>
                  <a:cubicBezTo>
                    <a:pt x="64" y="58"/>
                    <a:pt x="64" y="58"/>
                    <a:pt x="64" y="58"/>
                  </a:cubicBezTo>
                  <a:cubicBezTo>
                    <a:pt x="64" y="48"/>
                    <a:pt x="62" y="41"/>
                    <a:pt x="57" y="37"/>
                  </a:cubicBezTo>
                  <a:cubicBezTo>
                    <a:pt x="53" y="32"/>
                    <a:pt x="47" y="30"/>
                    <a:pt x="39" y="3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6" name="Google Shape;504;p49">
              <a:extLst>
                <a:ext uri="{FF2B5EF4-FFF2-40B4-BE49-F238E27FC236}">
                  <a16:creationId xmlns:a16="http://schemas.microsoft.com/office/drawing/2014/main" id="{F1558826-3719-33C9-AB1F-B264F18358B8}"/>
                </a:ext>
              </a:extLst>
            </p:cNvPr>
            <p:cNvSpPr/>
            <p:nvPr/>
          </p:nvSpPr>
          <p:spPr>
            <a:xfrm>
              <a:off x="1581151" y="415925"/>
              <a:ext cx="77788" cy="84138"/>
            </a:xfrm>
            <a:custGeom>
              <a:avLst/>
              <a:gdLst/>
              <a:ahLst/>
              <a:cxnLst/>
              <a:rect l="l" t="t" r="r" b="b"/>
              <a:pathLst>
                <a:path w="49" h="53" extrusionOk="0">
                  <a:moveTo>
                    <a:pt x="20" y="0"/>
                  </a:moveTo>
                  <a:lnTo>
                    <a:pt x="0" y="53"/>
                  </a:lnTo>
                  <a:lnTo>
                    <a:pt x="8" y="53"/>
                  </a:lnTo>
                  <a:lnTo>
                    <a:pt x="13" y="40"/>
                  </a:lnTo>
                  <a:lnTo>
                    <a:pt x="36" y="40"/>
                  </a:lnTo>
                  <a:lnTo>
                    <a:pt x="40" y="53"/>
                  </a:lnTo>
                  <a:lnTo>
                    <a:pt x="49" y="53"/>
                  </a:lnTo>
                  <a:lnTo>
                    <a:pt x="29" y="0"/>
                  </a:lnTo>
                  <a:lnTo>
                    <a:pt x="20" y="0"/>
                  </a:lnTo>
                  <a:close/>
                  <a:moveTo>
                    <a:pt x="15" y="34"/>
                  </a:moveTo>
                  <a:lnTo>
                    <a:pt x="24" y="7"/>
                  </a:lnTo>
                  <a:lnTo>
                    <a:pt x="34" y="34"/>
                  </a:lnTo>
                  <a:lnTo>
                    <a:pt x="15" y="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7" name="Google Shape;505;p49">
              <a:extLst>
                <a:ext uri="{FF2B5EF4-FFF2-40B4-BE49-F238E27FC236}">
                  <a16:creationId xmlns:a16="http://schemas.microsoft.com/office/drawing/2014/main" id="{CC24D42D-CEF1-35FB-08C3-8ECA9C512E4E}"/>
                </a:ext>
              </a:extLst>
            </p:cNvPr>
            <p:cNvSpPr/>
            <p:nvPr/>
          </p:nvSpPr>
          <p:spPr>
            <a:xfrm>
              <a:off x="1663701" y="412750"/>
              <a:ext cx="58738" cy="88900"/>
            </a:xfrm>
            <a:custGeom>
              <a:avLst/>
              <a:gdLst/>
              <a:ahLst/>
              <a:cxnLst/>
              <a:rect l="l" t="t" r="r" b="b"/>
              <a:pathLst>
                <a:path w="71" h="108" extrusionOk="0">
                  <a:moveTo>
                    <a:pt x="57" y="43"/>
                  </a:moveTo>
                  <a:cubicBezTo>
                    <a:pt x="56" y="42"/>
                    <a:pt x="56" y="41"/>
                    <a:pt x="55" y="40"/>
                  </a:cubicBezTo>
                  <a:cubicBezTo>
                    <a:pt x="54" y="39"/>
                    <a:pt x="53" y="38"/>
                    <a:pt x="51" y="36"/>
                  </a:cubicBezTo>
                  <a:cubicBezTo>
                    <a:pt x="49" y="34"/>
                    <a:pt x="46" y="33"/>
                    <a:pt x="43" y="31"/>
                  </a:cubicBezTo>
                  <a:cubicBezTo>
                    <a:pt x="40" y="30"/>
                    <a:pt x="37" y="30"/>
                    <a:pt x="33" y="30"/>
                  </a:cubicBezTo>
                  <a:cubicBezTo>
                    <a:pt x="23" y="30"/>
                    <a:pt x="15" y="33"/>
                    <a:pt x="9" y="41"/>
                  </a:cubicBezTo>
                  <a:cubicBezTo>
                    <a:pt x="3" y="48"/>
                    <a:pt x="0" y="57"/>
                    <a:pt x="0" y="69"/>
                  </a:cubicBezTo>
                  <a:cubicBezTo>
                    <a:pt x="0" y="80"/>
                    <a:pt x="3" y="90"/>
                    <a:pt x="8" y="97"/>
                  </a:cubicBezTo>
                  <a:cubicBezTo>
                    <a:pt x="14" y="104"/>
                    <a:pt x="22" y="108"/>
                    <a:pt x="32" y="108"/>
                  </a:cubicBezTo>
                  <a:cubicBezTo>
                    <a:pt x="34" y="108"/>
                    <a:pt x="35" y="108"/>
                    <a:pt x="37" y="107"/>
                  </a:cubicBezTo>
                  <a:cubicBezTo>
                    <a:pt x="39" y="107"/>
                    <a:pt x="41" y="107"/>
                    <a:pt x="42" y="106"/>
                  </a:cubicBezTo>
                  <a:cubicBezTo>
                    <a:pt x="43" y="106"/>
                    <a:pt x="45" y="105"/>
                    <a:pt x="46" y="104"/>
                  </a:cubicBezTo>
                  <a:cubicBezTo>
                    <a:pt x="47" y="104"/>
                    <a:pt x="48" y="103"/>
                    <a:pt x="49" y="103"/>
                  </a:cubicBezTo>
                  <a:cubicBezTo>
                    <a:pt x="50" y="102"/>
                    <a:pt x="51" y="101"/>
                    <a:pt x="52" y="100"/>
                  </a:cubicBezTo>
                  <a:cubicBezTo>
                    <a:pt x="53" y="100"/>
                    <a:pt x="53" y="99"/>
                    <a:pt x="54" y="98"/>
                  </a:cubicBezTo>
                  <a:cubicBezTo>
                    <a:pt x="54" y="98"/>
                    <a:pt x="55" y="97"/>
                    <a:pt x="55" y="97"/>
                  </a:cubicBezTo>
                  <a:cubicBezTo>
                    <a:pt x="56" y="96"/>
                    <a:pt x="56" y="96"/>
                    <a:pt x="56" y="95"/>
                  </a:cubicBezTo>
                  <a:cubicBezTo>
                    <a:pt x="57" y="95"/>
                    <a:pt x="57" y="95"/>
                    <a:pt x="57" y="95"/>
                  </a:cubicBezTo>
                  <a:cubicBezTo>
                    <a:pt x="59" y="106"/>
                    <a:pt x="59" y="106"/>
                    <a:pt x="59" y="106"/>
                  </a:cubicBezTo>
                  <a:cubicBezTo>
                    <a:pt x="71" y="106"/>
                    <a:pt x="71" y="106"/>
                    <a:pt x="71" y="106"/>
                  </a:cubicBezTo>
                  <a:cubicBezTo>
                    <a:pt x="71" y="0"/>
                    <a:pt x="71" y="0"/>
                    <a:pt x="71" y="0"/>
                  </a:cubicBezTo>
                  <a:cubicBezTo>
                    <a:pt x="57" y="0"/>
                    <a:pt x="57" y="0"/>
                    <a:pt x="57" y="0"/>
                  </a:cubicBezTo>
                  <a:lnTo>
                    <a:pt x="57" y="43"/>
                  </a:lnTo>
                  <a:close/>
                  <a:moveTo>
                    <a:pt x="51" y="88"/>
                  </a:moveTo>
                  <a:cubicBezTo>
                    <a:pt x="47" y="93"/>
                    <a:pt x="42" y="96"/>
                    <a:pt x="36" y="96"/>
                  </a:cubicBezTo>
                  <a:cubicBezTo>
                    <a:pt x="29" y="96"/>
                    <a:pt x="24" y="93"/>
                    <a:pt x="20" y="88"/>
                  </a:cubicBezTo>
                  <a:cubicBezTo>
                    <a:pt x="17" y="83"/>
                    <a:pt x="15" y="76"/>
                    <a:pt x="15" y="68"/>
                  </a:cubicBezTo>
                  <a:cubicBezTo>
                    <a:pt x="15" y="61"/>
                    <a:pt x="17" y="54"/>
                    <a:pt x="21" y="49"/>
                  </a:cubicBezTo>
                  <a:cubicBezTo>
                    <a:pt x="25" y="44"/>
                    <a:pt x="30" y="41"/>
                    <a:pt x="36" y="41"/>
                  </a:cubicBezTo>
                  <a:cubicBezTo>
                    <a:pt x="43" y="41"/>
                    <a:pt x="48" y="44"/>
                    <a:pt x="51" y="49"/>
                  </a:cubicBezTo>
                  <a:cubicBezTo>
                    <a:pt x="55" y="54"/>
                    <a:pt x="57" y="61"/>
                    <a:pt x="57" y="68"/>
                  </a:cubicBezTo>
                  <a:cubicBezTo>
                    <a:pt x="57" y="76"/>
                    <a:pt x="55" y="83"/>
                    <a:pt x="51" y="8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8" name="Google Shape;506;p49">
              <a:extLst>
                <a:ext uri="{FF2B5EF4-FFF2-40B4-BE49-F238E27FC236}">
                  <a16:creationId xmlns:a16="http://schemas.microsoft.com/office/drawing/2014/main" id="{C97AF8AB-06E7-A7A2-1934-519792FD977C}"/>
                </a:ext>
              </a:extLst>
            </p:cNvPr>
            <p:cNvSpPr/>
            <p:nvPr/>
          </p:nvSpPr>
          <p:spPr>
            <a:xfrm>
              <a:off x="1733551" y="438150"/>
              <a:ext cx="60325" cy="61913"/>
            </a:xfrm>
            <a:custGeom>
              <a:avLst/>
              <a:gdLst/>
              <a:ahLst/>
              <a:cxnLst/>
              <a:rect l="l" t="t" r="r" b="b"/>
              <a:pathLst>
                <a:path w="38" h="39" extrusionOk="0">
                  <a:moveTo>
                    <a:pt x="18" y="32"/>
                  </a:moveTo>
                  <a:lnTo>
                    <a:pt x="8" y="0"/>
                  </a:lnTo>
                  <a:lnTo>
                    <a:pt x="0" y="0"/>
                  </a:lnTo>
                  <a:lnTo>
                    <a:pt x="15" y="39"/>
                  </a:lnTo>
                  <a:lnTo>
                    <a:pt x="23" y="39"/>
                  </a:lnTo>
                  <a:lnTo>
                    <a:pt x="38" y="0"/>
                  </a:lnTo>
                  <a:lnTo>
                    <a:pt x="29" y="0"/>
                  </a:lnTo>
                  <a:lnTo>
                    <a:pt x="18" y="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19" name="Google Shape;507;p49">
              <a:extLst>
                <a:ext uri="{FF2B5EF4-FFF2-40B4-BE49-F238E27FC236}">
                  <a16:creationId xmlns:a16="http://schemas.microsoft.com/office/drawing/2014/main" id="{240FF384-234A-6FDA-05AD-16DFE46D91DC}"/>
                </a:ext>
              </a:extLst>
            </p:cNvPr>
            <p:cNvSpPr/>
            <p:nvPr/>
          </p:nvSpPr>
          <p:spPr>
            <a:xfrm>
              <a:off x="1801813" y="411163"/>
              <a:ext cx="15875" cy="14288"/>
            </a:xfrm>
            <a:custGeom>
              <a:avLst/>
              <a:gdLst/>
              <a:ahLst/>
              <a:cxnLst/>
              <a:rect l="l" t="t" r="r" b="b"/>
              <a:pathLst>
                <a:path w="19" h="18" extrusionOk="0">
                  <a:moveTo>
                    <a:pt x="10" y="0"/>
                  </a:moveTo>
                  <a:cubicBezTo>
                    <a:pt x="7" y="0"/>
                    <a:pt x="5" y="1"/>
                    <a:pt x="3" y="2"/>
                  </a:cubicBezTo>
                  <a:cubicBezTo>
                    <a:pt x="1" y="4"/>
                    <a:pt x="0" y="7"/>
                    <a:pt x="0" y="9"/>
                  </a:cubicBezTo>
                  <a:cubicBezTo>
                    <a:pt x="0" y="12"/>
                    <a:pt x="1" y="14"/>
                    <a:pt x="3" y="16"/>
                  </a:cubicBezTo>
                  <a:cubicBezTo>
                    <a:pt x="5" y="17"/>
                    <a:pt x="7" y="18"/>
                    <a:pt x="10" y="18"/>
                  </a:cubicBezTo>
                  <a:cubicBezTo>
                    <a:pt x="13" y="18"/>
                    <a:pt x="15" y="17"/>
                    <a:pt x="17" y="16"/>
                  </a:cubicBezTo>
                  <a:cubicBezTo>
                    <a:pt x="18" y="14"/>
                    <a:pt x="19" y="12"/>
                    <a:pt x="19" y="9"/>
                  </a:cubicBezTo>
                  <a:cubicBezTo>
                    <a:pt x="19" y="6"/>
                    <a:pt x="18" y="4"/>
                    <a:pt x="17" y="2"/>
                  </a:cubicBezTo>
                  <a:cubicBezTo>
                    <a:pt x="15" y="1"/>
                    <a:pt x="12" y="0"/>
                    <a:pt x="1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0" name="Google Shape;508;p49">
              <a:extLst>
                <a:ext uri="{FF2B5EF4-FFF2-40B4-BE49-F238E27FC236}">
                  <a16:creationId xmlns:a16="http://schemas.microsoft.com/office/drawing/2014/main" id="{65A3D16A-ADC1-4346-48BF-4F441BA5EEF2}"/>
                </a:ext>
              </a:extLst>
            </p:cNvPr>
            <p:cNvSpPr/>
            <p:nvPr/>
          </p:nvSpPr>
          <p:spPr>
            <a:xfrm>
              <a:off x="1804988" y="438150"/>
              <a:ext cx="11113" cy="619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1" name="Google Shape;509;p49">
              <a:extLst>
                <a:ext uri="{FF2B5EF4-FFF2-40B4-BE49-F238E27FC236}">
                  <a16:creationId xmlns:a16="http://schemas.microsoft.com/office/drawing/2014/main" id="{04AEE166-DC01-4C7B-976E-40FCCDA61CF0}"/>
                </a:ext>
              </a:extLst>
            </p:cNvPr>
            <p:cNvSpPr/>
            <p:nvPr/>
          </p:nvSpPr>
          <p:spPr>
            <a:xfrm>
              <a:off x="1828801" y="436563"/>
              <a:ext cx="47625" cy="65088"/>
            </a:xfrm>
            <a:custGeom>
              <a:avLst/>
              <a:gdLst/>
              <a:ahLst/>
              <a:cxnLst/>
              <a:rect l="l" t="t" r="r" b="b"/>
              <a:pathLst>
                <a:path w="59" h="79" extrusionOk="0">
                  <a:moveTo>
                    <a:pt x="44" y="36"/>
                  </a:moveTo>
                  <a:cubicBezTo>
                    <a:pt x="43" y="36"/>
                    <a:pt x="41" y="35"/>
                    <a:pt x="37" y="34"/>
                  </a:cubicBezTo>
                  <a:cubicBezTo>
                    <a:pt x="34" y="33"/>
                    <a:pt x="31" y="32"/>
                    <a:pt x="30" y="31"/>
                  </a:cubicBezTo>
                  <a:cubicBezTo>
                    <a:pt x="27" y="30"/>
                    <a:pt x="25" y="30"/>
                    <a:pt x="24" y="29"/>
                  </a:cubicBezTo>
                  <a:cubicBezTo>
                    <a:pt x="23" y="29"/>
                    <a:pt x="22" y="28"/>
                    <a:pt x="20" y="26"/>
                  </a:cubicBezTo>
                  <a:cubicBezTo>
                    <a:pt x="19" y="25"/>
                    <a:pt x="18" y="23"/>
                    <a:pt x="18" y="21"/>
                  </a:cubicBezTo>
                  <a:cubicBezTo>
                    <a:pt x="18" y="18"/>
                    <a:pt x="19" y="15"/>
                    <a:pt x="22" y="14"/>
                  </a:cubicBezTo>
                  <a:cubicBezTo>
                    <a:pt x="24" y="12"/>
                    <a:pt x="28" y="12"/>
                    <a:pt x="32" y="12"/>
                  </a:cubicBezTo>
                  <a:cubicBezTo>
                    <a:pt x="39" y="12"/>
                    <a:pt x="46" y="14"/>
                    <a:pt x="52" y="20"/>
                  </a:cubicBezTo>
                  <a:cubicBezTo>
                    <a:pt x="58" y="10"/>
                    <a:pt x="58" y="10"/>
                    <a:pt x="58" y="10"/>
                  </a:cubicBezTo>
                  <a:cubicBezTo>
                    <a:pt x="58" y="10"/>
                    <a:pt x="57" y="9"/>
                    <a:pt x="55" y="8"/>
                  </a:cubicBezTo>
                  <a:cubicBezTo>
                    <a:pt x="53" y="6"/>
                    <a:pt x="50" y="5"/>
                    <a:pt x="46" y="3"/>
                  </a:cubicBezTo>
                  <a:cubicBezTo>
                    <a:pt x="41" y="1"/>
                    <a:pt x="37" y="0"/>
                    <a:pt x="32" y="0"/>
                  </a:cubicBezTo>
                  <a:cubicBezTo>
                    <a:pt x="23" y="0"/>
                    <a:pt x="17" y="3"/>
                    <a:pt x="12" y="7"/>
                  </a:cubicBezTo>
                  <a:cubicBezTo>
                    <a:pt x="7" y="11"/>
                    <a:pt x="4" y="16"/>
                    <a:pt x="4" y="23"/>
                  </a:cubicBezTo>
                  <a:cubicBezTo>
                    <a:pt x="4" y="26"/>
                    <a:pt x="5" y="29"/>
                    <a:pt x="6" y="31"/>
                  </a:cubicBezTo>
                  <a:cubicBezTo>
                    <a:pt x="7" y="33"/>
                    <a:pt x="8" y="35"/>
                    <a:pt x="11" y="37"/>
                  </a:cubicBezTo>
                  <a:cubicBezTo>
                    <a:pt x="13" y="39"/>
                    <a:pt x="14" y="40"/>
                    <a:pt x="15" y="40"/>
                  </a:cubicBezTo>
                  <a:cubicBezTo>
                    <a:pt x="16" y="41"/>
                    <a:pt x="18" y="41"/>
                    <a:pt x="19" y="42"/>
                  </a:cubicBezTo>
                  <a:cubicBezTo>
                    <a:pt x="20" y="43"/>
                    <a:pt x="22" y="43"/>
                    <a:pt x="23" y="44"/>
                  </a:cubicBezTo>
                  <a:cubicBezTo>
                    <a:pt x="25" y="44"/>
                    <a:pt x="27" y="45"/>
                    <a:pt x="29" y="45"/>
                  </a:cubicBezTo>
                  <a:cubicBezTo>
                    <a:pt x="31" y="46"/>
                    <a:pt x="32" y="47"/>
                    <a:pt x="33" y="47"/>
                  </a:cubicBezTo>
                  <a:cubicBezTo>
                    <a:pt x="35" y="48"/>
                    <a:pt x="37" y="48"/>
                    <a:pt x="38" y="49"/>
                  </a:cubicBezTo>
                  <a:cubicBezTo>
                    <a:pt x="39" y="49"/>
                    <a:pt x="41" y="50"/>
                    <a:pt x="42" y="52"/>
                  </a:cubicBezTo>
                  <a:cubicBezTo>
                    <a:pt x="44" y="53"/>
                    <a:pt x="45" y="55"/>
                    <a:pt x="45" y="57"/>
                  </a:cubicBezTo>
                  <a:cubicBezTo>
                    <a:pt x="45" y="61"/>
                    <a:pt x="44" y="63"/>
                    <a:pt x="41" y="65"/>
                  </a:cubicBezTo>
                  <a:cubicBezTo>
                    <a:pt x="38" y="66"/>
                    <a:pt x="35" y="67"/>
                    <a:pt x="30" y="67"/>
                  </a:cubicBezTo>
                  <a:cubicBezTo>
                    <a:pt x="26" y="67"/>
                    <a:pt x="22" y="66"/>
                    <a:pt x="18" y="64"/>
                  </a:cubicBezTo>
                  <a:cubicBezTo>
                    <a:pt x="14" y="62"/>
                    <a:pt x="10" y="59"/>
                    <a:pt x="8" y="57"/>
                  </a:cubicBezTo>
                  <a:cubicBezTo>
                    <a:pt x="0" y="66"/>
                    <a:pt x="0" y="66"/>
                    <a:pt x="0" y="66"/>
                  </a:cubicBezTo>
                  <a:cubicBezTo>
                    <a:pt x="3" y="69"/>
                    <a:pt x="7" y="71"/>
                    <a:pt x="12" y="74"/>
                  </a:cubicBezTo>
                  <a:cubicBezTo>
                    <a:pt x="17" y="77"/>
                    <a:pt x="23" y="79"/>
                    <a:pt x="30" y="79"/>
                  </a:cubicBezTo>
                  <a:cubicBezTo>
                    <a:pt x="39" y="79"/>
                    <a:pt x="47" y="76"/>
                    <a:pt x="52" y="72"/>
                  </a:cubicBezTo>
                  <a:cubicBezTo>
                    <a:pt x="57" y="67"/>
                    <a:pt x="59" y="62"/>
                    <a:pt x="59" y="55"/>
                  </a:cubicBezTo>
                  <a:cubicBezTo>
                    <a:pt x="59" y="47"/>
                    <a:pt x="54" y="40"/>
                    <a:pt x="44" y="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2" name="Google Shape;510;p49">
              <a:extLst>
                <a:ext uri="{FF2B5EF4-FFF2-40B4-BE49-F238E27FC236}">
                  <a16:creationId xmlns:a16="http://schemas.microsoft.com/office/drawing/2014/main" id="{F1362015-B3BC-2590-2F10-B9F33E5DB2A1}"/>
                </a:ext>
              </a:extLst>
            </p:cNvPr>
            <p:cNvSpPr/>
            <p:nvPr/>
          </p:nvSpPr>
          <p:spPr>
            <a:xfrm>
              <a:off x="1960563" y="436563"/>
              <a:ext cx="36513" cy="63500"/>
            </a:xfrm>
            <a:custGeom>
              <a:avLst/>
              <a:gdLst/>
              <a:ahLst/>
              <a:cxnLst/>
              <a:rect l="l" t="t" r="r" b="b"/>
              <a:pathLst>
                <a:path w="43" h="77" extrusionOk="0">
                  <a:moveTo>
                    <a:pt x="24" y="5"/>
                  </a:moveTo>
                  <a:cubicBezTo>
                    <a:pt x="20" y="8"/>
                    <a:pt x="17" y="12"/>
                    <a:pt x="15" y="17"/>
                  </a:cubicBezTo>
                  <a:cubicBezTo>
                    <a:pt x="14" y="2"/>
                    <a:pt x="14" y="2"/>
                    <a:pt x="14" y="2"/>
                  </a:cubicBezTo>
                  <a:cubicBezTo>
                    <a:pt x="0" y="2"/>
                    <a:pt x="0" y="2"/>
                    <a:pt x="0" y="2"/>
                  </a:cubicBezTo>
                  <a:cubicBezTo>
                    <a:pt x="0" y="77"/>
                    <a:pt x="0" y="77"/>
                    <a:pt x="0" y="77"/>
                  </a:cubicBezTo>
                  <a:cubicBezTo>
                    <a:pt x="15" y="77"/>
                    <a:pt x="15" y="77"/>
                    <a:pt x="15" y="77"/>
                  </a:cubicBezTo>
                  <a:cubicBezTo>
                    <a:pt x="15" y="35"/>
                    <a:pt x="15" y="35"/>
                    <a:pt x="15" y="35"/>
                  </a:cubicBezTo>
                  <a:cubicBezTo>
                    <a:pt x="16" y="27"/>
                    <a:pt x="19" y="22"/>
                    <a:pt x="25" y="18"/>
                  </a:cubicBezTo>
                  <a:cubicBezTo>
                    <a:pt x="28" y="16"/>
                    <a:pt x="32" y="14"/>
                    <a:pt x="35" y="14"/>
                  </a:cubicBezTo>
                  <a:cubicBezTo>
                    <a:pt x="38" y="14"/>
                    <a:pt x="40" y="15"/>
                    <a:pt x="41" y="15"/>
                  </a:cubicBezTo>
                  <a:cubicBezTo>
                    <a:pt x="43" y="1"/>
                    <a:pt x="43" y="1"/>
                    <a:pt x="43" y="1"/>
                  </a:cubicBezTo>
                  <a:cubicBezTo>
                    <a:pt x="37" y="0"/>
                    <a:pt x="37" y="0"/>
                    <a:pt x="37" y="0"/>
                  </a:cubicBezTo>
                  <a:cubicBezTo>
                    <a:pt x="32" y="0"/>
                    <a:pt x="28" y="2"/>
                    <a:pt x="24"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3" name="Google Shape;511;p49">
              <a:extLst>
                <a:ext uri="{FF2B5EF4-FFF2-40B4-BE49-F238E27FC236}">
                  <a16:creationId xmlns:a16="http://schemas.microsoft.com/office/drawing/2014/main" id="{497F401E-9931-707A-020C-5E945F41D4C0}"/>
                </a:ext>
              </a:extLst>
            </p:cNvPr>
            <p:cNvSpPr/>
            <p:nvPr/>
          </p:nvSpPr>
          <p:spPr>
            <a:xfrm>
              <a:off x="2000251" y="438150"/>
              <a:ext cx="58738" cy="85725"/>
            </a:xfrm>
            <a:custGeom>
              <a:avLst/>
              <a:gdLst/>
              <a:ahLst/>
              <a:cxnLst/>
              <a:rect l="l" t="t" r="r" b="b"/>
              <a:pathLst>
                <a:path w="72" h="103" extrusionOk="0">
                  <a:moveTo>
                    <a:pt x="57" y="0"/>
                  </a:moveTo>
                  <a:cubicBezTo>
                    <a:pt x="36" y="61"/>
                    <a:pt x="36" y="61"/>
                    <a:pt x="36" y="61"/>
                  </a:cubicBezTo>
                  <a:cubicBezTo>
                    <a:pt x="15" y="0"/>
                    <a:pt x="15" y="0"/>
                    <a:pt x="15" y="0"/>
                  </a:cubicBezTo>
                  <a:cubicBezTo>
                    <a:pt x="0" y="0"/>
                    <a:pt x="0" y="0"/>
                    <a:pt x="0" y="0"/>
                  </a:cubicBezTo>
                  <a:cubicBezTo>
                    <a:pt x="28" y="74"/>
                    <a:pt x="28" y="74"/>
                    <a:pt x="28" y="74"/>
                  </a:cubicBezTo>
                  <a:cubicBezTo>
                    <a:pt x="25" y="83"/>
                    <a:pt x="25" y="83"/>
                    <a:pt x="25" y="83"/>
                  </a:cubicBezTo>
                  <a:cubicBezTo>
                    <a:pt x="24" y="87"/>
                    <a:pt x="22" y="89"/>
                    <a:pt x="21" y="90"/>
                  </a:cubicBezTo>
                  <a:cubicBezTo>
                    <a:pt x="20" y="91"/>
                    <a:pt x="18" y="91"/>
                    <a:pt x="16" y="91"/>
                  </a:cubicBezTo>
                  <a:cubicBezTo>
                    <a:pt x="14" y="91"/>
                    <a:pt x="11" y="91"/>
                    <a:pt x="8" y="89"/>
                  </a:cubicBezTo>
                  <a:cubicBezTo>
                    <a:pt x="5" y="100"/>
                    <a:pt x="5" y="100"/>
                    <a:pt x="5" y="100"/>
                  </a:cubicBezTo>
                  <a:cubicBezTo>
                    <a:pt x="6" y="101"/>
                    <a:pt x="6" y="101"/>
                    <a:pt x="6" y="101"/>
                  </a:cubicBezTo>
                  <a:cubicBezTo>
                    <a:pt x="7" y="102"/>
                    <a:pt x="9" y="102"/>
                    <a:pt x="12" y="103"/>
                  </a:cubicBezTo>
                  <a:cubicBezTo>
                    <a:pt x="14" y="103"/>
                    <a:pt x="17" y="103"/>
                    <a:pt x="19" y="103"/>
                  </a:cubicBezTo>
                  <a:cubicBezTo>
                    <a:pt x="24" y="103"/>
                    <a:pt x="28" y="102"/>
                    <a:pt x="31" y="100"/>
                  </a:cubicBezTo>
                  <a:cubicBezTo>
                    <a:pt x="34" y="97"/>
                    <a:pt x="36" y="93"/>
                    <a:pt x="39" y="87"/>
                  </a:cubicBezTo>
                  <a:cubicBezTo>
                    <a:pt x="72" y="0"/>
                    <a:pt x="72" y="0"/>
                    <a:pt x="72" y="0"/>
                  </a:cubicBezTo>
                  <a:lnTo>
                    <a:pt x="5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4" name="Google Shape;512;p49">
              <a:extLst>
                <a:ext uri="{FF2B5EF4-FFF2-40B4-BE49-F238E27FC236}">
                  <a16:creationId xmlns:a16="http://schemas.microsoft.com/office/drawing/2014/main" id="{00184E7A-C8BF-AED3-447F-669158853E71}"/>
                </a:ext>
              </a:extLst>
            </p:cNvPr>
            <p:cNvSpPr/>
            <p:nvPr/>
          </p:nvSpPr>
          <p:spPr>
            <a:xfrm>
              <a:off x="1547813" y="-96838"/>
              <a:ext cx="352425" cy="422275"/>
            </a:xfrm>
            <a:custGeom>
              <a:avLst/>
              <a:gdLst/>
              <a:ahLst/>
              <a:cxnLst/>
              <a:rect l="l" t="t" r="r" b="b"/>
              <a:pathLst>
                <a:path w="425" h="510" extrusionOk="0">
                  <a:moveTo>
                    <a:pt x="327" y="247"/>
                  </a:moveTo>
                  <a:cubicBezTo>
                    <a:pt x="375" y="237"/>
                    <a:pt x="415" y="194"/>
                    <a:pt x="415" y="130"/>
                  </a:cubicBezTo>
                  <a:cubicBezTo>
                    <a:pt x="415" y="62"/>
                    <a:pt x="365" y="0"/>
                    <a:pt x="268" y="0"/>
                  </a:cubicBezTo>
                  <a:cubicBezTo>
                    <a:pt x="0" y="0"/>
                    <a:pt x="0" y="0"/>
                    <a:pt x="0" y="0"/>
                  </a:cubicBezTo>
                  <a:cubicBezTo>
                    <a:pt x="0" y="510"/>
                    <a:pt x="0" y="510"/>
                    <a:pt x="0" y="510"/>
                  </a:cubicBezTo>
                  <a:cubicBezTo>
                    <a:pt x="277" y="510"/>
                    <a:pt x="277" y="510"/>
                    <a:pt x="277" y="510"/>
                  </a:cubicBezTo>
                  <a:cubicBezTo>
                    <a:pt x="374" y="510"/>
                    <a:pt x="425" y="449"/>
                    <a:pt x="425" y="373"/>
                  </a:cubicBezTo>
                  <a:cubicBezTo>
                    <a:pt x="425" y="309"/>
                    <a:pt x="381" y="256"/>
                    <a:pt x="327" y="247"/>
                  </a:cubicBezTo>
                  <a:close/>
                  <a:moveTo>
                    <a:pt x="109" y="92"/>
                  </a:moveTo>
                  <a:cubicBezTo>
                    <a:pt x="245" y="92"/>
                    <a:pt x="245" y="92"/>
                    <a:pt x="245" y="92"/>
                  </a:cubicBezTo>
                  <a:cubicBezTo>
                    <a:pt x="281" y="92"/>
                    <a:pt x="304" y="117"/>
                    <a:pt x="304" y="148"/>
                  </a:cubicBezTo>
                  <a:cubicBezTo>
                    <a:pt x="304" y="181"/>
                    <a:pt x="281" y="205"/>
                    <a:pt x="245" y="205"/>
                  </a:cubicBezTo>
                  <a:cubicBezTo>
                    <a:pt x="109" y="205"/>
                    <a:pt x="109" y="205"/>
                    <a:pt x="109" y="205"/>
                  </a:cubicBezTo>
                  <a:lnTo>
                    <a:pt x="109" y="92"/>
                  </a:lnTo>
                  <a:close/>
                  <a:moveTo>
                    <a:pt x="249" y="417"/>
                  </a:moveTo>
                  <a:cubicBezTo>
                    <a:pt x="249" y="418"/>
                    <a:pt x="249" y="418"/>
                    <a:pt x="249" y="418"/>
                  </a:cubicBezTo>
                  <a:cubicBezTo>
                    <a:pt x="109" y="418"/>
                    <a:pt x="109" y="418"/>
                    <a:pt x="109" y="418"/>
                  </a:cubicBezTo>
                  <a:cubicBezTo>
                    <a:pt x="109" y="298"/>
                    <a:pt x="109" y="298"/>
                    <a:pt x="109" y="298"/>
                  </a:cubicBezTo>
                  <a:cubicBezTo>
                    <a:pt x="249" y="298"/>
                    <a:pt x="249" y="298"/>
                    <a:pt x="249" y="298"/>
                  </a:cubicBezTo>
                  <a:cubicBezTo>
                    <a:pt x="292" y="298"/>
                    <a:pt x="315" y="325"/>
                    <a:pt x="315" y="357"/>
                  </a:cubicBezTo>
                  <a:cubicBezTo>
                    <a:pt x="315" y="394"/>
                    <a:pt x="290" y="417"/>
                    <a:pt x="249" y="41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5" name="Google Shape;513;p49">
              <a:extLst>
                <a:ext uri="{FF2B5EF4-FFF2-40B4-BE49-F238E27FC236}">
                  <a16:creationId xmlns:a16="http://schemas.microsoft.com/office/drawing/2014/main" id="{A71972B2-6738-E443-2F1B-0DC388190641}"/>
                </a:ext>
              </a:extLst>
            </p:cNvPr>
            <p:cNvSpPr/>
            <p:nvPr/>
          </p:nvSpPr>
          <p:spPr>
            <a:xfrm>
              <a:off x="1139826" y="-103188"/>
              <a:ext cx="347663" cy="436563"/>
            </a:xfrm>
            <a:custGeom>
              <a:avLst/>
              <a:gdLst/>
              <a:ahLst/>
              <a:cxnLst/>
              <a:rect l="l" t="t" r="r" b="b"/>
              <a:pathLst>
                <a:path w="420" h="527" extrusionOk="0">
                  <a:moveTo>
                    <a:pt x="59" y="363"/>
                  </a:moveTo>
                  <a:cubicBezTo>
                    <a:pt x="95" y="400"/>
                    <a:pt x="151" y="431"/>
                    <a:pt x="221" y="431"/>
                  </a:cubicBezTo>
                  <a:cubicBezTo>
                    <a:pt x="281" y="431"/>
                    <a:pt x="310" y="403"/>
                    <a:pt x="310" y="374"/>
                  </a:cubicBezTo>
                  <a:cubicBezTo>
                    <a:pt x="310" y="336"/>
                    <a:pt x="266" y="323"/>
                    <a:pt x="207" y="309"/>
                  </a:cubicBezTo>
                  <a:cubicBezTo>
                    <a:pt x="124" y="290"/>
                    <a:pt x="17" y="267"/>
                    <a:pt x="17" y="154"/>
                  </a:cubicBezTo>
                  <a:cubicBezTo>
                    <a:pt x="17" y="69"/>
                    <a:pt x="90" y="0"/>
                    <a:pt x="210" y="0"/>
                  </a:cubicBezTo>
                  <a:cubicBezTo>
                    <a:pt x="291" y="0"/>
                    <a:pt x="359" y="24"/>
                    <a:pt x="409" y="71"/>
                  </a:cubicBezTo>
                  <a:cubicBezTo>
                    <a:pt x="349" y="151"/>
                    <a:pt x="349" y="151"/>
                    <a:pt x="349" y="151"/>
                  </a:cubicBezTo>
                  <a:cubicBezTo>
                    <a:pt x="308" y="113"/>
                    <a:pt x="253" y="95"/>
                    <a:pt x="203" y="95"/>
                  </a:cubicBezTo>
                  <a:cubicBezTo>
                    <a:pt x="154" y="95"/>
                    <a:pt x="128" y="117"/>
                    <a:pt x="128" y="147"/>
                  </a:cubicBezTo>
                  <a:cubicBezTo>
                    <a:pt x="128" y="182"/>
                    <a:pt x="170" y="192"/>
                    <a:pt x="229" y="206"/>
                  </a:cubicBezTo>
                  <a:cubicBezTo>
                    <a:pt x="313" y="225"/>
                    <a:pt x="420" y="250"/>
                    <a:pt x="420" y="363"/>
                  </a:cubicBezTo>
                  <a:cubicBezTo>
                    <a:pt x="420" y="457"/>
                    <a:pt x="353" y="527"/>
                    <a:pt x="216" y="527"/>
                  </a:cubicBezTo>
                  <a:cubicBezTo>
                    <a:pt x="118" y="527"/>
                    <a:pt x="48" y="494"/>
                    <a:pt x="0" y="446"/>
                  </a:cubicBezTo>
                  <a:lnTo>
                    <a:pt x="59" y="3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6" name="Google Shape;514;p49">
              <a:extLst>
                <a:ext uri="{FF2B5EF4-FFF2-40B4-BE49-F238E27FC236}">
                  <a16:creationId xmlns:a16="http://schemas.microsoft.com/office/drawing/2014/main" id="{FAE1DC35-0B11-2832-844B-2B2FB2A4A3CF}"/>
                </a:ext>
              </a:extLst>
            </p:cNvPr>
            <p:cNvSpPr/>
            <p:nvPr/>
          </p:nvSpPr>
          <p:spPr>
            <a:xfrm>
              <a:off x="1968501" y="-96838"/>
              <a:ext cx="88900" cy="4222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7" name="Google Shape;515;p49">
              <a:extLst>
                <a:ext uri="{FF2B5EF4-FFF2-40B4-BE49-F238E27FC236}">
                  <a16:creationId xmlns:a16="http://schemas.microsoft.com/office/drawing/2014/main" id="{470024AA-E0E6-024F-AB87-D663178D9BA9}"/>
                </a:ext>
              </a:extLst>
            </p:cNvPr>
            <p:cNvSpPr/>
            <p:nvPr/>
          </p:nvSpPr>
          <p:spPr>
            <a:xfrm>
              <a:off x="2498726" y="-31750"/>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6"/>
                    <a:pt x="92" y="17"/>
                  </a:cubicBezTo>
                  <a:cubicBezTo>
                    <a:pt x="103" y="28"/>
                    <a:pt x="113" y="44"/>
                    <a:pt x="113" y="68"/>
                  </a:cubicBezTo>
                  <a:cubicBezTo>
                    <a:pt x="113" y="91"/>
                    <a:pt x="104" y="108"/>
                    <a:pt x="92" y="119"/>
                  </a:cubicBezTo>
                  <a:close/>
                  <a:moveTo>
                    <a:pt x="78" y="28"/>
                  </a:moveTo>
                  <a:cubicBezTo>
                    <a:pt x="70" y="20"/>
                    <a:pt x="59" y="16"/>
                    <a:pt x="45" y="16"/>
                  </a:cubicBezTo>
                  <a:cubicBezTo>
                    <a:pt x="20" y="16"/>
                    <a:pt x="20" y="16"/>
                    <a:pt x="20" y="16"/>
                  </a:cubicBezTo>
                  <a:cubicBezTo>
                    <a:pt x="20" y="120"/>
                    <a:pt x="20" y="120"/>
                    <a:pt x="20" y="120"/>
                  </a:cubicBezTo>
                  <a:cubicBezTo>
                    <a:pt x="45" y="120"/>
                    <a:pt x="45" y="120"/>
                    <a:pt x="45" y="120"/>
                  </a:cubicBezTo>
                  <a:cubicBezTo>
                    <a:pt x="58" y="120"/>
                    <a:pt x="69" y="116"/>
                    <a:pt x="78" y="107"/>
                  </a:cubicBezTo>
                  <a:cubicBezTo>
                    <a:pt x="87" y="98"/>
                    <a:pt x="92" y="85"/>
                    <a:pt x="92" y="68"/>
                  </a:cubicBezTo>
                  <a:cubicBezTo>
                    <a:pt x="92" y="51"/>
                    <a:pt x="87" y="37"/>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8" name="Google Shape;516;p49">
              <a:extLst>
                <a:ext uri="{FF2B5EF4-FFF2-40B4-BE49-F238E27FC236}">
                  <a16:creationId xmlns:a16="http://schemas.microsoft.com/office/drawing/2014/main" id="{35CCACFF-447B-E790-BE7C-E2602223DC76}"/>
                </a:ext>
              </a:extLst>
            </p:cNvPr>
            <p:cNvSpPr/>
            <p:nvPr/>
          </p:nvSpPr>
          <p:spPr>
            <a:xfrm>
              <a:off x="2611438" y="-3175"/>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29" name="Google Shape;517;p49">
              <a:extLst>
                <a:ext uri="{FF2B5EF4-FFF2-40B4-BE49-F238E27FC236}">
                  <a16:creationId xmlns:a16="http://schemas.microsoft.com/office/drawing/2014/main" id="{BB4AE7E2-7F1E-D994-C88F-4633C3E02A82}"/>
                </a:ext>
              </a:extLst>
            </p:cNvPr>
            <p:cNvSpPr/>
            <p:nvPr/>
          </p:nvSpPr>
          <p:spPr>
            <a:xfrm>
              <a:off x="2670176" y="-36513"/>
              <a:ext cx="20638" cy="117475"/>
            </a:xfrm>
            <a:custGeom>
              <a:avLst/>
              <a:gdLst/>
              <a:ahLst/>
              <a:cxnLst/>
              <a:rect l="l" t="t" r="r" b="b"/>
              <a:pathLst>
                <a:path w="25" h="143" extrusionOk="0">
                  <a:moveTo>
                    <a:pt x="13" y="24"/>
                  </a:moveTo>
                  <a:cubicBezTo>
                    <a:pt x="6" y="24"/>
                    <a:pt x="0" y="19"/>
                    <a:pt x="0" y="12"/>
                  </a:cubicBezTo>
                  <a:cubicBezTo>
                    <a:pt x="0" y="5"/>
                    <a:pt x="6" y="0"/>
                    <a:pt x="13" y="0"/>
                  </a:cubicBezTo>
                  <a:cubicBezTo>
                    <a:pt x="20" y="0"/>
                    <a:pt x="25" y="5"/>
                    <a:pt x="25" y="12"/>
                  </a:cubicBezTo>
                  <a:cubicBezTo>
                    <a:pt x="25"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0" name="Google Shape;518;p49">
              <a:extLst>
                <a:ext uri="{FF2B5EF4-FFF2-40B4-BE49-F238E27FC236}">
                  <a16:creationId xmlns:a16="http://schemas.microsoft.com/office/drawing/2014/main" id="{1A5F2E83-5386-FEC7-085B-1908F08A7CF5}"/>
                </a:ext>
              </a:extLst>
            </p:cNvPr>
            <p:cNvSpPr/>
            <p:nvPr/>
          </p:nvSpPr>
          <p:spPr>
            <a:xfrm>
              <a:off x="2701926" y="-1588"/>
              <a:ext cx="80963" cy="82550"/>
            </a:xfrm>
            <a:custGeom>
              <a:avLst/>
              <a:gdLst/>
              <a:ahLst/>
              <a:cxnLst/>
              <a:rect l="l" t="t" r="r" b="b"/>
              <a:pathLst>
                <a:path w="51" h="52" extrusionOk="0">
                  <a:moveTo>
                    <a:pt x="31" y="52"/>
                  </a:moveTo>
                  <a:lnTo>
                    <a:pt x="20" y="52"/>
                  </a:lnTo>
                  <a:lnTo>
                    <a:pt x="0" y="0"/>
                  </a:lnTo>
                  <a:lnTo>
                    <a:pt x="11" y="0"/>
                  </a:lnTo>
                  <a:lnTo>
                    <a:pt x="25" y="42"/>
                  </a:lnTo>
                  <a:lnTo>
                    <a:pt x="40" y="0"/>
                  </a:lnTo>
                  <a:lnTo>
                    <a:pt x="51" y="0"/>
                  </a:lnTo>
                  <a:lnTo>
                    <a:pt x="31" y="5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1" name="Google Shape;519;p49">
              <a:extLst>
                <a:ext uri="{FF2B5EF4-FFF2-40B4-BE49-F238E27FC236}">
                  <a16:creationId xmlns:a16="http://schemas.microsoft.com/office/drawing/2014/main" id="{D7E532CC-35BF-54EC-0D64-7BAF56CA9154}"/>
                </a:ext>
              </a:extLst>
            </p:cNvPr>
            <p:cNvSpPr/>
            <p:nvPr/>
          </p:nvSpPr>
          <p:spPr>
            <a:xfrm>
              <a:off x="2789238" y="-3175"/>
              <a:ext cx="74613" cy="85725"/>
            </a:xfrm>
            <a:custGeom>
              <a:avLst/>
              <a:gdLst/>
              <a:ahLst/>
              <a:cxnLst/>
              <a:rect l="l" t="t" r="r" b="b"/>
              <a:pathLst>
                <a:path w="90" h="103" extrusionOk="0">
                  <a:moveTo>
                    <a:pt x="20" y="56"/>
                  </a:moveTo>
                  <a:cubicBezTo>
                    <a:pt x="20" y="76"/>
                    <a:pt x="31" y="88"/>
                    <a:pt x="49" y="88"/>
                  </a:cubicBezTo>
                  <a:cubicBezTo>
                    <a:pt x="68" y="88"/>
                    <a:pt x="79" y="78"/>
                    <a:pt x="80" y="77"/>
                  </a:cubicBezTo>
                  <a:cubicBezTo>
                    <a:pt x="87" y="89"/>
                    <a:pt x="87" y="89"/>
                    <a:pt x="87" y="89"/>
                  </a:cubicBezTo>
                  <a:cubicBezTo>
                    <a:pt x="87" y="89"/>
                    <a:pt x="74" y="103"/>
                    <a:pt x="47" y="103"/>
                  </a:cubicBezTo>
                  <a:cubicBezTo>
                    <a:pt x="20" y="103"/>
                    <a:pt x="0" y="85"/>
                    <a:pt x="0" y="52"/>
                  </a:cubicBezTo>
                  <a:cubicBezTo>
                    <a:pt x="0" y="20"/>
                    <a:pt x="21" y="0"/>
                    <a:pt x="47" y="0"/>
                  </a:cubicBezTo>
                  <a:cubicBezTo>
                    <a:pt x="74" y="0"/>
                    <a:pt x="90" y="20"/>
                    <a:pt x="90" y="49"/>
                  </a:cubicBezTo>
                  <a:cubicBezTo>
                    <a:pt x="90" y="56"/>
                    <a:pt x="90" y="56"/>
                    <a:pt x="90" y="56"/>
                  </a:cubicBezTo>
                  <a:cubicBezTo>
                    <a:pt x="20" y="56"/>
                    <a:pt x="20" y="56"/>
                    <a:pt x="20" y="56"/>
                  </a:cubicBezTo>
                  <a:close/>
                  <a:moveTo>
                    <a:pt x="46" y="15"/>
                  </a:moveTo>
                  <a:cubicBezTo>
                    <a:pt x="28" y="15"/>
                    <a:pt x="20" y="30"/>
                    <a:pt x="19" y="43"/>
                  </a:cubicBezTo>
                  <a:cubicBezTo>
                    <a:pt x="71" y="43"/>
                    <a:pt x="71" y="43"/>
                    <a:pt x="71" y="43"/>
                  </a:cubicBezTo>
                  <a:cubicBezTo>
                    <a:pt x="71" y="28"/>
                    <a:pt x="64" y="15"/>
                    <a:pt x="46"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2" name="Google Shape;520;p49">
              <a:extLst>
                <a:ext uri="{FF2B5EF4-FFF2-40B4-BE49-F238E27FC236}">
                  <a16:creationId xmlns:a16="http://schemas.microsoft.com/office/drawing/2014/main" id="{C1004C17-FAAF-B215-5290-E4C2A74CBD09}"/>
                </a:ext>
              </a:extLst>
            </p:cNvPr>
            <p:cNvSpPr/>
            <p:nvPr/>
          </p:nvSpPr>
          <p:spPr>
            <a:xfrm>
              <a:off x="2882901" y="-3175"/>
              <a:ext cx="68263"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0" y="32"/>
                    <a:pt x="18" y="42"/>
                  </a:cubicBezTo>
                  <a:cubicBezTo>
                    <a:pt x="18" y="101"/>
                    <a:pt x="18" y="101"/>
                    <a:pt x="18" y="101"/>
                  </a:cubicBezTo>
                  <a:cubicBezTo>
                    <a:pt x="0" y="101"/>
                    <a:pt x="0" y="101"/>
                    <a:pt x="0" y="101"/>
                  </a:cubicBezTo>
                  <a:cubicBezTo>
                    <a:pt x="0" y="2"/>
                    <a:pt x="0" y="2"/>
                    <a:pt x="0" y="2"/>
                  </a:cubicBezTo>
                  <a:cubicBezTo>
                    <a:pt x="17" y="2"/>
                    <a:pt x="17" y="2"/>
                    <a:pt x="17" y="2"/>
                  </a:cubicBezTo>
                  <a:cubicBezTo>
                    <a:pt x="18" y="20"/>
                    <a:pt x="18" y="20"/>
                    <a:pt x="18"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3" name="Google Shape;521;p49">
              <a:extLst>
                <a:ext uri="{FF2B5EF4-FFF2-40B4-BE49-F238E27FC236}">
                  <a16:creationId xmlns:a16="http://schemas.microsoft.com/office/drawing/2014/main" id="{B1FE5631-E48E-BA57-E33C-9192955385F0}"/>
                </a:ext>
              </a:extLst>
            </p:cNvPr>
            <p:cNvSpPr/>
            <p:nvPr/>
          </p:nvSpPr>
          <p:spPr>
            <a:xfrm>
              <a:off x="3006726" y="-34925"/>
              <a:ext cx="79375" cy="117475"/>
            </a:xfrm>
            <a:custGeom>
              <a:avLst/>
              <a:gdLst/>
              <a:ahLst/>
              <a:cxnLst/>
              <a:rect l="l" t="t" r="r" b="b"/>
              <a:pathLst>
                <a:path w="95" h="142" extrusionOk="0">
                  <a:moveTo>
                    <a:pt x="50" y="142"/>
                  </a:moveTo>
                  <a:cubicBezTo>
                    <a:pt x="31" y="142"/>
                    <a:pt x="22" y="129"/>
                    <a:pt x="20" y="125"/>
                  </a:cubicBezTo>
                  <a:cubicBezTo>
                    <a:pt x="17" y="140"/>
                    <a:pt x="17" y="140"/>
                    <a:pt x="17" y="140"/>
                  </a:cubicBezTo>
                  <a:cubicBezTo>
                    <a:pt x="0" y="140"/>
                    <a:pt x="0" y="140"/>
                    <a:pt x="0" y="140"/>
                  </a:cubicBezTo>
                  <a:cubicBezTo>
                    <a:pt x="0" y="0"/>
                    <a:pt x="0" y="0"/>
                    <a:pt x="0" y="0"/>
                  </a:cubicBezTo>
                  <a:cubicBezTo>
                    <a:pt x="19" y="0"/>
                    <a:pt x="19" y="0"/>
                    <a:pt x="19" y="0"/>
                  </a:cubicBezTo>
                  <a:cubicBezTo>
                    <a:pt x="19" y="57"/>
                    <a:pt x="19" y="57"/>
                    <a:pt x="19" y="57"/>
                  </a:cubicBezTo>
                  <a:cubicBezTo>
                    <a:pt x="20" y="55"/>
                    <a:pt x="31" y="39"/>
                    <a:pt x="52" y="39"/>
                  </a:cubicBezTo>
                  <a:cubicBezTo>
                    <a:pt x="78" y="39"/>
                    <a:pt x="94" y="61"/>
                    <a:pt x="94" y="91"/>
                  </a:cubicBezTo>
                  <a:cubicBezTo>
                    <a:pt x="95" y="121"/>
                    <a:pt x="77" y="142"/>
                    <a:pt x="50" y="142"/>
                  </a:cubicBezTo>
                  <a:close/>
                  <a:moveTo>
                    <a:pt x="47" y="55"/>
                  </a:moveTo>
                  <a:cubicBezTo>
                    <a:pt x="30" y="55"/>
                    <a:pt x="18" y="71"/>
                    <a:pt x="18" y="91"/>
                  </a:cubicBezTo>
                  <a:cubicBezTo>
                    <a:pt x="18" y="110"/>
                    <a:pt x="29" y="127"/>
                    <a:pt x="46" y="127"/>
                  </a:cubicBezTo>
                  <a:cubicBezTo>
                    <a:pt x="63" y="127"/>
                    <a:pt x="75" y="111"/>
                    <a:pt x="75" y="91"/>
                  </a:cubicBezTo>
                  <a:cubicBezTo>
                    <a:pt x="75" y="71"/>
                    <a:pt x="64" y="55"/>
                    <a:pt x="47" y="5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4" name="Google Shape;522;p49">
              <a:extLst>
                <a:ext uri="{FF2B5EF4-FFF2-40B4-BE49-F238E27FC236}">
                  <a16:creationId xmlns:a16="http://schemas.microsoft.com/office/drawing/2014/main" id="{EE334515-45BD-E6F7-3FAD-11F97E4F391E}"/>
                </a:ext>
              </a:extLst>
            </p:cNvPr>
            <p:cNvSpPr/>
            <p:nvPr/>
          </p:nvSpPr>
          <p:spPr>
            <a:xfrm>
              <a:off x="3094038" y="-1588"/>
              <a:ext cx="79375" cy="114300"/>
            </a:xfrm>
            <a:custGeom>
              <a:avLst/>
              <a:gdLst/>
              <a:ahLst/>
              <a:cxnLst/>
              <a:rect l="l" t="t" r="r" b="b"/>
              <a:pathLst>
                <a:path w="96" h="136" extrusionOk="0">
                  <a:moveTo>
                    <a:pt x="52" y="113"/>
                  </a:moveTo>
                  <a:cubicBezTo>
                    <a:pt x="45" y="129"/>
                    <a:pt x="38" y="136"/>
                    <a:pt x="26" y="136"/>
                  </a:cubicBezTo>
                  <a:cubicBezTo>
                    <a:pt x="13" y="136"/>
                    <a:pt x="7" y="132"/>
                    <a:pt x="7" y="132"/>
                  </a:cubicBezTo>
                  <a:cubicBezTo>
                    <a:pt x="11" y="117"/>
                    <a:pt x="11" y="117"/>
                    <a:pt x="11" y="117"/>
                  </a:cubicBezTo>
                  <a:cubicBezTo>
                    <a:pt x="11" y="117"/>
                    <a:pt x="17" y="120"/>
                    <a:pt x="22" y="120"/>
                  </a:cubicBezTo>
                  <a:cubicBezTo>
                    <a:pt x="27" y="120"/>
                    <a:pt x="30" y="118"/>
                    <a:pt x="33" y="110"/>
                  </a:cubicBezTo>
                  <a:cubicBezTo>
                    <a:pt x="38" y="98"/>
                    <a:pt x="38" y="98"/>
                    <a:pt x="38" y="98"/>
                  </a:cubicBezTo>
                  <a:cubicBezTo>
                    <a:pt x="0" y="0"/>
                    <a:pt x="0" y="0"/>
                    <a:pt x="0" y="0"/>
                  </a:cubicBezTo>
                  <a:cubicBezTo>
                    <a:pt x="20" y="0"/>
                    <a:pt x="20" y="0"/>
                    <a:pt x="20" y="0"/>
                  </a:cubicBezTo>
                  <a:cubicBezTo>
                    <a:pt x="48" y="81"/>
                    <a:pt x="48" y="81"/>
                    <a:pt x="48" y="81"/>
                  </a:cubicBezTo>
                  <a:cubicBezTo>
                    <a:pt x="76" y="0"/>
                    <a:pt x="76" y="0"/>
                    <a:pt x="76" y="0"/>
                  </a:cubicBezTo>
                  <a:cubicBezTo>
                    <a:pt x="96" y="0"/>
                    <a:pt x="96" y="0"/>
                    <a:pt x="96" y="0"/>
                  </a:cubicBezTo>
                  <a:lnTo>
                    <a:pt x="52" y="1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5" name="Google Shape;523;p49">
              <a:extLst>
                <a:ext uri="{FF2B5EF4-FFF2-40B4-BE49-F238E27FC236}">
                  <a16:creationId xmlns:a16="http://schemas.microsoft.com/office/drawing/2014/main" id="{AC72DACD-723D-F1C9-D10E-CBDB98763355}"/>
                </a:ext>
              </a:extLst>
            </p:cNvPr>
            <p:cNvSpPr/>
            <p:nvPr/>
          </p:nvSpPr>
          <p:spPr>
            <a:xfrm>
              <a:off x="3219451" y="-31750"/>
              <a:ext cx="17463" cy="1127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6" name="Google Shape;524;p49">
              <a:extLst>
                <a:ext uri="{FF2B5EF4-FFF2-40B4-BE49-F238E27FC236}">
                  <a16:creationId xmlns:a16="http://schemas.microsoft.com/office/drawing/2014/main" id="{9A62C042-FB0B-FF6F-D90B-C97C7FF738F2}"/>
                </a:ext>
              </a:extLst>
            </p:cNvPr>
            <p:cNvSpPr/>
            <p:nvPr/>
          </p:nvSpPr>
          <p:spPr>
            <a:xfrm>
              <a:off x="3263901" y="-3175"/>
              <a:ext cx="69850" cy="84138"/>
            </a:xfrm>
            <a:custGeom>
              <a:avLst/>
              <a:gdLst/>
              <a:ahLst/>
              <a:cxnLst/>
              <a:rect l="l" t="t" r="r" b="b"/>
              <a:pathLst>
                <a:path w="84" h="101" extrusionOk="0">
                  <a:moveTo>
                    <a:pt x="65" y="101"/>
                  </a:moveTo>
                  <a:cubicBezTo>
                    <a:pt x="65" y="42"/>
                    <a:pt x="65" y="42"/>
                    <a:pt x="65" y="42"/>
                  </a:cubicBezTo>
                  <a:cubicBezTo>
                    <a:pt x="65" y="26"/>
                    <a:pt x="60" y="16"/>
                    <a:pt x="45" y="16"/>
                  </a:cubicBezTo>
                  <a:cubicBezTo>
                    <a:pt x="30" y="16"/>
                    <a:pt x="21" y="32"/>
                    <a:pt x="19" y="42"/>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1"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7" name="Google Shape;525;p49">
              <a:extLst>
                <a:ext uri="{FF2B5EF4-FFF2-40B4-BE49-F238E27FC236}">
                  <a16:creationId xmlns:a16="http://schemas.microsoft.com/office/drawing/2014/main" id="{A706CAB3-4997-576B-988A-B40A46B4FEED}"/>
                </a:ext>
              </a:extLst>
            </p:cNvPr>
            <p:cNvSpPr/>
            <p:nvPr/>
          </p:nvSpPr>
          <p:spPr>
            <a:xfrm>
              <a:off x="3349626" y="-3175"/>
              <a:ext cx="63500" cy="85725"/>
            </a:xfrm>
            <a:custGeom>
              <a:avLst/>
              <a:gdLst/>
              <a:ahLst/>
              <a:cxnLst/>
              <a:rect l="l" t="t" r="r" b="b"/>
              <a:pathLst>
                <a:path w="78" h="103" extrusionOk="0">
                  <a:moveTo>
                    <a:pt x="68" y="94"/>
                  </a:moveTo>
                  <a:cubicBezTo>
                    <a:pt x="62" y="99"/>
                    <a:pt x="54" y="103"/>
                    <a:pt x="39" y="103"/>
                  </a:cubicBezTo>
                  <a:cubicBezTo>
                    <a:pt x="19" y="103"/>
                    <a:pt x="4" y="91"/>
                    <a:pt x="0" y="86"/>
                  </a:cubicBezTo>
                  <a:cubicBezTo>
                    <a:pt x="10" y="74"/>
                    <a:pt x="10" y="74"/>
                    <a:pt x="10" y="74"/>
                  </a:cubicBezTo>
                  <a:cubicBezTo>
                    <a:pt x="16" y="80"/>
                    <a:pt x="28" y="88"/>
                    <a:pt x="39" y="88"/>
                  </a:cubicBezTo>
                  <a:cubicBezTo>
                    <a:pt x="51" y="88"/>
                    <a:pt x="59" y="84"/>
                    <a:pt x="59" y="75"/>
                  </a:cubicBezTo>
                  <a:cubicBezTo>
                    <a:pt x="59" y="66"/>
                    <a:pt x="49" y="63"/>
                    <a:pt x="43" y="61"/>
                  </a:cubicBezTo>
                  <a:cubicBezTo>
                    <a:pt x="37"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3"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8" name="Google Shape;526;p49">
              <a:extLst>
                <a:ext uri="{FF2B5EF4-FFF2-40B4-BE49-F238E27FC236}">
                  <a16:creationId xmlns:a16="http://schemas.microsoft.com/office/drawing/2014/main" id="{8715DD84-4BD1-92D3-7811-78D104039C79}"/>
                </a:ext>
              </a:extLst>
            </p:cNvPr>
            <p:cNvSpPr/>
            <p:nvPr/>
          </p:nvSpPr>
          <p:spPr>
            <a:xfrm>
              <a:off x="3429001" y="-36513"/>
              <a:ext cx="20638" cy="117475"/>
            </a:xfrm>
            <a:custGeom>
              <a:avLst/>
              <a:gdLst/>
              <a:ahLst/>
              <a:cxnLst/>
              <a:rect l="l" t="t" r="r" b="b"/>
              <a:pathLst>
                <a:path w="26" h="143" extrusionOk="0">
                  <a:moveTo>
                    <a:pt x="13" y="24"/>
                  </a:moveTo>
                  <a:cubicBezTo>
                    <a:pt x="6" y="24"/>
                    <a:pt x="0" y="19"/>
                    <a:pt x="0" y="12"/>
                  </a:cubicBezTo>
                  <a:cubicBezTo>
                    <a:pt x="0" y="5"/>
                    <a:pt x="6" y="0"/>
                    <a:pt x="13" y="0"/>
                  </a:cubicBezTo>
                  <a:cubicBezTo>
                    <a:pt x="20" y="0"/>
                    <a:pt x="26" y="5"/>
                    <a:pt x="26" y="12"/>
                  </a:cubicBezTo>
                  <a:cubicBezTo>
                    <a:pt x="26" y="18"/>
                    <a:pt x="20" y="24"/>
                    <a:pt x="13" y="24"/>
                  </a:cubicBezTo>
                  <a:close/>
                  <a:moveTo>
                    <a:pt x="4" y="143"/>
                  </a:moveTo>
                  <a:cubicBezTo>
                    <a:pt x="4" y="44"/>
                    <a:pt x="4" y="44"/>
                    <a:pt x="4" y="44"/>
                  </a:cubicBezTo>
                  <a:cubicBezTo>
                    <a:pt x="22" y="44"/>
                    <a:pt x="22" y="44"/>
                    <a:pt x="22" y="44"/>
                  </a:cubicBezTo>
                  <a:cubicBezTo>
                    <a:pt x="22" y="143"/>
                    <a:pt x="22" y="143"/>
                    <a:pt x="22" y="143"/>
                  </a:cubicBezTo>
                  <a:lnTo>
                    <a:pt x="4" y="1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39" name="Google Shape;527;p49">
              <a:extLst>
                <a:ext uri="{FF2B5EF4-FFF2-40B4-BE49-F238E27FC236}">
                  <a16:creationId xmlns:a16="http://schemas.microsoft.com/office/drawing/2014/main" id="{B6BC3DF5-D58D-D7E4-2B2D-9E3AE0C81A67}"/>
                </a:ext>
              </a:extLst>
            </p:cNvPr>
            <p:cNvSpPr/>
            <p:nvPr/>
          </p:nvSpPr>
          <p:spPr>
            <a:xfrm>
              <a:off x="3465513" y="-3175"/>
              <a:ext cx="77788" cy="115888"/>
            </a:xfrm>
            <a:custGeom>
              <a:avLst/>
              <a:gdLst/>
              <a:ahLst/>
              <a:cxnLst/>
              <a:rect l="l" t="t" r="r" b="b"/>
              <a:pathLst>
                <a:path w="94" h="138" extrusionOk="0">
                  <a:moveTo>
                    <a:pt x="84" y="122"/>
                  </a:moveTo>
                  <a:cubicBezTo>
                    <a:pt x="76" y="130"/>
                    <a:pt x="64" y="138"/>
                    <a:pt x="44" y="138"/>
                  </a:cubicBezTo>
                  <a:cubicBezTo>
                    <a:pt x="23" y="138"/>
                    <a:pt x="8" y="129"/>
                    <a:pt x="5" y="126"/>
                  </a:cubicBezTo>
                  <a:cubicBezTo>
                    <a:pt x="12" y="112"/>
                    <a:pt x="12" y="112"/>
                    <a:pt x="12" y="112"/>
                  </a:cubicBezTo>
                  <a:cubicBezTo>
                    <a:pt x="17" y="116"/>
                    <a:pt x="30" y="122"/>
                    <a:pt x="43" y="122"/>
                  </a:cubicBezTo>
                  <a:cubicBezTo>
                    <a:pt x="55" y="122"/>
                    <a:pt x="63" y="118"/>
                    <a:pt x="67" y="113"/>
                  </a:cubicBezTo>
                  <a:cubicBezTo>
                    <a:pt x="72" y="109"/>
                    <a:pt x="74" y="101"/>
                    <a:pt x="74" y="89"/>
                  </a:cubicBezTo>
                  <a:cubicBezTo>
                    <a:pt x="74" y="80"/>
                    <a:pt x="74" y="80"/>
                    <a:pt x="74" y="80"/>
                  </a:cubicBezTo>
                  <a:cubicBezTo>
                    <a:pt x="73" y="83"/>
                    <a:pt x="64" y="99"/>
                    <a:pt x="42" y="99"/>
                  </a:cubicBezTo>
                  <a:cubicBezTo>
                    <a:pt x="16" y="99"/>
                    <a:pt x="0" y="78"/>
                    <a:pt x="0" y="49"/>
                  </a:cubicBezTo>
                  <a:cubicBezTo>
                    <a:pt x="0" y="20"/>
                    <a:pt x="19" y="0"/>
                    <a:pt x="43" y="0"/>
                  </a:cubicBezTo>
                  <a:cubicBezTo>
                    <a:pt x="65" y="0"/>
                    <a:pt x="73" y="15"/>
                    <a:pt x="74" y="18"/>
                  </a:cubicBezTo>
                  <a:cubicBezTo>
                    <a:pt x="76" y="2"/>
                    <a:pt x="76" y="2"/>
                    <a:pt x="76" y="2"/>
                  </a:cubicBezTo>
                  <a:cubicBezTo>
                    <a:pt x="94" y="2"/>
                    <a:pt x="94" y="2"/>
                    <a:pt x="94" y="2"/>
                  </a:cubicBezTo>
                  <a:cubicBezTo>
                    <a:pt x="94" y="82"/>
                    <a:pt x="94" y="82"/>
                    <a:pt x="94" y="82"/>
                  </a:cubicBezTo>
                  <a:cubicBezTo>
                    <a:pt x="94" y="102"/>
                    <a:pt x="91" y="113"/>
                    <a:pt x="84" y="122"/>
                  </a:cubicBezTo>
                  <a:close/>
                  <a:moveTo>
                    <a:pt x="48" y="15"/>
                  </a:moveTo>
                  <a:cubicBezTo>
                    <a:pt x="31" y="15"/>
                    <a:pt x="20" y="30"/>
                    <a:pt x="20" y="49"/>
                  </a:cubicBezTo>
                  <a:cubicBezTo>
                    <a:pt x="20" y="67"/>
                    <a:pt x="30" y="83"/>
                    <a:pt x="47" y="83"/>
                  </a:cubicBezTo>
                  <a:cubicBezTo>
                    <a:pt x="64" y="83"/>
                    <a:pt x="75" y="67"/>
                    <a:pt x="75" y="49"/>
                  </a:cubicBezTo>
                  <a:cubicBezTo>
                    <a:pt x="75" y="30"/>
                    <a:pt x="65" y="15"/>
                    <a:pt x="48"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0" name="Google Shape;528;p49">
              <a:extLst>
                <a:ext uri="{FF2B5EF4-FFF2-40B4-BE49-F238E27FC236}">
                  <a16:creationId xmlns:a16="http://schemas.microsoft.com/office/drawing/2014/main" id="{96B12E1E-D944-527F-B36B-818AD020186E}"/>
                </a:ext>
              </a:extLst>
            </p:cNvPr>
            <p:cNvSpPr/>
            <p:nvPr/>
          </p:nvSpPr>
          <p:spPr>
            <a:xfrm>
              <a:off x="3568701" y="-34925"/>
              <a:ext cx="69850" cy="115888"/>
            </a:xfrm>
            <a:custGeom>
              <a:avLst/>
              <a:gdLst/>
              <a:ahLst/>
              <a:cxnLst/>
              <a:rect l="l" t="t" r="r" b="b"/>
              <a:pathLst>
                <a:path w="85" h="141" extrusionOk="0">
                  <a:moveTo>
                    <a:pt x="66" y="141"/>
                  </a:moveTo>
                  <a:cubicBezTo>
                    <a:pt x="66" y="82"/>
                    <a:pt x="66" y="82"/>
                    <a:pt x="66" y="82"/>
                  </a:cubicBezTo>
                  <a:cubicBezTo>
                    <a:pt x="66" y="66"/>
                    <a:pt x="61" y="56"/>
                    <a:pt x="46" y="56"/>
                  </a:cubicBezTo>
                  <a:cubicBezTo>
                    <a:pt x="31" y="56"/>
                    <a:pt x="21" y="72"/>
                    <a:pt x="19" y="82"/>
                  </a:cubicBezTo>
                  <a:cubicBezTo>
                    <a:pt x="19" y="141"/>
                    <a:pt x="19" y="141"/>
                    <a:pt x="19" y="141"/>
                  </a:cubicBezTo>
                  <a:cubicBezTo>
                    <a:pt x="0" y="141"/>
                    <a:pt x="0" y="141"/>
                    <a:pt x="0" y="141"/>
                  </a:cubicBezTo>
                  <a:cubicBezTo>
                    <a:pt x="0" y="0"/>
                    <a:pt x="0" y="0"/>
                    <a:pt x="0" y="0"/>
                  </a:cubicBezTo>
                  <a:cubicBezTo>
                    <a:pt x="19" y="0"/>
                    <a:pt x="19" y="0"/>
                    <a:pt x="19" y="0"/>
                  </a:cubicBezTo>
                  <a:cubicBezTo>
                    <a:pt x="19" y="60"/>
                    <a:pt x="19" y="60"/>
                    <a:pt x="19" y="60"/>
                  </a:cubicBezTo>
                  <a:cubicBezTo>
                    <a:pt x="25" y="50"/>
                    <a:pt x="36" y="39"/>
                    <a:pt x="52" y="39"/>
                  </a:cubicBezTo>
                  <a:cubicBezTo>
                    <a:pt x="72" y="39"/>
                    <a:pt x="85" y="51"/>
                    <a:pt x="85" y="77"/>
                  </a:cubicBezTo>
                  <a:cubicBezTo>
                    <a:pt x="85" y="141"/>
                    <a:pt x="85" y="141"/>
                    <a:pt x="85" y="141"/>
                  </a:cubicBezTo>
                  <a:lnTo>
                    <a:pt x="66" y="14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1" name="Google Shape;529;p49">
              <a:extLst>
                <a:ext uri="{FF2B5EF4-FFF2-40B4-BE49-F238E27FC236}">
                  <a16:creationId xmlns:a16="http://schemas.microsoft.com/office/drawing/2014/main" id="{EE4F78D8-EA2D-6BEE-6FD9-5C5D5E93FFC8}"/>
                </a:ext>
              </a:extLst>
            </p:cNvPr>
            <p:cNvSpPr/>
            <p:nvPr/>
          </p:nvSpPr>
          <p:spPr>
            <a:xfrm>
              <a:off x="3654426" y="-23813"/>
              <a:ext cx="50800" cy="106363"/>
            </a:xfrm>
            <a:custGeom>
              <a:avLst/>
              <a:gdLst/>
              <a:ahLst/>
              <a:cxnLst/>
              <a:rect l="l" t="t" r="r" b="b"/>
              <a:pathLst>
                <a:path w="61" h="128" extrusionOk="0">
                  <a:moveTo>
                    <a:pt x="33" y="41"/>
                  </a:moveTo>
                  <a:cubicBezTo>
                    <a:pt x="33" y="92"/>
                    <a:pt x="33" y="92"/>
                    <a:pt x="33" y="92"/>
                  </a:cubicBezTo>
                  <a:cubicBezTo>
                    <a:pt x="33" y="101"/>
                    <a:pt x="34" y="106"/>
                    <a:pt x="37" y="109"/>
                  </a:cubicBezTo>
                  <a:cubicBezTo>
                    <a:pt x="40" y="112"/>
                    <a:pt x="43" y="113"/>
                    <a:pt x="47" y="113"/>
                  </a:cubicBezTo>
                  <a:cubicBezTo>
                    <a:pt x="52" y="113"/>
                    <a:pt x="56" y="112"/>
                    <a:pt x="58" y="111"/>
                  </a:cubicBezTo>
                  <a:cubicBezTo>
                    <a:pt x="60" y="125"/>
                    <a:pt x="60" y="125"/>
                    <a:pt x="60" y="125"/>
                  </a:cubicBezTo>
                  <a:cubicBezTo>
                    <a:pt x="56" y="127"/>
                    <a:pt x="48" y="128"/>
                    <a:pt x="42" y="128"/>
                  </a:cubicBezTo>
                  <a:cubicBezTo>
                    <a:pt x="33" y="128"/>
                    <a:pt x="27" y="126"/>
                    <a:pt x="21" y="121"/>
                  </a:cubicBezTo>
                  <a:cubicBezTo>
                    <a:pt x="16" y="115"/>
                    <a:pt x="15" y="108"/>
                    <a:pt x="15" y="95"/>
                  </a:cubicBezTo>
                  <a:cubicBezTo>
                    <a:pt x="15" y="41"/>
                    <a:pt x="15" y="41"/>
                    <a:pt x="15" y="41"/>
                  </a:cubicBezTo>
                  <a:cubicBezTo>
                    <a:pt x="0" y="41"/>
                    <a:pt x="0" y="41"/>
                    <a:pt x="0" y="41"/>
                  </a:cubicBezTo>
                  <a:cubicBezTo>
                    <a:pt x="0" y="27"/>
                    <a:pt x="0" y="27"/>
                    <a:pt x="0" y="27"/>
                  </a:cubicBezTo>
                  <a:cubicBezTo>
                    <a:pt x="14" y="27"/>
                    <a:pt x="14" y="27"/>
                    <a:pt x="14" y="27"/>
                  </a:cubicBezTo>
                  <a:cubicBezTo>
                    <a:pt x="16" y="0"/>
                    <a:pt x="16" y="0"/>
                    <a:pt x="16" y="0"/>
                  </a:cubicBezTo>
                  <a:cubicBezTo>
                    <a:pt x="33" y="0"/>
                    <a:pt x="33" y="0"/>
                    <a:pt x="33" y="0"/>
                  </a:cubicBezTo>
                  <a:cubicBezTo>
                    <a:pt x="33" y="27"/>
                    <a:pt x="33" y="27"/>
                    <a:pt x="33" y="27"/>
                  </a:cubicBezTo>
                  <a:cubicBezTo>
                    <a:pt x="61" y="27"/>
                    <a:pt x="61" y="27"/>
                    <a:pt x="61" y="27"/>
                  </a:cubicBezTo>
                  <a:cubicBezTo>
                    <a:pt x="61" y="41"/>
                    <a:pt x="61" y="41"/>
                    <a:pt x="61" y="41"/>
                  </a:cubicBezTo>
                  <a:cubicBezTo>
                    <a:pt x="33" y="41"/>
                    <a:pt x="33" y="41"/>
                    <a:pt x="33" y="4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2" name="Google Shape;530;p49">
              <a:extLst>
                <a:ext uri="{FF2B5EF4-FFF2-40B4-BE49-F238E27FC236}">
                  <a16:creationId xmlns:a16="http://schemas.microsoft.com/office/drawing/2014/main" id="{AAB7D06F-00E9-D332-6C77-84D7900CA856}"/>
                </a:ext>
              </a:extLst>
            </p:cNvPr>
            <p:cNvSpPr/>
            <p:nvPr/>
          </p:nvSpPr>
          <p:spPr>
            <a:xfrm>
              <a:off x="3711576" y="-3175"/>
              <a:ext cx="63500" cy="85725"/>
            </a:xfrm>
            <a:custGeom>
              <a:avLst/>
              <a:gdLst/>
              <a:ahLst/>
              <a:cxnLst/>
              <a:rect l="l" t="t" r="r" b="b"/>
              <a:pathLst>
                <a:path w="78" h="103" extrusionOk="0">
                  <a:moveTo>
                    <a:pt x="68" y="94"/>
                  </a:moveTo>
                  <a:cubicBezTo>
                    <a:pt x="63" y="99"/>
                    <a:pt x="54" y="103"/>
                    <a:pt x="39" y="103"/>
                  </a:cubicBezTo>
                  <a:cubicBezTo>
                    <a:pt x="19" y="103"/>
                    <a:pt x="5" y="91"/>
                    <a:pt x="0" y="86"/>
                  </a:cubicBezTo>
                  <a:cubicBezTo>
                    <a:pt x="10" y="74"/>
                    <a:pt x="10" y="74"/>
                    <a:pt x="10" y="74"/>
                  </a:cubicBezTo>
                  <a:cubicBezTo>
                    <a:pt x="16" y="80"/>
                    <a:pt x="28" y="88"/>
                    <a:pt x="40" y="88"/>
                  </a:cubicBezTo>
                  <a:cubicBezTo>
                    <a:pt x="51" y="88"/>
                    <a:pt x="59" y="84"/>
                    <a:pt x="59" y="75"/>
                  </a:cubicBezTo>
                  <a:cubicBezTo>
                    <a:pt x="59" y="66"/>
                    <a:pt x="49" y="63"/>
                    <a:pt x="43" y="61"/>
                  </a:cubicBezTo>
                  <a:cubicBezTo>
                    <a:pt x="38" y="60"/>
                    <a:pt x="30" y="57"/>
                    <a:pt x="25" y="55"/>
                  </a:cubicBezTo>
                  <a:cubicBezTo>
                    <a:pt x="21" y="53"/>
                    <a:pt x="5" y="46"/>
                    <a:pt x="5" y="29"/>
                  </a:cubicBezTo>
                  <a:cubicBezTo>
                    <a:pt x="5" y="11"/>
                    <a:pt x="20" y="0"/>
                    <a:pt x="42" y="0"/>
                  </a:cubicBezTo>
                  <a:cubicBezTo>
                    <a:pt x="63" y="0"/>
                    <a:pt x="76" y="12"/>
                    <a:pt x="77" y="13"/>
                  </a:cubicBezTo>
                  <a:cubicBezTo>
                    <a:pt x="68" y="26"/>
                    <a:pt x="68" y="26"/>
                    <a:pt x="68" y="26"/>
                  </a:cubicBezTo>
                  <a:cubicBezTo>
                    <a:pt x="62" y="20"/>
                    <a:pt x="52" y="15"/>
                    <a:pt x="42" y="15"/>
                  </a:cubicBezTo>
                  <a:cubicBezTo>
                    <a:pt x="31" y="15"/>
                    <a:pt x="23" y="18"/>
                    <a:pt x="23" y="27"/>
                  </a:cubicBezTo>
                  <a:cubicBezTo>
                    <a:pt x="23" y="36"/>
                    <a:pt x="32" y="38"/>
                    <a:pt x="39" y="41"/>
                  </a:cubicBezTo>
                  <a:cubicBezTo>
                    <a:pt x="46" y="43"/>
                    <a:pt x="54" y="45"/>
                    <a:pt x="58" y="47"/>
                  </a:cubicBezTo>
                  <a:cubicBezTo>
                    <a:pt x="62" y="49"/>
                    <a:pt x="78" y="55"/>
                    <a:pt x="78" y="72"/>
                  </a:cubicBezTo>
                  <a:cubicBezTo>
                    <a:pt x="78" y="82"/>
                    <a:pt x="74" y="89"/>
                    <a:pt x="68" y="9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3" name="Google Shape;531;p49">
              <a:extLst>
                <a:ext uri="{FF2B5EF4-FFF2-40B4-BE49-F238E27FC236}">
                  <a16:creationId xmlns:a16="http://schemas.microsoft.com/office/drawing/2014/main" id="{33238DC7-1455-9AA0-3C64-0C3A7F60C53D}"/>
                </a:ext>
              </a:extLst>
            </p:cNvPr>
            <p:cNvSpPr/>
            <p:nvPr/>
          </p:nvSpPr>
          <p:spPr>
            <a:xfrm>
              <a:off x="2498726" y="157163"/>
              <a:ext cx="93663" cy="112713"/>
            </a:xfrm>
            <a:custGeom>
              <a:avLst/>
              <a:gdLst/>
              <a:ahLst/>
              <a:cxnLst/>
              <a:rect l="l" t="t" r="r" b="b"/>
              <a:pathLst>
                <a:path w="113" h="136" extrusionOk="0">
                  <a:moveTo>
                    <a:pt x="92" y="119"/>
                  </a:moveTo>
                  <a:cubicBezTo>
                    <a:pt x="81" y="130"/>
                    <a:pt x="66" y="136"/>
                    <a:pt x="45" y="136"/>
                  </a:cubicBezTo>
                  <a:cubicBezTo>
                    <a:pt x="0" y="136"/>
                    <a:pt x="0" y="136"/>
                    <a:pt x="0" y="136"/>
                  </a:cubicBezTo>
                  <a:cubicBezTo>
                    <a:pt x="0" y="0"/>
                    <a:pt x="0" y="0"/>
                    <a:pt x="0" y="0"/>
                  </a:cubicBezTo>
                  <a:cubicBezTo>
                    <a:pt x="45" y="0"/>
                    <a:pt x="45" y="0"/>
                    <a:pt x="45" y="0"/>
                  </a:cubicBezTo>
                  <a:cubicBezTo>
                    <a:pt x="66" y="0"/>
                    <a:pt x="81" y="5"/>
                    <a:pt x="92" y="16"/>
                  </a:cubicBezTo>
                  <a:cubicBezTo>
                    <a:pt x="103" y="27"/>
                    <a:pt x="113" y="44"/>
                    <a:pt x="113" y="68"/>
                  </a:cubicBezTo>
                  <a:cubicBezTo>
                    <a:pt x="113" y="91"/>
                    <a:pt x="104" y="108"/>
                    <a:pt x="92" y="119"/>
                  </a:cubicBezTo>
                  <a:close/>
                  <a:moveTo>
                    <a:pt x="78" y="28"/>
                  </a:moveTo>
                  <a:cubicBezTo>
                    <a:pt x="70" y="19"/>
                    <a:pt x="59" y="15"/>
                    <a:pt x="45" y="15"/>
                  </a:cubicBezTo>
                  <a:cubicBezTo>
                    <a:pt x="20" y="15"/>
                    <a:pt x="20" y="15"/>
                    <a:pt x="20" y="15"/>
                  </a:cubicBezTo>
                  <a:cubicBezTo>
                    <a:pt x="20" y="119"/>
                    <a:pt x="20" y="119"/>
                    <a:pt x="20" y="119"/>
                  </a:cubicBezTo>
                  <a:cubicBezTo>
                    <a:pt x="45" y="119"/>
                    <a:pt x="45" y="119"/>
                    <a:pt x="45" y="119"/>
                  </a:cubicBezTo>
                  <a:cubicBezTo>
                    <a:pt x="58" y="119"/>
                    <a:pt x="69" y="116"/>
                    <a:pt x="78" y="107"/>
                  </a:cubicBezTo>
                  <a:cubicBezTo>
                    <a:pt x="87" y="98"/>
                    <a:pt x="92" y="84"/>
                    <a:pt x="92" y="68"/>
                  </a:cubicBezTo>
                  <a:cubicBezTo>
                    <a:pt x="92" y="51"/>
                    <a:pt x="87" y="36"/>
                    <a:pt x="78" y="2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4" name="Google Shape;532;p49">
              <a:extLst>
                <a:ext uri="{FF2B5EF4-FFF2-40B4-BE49-F238E27FC236}">
                  <a16:creationId xmlns:a16="http://schemas.microsoft.com/office/drawing/2014/main" id="{F553AAFC-7F93-0C67-6E39-EEF4734411AF}"/>
                </a:ext>
              </a:extLst>
            </p:cNvPr>
            <p:cNvSpPr/>
            <p:nvPr/>
          </p:nvSpPr>
          <p:spPr>
            <a:xfrm>
              <a:off x="2605088"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5" name="Google Shape;533;p49">
              <a:extLst>
                <a:ext uri="{FF2B5EF4-FFF2-40B4-BE49-F238E27FC236}">
                  <a16:creationId xmlns:a16="http://schemas.microsoft.com/office/drawing/2014/main" id="{5923D030-7AFF-B72F-711A-6F45233ADC32}"/>
                </a:ext>
              </a:extLst>
            </p:cNvPr>
            <p:cNvSpPr/>
            <p:nvPr/>
          </p:nvSpPr>
          <p:spPr>
            <a:xfrm>
              <a:off x="2697163" y="153988"/>
              <a:ext cx="15875" cy="1158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6" name="Google Shape;534;p49">
              <a:extLst>
                <a:ext uri="{FF2B5EF4-FFF2-40B4-BE49-F238E27FC236}">
                  <a16:creationId xmlns:a16="http://schemas.microsoft.com/office/drawing/2014/main" id="{55F9A1C7-DBB3-0573-DAAE-F4444D43A99F}"/>
                </a:ext>
              </a:extLst>
            </p:cNvPr>
            <p:cNvSpPr/>
            <p:nvPr/>
          </p:nvSpPr>
          <p:spPr>
            <a:xfrm>
              <a:off x="2736851" y="150813"/>
              <a:ext cx="20638" cy="119063"/>
            </a:xfrm>
            <a:custGeom>
              <a:avLst/>
              <a:gdLst/>
              <a:ahLst/>
              <a:cxnLst/>
              <a:rect l="l" t="t" r="r" b="b"/>
              <a:pathLst>
                <a:path w="25" h="144" extrusionOk="0">
                  <a:moveTo>
                    <a:pt x="12" y="25"/>
                  </a:moveTo>
                  <a:cubicBezTo>
                    <a:pt x="5" y="25"/>
                    <a:pt x="0" y="20"/>
                    <a:pt x="0" y="13"/>
                  </a:cubicBezTo>
                  <a:cubicBezTo>
                    <a:pt x="0" y="6"/>
                    <a:pt x="5" y="0"/>
                    <a:pt x="12" y="0"/>
                  </a:cubicBezTo>
                  <a:cubicBezTo>
                    <a:pt x="20" y="0"/>
                    <a:pt x="25" y="6"/>
                    <a:pt x="25" y="12"/>
                  </a:cubicBezTo>
                  <a:cubicBezTo>
                    <a:pt x="25" y="19"/>
                    <a:pt x="20" y="25"/>
                    <a:pt x="12"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7" name="Google Shape;535;p49">
              <a:extLst>
                <a:ext uri="{FF2B5EF4-FFF2-40B4-BE49-F238E27FC236}">
                  <a16:creationId xmlns:a16="http://schemas.microsoft.com/office/drawing/2014/main" id="{983CB87F-C559-F236-8439-F538834F5ABF}"/>
                </a:ext>
              </a:extLst>
            </p:cNvPr>
            <p:cNvSpPr/>
            <p:nvPr/>
          </p:nvSpPr>
          <p:spPr>
            <a:xfrm>
              <a:off x="2768601" y="188913"/>
              <a:ext cx="79375" cy="80963"/>
            </a:xfrm>
            <a:custGeom>
              <a:avLst/>
              <a:gdLst/>
              <a:ahLst/>
              <a:cxnLst/>
              <a:rect l="l" t="t" r="r" b="b"/>
              <a:pathLst>
                <a:path w="50" h="51" extrusionOk="0">
                  <a:moveTo>
                    <a:pt x="30" y="51"/>
                  </a:moveTo>
                  <a:lnTo>
                    <a:pt x="19" y="51"/>
                  </a:lnTo>
                  <a:lnTo>
                    <a:pt x="0" y="0"/>
                  </a:lnTo>
                  <a:lnTo>
                    <a:pt x="10" y="0"/>
                  </a:lnTo>
                  <a:lnTo>
                    <a:pt x="25" y="41"/>
                  </a:lnTo>
                  <a:lnTo>
                    <a:pt x="39" y="0"/>
                  </a:lnTo>
                  <a:lnTo>
                    <a:pt x="50" y="0"/>
                  </a:lnTo>
                  <a:lnTo>
                    <a:pt x="30"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8" name="Google Shape;536;p49">
              <a:extLst>
                <a:ext uri="{FF2B5EF4-FFF2-40B4-BE49-F238E27FC236}">
                  <a16:creationId xmlns:a16="http://schemas.microsoft.com/office/drawing/2014/main" id="{7EC554B2-AFE1-DC17-7880-D96086496593}"/>
                </a:ext>
              </a:extLst>
            </p:cNvPr>
            <p:cNvSpPr/>
            <p:nvPr/>
          </p:nvSpPr>
          <p:spPr>
            <a:xfrm>
              <a:off x="2855913" y="185738"/>
              <a:ext cx="74613" cy="85725"/>
            </a:xfrm>
            <a:custGeom>
              <a:avLst/>
              <a:gdLst/>
              <a:ahLst/>
              <a:cxnLst/>
              <a:rect l="l" t="t" r="r" b="b"/>
              <a:pathLst>
                <a:path w="90" h="103" extrusionOk="0">
                  <a:moveTo>
                    <a:pt x="19" y="56"/>
                  </a:moveTo>
                  <a:cubicBezTo>
                    <a:pt x="19" y="75"/>
                    <a:pt x="30"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49" name="Google Shape;537;p49">
              <a:extLst>
                <a:ext uri="{FF2B5EF4-FFF2-40B4-BE49-F238E27FC236}">
                  <a16:creationId xmlns:a16="http://schemas.microsoft.com/office/drawing/2014/main" id="{664A5A40-E179-D21D-46FC-F7BCEA25B1EA}"/>
                </a:ext>
              </a:extLst>
            </p:cNvPr>
            <p:cNvSpPr/>
            <p:nvPr/>
          </p:nvSpPr>
          <p:spPr>
            <a:xfrm>
              <a:off x="2947988" y="185738"/>
              <a:ext cx="47625"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0" name="Google Shape;538;p49">
              <a:extLst>
                <a:ext uri="{FF2B5EF4-FFF2-40B4-BE49-F238E27FC236}">
                  <a16:creationId xmlns:a16="http://schemas.microsoft.com/office/drawing/2014/main" id="{AD81751E-EE51-28C2-EE80-866873251F77}"/>
                </a:ext>
              </a:extLst>
            </p:cNvPr>
            <p:cNvSpPr/>
            <p:nvPr/>
          </p:nvSpPr>
          <p:spPr>
            <a:xfrm>
              <a:off x="2998788" y="185738"/>
              <a:ext cx="74613" cy="85725"/>
            </a:xfrm>
            <a:custGeom>
              <a:avLst/>
              <a:gdLst/>
              <a:ahLst/>
              <a:cxnLst/>
              <a:rect l="l" t="t" r="r" b="b"/>
              <a:pathLst>
                <a:path w="90" h="103" extrusionOk="0">
                  <a:moveTo>
                    <a:pt x="20" y="56"/>
                  </a:moveTo>
                  <a:cubicBezTo>
                    <a:pt x="20" y="75"/>
                    <a:pt x="31" y="88"/>
                    <a:pt x="49" y="88"/>
                  </a:cubicBezTo>
                  <a:cubicBezTo>
                    <a:pt x="68" y="88"/>
                    <a:pt x="79" y="78"/>
                    <a:pt x="80" y="77"/>
                  </a:cubicBezTo>
                  <a:cubicBezTo>
                    <a:pt x="88" y="89"/>
                    <a:pt x="88" y="89"/>
                    <a:pt x="88" y="89"/>
                  </a:cubicBezTo>
                  <a:cubicBezTo>
                    <a:pt x="88" y="89"/>
                    <a:pt x="74"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8" y="14"/>
                    <a:pt x="20" y="29"/>
                    <a:pt x="19" y="42"/>
                  </a:cubicBezTo>
                  <a:cubicBezTo>
                    <a:pt x="71" y="42"/>
                    <a:pt x="71" y="42"/>
                    <a:pt x="71" y="42"/>
                  </a:cubicBezTo>
                  <a:cubicBezTo>
                    <a:pt x="71"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1" name="Google Shape;539;p49">
              <a:extLst>
                <a:ext uri="{FF2B5EF4-FFF2-40B4-BE49-F238E27FC236}">
                  <a16:creationId xmlns:a16="http://schemas.microsoft.com/office/drawing/2014/main" id="{F08A2C87-61EB-7B09-5A90-A679A7690EF0}"/>
                </a:ext>
              </a:extLst>
            </p:cNvPr>
            <p:cNvSpPr/>
            <p:nvPr/>
          </p:nvSpPr>
          <p:spPr>
            <a:xfrm>
              <a:off x="3084513" y="153988"/>
              <a:ext cx="77788" cy="117475"/>
            </a:xfrm>
            <a:custGeom>
              <a:avLst/>
              <a:gdLst/>
              <a:ahLst/>
              <a:cxnLst/>
              <a:rect l="l" t="t" r="r" b="b"/>
              <a:pathLst>
                <a:path w="94" h="143" extrusionOk="0">
                  <a:moveTo>
                    <a:pt x="78" y="141"/>
                  </a:moveTo>
                  <a:cubicBezTo>
                    <a:pt x="75" y="125"/>
                    <a:pt x="75" y="125"/>
                    <a:pt x="75" y="125"/>
                  </a:cubicBezTo>
                  <a:cubicBezTo>
                    <a:pt x="74" y="126"/>
                    <a:pt x="65" y="143"/>
                    <a:pt x="42" y="143"/>
                  </a:cubicBezTo>
                  <a:cubicBezTo>
                    <a:pt x="16" y="143"/>
                    <a:pt x="0" y="121"/>
                    <a:pt x="0" y="91"/>
                  </a:cubicBezTo>
                  <a:cubicBezTo>
                    <a:pt x="0" y="62"/>
                    <a:pt x="18" y="40"/>
                    <a:pt x="44" y="40"/>
                  </a:cubicBezTo>
                  <a:cubicBezTo>
                    <a:pt x="65" y="40"/>
                    <a:pt x="74" y="56"/>
                    <a:pt x="75" y="58"/>
                  </a:cubicBezTo>
                  <a:cubicBezTo>
                    <a:pt x="75" y="0"/>
                    <a:pt x="75" y="0"/>
                    <a:pt x="75" y="0"/>
                  </a:cubicBezTo>
                  <a:cubicBezTo>
                    <a:pt x="94" y="0"/>
                    <a:pt x="94" y="0"/>
                    <a:pt x="94" y="0"/>
                  </a:cubicBezTo>
                  <a:cubicBezTo>
                    <a:pt x="94" y="141"/>
                    <a:pt x="94" y="141"/>
                    <a:pt x="94" y="141"/>
                  </a:cubicBezTo>
                  <a:cubicBezTo>
                    <a:pt x="78" y="141"/>
                    <a:pt x="78" y="141"/>
                    <a:pt x="78" y="141"/>
                  </a:cubicBezTo>
                  <a:close/>
                  <a:moveTo>
                    <a:pt x="48" y="54"/>
                  </a:moveTo>
                  <a:cubicBezTo>
                    <a:pt x="30" y="54"/>
                    <a:pt x="19" y="71"/>
                    <a:pt x="19" y="90"/>
                  </a:cubicBezTo>
                  <a:cubicBezTo>
                    <a:pt x="19" y="110"/>
                    <a:pt x="29" y="127"/>
                    <a:pt x="47" y="127"/>
                  </a:cubicBezTo>
                  <a:cubicBezTo>
                    <a:pt x="64" y="127"/>
                    <a:pt x="75" y="110"/>
                    <a:pt x="75" y="90"/>
                  </a:cubicBezTo>
                  <a:cubicBezTo>
                    <a:pt x="76" y="71"/>
                    <a:pt x="66" y="54"/>
                    <a:pt x="48" y="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2" name="Google Shape;540;p49">
              <a:extLst>
                <a:ext uri="{FF2B5EF4-FFF2-40B4-BE49-F238E27FC236}">
                  <a16:creationId xmlns:a16="http://schemas.microsoft.com/office/drawing/2014/main" id="{2EEA6938-DCCF-CC41-2A7B-A438B5801FC4}"/>
                </a:ext>
              </a:extLst>
            </p:cNvPr>
            <p:cNvSpPr/>
            <p:nvPr/>
          </p:nvSpPr>
          <p:spPr>
            <a:xfrm>
              <a:off x="3209926" y="152400"/>
              <a:ext cx="53975" cy="117475"/>
            </a:xfrm>
            <a:custGeom>
              <a:avLst/>
              <a:gdLst/>
              <a:ahLst/>
              <a:cxnLst/>
              <a:rect l="l" t="t" r="r" b="b"/>
              <a:pathLst>
                <a:path w="64" h="142" extrusionOk="0">
                  <a:moveTo>
                    <a:pt x="61" y="18"/>
                  </a:moveTo>
                  <a:cubicBezTo>
                    <a:pt x="61" y="18"/>
                    <a:pt x="55" y="15"/>
                    <a:pt x="49" y="15"/>
                  </a:cubicBezTo>
                  <a:cubicBezTo>
                    <a:pt x="43" y="15"/>
                    <a:pt x="39" y="17"/>
                    <a:pt x="36" y="21"/>
                  </a:cubicBezTo>
                  <a:cubicBezTo>
                    <a:pt x="34" y="24"/>
                    <a:pt x="34" y="29"/>
                    <a:pt x="34" y="35"/>
                  </a:cubicBezTo>
                  <a:cubicBezTo>
                    <a:pt x="34" y="43"/>
                    <a:pt x="34" y="43"/>
                    <a:pt x="34" y="43"/>
                  </a:cubicBezTo>
                  <a:cubicBezTo>
                    <a:pt x="59" y="43"/>
                    <a:pt x="59" y="43"/>
                    <a:pt x="59" y="43"/>
                  </a:cubicBezTo>
                  <a:cubicBezTo>
                    <a:pt x="59" y="57"/>
                    <a:pt x="59" y="57"/>
                    <a:pt x="59" y="57"/>
                  </a:cubicBezTo>
                  <a:cubicBezTo>
                    <a:pt x="34" y="57"/>
                    <a:pt x="34" y="57"/>
                    <a:pt x="34" y="57"/>
                  </a:cubicBezTo>
                  <a:cubicBezTo>
                    <a:pt x="34" y="142"/>
                    <a:pt x="34" y="142"/>
                    <a:pt x="34" y="142"/>
                  </a:cubicBezTo>
                  <a:cubicBezTo>
                    <a:pt x="15" y="142"/>
                    <a:pt x="15" y="142"/>
                    <a:pt x="15" y="142"/>
                  </a:cubicBezTo>
                  <a:cubicBezTo>
                    <a:pt x="15" y="57"/>
                    <a:pt x="15" y="57"/>
                    <a:pt x="15" y="57"/>
                  </a:cubicBezTo>
                  <a:cubicBezTo>
                    <a:pt x="0" y="57"/>
                    <a:pt x="0" y="57"/>
                    <a:pt x="0" y="57"/>
                  </a:cubicBezTo>
                  <a:cubicBezTo>
                    <a:pt x="0" y="43"/>
                    <a:pt x="0" y="43"/>
                    <a:pt x="0" y="43"/>
                  </a:cubicBezTo>
                  <a:cubicBezTo>
                    <a:pt x="15" y="43"/>
                    <a:pt x="15" y="43"/>
                    <a:pt x="15" y="43"/>
                  </a:cubicBezTo>
                  <a:cubicBezTo>
                    <a:pt x="15" y="32"/>
                    <a:pt x="15" y="32"/>
                    <a:pt x="15" y="32"/>
                  </a:cubicBezTo>
                  <a:cubicBezTo>
                    <a:pt x="15" y="21"/>
                    <a:pt x="18" y="14"/>
                    <a:pt x="22" y="9"/>
                  </a:cubicBezTo>
                  <a:cubicBezTo>
                    <a:pt x="27" y="4"/>
                    <a:pt x="34" y="0"/>
                    <a:pt x="45" y="0"/>
                  </a:cubicBezTo>
                  <a:cubicBezTo>
                    <a:pt x="55" y="0"/>
                    <a:pt x="62" y="3"/>
                    <a:pt x="64" y="4"/>
                  </a:cubicBezTo>
                  <a:lnTo>
                    <a:pt x="61" y="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3" name="Google Shape;541;p49">
              <a:extLst>
                <a:ext uri="{FF2B5EF4-FFF2-40B4-BE49-F238E27FC236}">
                  <a16:creationId xmlns:a16="http://schemas.microsoft.com/office/drawing/2014/main" id="{E8201685-D017-75CE-0987-D05963D747A6}"/>
                </a:ext>
              </a:extLst>
            </p:cNvPr>
            <p:cNvSpPr/>
            <p:nvPr/>
          </p:nvSpPr>
          <p:spPr>
            <a:xfrm>
              <a:off x="3270251" y="185738"/>
              <a:ext cx="46038" cy="84138"/>
            </a:xfrm>
            <a:custGeom>
              <a:avLst/>
              <a:gdLst/>
              <a:ahLst/>
              <a:cxnLst/>
              <a:rect l="l" t="t" r="r" b="b"/>
              <a:pathLst>
                <a:path w="56" h="101" extrusionOk="0">
                  <a:moveTo>
                    <a:pt x="53" y="19"/>
                  </a:moveTo>
                  <a:cubicBezTo>
                    <a:pt x="53" y="19"/>
                    <a:pt x="51" y="18"/>
                    <a:pt x="46" y="18"/>
                  </a:cubicBezTo>
                  <a:cubicBezTo>
                    <a:pt x="41" y="18"/>
                    <a:pt x="37" y="19"/>
                    <a:pt x="32" y="22"/>
                  </a:cubicBezTo>
                  <a:cubicBezTo>
                    <a:pt x="26" y="26"/>
                    <a:pt x="20" y="34"/>
                    <a:pt x="18" y="45"/>
                  </a:cubicBezTo>
                  <a:cubicBezTo>
                    <a:pt x="18" y="101"/>
                    <a:pt x="18" y="101"/>
                    <a:pt x="18" y="101"/>
                  </a:cubicBezTo>
                  <a:cubicBezTo>
                    <a:pt x="0" y="101"/>
                    <a:pt x="0" y="101"/>
                    <a:pt x="0" y="101"/>
                  </a:cubicBezTo>
                  <a:cubicBezTo>
                    <a:pt x="0" y="2"/>
                    <a:pt x="0" y="2"/>
                    <a:pt x="0" y="2"/>
                  </a:cubicBezTo>
                  <a:cubicBezTo>
                    <a:pt x="17" y="2"/>
                    <a:pt x="17" y="2"/>
                    <a:pt x="17" y="2"/>
                  </a:cubicBezTo>
                  <a:cubicBezTo>
                    <a:pt x="18" y="21"/>
                    <a:pt x="18" y="21"/>
                    <a:pt x="18" y="21"/>
                  </a:cubicBezTo>
                  <a:cubicBezTo>
                    <a:pt x="24" y="10"/>
                    <a:pt x="35" y="0"/>
                    <a:pt x="48" y="0"/>
                  </a:cubicBezTo>
                  <a:cubicBezTo>
                    <a:pt x="53" y="0"/>
                    <a:pt x="56" y="1"/>
                    <a:pt x="56" y="1"/>
                  </a:cubicBezTo>
                  <a:lnTo>
                    <a:pt x="53"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4" name="Google Shape;542;p49">
              <a:extLst>
                <a:ext uri="{FF2B5EF4-FFF2-40B4-BE49-F238E27FC236}">
                  <a16:creationId xmlns:a16="http://schemas.microsoft.com/office/drawing/2014/main" id="{B5E65A12-DC2A-FDD4-429F-F6ED420767C0}"/>
                </a:ext>
              </a:extLst>
            </p:cNvPr>
            <p:cNvSpPr/>
            <p:nvPr/>
          </p:nvSpPr>
          <p:spPr>
            <a:xfrm>
              <a:off x="3321051" y="185738"/>
              <a:ext cx="79375" cy="85725"/>
            </a:xfrm>
            <a:custGeom>
              <a:avLst/>
              <a:gdLst/>
              <a:ahLst/>
              <a:cxnLst/>
              <a:rect l="l" t="t" r="r" b="b"/>
              <a:pathLst>
                <a:path w="96" h="102" extrusionOk="0">
                  <a:moveTo>
                    <a:pt x="48" y="102"/>
                  </a:moveTo>
                  <a:cubicBezTo>
                    <a:pt x="20" y="102"/>
                    <a:pt x="0" y="82"/>
                    <a:pt x="0" y="51"/>
                  </a:cubicBezTo>
                  <a:cubicBezTo>
                    <a:pt x="0" y="20"/>
                    <a:pt x="20" y="0"/>
                    <a:pt x="48" y="0"/>
                  </a:cubicBezTo>
                  <a:cubicBezTo>
                    <a:pt x="77" y="0"/>
                    <a:pt x="96" y="20"/>
                    <a:pt x="96" y="51"/>
                  </a:cubicBezTo>
                  <a:cubicBezTo>
                    <a:pt x="96" y="82"/>
                    <a:pt x="77" y="102"/>
                    <a:pt x="48" y="102"/>
                  </a:cubicBezTo>
                  <a:close/>
                  <a:moveTo>
                    <a:pt x="48" y="14"/>
                  </a:moveTo>
                  <a:cubicBezTo>
                    <a:pt x="30" y="14"/>
                    <a:pt x="20" y="29"/>
                    <a:pt x="20" y="51"/>
                  </a:cubicBezTo>
                  <a:cubicBezTo>
                    <a:pt x="20" y="72"/>
                    <a:pt x="30" y="88"/>
                    <a:pt x="48" y="88"/>
                  </a:cubicBezTo>
                  <a:cubicBezTo>
                    <a:pt x="67" y="88"/>
                    <a:pt x="77" y="72"/>
                    <a:pt x="77" y="51"/>
                  </a:cubicBezTo>
                  <a:cubicBezTo>
                    <a:pt x="77" y="29"/>
                    <a:pt x="67" y="14"/>
                    <a:pt x="48"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5" name="Google Shape;543;p49">
              <a:extLst>
                <a:ext uri="{FF2B5EF4-FFF2-40B4-BE49-F238E27FC236}">
                  <a16:creationId xmlns:a16="http://schemas.microsoft.com/office/drawing/2014/main" id="{6D9D62F9-7CC3-B461-552B-1D6769A67087}"/>
                </a:ext>
              </a:extLst>
            </p:cNvPr>
            <p:cNvSpPr/>
            <p:nvPr/>
          </p:nvSpPr>
          <p:spPr>
            <a:xfrm>
              <a:off x="3419476" y="185738"/>
              <a:ext cx="117475" cy="84138"/>
            </a:xfrm>
            <a:custGeom>
              <a:avLst/>
              <a:gdLst/>
              <a:ahLst/>
              <a:cxnLst/>
              <a:rect l="l" t="t" r="r" b="b"/>
              <a:pathLst>
                <a:path w="142" h="101" extrusionOk="0">
                  <a:moveTo>
                    <a:pt x="123" y="101"/>
                  </a:moveTo>
                  <a:cubicBezTo>
                    <a:pt x="123" y="39"/>
                    <a:pt x="123" y="39"/>
                    <a:pt x="123" y="39"/>
                  </a:cubicBezTo>
                  <a:cubicBezTo>
                    <a:pt x="123" y="26"/>
                    <a:pt x="120" y="16"/>
                    <a:pt x="106" y="16"/>
                  </a:cubicBezTo>
                  <a:cubicBezTo>
                    <a:pt x="91" y="16"/>
                    <a:pt x="81" y="34"/>
                    <a:pt x="80" y="41"/>
                  </a:cubicBezTo>
                  <a:cubicBezTo>
                    <a:pt x="80" y="101"/>
                    <a:pt x="80" y="101"/>
                    <a:pt x="80" y="101"/>
                  </a:cubicBezTo>
                  <a:cubicBezTo>
                    <a:pt x="62" y="101"/>
                    <a:pt x="62" y="101"/>
                    <a:pt x="62" y="101"/>
                  </a:cubicBezTo>
                  <a:cubicBezTo>
                    <a:pt x="62" y="39"/>
                    <a:pt x="62" y="39"/>
                    <a:pt x="62" y="39"/>
                  </a:cubicBezTo>
                  <a:cubicBezTo>
                    <a:pt x="62" y="26"/>
                    <a:pt x="59" y="16"/>
                    <a:pt x="44" y="16"/>
                  </a:cubicBezTo>
                  <a:cubicBezTo>
                    <a:pt x="30" y="16"/>
                    <a:pt x="20" y="34"/>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5" y="9"/>
                    <a:pt x="37" y="0"/>
                    <a:pt x="51" y="0"/>
                  </a:cubicBezTo>
                  <a:cubicBezTo>
                    <a:pt x="64" y="0"/>
                    <a:pt x="75" y="6"/>
                    <a:pt x="79" y="21"/>
                  </a:cubicBezTo>
                  <a:cubicBezTo>
                    <a:pt x="86" y="9"/>
                    <a:pt x="98" y="0"/>
                    <a:pt x="112" y="0"/>
                  </a:cubicBezTo>
                  <a:cubicBezTo>
                    <a:pt x="128" y="0"/>
                    <a:pt x="142" y="9"/>
                    <a:pt x="142" y="34"/>
                  </a:cubicBezTo>
                  <a:cubicBezTo>
                    <a:pt x="142" y="101"/>
                    <a:pt x="142" y="101"/>
                    <a:pt x="142" y="101"/>
                  </a:cubicBezTo>
                  <a:cubicBezTo>
                    <a:pt x="123" y="101"/>
                    <a:pt x="123" y="101"/>
                    <a:pt x="123"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6" name="Google Shape;544;p49">
              <a:extLst>
                <a:ext uri="{FF2B5EF4-FFF2-40B4-BE49-F238E27FC236}">
                  <a16:creationId xmlns:a16="http://schemas.microsoft.com/office/drawing/2014/main" id="{9B753E02-D7F6-B5D4-4285-62A9E286FC53}"/>
                </a:ext>
              </a:extLst>
            </p:cNvPr>
            <p:cNvSpPr/>
            <p:nvPr/>
          </p:nvSpPr>
          <p:spPr>
            <a:xfrm>
              <a:off x="3594101" y="157163"/>
              <a:ext cx="69850" cy="112713"/>
            </a:xfrm>
            <a:custGeom>
              <a:avLst/>
              <a:gdLst/>
              <a:ahLst/>
              <a:cxnLst/>
              <a:rect l="l" t="t" r="r" b="b"/>
              <a:pathLst>
                <a:path w="44" h="71" extrusionOk="0">
                  <a:moveTo>
                    <a:pt x="0" y="71"/>
                  </a:moveTo>
                  <a:lnTo>
                    <a:pt x="0" y="0"/>
                  </a:lnTo>
                  <a:lnTo>
                    <a:pt x="43" y="0"/>
                  </a:lnTo>
                  <a:lnTo>
                    <a:pt x="43" y="8"/>
                  </a:lnTo>
                  <a:lnTo>
                    <a:pt x="10" y="8"/>
                  </a:lnTo>
                  <a:lnTo>
                    <a:pt x="10" y="29"/>
                  </a:lnTo>
                  <a:lnTo>
                    <a:pt x="41" y="29"/>
                  </a:lnTo>
                  <a:lnTo>
                    <a:pt x="41" y="38"/>
                  </a:lnTo>
                  <a:lnTo>
                    <a:pt x="10" y="38"/>
                  </a:lnTo>
                  <a:lnTo>
                    <a:pt x="10" y="62"/>
                  </a:lnTo>
                  <a:lnTo>
                    <a:pt x="44" y="62"/>
                  </a:lnTo>
                  <a:lnTo>
                    <a:pt x="44" y="71"/>
                  </a:lnTo>
                  <a:lnTo>
                    <a:pt x="0" y="71"/>
                  </a:lnTo>
                  <a:lnTo>
                    <a:pt x="0" y="7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7" name="Google Shape;545;p49">
              <a:extLst>
                <a:ext uri="{FF2B5EF4-FFF2-40B4-BE49-F238E27FC236}">
                  <a16:creationId xmlns:a16="http://schemas.microsoft.com/office/drawing/2014/main" id="{E39960B7-F82E-8B96-0636-B5FB30FEB298}"/>
                </a:ext>
              </a:extLst>
            </p:cNvPr>
            <p:cNvSpPr/>
            <p:nvPr/>
          </p:nvSpPr>
          <p:spPr>
            <a:xfrm>
              <a:off x="3671888" y="188913"/>
              <a:ext cx="77788" cy="80963"/>
            </a:xfrm>
            <a:custGeom>
              <a:avLst/>
              <a:gdLst/>
              <a:ahLst/>
              <a:cxnLst/>
              <a:rect l="l" t="t" r="r" b="b"/>
              <a:pathLst>
                <a:path w="49" h="51" extrusionOk="0">
                  <a:moveTo>
                    <a:pt x="38" y="51"/>
                  </a:moveTo>
                  <a:lnTo>
                    <a:pt x="24" y="30"/>
                  </a:lnTo>
                  <a:lnTo>
                    <a:pt x="11" y="51"/>
                  </a:lnTo>
                  <a:lnTo>
                    <a:pt x="0" y="51"/>
                  </a:lnTo>
                  <a:lnTo>
                    <a:pt x="18" y="25"/>
                  </a:lnTo>
                  <a:lnTo>
                    <a:pt x="1" y="0"/>
                  </a:lnTo>
                  <a:lnTo>
                    <a:pt x="12" y="0"/>
                  </a:lnTo>
                  <a:lnTo>
                    <a:pt x="25" y="19"/>
                  </a:lnTo>
                  <a:lnTo>
                    <a:pt x="37" y="0"/>
                  </a:lnTo>
                  <a:lnTo>
                    <a:pt x="48" y="0"/>
                  </a:lnTo>
                  <a:lnTo>
                    <a:pt x="30" y="25"/>
                  </a:lnTo>
                  <a:lnTo>
                    <a:pt x="49" y="51"/>
                  </a:lnTo>
                  <a:lnTo>
                    <a:pt x="38" y="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8" name="Google Shape;546;p49">
              <a:extLst>
                <a:ext uri="{FF2B5EF4-FFF2-40B4-BE49-F238E27FC236}">
                  <a16:creationId xmlns:a16="http://schemas.microsoft.com/office/drawing/2014/main" id="{4990353E-6E8D-53CC-67F0-8701C9421B1C}"/>
                </a:ext>
              </a:extLst>
            </p:cNvPr>
            <p:cNvSpPr/>
            <p:nvPr/>
          </p:nvSpPr>
          <p:spPr>
            <a:xfrm>
              <a:off x="3763963" y="185738"/>
              <a:ext cx="77788" cy="114300"/>
            </a:xfrm>
            <a:custGeom>
              <a:avLst/>
              <a:gdLst/>
              <a:ahLst/>
              <a:cxnLst/>
              <a:rect l="l" t="t" r="r" b="b"/>
              <a:pathLst>
                <a:path w="94" h="136" extrusionOk="0">
                  <a:moveTo>
                    <a:pt x="49" y="102"/>
                  </a:moveTo>
                  <a:cubicBezTo>
                    <a:pt x="29" y="102"/>
                    <a:pt x="21" y="89"/>
                    <a:pt x="18" y="85"/>
                  </a:cubicBezTo>
                  <a:cubicBezTo>
                    <a:pt x="18" y="136"/>
                    <a:pt x="18" y="136"/>
                    <a:pt x="18" y="136"/>
                  </a:cubicBezTo>
                  <a:cubicBezTo>
                    <a:pt x="0" y="136"/>
                    <a:pt x="0" y="136"/>
                    <a:pt x="0" y="136"/>
                  </a:cubicBezTo>
                  <a:cubicBezTo>
                    <a:pt x="0" y="1"/>
                    <a:pt x="0" y="1"/>
                    <a:pt x="0" y="1"/>
                  </a:cubicBezTo>
                  <a:cubicBezTo>
                    <a:pt x="17" y="1"/>
                    <a:pt x="17" y="1"/>
                    <a:pt x="17" y="1"/>
                  </a:cubicBezTo>
                  <a:cubicBezTo>
                    <a:pt x="18" y="17"/>
                    <a:pt x="18" y="17"/>
                    <a:pt x="18" y="17"/>
                  </a:cubicBezTo>
                  <a:cubicBezTo>
                    <a:pt x="20" y="15"/>
                    <a:pt x="30" y="0"/>
                    <a:pt x="51" y="0"/>
                  </a:cubicBezTo>
                  <a:cubicBezTo>
                    <a:pt x="78" y="0"/>
                    <a:pt x="94" y="21"/>
                    <a:pt x="94" y="51"/>
                  </a:cubicBezTo>
                  <a:cubicBezTo>
                    <a:pt x="93" y="81"/>
                    <a:pt x="75" y="102"/>
                    <a:pt x="49" y="102"/>
                  </a:cubicBezTo>
                  <a:close/>
                  <a:moveTo>
                    <a:pt x="46" y="14"/>
                  </a:moveTo>
                  <a:cubicBezTo>
                    <a:pt x="29" y="14"/>
                    <a:pt x="17" y="31"/>
                    <a:pt x="17" y="50"/>
                  </a:cubicBezTo>
                  <a:cubicBezTo>
                    <a:pt x="17" y="70"/>
                    <a:pt x="28" y="87"/>
                    <a:pt x="45" y="87"/>
                  </a:cubicBezTo>
                  <a:cubicBezTo>
                    <a:pt x="62" y="87"/>
                    <a:pt x="74" y="70"/>
                    <a:pt x="74" y="50"/>
                  </a:cubicBezTo>
                  <a:cubicBezTo>
                    <a:pt x="74" y="31"/>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59" name="Google Shape;547;p49">
              <a:extLst>
                <a:ext uri="{FF2B5EF4-FFF2-40B4-BE49-F238E27FC236}">
                  <a16:creationId xmlns:a16="http://schemas.microsoft.com/office/drawing/2014/main" id="{A97F5947-B2A1-B1A2-2C16-0694FEEF3674}"/>
                </a:ext>
              </a:extLst>
            </p:cNvPr>
            <p:cNvSpPr/>
            <p:nvPr/>
          </p:nvSpPr>
          <p:spPr>
            <a:xfrm>
              <a:off x="3852863"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5"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0" name="Google Shape;548;p49">
              <a:extLst>
                <a:ext uri="{FF2B5EF4-FFF2-40B4-BE49-F238E27FC236}">
                  <a16:creationId xmlns:a16="http://schemas.microsoft.com/office/drawing/2014/main" id="{94D84290-BF04-13EB-F10A-567F63552B6C}"/>
                </a:ext>
              </a:extLst>
            </p:cNvPr>
            <p:cNvSpPr/>
            <p:nvPr/>
          </p:nvSpPr>
          <p:spPr>
            <a:xfrm>
              <a:off x="3946526" y="185738"/>
              <a:ext cx="47625" cy="84138"/>
            </a:xfrm>
            <a:custGeom>
              <a:avLst/>
              <a:gdLst/>
              <a:ahLst/>
              <a:cxnLst/>
              <a:rect l="l" t="t" r="r" b="b"/>
              <a:pathLst>
                <a:path w="57" h="101" extrusionOk="0">
                  <a:moveTo>
                    <a:pt x="54" y="19"/>
                  </a:moveTo>
                  <a:cubicBezTo>
                    <a:pt x="54" y="19"/>
                    <a:pt x="52" y="18"/>
                    <a:pt x="47" y="18"/>
                  </a:cubicBezTo>
                  <a:cubicBezTo>
                    <a:pt x="42" y="18"/>
                    <a:pt x="38" y="19"/>
                    <a:pt x="33" y="22"/>
                  </a:cubicBezTo>
                  <a:cubicBezTo>
                    <a:pt x="27" y="26"/>
                    <a:pt x="21" y="34"/>
                    <a:pt x="19" y="45"/>
                  </a:cubicBezTo>
                  <a:cubicBezTo>
                    <a:pt x="19" y="101"/>
                    <a:pt x="19" y="101"/>
                    <a:pt x="19" y="101"/>
                  </a:cubicBezTo>
                  <a:cubicBezTo>
                    <a:pt x="0" y="101"/>
                    <a:pt x="0" y="101"/>
                    <a:pt x="0" y="101"/>
                  </a:cubicBezTo>
                  <a:cubicBezTo>
                    <a:pt x="0" y="2"/>
                    <a:pt x="0" y="2"/>
                    <a:pt x="0" y="2"/>
                  </a:cubicBezTo>
                  <a:cubicBezTo>
                    <a:pt x="18" y="2"/>
                    <a:pt x="18" y="2"/>
                    <a:pt x="18" y="2"/>
                  </a:cubicBezTo>
                  <a:cubicBezTo>
                    <a:pt x="19" y="21"/>
                    <a:pt x="19" y="21"/>
                    <a:pt x="19" y="21"/>
                  </a:cubicBezTo>
                  <a:cubicBezTo>
                    <a:pt x="24" y="10"/>
                    <a:pt x="35" y="0"/>
                    <a:pt x="49" y="0"/>
                  </a:cubicBezTo>
                  <a:cubicBezTo>
                    <a:pt x="54" y="0"/>
                    <a:pt x="57" y="1"/>
                    <a:pt x="57" y="1"/>
                  </a:cubicBezTo>
                  <a:lnTo>
                    <a:pt x="54" y="1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1" name="Google Shape;549;p49">
              <a:extLst>
                <a:ext uri="{FF2B5EF4-FFF2-40B4-BE49-F238E27FC236}">
                  <a16:creationId xmlns:a16="http://schemas.microsoft.com/office/drawing/2014/main" id="{65478838-ECBD-BCEB-3B3F-86948FF705B4}"/>
                </a:ext>
              </a:extLst>
            </p:cNvPr>
            <p:cNvSpPr/>
            <p:nvPr/>
          </p:nvSpPr>
          <p:spPr>
            <a:xfrm>
              <a:off x="4005263" y="150813"/>
              <a:ext cx="20638" cy="119063"/>
            </a:xfrm>
            <a:custGeom>
              <a:avLst/>
              <a:gdLst/>
              <a:ahLst/>
              <a:cxnLst/>
              <a:rect l="l" t="t" r="r" b="b"/>
              <a:pathLst>
                <a:path w="26" h="144" extrusionOk="0">
                  <a:moveTo>
                    <a:pt x="13" y="25"/>
                  </a:moveTo>
                  <a:cubicBezTo>
                    <a:pt x="6" y="25"/>
                    <a:pt x="0" y="20"/>
                    <a:pt x="0" y="13"/>
                  </a:cubicBezTo>
                  <a:cubicBezTo>
                    <a:pt x="0" y="6"/>
                    <a:pt x="6" y="0"/>
                    <a:pt x="13" y="0"/>
                  </a:cubicBezTo>
                  <a:cubicBezTo>
                    <a:pt x="20" y="0"/>
                    <a:pt x="26" y="6"/>
                    <a:pt x="26" y="12"/>
                  </a:cubicBezTo>
                  <a:cubicBezTo>
                    <a:pt x="26" y="19"/>
                    <a:pt x="20" y="25"/>
                    <a:pt x="13" y="25"/>
                  </a:cubicBezTo>
                  <a:close/>
                  <a:moveTo>
                    <a:pt x="3" y="144"/>
                  </a:moveTo>
                  <a:cubicBezTo>
                    <a:pt x="3" y="45"/>
                    <a:pt x="3" y="45"/>
                    <a:pt x="3" y="45"/>
                  </a:cubicBezTo>
                  <a:cubicBezTo>
                    <a:pt x="22" y="45"/>
                    <a:pt x="22" y="45"/>
                    <a:pt x="22" y="45"/>
                  </a:cubicBezTo>
                  <a:cubicBezTo>
                    <a:pt x="22" y="144"/>
                    <a:pt x="22" y="144"/>
                    <a:pt x="22" y="144"/>
                  </a:cubicBezTo>
                  <a:lnTo>
                    <a:pt x="3" y="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2" name="Google Shape;550;p49">
              <a:extLst>
                <a:ext uri="{FF2B5EF4-FFF2-40B4-BE49-F238E27FC236}">
                  <a16:creationId xmlns:a16="http://schemas.microsoft.com/office/drawing/2014/main" id="{18E04CD7-0B74-1676-361E-96C5D1E8EADA}"/>
                </a:ext>
              </a:extLst>
            </p:cNvPr>
            <p:cNvSpPr/>
            <p:nvPr/>
          </p:nvSpPr>
          <p:spPr>
            <a:xfrm>
              <a:off x="4041776" y="185738"/>
              <a:ext cx="74613" cy="85725"/>
            </a:xfrm>
            <a:custGeom>
              <a:avLst/>
              <a:gdLst/>
              <a:ahLst/>
              <a:cxnLst/>
              <a:rect l="l" t="t" r="r" b="b"/>
              <a:pathLst>
                <a:path w="90" h="103" extrusionOk="0">
                  <a:moveTo>
                    <a:pt x="20" y="56"/>
                  </a:moveTo>
                  <a:cubicBezTo>
                    <a:pt x="20" y="75"/>
                    <a:pt x="31" y="88"/>
                    <a:pt x="50" y="88"/>
                  </a:cubicBezTo>
                  <a:cubicBezTo>
                    <a:pt x="68" y="88"/>
                    <a:pt x="79" y="78"/>
                    <a:pt x="80" y="77"/>
                  </a:cubicBezTo>
                  <a:cubicBezTo>
                    <a:pt x="88" y="89"/>
                    <a:pt x="88" y="89"/>
                    <a:pt x="88" y="89"/>
                  </a:cubicBezTo>
                  <a:cubicBezTo>
                    <a:pt x="88" y="89"/>
                    <a:pt x="75" y="103"/>
                    <a:pt x="47" y="103"/>
                  </a:cubicBezTo>
                  <a:cubicBezTo>
                    <a:pt x="20" y="103"/>
                    <a:pt x="0" y="84"/>
                    <a:pt x="0" y="52"/>
                  </a:cubicBezTo>
                  <a:cubicBezTo>
                    <a:pt x="0" y="19"/>
                    <a:pt x="21" y="0"/>
                    <a:pt x="47" y="0"/>
                  </a:cubicBezTo>
                  <a:cubicBezTo>
                    <a:pt x="74" y="0"/>
                    <a:pt x="90" y="20"/>
                    <a:pt x="90" y="48"/>
                  </a:cubicBezTo>
                  <a:cubicBezTo>
                    <a:pt x="90" y="56"/>
                    <a:pt x="90" y="56"/>
                    <a:pt x="90" y="56"/>
                  </a:cubicBezTo>
                  <a:cubicBezTo>
                    <a:pt x="20" y="56"/>
                    <a:pt x="20" y="56"/>
                    <a:pt x="20" y="56"/>
                  </a:cubicBezTo>
                  <a:close/>
                  <a:moveTo>
                    <a:pt x="46" y="14"/>
                  </a:moveTo>
                  <a:cubicBezTo>
                    <a:pt x="29" y="14"/>
                    <a:pt x="20" y="29"/>
                    <a:pt x="19" y="42"/>
                  </a:cubicBezTo>
                  <a:cubicBezTo>
                    <a:pt x="71" y="42"/>
                    <a:pt x="71" y="42"/>
                    <a:pt x="71" y="42"/>
                  </a:cubicBezTo>
                  <a:cubicBezTo>
                    <a:pt x="72" y="28"/>
                    <a:pt x="64"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3" name="Google Shape;551;p49">
              <a:extLst>
                <a:ext uri="{FF2B5EF4-FFF2-40B4-BE49-F238E27FC236}">
                  <a16:creationId xmlns:a16="http://schemas.microsoft.com/office/drawing/2014/main" id="{10803BB4-56DE-1508-30D6-AFE6EC5757DE}"/>
                </a:ext>
              </a:extLst>
            </p:cNvPr>
            <p:cNvSpPr/>
            <p:nvPr/>
          </p:nvSpPr>
          <p:spPr>
            <a:xfrm>
              <a:off x="4135438" y="185738"/>
              <a:ext cx="69850" cy="84138"/>
            </a:xfrm>
            <a:custGeom>
              <a:avLst/>
              <a:gdLst/>
              <a:ahLst/>
              <a:cxnLst/>
              <a:rect l="l" t="t" r="r" b="b"/>
              <a:pathLst>
                <a:path w="84" h="101" extrusionOk="0">
                  <a:moveTo>
                    <a:pt x="65" y="101"/>
                  </a:moveTo>
                  <a:cubicBezTo>
                    <a:pt x="65" y="41"/>
                    <a:pt x="65" y="41"/>
                    <a:pt x="65" y="41"/>
                  </a:cubicBezTo>
                  <a:cubicBezTo>
                    <a:pt x="65" y="26"/>
                    <a:pt x="60" y="16"/>
                    <a:pt x="45" y="16"/>
                  </a:cubicBezTo>
                  <a:cubicBezTo>
                    <a:pt x="30" y="16"/>
                    <a:pt x="21" y="32"/>
                    <a:pt x="19" y="41"/>
                  </a:cubicBezTo>
                  <a:cubicBezTo>
                    <a:pt x="19" y="101"/>
                    <a:pt x="19" y="101"/>
                    <a:pt x="19" y="101"/>
                  </a:cubicBezTo>
                  <a:cubicBezTo>
                    <a:pt x="0" y="101"/>
                    <a:pt x="0" y="101"/>
                    <a:pt x="0" y="101"/>
                  </a:cubicBezTo>
                  <a:cubicBezTo>
                    <a:pt x="0" y="2"/>
                    <a:pt x="0" y="2"/>
                    <a:pt x="0" y="2"/>
                  </a:cubicBezTo>
                  <a:cubicBezTo>
                    <a:pt x="18" y="2"/>
                    <a:pt x="18" y="2"/>
                    <a:pt x="18" y="2"/>
                  </a:cubicBezTo>
                  <a:cubicBezTo>
                    <a:pt x="19" y="20"/>
                    <a:pt x="19" y="20"/>
                    <a:pt x="19" y="20"/>
                  </a:cubicBezTo>
                  <a:cubicBezTo>
                    <a:pt x="24" y="10"/>
                    <a:pt x="35" y="0"/>
                    <a:pt x="52" y="0"/>
                  </a:cubicBezTo>
                  <a:cubicBezTo>
                    <a:pt x="71" y="0"/>
                    <a:pt x="84" y="11"/>
                    <a:pt x="84" y="37"/>
                  </a:cubicBezTo>
                  <a:cubicBezTo>
                    <a:pt x="84" y="101"/>
                    <a:pt x="84" y="101"/>
                    <a:pt x="84" y="101"/>
                  </a:cubicBezTo>
                  <a:cubicBezTo>
                    <a:pt x="65" y="101"/>
                    <a:pt x="65" y="101"/>
                    <a:pt x="65" y="10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4" name="Google Shape;552;p49">
              <a:extLst>
                <a:ext uri="{FF2B5EF4-FFF2-40B4-BE49-F238E27FC236}">
                  <a16:creationId xmlns:a16="http://schemas.microsoft.com/office/drawing/2014/main" id="{0CC37F55-8C68-ACB7-328C-4C2C6A5683F0}"/>
                </a:ext>
              </a:extLst>
            </p:cNvPr>
            <p:cNvSpPr/>
            <p:nvPr/>
          </p:nvSpPr>
          <p:spPr>
            <a:xfrm>
              <a:off x="4221163" y="185738"/>
              <a:ext cx="71438" cy="85725"/>
            </a:xfrm>
            <a:custGeom>
              <a:avLst/>
              <a:gdLst/>
              <a:ahLst/>
              <a:cxnLst/>
              <a:rect l="l" t="t" r="r" b="b"/>
              <a:pathLst>
                <a:path w="86" h="103" extrusionOk="0">
                  <a:moveTo>
                    <a:pt x="76" y="28"/>
                  </a:moveTo>
                  <a:cubicBezTo>
                    <a:pt x="76" y="28"/>
                    <a:pt x="67" y="15"/>
                    <a:pt x="51" y="15"/>
                  </a:cubicBezTo>
                  <a:cubicBezTo>
                    <a:pt x="34" y="15"/>
                    <a:pt x="20" y="27"/>
                    <a:pt x="20" y="51"/>
                  </a:cubicBezTo>
                  <a:cubicBezTo>
                    <a:pt x="20" y="75"/>
                    <a:pt x="34" y="86"/>
                    <a:pt x="50" y="86"/>
                  </a:cubicBezTo>
                  <a:cubicBezTo>
                    <a:pt x="66" y="86"/>
                    <a:pt x="76" y="74"/>
                    <a:pt x="76" y="73"/>
                  </a:cubicBezTo>
                  <a:cubicBezTo>
                    <a:pt x="86" y="85"/>
                    <a:pt x="86" y="85"/>
                    <a:pt x="86" y="85"/>
                  </a:cubicBezTo>
                  <a:cubicBezTo>
                    <a:pt x="85" y="86"/>
                    <a:pt x="74" y="103"/>
                    <a:pt x="47" y="103"/>
                  </a:cubicBezTo>
                  <a:cubicBezTo>
                    <a:pt x="21" y="103"/>
                    <a:pt x="0" y="83"/>
                    <a:pt x="0" y="51"/>
                  </a:cubicBezTo>
                  <a:cubicBezTo>
                    <a:pt x="0" y="19"/>
                    <a:pt x="22" y="0"/>
                    <a:pt x="48" y="0"/>
                  </a:cubicBezTo>
                  <a:cubicBezTo>
                    <a:pt x="74" y="0"/>
                    <a:pt x="84" y="16"/>
                    <a:pt x="85" y="17"/>
                  </a:cubicBezTo>
                  <a:lnTo>
                    <a:pt x="76" y="2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5" name="Google Shape;553;p49">
              <a:extLst>
                <a:ext uri="{FF2B5EF4-FFF2-40B4-BE49-F238E27FC236}">
                  <a16:creationId xmlns:a16="http://schemas.microsoft.com/office/drawing/2014/main" id="{415CABB8-53FD-EC46-25FD-4A1401DEA5DA}"/>
                </a:ext>
              </a:extLst>
            </p:cNvPr>
            <p:cNvSpPr/>
            <p:nvPr/>
          </p:nvSpPr>
          <p:spPr>
            <a:xfrm>
              <a:off x="4303713" y="185738"/>
              <a:ext cx="74613" cy="85725"/>
            </a:xfrm>
            <a:custGeom>
              <a:avLst/>
              <a:gdLst/>
              <a:ahLst/>
              <a:cxnLst/>
              <a:rect l="l" t="t" r="r" b="b"/>
              <a:pathLst>
                <a:path w="90" h="103" extrusionOk="0">
                  <a:moveTo>
                    <a:pt x="19" y="56"/>
                  </a:moveTo>
                  <a:cubicBezTo>
                    <a:pt x="19" y="75"/>
                    <a:pt x="31" y="88"/>
                    <a:pt x="49" y="88"/>
                  </a:cubicBezTo>
                  <a:cubicBezTo>
                    <a:pt x="67" y="88"/>
                    <a:pt x="78" y="78"/>
                    <a:pt x="79" y="77"/>
                  </a:cubicBezTo>
                  <a:cubicBezTo>
                    <a:pt x="87" y="89"/>
                    <a:pt x="87" y="89"/>
                    <a:pt x="87" y="89"/>
                  </a:cubicBezTo>
                  <a:cubicBezTo>
                    <a:pt x="87" y="89"/>
                    <a:pt x="74" y="103"/>
                    <a:pt x="47" y="103"/>
                  </a:cubicBezTo>
                  <a:cubicBezTo>
                    <a:pt x="20" y="103"/>
                    <a:pt x="0" y="84"/>
                    <a:pt x="0" y="52"/>
                  </a:cubicBezTo>
                  <a:cubicBezTo>
                    <a:pt x="0" y="19"/>
                    <a:pt x="20" y="0"/>
                    <a:pt x="47" y="0"/>
                  </a:cubicBezTo>
                  <a:cubicBezTo>
                    <a:pt x="73" y="0"/>
                    <a:pt x="90" y="20"/>
                    <a:pt x="90" y="48"/>
                  </a:cubicBezTo>
                  <a:cubicBezTo>
                    <a:pt x="90" y="56"/>
                    <a:pt x="90" y="56"/>
                    <a:pt x="90" y="56"/>
                  </a:cubicBezTo>
                  <a:cubicBezTo>
                    <a:pt x="19" y="56"/>
                    <a:pt x="19" y="56"/>
                    <a:pt x="19" y="56"/>
                  </a:cubicBezTo>
                  <a:close/>
                  <a:moveTo>
                    <a:pt x="46" y="14"/>
                  </a:moveTo>
                  <a:cubicBezTo>
                    <a:pt x="28" y="14"/>
                    <a:pt x="20" y="29"/>
                    <a:pt x="18" y="42"/>
                  </a:cubicBezTo>
                  <a:cubicBezTo>
                    <a:pt x="70" y="42"/>
                    <a:pt x="70" y="42"/>
                    <a:pt x="70" y="42"/>
                  </a:cubicBezTo>
                  <a:cubicBezTo>
                    <a:pt x="71" y="28"/>
                    <a:pt x="63" y="14"/>
                    <a:pt x="46"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6" name="Google Shape;554;p49">
              <a:extLst>
                <a:ext uri="{FF2B5EF4-FFF2-40B4-BE49-F238E27FC236}">
                  <a16:creationId xmlns:a16="http://schemas.microsoft.com/office/drawing/2014/main" id="{039FC089-E52D-C3E6-595E-8D4DE562D1FC}"/>
                </a:ext>
              </a:extLst>
            </p:cNvPr>
            <p:cNvSpPr/>
            <p:nvPr/>
          </p:nvSpPr>
          <p:spPr>
            <a:xfrm>
              <a:off x="2271713" y="-269875"/>
              <a:ext cx="12700" cy="7731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7" name="Google Shape;555;p49">
              <a:extLst>
                <a:ext uri="{FF2B5EF4-FFF2-40B4-BE49-F238E27FC236}">
                  <a16:creationId xmlns:a16="http://schemas.microsoft.com/office/drawing/2014/main" id="{8E9F41B4-2263-EE95-7415-14D58B84C3D5}"/>
                </a:ext>
              </a:extLst>
            </p:cNvPr>
            <p:cNvSpPr/>
            <p:nvPr/>
          </p:nvSpPr>
          <p:spPr>
            <a:xfrm>
              <a:off x="911226" y="-279400"/>
              <a:ext cx="119063" cy="12065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8" name="Google Shape;556;p49">
              <a:extLst>
                <a:ext uri="{FF2B5EF4-FFF2-40B4-BE49-F238E27FC236}">
                  <a16:creationId xmlns:a16="http://schemas.microsoft.com/office/drawing/2014/main" id="{8D491A33-DFC0-27C4-E512-EDD44641657E}"/>
                </a:ext>
              </a:extLst>
            </p:cNvPr>
            <p:cNvSpPr/>
            <p:nvPr/>
          </p:nvSpPr>
          <p:spPr>
            <a:xfrm>
              <a:off x="752476" y="-269875"/>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69" name="Google Shape;557;p49">
              <a:extLst>
                <a:ext uri="{FF2B5EF4-FFF2-40B4-BE49-F238E27FC236}">
                  <a16:creationId xmlns:a16="http://schemas.microsoft.com/office/drawing/2014/main" id="{7BEDE433-5961-760E-A812-25A5253080D3}"/>
                </a:ext>
              </a:extLst>
            </p:cNvPr>
            <p:cNvSpPr/>
            <p:nvPr/>
          </p:nvSpPr>
          <p:spPr>
            <a:xfrm>
              <a:off x="919163" y="-103188"/>
              <a:ext cx="101600" cy="1016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0" name="Google Shape;558;p49">
              <a:extLst>
                <a:ext uri="{FF2B5EF4-FFF2-40B4-BE49-F238E27FC236}">
                  <a16:creationId xmlns:a16="http://schemas.microsoft.com/office/drawing/2014/main" id="{4E3C7589-7833-F37E-CF70-741B3D0AB72B}"/>
                </a:ext>
              </a:extLst>
            </p:cNvPr>
            <p:cNvSpPr/>
            <p:nvPr/>
          </p:nvSpPr>
          <p:spPr>
            <a:xfrm>
              <a:off x="927101" y="53975"/>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1" name="Google Shape;559;p49">
              <a:extLst>
                <a:ext uri="{FF2B5EF4-FFF2-40B4-BE49-F238E27FC236}">
                  <a16:creationId xmlns:a16="http://schemas.microsoft.com/office/drawing/2014/main" id="{327F6A29-8784-7865-1364-F0060C9BEFF4}"/>
                </a:ext>
              </a:extLst>
            </p:cNvPr>
            <p:cNvSpPr/>
            <p:nvPr/>
          </p:nvSpPr>
          <p:spPr>
            <a:xfrm>
              <a:off x="760413" y="-95250"/>
              <a:ext cx="87313"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sp>
          <p:nvSpPr>
            <p:cNvPr id="72" name="Google Shape;560;p49">
              <a:extLst>
                <a:ext uri="{FF2B5EF4-FFF2-40B4-BE49-F238E27FC236}">
                  <a16:creationId xmlns:a16="http://schemas.microsoft.com/office/drawing/2014/main" id="{6C939DE2-3BD0-5BA5-9D1B-8D7C7DABCFF2}"/>
                </a:ext>
              </a:extLst>
            </p:cNvPr>
            <p:cNvSpPr/>
            <p:nvPr/>
          </p:nvSpPr>
          <p:spPr>
            <a:xfrm>
              <a:off x="611188" y="-261938"/>
              <a:ext cx="85725" cy="87313"/>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venir Next LT Pro" panose="020B0504020202020204" pitchFamily="34" charset="0"/>
                <a:ea typeface="Avenir"/>
                <a:cs typeface="Avenir"/>
                <a:sym typeface="Avenir"/>
              </a:endParaRPr>
            </a:p>
          </p:txBody>
        </p:sp>
      </p:grpSp>
      <p:sp>
        <p:nvSpPr>
          <p:cNvPr id="73" name="Google Shape;561;p49">
            <a:extLst>
              <a:ext uri="{FF2B5EF4-FFF2-40B4-BE49-F238E27FC236}">
                <a16:creationId xmlns:a16="http://schemas.microsoft.com/office/drawing/2014/main" id="{2925DAA9-FAE4-6EF4-B9CD-E07AB5015DB9}"/>
              </a:ext>
            </a:extLst>
          </p:cNvPr>
          <p:cNvSpPr txBox="1"/>
          <p:nvPr/>
        </p:nvSpPr>
        <p:spPr>
          <a:xfrm>
            <a:off x="1516830" y="6334188"/>
            <a:ext cx="5719046" cy="153888"/>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000" dirty="0">
                <a:solidFill>
                  <a:schemeClr val="lt1"/>
                </a:solidFill>
                <a:latin typeface="Avenir Next LT Pro" panose="020B0504020202020204" pitchFamily="34" charset="0"/>
                <a:ea typeface="Avenir"/>
                <a:cs typeface="Avenir"/>
                <a:sym typeface="Avenir"/>
              </a:rPr>
              <a:t>Includes content supplied by Sales Benchmark Index; Copyright © Sales Benchmark Index, 2023</a:t>
            </a:r>
            <a:endParaRPr dirty="0">
              <a:latin typeface="Avenir Next LT Pro" panose="020B0504020202020204" pitchFamily="34" charset="0"/>
            </a:endParaRPr>
          </a:p>
        </p:txBody>
      </p:sp>
    </p:spTree>
    <p:extLst>
      <p:ext uri="{BB962C8B-B14F-4D97-AF65-F5344CB8AC3E}">
        <p14:creationId xmlns:p14="http://schemas.microsoft.com/office/powerpoint/2010/main" val="271216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7E1D21D-101B-A726-A519-EDAC5C382144}"/>
              </a:ext>
            </a:extLst>
          </p:cNvPr>
          <p:cNvPicPr>
            <a:picLocks noChangeAspect="1"/>
          </p:cNvPicPr>
          <p:nvPr/>
        </p:nvPicPr>
        <p:blipFill>
          <a:blip r:embed="rId2">
            <a:extLst>
              <a:ext uri="{28A0092B-C50C-407E-A947-70E740481C1C}">
                <a14:useLocalDpi xmlns:a14="http://schemas.microsoft.com/office/drawing/2010/main" val="0"/>
              </a:ext>
            </a:extLst>
          </a:blip>
          <a:srcRect l="41687" t="10755" r="21385" b="3452"/>
          <a:stretch>
            <a:fillRect/>
          </a:stretch>
        </p:blipFill>
        <p:spPr>
          <a:xfrm>
            <a:off x="-1" y="0"/>
            <a:ext cx="4819651" cy="6857999"/>
          </a:xfrm>
          <a:custGeom>
            <a:avLst/>
            <a:gdLst>
              <a:gd name="connsiteX0" fmla="*/ 0 w 4819651"/>
              <a:gd name="connsiteY0" fmla="*/ 0 h 6857999"/>
              <a:gd name="connsiteX1" fmla="*/ 4819651 w 4819651"/>
              <a:gd name="connsiteY1" fmla="*/ 0 h 6857999"/>
              <a:gd name="connsiteX2" fmla="*/ 4819651 w 4819651"/>
              <a:gd name="connsiteY2" fmla="*/ 6857999 h 6857999"/>
              <a:gd name="connsiteX3" fmla="*/ 0 w 481965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819651" h="6857999">
                <a:moveTo>
                  <a:pt x="0" y="0"/>
                </a:moveTo>
                <a:lnTo>
                  <a:pt x="4819651" y="0"/>
                </a:lnTo>
                <a:lnTo>
                  <a:pt x="4819651" y="6857999"/>
                </a:lnTo>
                <a:lnTo>
                  <a:pt x="0" y="6857999"/>
                </a:lnTo>
                <a:close/>
              </a:path>
            </a:pathLst>
          </a:custGeom>
        </p:spPr>
      </p:pic>
      <p:sp>
        <p:nvSpPr>
          <p:cNvPr id="3" name="Rectangle 2">
            <a:extLst>
              <a:ext uri="{FF2B5EF4-FFF2-40B4-BE49-F238E27FC236}">
                <a16:creationId xmlns:a16="http://schemas.microsoft.com/office/drawing/2014/main" id="{254A857E-8B3C-16D3-CD2B-6F3AB94397D1}"/>
              </a:ext>
            </a:extLst>
          </p:cNvPr>
          <p:cNvSpPr/>
          <p:nvPr/>
        </p:nvSpPr>
        <p:spPr>
          <a:xfrm>
            <a:off x="-1" y="0"/>
            <a:ext cx="4819651" cy="6857999"/>
          </a:xfrm>
          <a:prstGeom prst="rect">
            <a:avLst/>
          </a:prstGeom>
          <a:solidFill>
            <a:schemeClr val="accent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latin typeface="Avenir Next LT Pro" panose="020B0504020202020204" pitchFamily="34" charset="0"/>
            </a:endParaRPr>
          </a:p>
        </p:txBody>
      </p:sp>
      <p:pic>
        <p:nvPicPr>
          <p:cNvPr id="6" name="Picture 5">
            <a:extLst>
              <a:ext uri="{FF2B5EF4-FFF2-40B4-BE49-F238E27FC236}">
                <a16:creationId xmlns:a16="http://schemas.microsoft.com/office/drawing/2014/main" id="{1767E0E2-DED4-CCE6-2315-63BFFE6E39EA}"/>
              </a:ext>
            </a:extLst>
          </p:cNvPr>
          <p:cNvPicPr>
            <a:picLocks noChangeAspect="1"/>
          </p:cNvPicPr>
          <p:nvPr/>
        </p:nvPicPr>
        <p:blipFill>
          <a:blip r:embed="rId3"/>
          <a:srcRect l="13541" t="4169" r="13541" b="10245"/>
          <a:stretch>
            <a:fillRect/>
          </a:stretch>
        </p:blipFill>
        <p:spPr>
          <a:xfrm>
            <a:off x="588611" y="455263"/>
            <a:ext cx="3642426" cy="3642424"/>
          </a:xfrm>
          <a:custGeom>
            <a:avLst/>
            <a:gdLst>
              <a:gd name="connsiteX0" fmla="*/ 1395493 w 2790986"/>
              <a:gd name="connsiteY0" fmla="*/ 0 h 2790986"/>
              <a:gd name="connsiteX1" fmla="*/ 2790986 w 2790986"/>
              <a:gd name="connsiteY1" fmla="*/ 1395493 h 2790986"/>
              <a:gd name="connsiteX2" fmla="*/ 1395493 w 2790986"/>
              <a:gd name="connsiteY2" fmla="*/ 2790986 h 2790986"/>
              <a:gd name="connsiteX3" fmla="*/ 0 w 2790986"/>
              <a:gd name="connsiteY3" fmla="*/ 1395493 h 2790986"/>
              <a:gd name="connsiteX4" fmla="*/ 1395493 w 2790986"/>
              <a:gd name="connsiteY4" fmla="*/ 0 h 279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986" h="2790986">
                <a:moveTo>
                  <a:pt x="1395493" y="0"/>
                </a:moveTo>
                <a:cubicBezTo>
                  <a:pt x="2166203" y="0"/>
                  <a:pt x="2790986" y="624783"/>
                  <a:pt x="2790986" y="1395493"/>
                </a:cubicBezTo>
                <a:cubicBezTo>
                  <a:pt x="2790986" y="2166203"/>
                  <a:pt x="2166203" y="2790986"/>
                  <a:pt x="1395493" y="2790986"/>
                </a:cubicBezTo>
                <a:cubicBezTo>
                  <a:pt x="624783" y="2790986"/>
                  <a:pt x="0" y="2166203"/>
                  <a:pt x="0" y="1395493"/>
                </a:cubicBezTo>
                <a:cubicBezTo>
                  <a:pt x="0" y="624783"/>
                  <a:pt x="624783" y="0"/>
                  <a:pt x="1395493" y="0"/>
                </a:cubicBezTo>
                <a:close/>
              </a:path>
            </a:pathLst>
          </a:custGeom>
        </p:spPr>
      </p:pic>
      <p:sp>
        <p:nvSpPr>
          <p:cNvPr id="7" name="TextBox 6">
            <a:extLst>
              <a:ext uri="{FF2B5EF4-FFF2-40B4-BE49-F238E27FC236}">
                <a16:creationId xmlns:a16="http://schemas.microsoft.com/office/drawing/2014/main" id="{4FB38652-8989-BCDD-42AC-A997F21519A6}"/>
              </a:ext>
            </a:extLst>
          </p:cNvPr>
          <p:cNvSpPr txBox="1"/>
          <p:nvPr/>
        </p:nvSpPr>
        <p:spPr>
          <a:xfrm>
            <a:off x="5214625" y="556163"/>
            <a:ext cx="6367774" cy="5601533"/>
          </a:xfrm>
          <a:prstGeom prst="rect">
            <a:avLst/>
          </a:prstGeom>
          <a:noFill/>
        </p:spPr>
        <p:txBody>
          <a:bodyPr wrap="square" lIns="0" tIns="0" rIns="0" bIns="0">
            <a:spAutoFit/>
          </a:bodyPr>
          <a:lstStyle/>
          <a:p>
            <a:pPr>
              <a:spcAft>
                <a:spcPts val="1200"/>
              </a:spcAft>
            </a:pPr>
            <a:r>
              <a:rPr lang="en-US" sz="1400" b="1" dirty="0">
                <a:latin typeface="Avenir Next LT Pro" panose="020B0504020202020204" pitchFamily="34" charset="0"/>
              </a:rPr>
              <a:t>Congratulations on the new role leading your organization.  </a:t>
            </a:r>
          </a:p>
          <a:p>
            <a:pPr>
              <a:spcAft>
                <a:spcPts val="1200"/>
              </a:spcAft>
            </a:pPr>
            <a:r>
              <a:rPr lang="en-US" sz="1400" dirty="0">
                <a:latin typeface="Avenir Next LT Pro" panose="020B0504020202020204" pitchFamily="34" charset="0"/>
              </a:rPr>
              <a:t>Your success will be measured by how well you define and execute your vision for the growth of your company.  </a:t>
            </a:r>
          </a:p>
          <a:p>
            <a:pPr>
              <a:spcAft>
                <a:spcPts val="1200"/>
              </a:spcAft>
            </a:pPr>
            <a:r>
              <a:rPr lang="en-US" sz="1400" dirty="0">
                <a:latin typeface="Avenir Next LT Pro" panose="020B0504020202020204" pitchFamily="34" charset="0"/>
              </a:rPr>
              <a:t>SBI has worked with hundreds of executives over the years and has developed benchmarks, best practices, and diagnostic tools to help you navigate and accelerate your success. Our goal is to help you exceed your growth objectives as we have for countless others.</a:t>
            </a:r>
          </a:p>
          <a:p>
            <a:pPr>
              <a:spcAft>
                <a:spcPts val="1200"/>
              </a:spcAft>
            </a:pPr>
            <a:r>
              <a:rPr lang="en-US" sz="1400" dirty="0">
                <a:latin typeface="Avenir Next LT Pro" panose="020B0504020202020204" pitchFamily="34" charset="0"/>
              </a:rPr>
              <a:t>To aid you on this journey, we have assembled a </a:t>
            </a:r>
            <a:r>
              <a:rPr lang="en-US" sz="1400" dirty="0" err="1">
                <a:latin typeface="Avenir Next LT Pro" panose="020B0504020202020204" pitchFamily="34" charset="0"/>
              </a:rPr>
              <a:t>quickstart</a:t>
            </a:r>
            <a:r>
              <a:rPr lang="en-US" sz="1400" dirty="0">
                <a:latin typeface="Avenir Next LT Pro" panose="020B0504020202020204" pitchFamily="34" charset="0"/>
              </a:rPr>
              <a:t> guide that’s specific to commercial functions to help you make the most out of your first 100 days in the organization (and beyond!). This document is broken up into three sections which will track your organization's performance against current benchmarks, assess the current state of the organization, and help you execute a go-to-market motion that will exceed bookings and revenue goals. </a:t>
            </a:r>
          </a:p>
          <a:p>
            <a:pPr>
              <a:spcAft>
                <a:spcPts val="1200"/>
              </a:spcAft>
            </a:pPr>
            <a:r>
              <a:rPr lang="en-US" sz="1400" dirty="0">
                <a:latin typeface="Avenir Next LT Pro" panose="020B0504020202020204" pitchFamily="34" charset="0"/>
              </a:rPr>
              <a:t>I also want to welcome you as a friend of the firm, and let you know that we are always here with an open ear to help you along this exciting journey. Please don’t hesitate to reach out should you need any guidance or have questions along the way.  </a:t>
            </a:r>
          </a:p>
          <a:p>
            <a:pPr>
              <a:spcAft>
                <a:spcPts val="1200"/>
              </a:spcAft>
            </a:pPr>
            <a:r>
              <a:rPr lang="en-US" sz="1400" dirty="0">
                <a:latin typeface="Avenir Next LT Pro" panose="020B0504020202020204" pitchFamily="34" charset="0"/>
              </a:rPr>
              <a:t>Once again, congratulations on the new role. We wish you the best of luck in, “making your number.”</a:t>
            </a:r>
          </a:p>
          <a:p>
            <a:pPr>
              <a:spcAft>
                <a:spcPts val="1200"/>
              </a:spcAft>
            </a:pPr>
            <a:r>
              <a:rPr lang="en-US" sz="1400" dirty="0">
                <a:latin typeface="Avenir Next LT Pro" panose="020B0504020202020204" pitchFamily="34" charset="0"/>
              </a:rPr>
              <a:t>Best Regards,</a:t>
            </a:r>
          </a:p>
          <a:p>
            <a:pPr>
              <a:spcAft>
                <a:spcPts val="1200"/>
              </a:spcAft>
            </a:pPr>
            <a:r>
              <a:rPr lang="en-US" sz="1400" dirty="0">
                <a:latin typeface="Avenir Next LT Pro" panose="020B0504020202020204" pitchFamily="34" charset="0"/>
              </a:rPr>
              <a:t>Mike</a:t>
            </a:r>
          </a:p>
        </p:txBody>
      </p:sp>
      <p:sp>
        <p:nvSpPr>
          <p:cNvPr id="13" name="Rectangle 12">
            <a:extLst>
              <a:ext uri="{FF2B5EF4-FFF2-40B4-BE49-F238E27FC236}">
                <a16:creationId xmlns:a16="http://schemas.microsoft.com/office/drawing/2014/main" id="{3EB4A99B-4732-7310-9E91-1A92B216BDC5}"/>
              </a:ext>
            </a:extLst>
          </p:cNvPr>
          <p:cNvSpPr/>
          <p:nvPr/>
        </p:nvSpPr>
        <p:spPr>
          <a:xfrm>
            <a:off x="1570219" y="6065811"/>
            <a:ext cx="1679210" cy="4571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latin typeface="Avenir Next LT Pro" panose="020B0504020202020204" pitchFamily="34" charset="0"/>
            </a:endParaRPr>
          </a:p>
        </p:txBody>
      </p:sp>
      <p:grpSp>
        <p:nvGrpSpPr>
          <p:cNvPr id="10" name="Group 9">
            <a:extLst>
              <a:ext uri="{FF2B5EF4-FFF2-40B4-BE49-F238E27FC236}">
                <a16:creationId xmlns:a16="http://schemas.microsoft.com/office/drawing/2014/main" id="{512CD2F6-20C2-DB67-9D30-B6C3BDEA71E4}"/>
              </a:ext>
            </a:extLst>
          </p:cNvPr>
          <p:cNvGrpSpPr/>
          <p:nvPr/>
        </p:nvGrpSpPr>
        <p:grpSpPr>
          <a:xfrm>
            <a:off x="688761" y="4606046"/>
            <a:ext cx="3442126" cy="951406"/>
            <a:chOff x="5700328" y="556163"/>
            <a:chExt cx="4605025" cy="951406"/>
          </a:xfrm>
        </p:grpSpPr>
        <p:sp>
          <p:nvSpPr>
            <p:cNvPr id="11" name="TextBox 10">
              <a:extLst>
                <a:ext uri="{FF2B5EF4-FFF2-40B4-BE49-F238E27FC236}">
                  <a16:creationId xmlns:a16="http://schemas.microsoft.com/office/drawing/2014/main" id="{79E1F96E-D0C5-796D-6B0B-FF42B677C6AD}"/>
                </a:ext>
              </a:extLst>
            </p:cNvPr>
            <p:cNvSpPr txBox="1"/>
            <p:nvPr/>
          </p:nvSpPr>
          <p:spPr>
            <a:xfrm>
              <a:off x="5700328" y="556163"/>
              <a:ext cx="4605025" cy="492443"/>
            </a:xfrm>
            <a:prstGeom prst="rect">
              <a:avLst/>
            </a:prstGeom>
            <a:noFill/>
          </p:spPr>
          <p:txBody>
            <a:bodyPr wrap="square" lIns="0" tIns="0" rIns="0" bIns="0">
              <a:spAutoFit/>
            </a:bodyPr>
            <a:lstStyle/>
            <a:p>
              <a:pPr algn="ctr"/>
              <a:r>
                <a:rPr lang="en-US" sz="3200" b="1" dirty="0">
                  <a:solidFill>
                    <a:schemeClr val="accent3"/>
                  </a:solidFill>
                  <a:latin typeface="AvenirNext LT Pro Bold" panose="020B0804020202020204" pitchFamily="34" charset="0"/>
                </a:rPr>
                <a:t>Mike Hoffman</a:t>
              </a:r>
            </a:p>
          </p:txBody>
        </p:sp>
        <p:sp>
          <p:nvSpPr>
            <p:cNvPr id="12" name="TextBox 11">
              <a:extLst>
                <a:ext uri="{FF2B5EF4-FFF2-40B4-BE49-F238E27FC236}">
                  <a16:creationId xmlns:a16="http://schemas.microsoft.com/office/drawing/2014/main" id="{0CDB7DB1-3731-4EF1-BA3E-6202C54E6741}"/>
                </a:ext>
              </a:extLst>
            </p:cNvPr>
            <p:cNvSpPr txBox="1"/>
            <p:nvPr/>
          </p:nvSpPr>
          <p:spPr>
            <a:xfrm>
              <a:off x="5700328" y="1138237"/>
              <a:ext cx="4605025" cy="369332"/>
            </a:xfrm>
            <a:prstGeom prst="rect">
              <a:avLst/>
            </a:prstGeom>
            <a:noFill/>
          </p:spPr>
          <p:txBody>
            <a:bodyPr wrap="square" lIns="0" tIns="0" rIns="0" bIns="0">
              <a:spAutoFit/>
            </a:bodyPr>
            <a:lstStyle/>
            <a:p>
              <a:pPr algn="ctr"/>
              <a:r>
                <a:rPr lang="en-US" sz="2400" dirty="0">
                  <a:solidFill>
                    <a:schemeClr val="bg1"/>
                  </a:solidFill>
                  <a:latin typeface="Avenir Next LT Pro" panose="020B0504020202020204" pitchFamily="34" charset="0"/>
                </a:rPr>
                <a:t>CEO, SBI</a:t>
              </a:r>
            </a:p>
          </p:txBody>
        </p:sp>
      </p:grpSp>
    </p:spTree>
    <p:extLst>
      <p:ext uri="{BB962C8B-B14F-4D97-AF65-F5344CB8AC3E}">
        <p14:creationId xmlns:p14="http://schemas.microsoft.com/office/powerpoint/2010/main" val="2909557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1893FDF-38D8-7F86-4F38-C30DB0E3BD4E}"/>
              </a:ext>
            </a:extLst>
          </p:cNvPr>
          <p:cNvGraphicFramePr>
            <a:graphicFrameLocks noChangeAspect="1"/>
          </p:cNvGraphicFramePr>
          <p:nvPr>
            <p:custDataLst>
              <p:tags r:id="rId1"/>
            </p:custDataLst>
            <p:extLst>
              <p:ext uri="{D42A27DB-BD31-4B8C-83A1-F6EECF244321}">
                <p14:modId xmlns:p14="http://schemas.microsoft.com/office/powerpoint/2010/main" val="31663664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527AC87-E439-BAA4-2185-2A06D4145A4E}"/>
              </a:ext>
            </a:extLst>
          </p:cNvPr>
          <p:cNvSpPr>
            <a:spLocks noGrp="1"/>
          </p:cNvSpPr>
          <p:nvPr>
            <p:ph type="title"/>
          </p:nvPr>
        </p:nvSpPr>
        <p:spPr/>
        <p:txBody>
          <a:bodyPr vert="horz"/>
          <a:lstStyle/>
          <a:p>
            <a:r>
              <a:rPr lang="en-US" dirty="0">
                <a:latin typeface="Avenir Next LT Pro" panose="020B0504020202020204" pitchFamily="34" charset="0"/>
              </a:rPr>
              <a:t>Key strategic </a:t>
            </a:r>
            <a:r>
              <a:rPr lang="en-US" dirty="0"/>
              <a:t>q</a:t>
            </a:r>
            <a:r>
              <a:rPr lang="en-US" dirty="0">
                <a:latin typeface="Avenir Next LT Pro" panose="020B0504020202020204" pitchFamily="34" charset="0"/>
              </a:rPr>
              <a:t>uestions </a:t>
            </a:r>
            <a:r>
              <a:rPr lang="en-US" dirty="0"/>
              <a:t>t</a:t>
            </a:r>
            <a:r>
              <a:rPr lang="en-US" dirty="0">
                <a:latin typeface="Avenir Next LT Pro" panose="020B0504020202020204" pitchFamily="34" charset="0"/>
              </a:rPr>
              <a:t>hat </a:t>
            </a:r>
            <a:r>
              <a:rPr lang="en-US" dirty="0"/>
              <a:t>w</a:t>
            </a:r>
            <a:r>
              <a:rPr lang="en-US" dirty="0">
                <a:latin typeface="Avenir Next LT Pro" panose="020B0504020202020204" pitchFamily="34" charset="0"/>
              </a:rPr>
              <a:t>ill </a:t>
            </a:r>
            <a:r>
              <a:rPr lang="en-US" dirty="0"/>
              <a:t>d</a:t>
            </a:r>
            <a:r>
              <a:rPr lang="en-US" dirty="0">
                <a:latin typeface="Avenir Next LT Pro" panose="020B0504020202020204" pitchFamily="34" charset="0"/>
              </a:rPr>
              <a:t>rive the GTM strategy</a:t>
            </a:r>
            <a:endParaRPr lang="en-ID" dirty="0"/>
          </a:p>
        </p:txBody>
      </p:sp>
      <p:sp>
        <p:nvSpPr>
          <p:cNvPr id="4" name="Rectangle 3">
            <a:extLst>
              <a:ext uri="{FF2B5EF4-FFF2-40B4-BE49-F238E27FC236}">
                <a16:creationId xmlns:a16="http://schemas.microsoft.com/office/drawing/2014/main" id="{450EA26C-32F1-F8FC-0C7E-CE222ADC87B7}"/>
              </a:ext>
            </a:extLst>
          </p:cNvPr>
          <p:cNvSpPr/>
          <p:nvPr/>
        </p:nvSpPr>
        <p:spPr>
          <a:xfrm>
            <a:off x="609600" y="1484313"/>
            <a:ext cx="3475176" cy="4687887"/>
          </a:xfrm>
          <a:prstGeom prst="rect">
            <a:avLst/>
          </a:prstGeom>
          <a:solidFill>
            <a:schemeClr val="bg1"/>
          </a:solidFill>
          <a:ln>
            <a:noFill/>
          </a:ln>
          <a:effectLst>
            <a:outerShdw blurRad="1270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5" name="Rectangle 4">
            <a:extLst>
              <a:ext uri="{FF2B5EF4-FFF2-40B4-BE49-F238E27FC236}">
                <a16:creationId xmlns:a16="http://schemas.microsoft.com/office/drawing/2014/main" id="{6436B79C-7E9D-B99B-9A78-8B00EE811D8F}"/>
              </a:ext>
            </a:extLst>
          </p:cNvPr>
          <p:cNvSpPr/>
          <p:nvPr/>
        </p:nvSpPr>
        <p:spPr>
          <a:xfrm>
            <a:off x="4358411" y="1484313"/>
            <a:ext cx="3475176" cy="4687887"/>
          </a:xfrm>
          <a:prstGeom prst="rect">
            <a:avLst/>
          </a:prstGeom>
          <a:solidFill>
            <a:schemeClr val="bg1"/>
          </a:solidFill>
          <a:ln>
            <a:noFill/>
          </a:ln>
          <a:effectLst>
            <a:outerShdw blurRad="1270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6" name="Rectangle 5">
            <a:extLst>
              <a:ext uri="{FF2B5EF4-FFF2-40B4-BE49-F238E27FC236}">
                <a16:creationId xmlns:a16="http://schemas.microsoft.com/office/drawing/2014/main" id="{8730F2ED-9285-EB7C-BE36-0D22D3004A7C}"/>
              </a:ext>
            </a:extLst>
          </p:cNvPr>
          <p:cNvSpPr/>
          <p:nvPr/>
        </p:nvSpPr>
        <p:spPr>
          <a:xfrm>
            <a:off x="8107224" y="1484313"/>
            <a:ext cx="3475176" cy="4687887"/>
          </a:xfrm>
          <a:prstGeom prst="rect">
            <a:avLst/>
          </a:prstGeom>
          <a:solidFill>
            <a:schemeClr val="bg1"/>
          </a:solidFill>
          <a:ln>
            <a:noFill/>
          </a:ln>
          <a:effectLst>
            <a:outerShdw blurRad="1270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8" name="Rectangle 7">
            <a:extLst>
              <a:ext uri="{FF2B5EF4-FFF2-40B4-BE49-F238E27FC236}">
                <a16:creationId xmlns:a16="http://schemas.microsoft.com/office/drawing/2014/main" id="{B6EECE84-E552-05F8-6612-CDAAB366B5E6}"/>
              </a:ext>
            </a:extLst>
          </p:cNvPr>
          <p:cNvSpPr/>
          <p:nvPr/>
        </p:nvSpPr>
        <p:spPr>
          <a:xfrm>
            <a:off x="609600" y="1484314"/>
            <a:ext cx="3475176" cy="1084015"/>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9" name="Rectangle 8">
            <a:extLst>
              <a:ext uri="{FF2B5EF4-FFF2-40B4-BE49-F238E27FC236}">
                <a16:creationId xmlns:a16="http://schemas.microsoft.com/office/drawing/2014/main" id="{C1C5C9EB-72E3-4F05-8E16-6C3E857909DF}"/>
              </a:ext>
            </a:extLst>
          </p:cNvPr>
          <p:cNvSpPr/>
          <p:nvPr/>
        </p:nvSpPr>
        <p:spPr>
          <a:xfrm>
            <a:off x="4358411" y="1484314"/>
            <a:ext cx="3475176" cy="1084015"/>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10" name="Rectangle 9">
            <a:extLst>
              <a:ext uri="{FF2B5EF4-FFF2-40B4-BE49-F238E27FC236}">
                <a16:creationId xmlns:a16="http://schemas.microsoft.com/office/drawing/2014/main" id="{D63A4954-DECA-0FDC-3E62-99C4AC22F445}"/>
              </a:ext>
            </a:extLst>
          </p:cNvPr>
          <p:cNvSpPr/>
          <p:nvPr/>
        </p:nvSpPr>
        <p:spPr>
          <a:xfrm>
            <a:off x="8107224" y="1484314"/>
            <a:ext cx="3475176" cy="1084015"/>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12" name="Rectangle 11">
            <a:extLst>
              <a:ext uri="{FF2B5EF4-FFF2-40B4-BE49-F238E27FC236}">
                <a16:creationId xmlns:a16="http://schemas.microsoft.com/office/drawing/2014/main" id="{1364FD80-3020-8CCA-1191-A936BBD18681}"/>
              </a:ext>
            </a:extLst>
          </p:cNvPr>
          <p:cNvSpPr/>
          <p:nvPr/>
        </p:nvSpPr>
        <p:spPr>
          <a:xfrm>
            <a:off x="791819" y="2721688"/>
            <a:ext cx="3110738" cy="3693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r>
              <a:rPr lang="en-US" sz="1200" dirty="0">
                <a:solidFill>
                  <a:schemeClr val="accent3"/>
                </a:solidFill>
                <a:latin typeface="Avenir Next LT Pro" panose="020B0504020202020204" pitchFamily="34" charset="0"/>
                <a:ea typeface="Open Sans" panose="020B0606030504020204" pitchFamily="34" charset="0"/>
                <a:cs typeface="Open Sans" panose="020B0606030504020204" pitchFamily="34" charset="0"/>
              </a:rPr>
              <a:t>Optimizing the revenue model to maximize margin expansion and enterprise value</a:t>
            </a:r>
          </a:p>
        </p:txBody>
      </p:sp>
      <p:sp>
        <p:nvSpPr>
          <p:cNvPr id="13" name="Rectangle 12">
            <a:extLst>
              <a:ext uri="{FF2B5EF4-FFF2-40B4-BE49-F238E27FC236}">
                <a16:creationId xmlns:a16="http://schemas.microsoft.com/office/drawing/2014/main" id="{B7449CA5-25E7-D8B1-9D33-C0BC7C7D5941}"/>
              </a:ext>
            </a:extLst>
          </p:cNvPr>
          <p:cNvSpPr/>
          <p:nvPr/>
        </p:nvSpPr>
        <p:spPr>
          <a:xfrm>
            <a:off x="4540630" y="2721688"/>
            <a:ext cx="3110738" cy="3693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r>
              <a:rPr lang="en-US" sz="1200" dirty="0">
                <a:solidFill>
                  <a:schemeClr val="accent3"/>
                </a:solidFill>
                <a:latin typeface="Avenir Next LT Pro" panose="020B0504020202020204" pitchFamily="34" charset="0"/>
                <a:ea typeface="Open Sans" panose="020B0606030504020204" pitchFamily="34" charset="0"/>
                <a:cs typeface="Open Sans" panose="020B0606030504020204" pitchFamily="34" charset="0"/>
              </a:rPr>
              <a:t>Optimizing GTM resource allocation to drive more efficient and effective revenue growth</a:t>
            </a:r>
          </a:p>
        </p:txBody>
      </p:sp>
      <p:sp>
        <p:nvSpPr>
          <p:cNvPr id="14" name="Rectangle 13">
            <a:extLst>
              <a:ext uri="{FF2B5EF4-FFF2-40B4-BE49-F238E27FC236}">
                <a16:creationId xmlns:a16="http://schemas.microsoft.com/office/drawing/2014/main" id="{5DC65120-051A-F510-A16B-B2784047ED35}"/>
              </a:ext>
            </a:extLst>
          </p:cNvPr>
          <p:cNvSpPr/>
          <p:nvPr/>
        </p:nvSpPr>
        <p:spPr>
          <a:xfrm>
            <a:off x="8289443" y="2721688"/>
            <a:ext cx="3110738" cy="738664"/>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r>
              <a:rPr lang="en-US" sz="1200" dirty="0">
                <a:solidFill>
                  <a:schemeClr val="accent3"/>
                </a:solidFill>
                <a:latin typeface="Avenir Next LT Pro" panose="020B0504020202020204" pitchFamily="34" charset="0"/>
                <a:ea typeface="Open Sans" panose="020B0606030504020204" pitchFamily="34" charset="0"/>
                <a:cs typeface="Open Sans" panose="020B0606030504020204" pitchFamily="34" charset="0"/>
              </a:rPr>
              <a:t>Create a client experience that aligns commercial functions and allows for the continued monetization of the customer base</a:t>
            </a:r>
          </a:p>
        </p:txBody>
      </p:sp>
      <p:sp>
        <p:nvSpPr>
          <p:cNvPr id="15" name="Rectangle 14">
            <a:extLst>
              <a:ext uri="{FF2B5EF4-FFF2-40B4-BE49-F238E27FC236}">
                <a16:creationId xmlns:a16="http://schemas.microsoft.com/office/drawing/2014/main" id="{93ED0499-365D-6FC0-D523-E24AA2F79EE9}"/>
              </a:ext>
            </a:extLst>
          </p:cNvPr>
          <p:cNvSpPr/>
          <p:nvPr/>
        </p:nvSpPr>
        <p:spPr>
          <a:xfrm>
            <a:off x="791819" y="3239094"/>
            <a:ext cx="3110738" cy="2303195"/>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pPr marL="180000" indent="-180000">
              <a:spcAft>
                <a:spcPts val="200"/>
              </a:spcAft>
              <a:buClr>
                <a:schemeClr val="tx1"/>
              </a:buClr>
              <a:buFont typeface="Arial" panose="020B0604020202020204" pitchFamily="34" charset="0"/>
              <a:buChar char="•"/>
            </a:pPr>
            <a:r>
              <a:rPr lang="en-US" sz="1100" dirty="0">
                <a:solidFill>
                  <a:schemeClr val="tx1"/>
                </a:solidFill>
                <a:latin typeface="Avenir Next LT Pro" panose="020B0504020202020204" pitchFamily="34" charset="0"/>
                <a:cs typeface="Gotham Book" pitchFamily="2" charset="0"/>
              </a:rPr>
              <a:t>What is the current revenue model of the organization, and what do you need to change (e.g., more recurring) to drive enterprise value?</a:t>
            </a:r>
          </a:p>
          <a:p>
            <a:pPr marL="180000" indent="-180000">
              <a:spcAft>
                <a:spcPts val="200"/>
              </a:spcAft>
              <a:buClr>
                <a:schemeClr val="tx1"/>
              </a:buClr>
              <a:buFont typeface="Arial" panose="020B0604020202020204" pitchFamily="34" charset="0"/>
              <a:buChar char="•"/>
            </a:pPr>
            <a:r>
              <a:rPr lang="en-US" sz="1100" dirty="0">
                <a:solidFill>
                  <a:schemeClr val="tx1"/>
                </a:solidFill>
                <a:latin typeface="Avenir Next LT Pro" panose="020B0504020202020204" pitchFamily="34" charset="0"/>
                <a:cs typeface="Gotham Book" pitchFamily="2" charset="0"/>
              </a:rPr>
              <a:t>How can the revenue mix be optimized via different growth channels, markets, and segments?</a:t>
            </a:r>
          </a:p>
          <a:p>
            <a:pPr marL="180000" indent="-180000">
              <a:spcAft>
                <a:spcPts val="200"/>
              </a:spcAft>
              <a:buClr>
                <a:schemeClr val="tx1"/>
              </a:buClr>
              <a:buFont typeface="Arial" panose="020B0604020202020204" pitchFamily="34" charset="0"/>
              <a:buChar char="•"/>
            </a:pPr>
            <a:r>
              <a:rPr lang="en-US" sz="1100" dirty="0">
                <a:solidFill>
                  <a:schemeClr val="tx1"/>
                </a:solidFill>
                <a:latin typeface="Avenir Next LT Pro" panose="020B0504020202020204" pitchFamily="34" charset="0"/>
                <a:cs typeface="Gotham Book" pitchFamily="2" charset="0"/>
              </a:rPr>
              <a:t>What can be done to drive product margin expansion (e.g., pricing, discounting, cost of goods sold, etc.)?</a:t>
            </a:r>
          </a:p>
          <a:p>
            <a:pPr marL="180000" indent="-180000">
              <a:spcAft>
                <a:spcPts val="200"/>
              </a:spcAft>
              <a:buClr>
                <a:schemeClr val="tx1"/>
              </a:buClr>
              <a:buFont typeface="Arial" panose="020B0604020202020204" pitchFamily="34" charset="0"/>
              <a:buChar char="•"/>
            </a:pPr>
            <a:r>
              <a:rPr lang="en-US" sz="1100" dirty="0">
                <a:solidFill>
                  <a:schemeClr val="tx1"/>
                </a:solidFill>
                <a:latin typeface="Avenir Next LT Pro" panose="020B0504020202020204" pitchFamily="34" charset="0"/>
                <a:cs typeface="Gotham Book" pitchFamily="2" charset="0"/>
              </a:rPr>
              <a:t>What are the most profitable selling channels, and how can you optimize the mix?</a:t>
            </a:r>
          </a:p>
          <a:p>
            <a:pPr marL="180000" indent="-180000">
              <a:spcAft>
                <a:spcPts val="200"/>
              </a:spcAft>
              <a:buClr>
                <a:schemeClr val="tx1"/>
              </a:buClr>
              <a:buFont typeface="Arial" panose="020B0604020202020204" pitchFamily="34" charset="0"/>
              <a:buChar char="•"/>
            </a:pPr>
            <a:endParaRPr lang="en-US" sz="1100" dirty="0">
              <a:solidFill>
                <a:schemeClr val="tx1"/>
              </a:solidFill>
              <a:latin typeface="Avenir Next LT Pro" panose="020B0504020202020204" pitchFamily="34" charset="0"/>
              <a:cs typeface="Gotham Book" pitchFamily="2" charset="0"/>
            </a:endParaRPr>
          </a:p>
        </p:txBody>
      </p:sp>
      <p:sp>
        <p:nvSpPr>
          <p:cNvPr id="16" name="Rectangle 15">
            <a:extLst>
              <a:ext uri="{FF2B5EF4-FFF2-40B4-BE49-F238E27FC236}">
                <a16:creationId xmlns:a16="http://schemas.microsoft.com/office/drawing/2014/main" id="{E8740DB4-481E-E0D6-C483-0EC749430E9F}"/>
              </a:ext>
            </a:extLst>
          </p:cNvPr>
          <p:cNvSpPr/>
          <p:nvPr/>
        </p:nvSpPr>
        <p:spPr>
          <a:xfrm>
            <a:off x="4540630" y="3239094"/>
            <a:ext cx="3110738" cy="247247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pPr marL="180000" indent="-180000">
              <a:spcAft>
                <a:spcPts val="200"/>
              </a:spcAft>
              <a:buClr>
                <a:schemeClr val="tx1"/>
              </a:buClr>
              <a:buFont typeface="Arial" panose="020B0604020202020204" pitchFamily="34" charset="0"/>
              <a:buChar char="•"/>
            </a:pPr>
            <a:r>
              <a:rPr lang="en-US" sz="1100" dirty="0">
                <a:solidFill>
                  <a:schemeClr val="tx1"/>
                </a:solidFill>
                <a:latin typeface="Avenir Next LT Pro" panose="020B0504020202020204" pitchFamily="34" charset="0"/>
                <a:cs typeface="Gotham Book" pitchFamily="2" charset="0"/>
              </a:rPr>
              <a:t>What are the individual functional strategies, and how do they align with the optimal GTM strategy?</a:t>
            </a:r>
          </a:p>
          <a:p>
            <a:pPr marL="180000" indent="-180000">
              <a:spcAft>
                <a:spcPts val="200"/>
              </a:spcAft>
              <a:buClr>
                <a:schemeClr val="tx1"/>
              </a:buClr>
              <a:buFont typeface="Arial" panose="020B0604020202020204" pitchFamily="34" charset="0"/>
              <a:buChar char="•"/>
            </a:pPr>
            <a:r>
              <a:rPr lang="en-US" sz="1100" dirty="0">
                <a:solidFill>
                  <a:schemeClr val="tx1"/>
                </a:solidFill>
                <a:latin typeface="Avenir Next LT Pro" panose="020B0504020202020204" pitchFamily="34" charset="0"/>
                <a:cs typeface="Gotham Book" pitchFamily="2" charset="0"/>
              </a:rPr>
              <a:t>Are the functional strategies aligned to drive the growth thesis?</a:t>
            </a:r>
          </a:p>
          <a:p>
            <a:pPr marL="180000" indent="-180000">
              <a:spcAft>
                <a:spcPts val="200"/>
              </a:spcAft>
              <a:buClr>
                <a:schemeClr val="tx1"/>
              </a:buClr>
              <a:buFont typeface="Arial" panose="020B0604020202020204" pitchFamily="34" charset="0"/>
              <a:buChar char="•"/>
            </a:pPr>
            <a:r>
              <a:rPr lang="en-US" sz="1100" dirty="0">
                <a:solidFill>
                  <a:schemeClr val="tx1"/>
                </a:solidFill>
                <a:latin typeface="Avenir Next LT Pro" panose="020B0504020202020204" pitchFamily="34" charset="0"/>
                <a:cs typeface="Gotham Book" pitchFamily="2" charset="0"/>
              </a:rPr>
              <a:t>What is the optimal allocation of GTM resources (e.g., people, money, and time) to generate the greatest demand?</a:t>
            </a:r>
          </a:p>
          <a:p>
            <a:pPr marL="180000" indent="-180000">
              <a:spcAft>
                <a:spcPts val="200"/>
              </a:spcAft>
              <a:buClr>
                <a:schemeClr val="tx1"/>
              </a:buClr>
              <a:buFont typeface="Arial" panose="020B0604020202020204" pitchFamily="34" charset="0"/>
              <a:buChar char="•"/>
            </a:pPr>
            <a:r>
              <a:rPr lang="en-US" sz="1100" dirty="0">
                <a:solidFill>
                  <a:schemeClr val="tx1"/>
                </a:solidFill>
                <a:latin typeface="Avenir Next LT Pro" panose="020B0504020202020204" pitchFamily="34" charset="0"/>
                <a:cs typeface="Gotham Book" pitchFamily="2" charset="0"/>
              </a:rPr>
              <a:t>What opportunities exist to further improve the commercial engine to drive greater enterprise value?</a:t>
            </a:r>
          </a:p>
          <a:p>
            <a:pPr marL="180000" indent="-180000">
              <a:spcAft>
                <a:spcPts val="200"/>
              </a:spcAft>
              <a:buClr>
                <a:schemeClr val="tx1"/>
              </a:buClr>
              <a:buFont typeface="Arial" panose="020B0604020202020204" pitchFamily="34" charset="0"/>
              <a:buChar char="•"/>
            </a:pPr>
            <a:r>
              <a:rPr lang="en-US" sz="1100" dirty="0">
                <a:solidFill>
                  <a:schemeClr val="tx1"/>
                </a:solidFill>
                <a:latin typeface="Avenir Next LT Pro" panose="020B0504020202020204" pitchFamily="34" charset="0"/>
                <a:cs typeface="Gotham Book" pitchFamily="2" charset="0"/>
              </a:rPr>
              <a:t>What routes-to-market will generate the greatest improvement on sales rep productivity?</a:t>
            </a:r>
          </a:p>
        </p:txBody>
      </p:sp>
      <p:sp>
        <p:nvSpPr>
          <p:cNvPr id="17" name="Rectangle 16">
            <a:extLst>
              <a:ext uri="{FF2B5EF4-FFF2-40B4-BE49-F238E27FC236}">
                <a16:creationId xmlns:a16="http://schemas.microsoft.com/office/drawing/2014/main" id="{6ABDBF21-1F8C-1D0F-0CA1-52A4E9F89EBE}"/>
              </a:ext>
            </a:extLst>
          </p:cNvPr>
          <p:cNvSpPr/>
          <p:nvPr/>
        </p:nvSpPr>
        <p:spPr>
          <a:xfrm>
            <a:off x="8289443" y="3572921"/>
            <a:ext cx="3110738" cy="2303195"/>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pPr marL="180000" indent="-180000">
              <a:spcAft>
                <a:spcPts val="200"/>
              </a:spcAft>
              <a:buClr>
                <a:schemeClr val="tx1"/>
              </a:buClr>
              <a:buFont typeface="Arial" panose="020B0604020202020204" pitchFamily="34" charset="0"/>
              <a:buChar char="•"/>
            </a:pPr>
            <a:r>
              <a:rPr lang="en-US" sz="1100" dirty="0">
                <a:solidFill>
                  <a:schemeClr val="tx1"/>
                </a:solidFill>
                <a:latin typeface="Avenir Next LT Pro" panose="020B0504020202020204" pitchFamily="34" charset="0"/>
                <a:cs typeface="Gotham Book" pitchFamily="2" charset="0"/>
              </a:rPr>
              <a:t>Has the client journey been documented?</a:t>
            </a:r>
          </a:p>
          <a:p>
            <a:pPr marL="180000" indent="-180000">
              <a:spcAft>
                <a:spcPts val="200"/>
              </a:spcAft>
              <a:buClr>
                <a:schemeClr val="tx1"/>
              </a:buClr>
              <a:buFont typeface="Arial" panose="020B0604020202020204" pitchFamily="34" charset="0"/>
              <a:buChar char="•"/>
            </a:pPr>
            <a:r>
              <a:rPr lang="en-US" sz="1100" dirty="0">
                <a:solidFill>
                  <a:schemeClr val="tx1"/>
                </a:solidFill>
                <a:latin typeface="Avenir Next LT Pro" panose="020B0504020202020204" pitchFamily="34" charset="0"/>
                <a:cs typeface="Gotham Book" pitchFamily="2" charset="0"/>
              </a:rPr>
              <a:t>Who are the functional owners of all stages and/or milestones across the client journey?</a:t>
            </a:r>
          </a:p>
          <a:p>
            <a:pPr marL="180000" indent="-180000">
              <a:spcAft>
                <a:spcPts val="200"/>
              </a:spcAft>
              <a:buClr>
                <a:schemeClr val="tx1"/>
              </a:buClr>
              <a:buFont typeface="Arial" panose="020B0604020202020204" pitchFamily="34" charset="0"/>
              <a:buChar char="•"/>
            </a:pPr>
            <a:r>
              <a:rPr lang="en-US" sz="1100" dirty="0">
                <a:solidFill>
                  <a:schemeClr val="tx1"/>
                </a:solidFill>
                <a:latin typeface="Avenir Next LT Pro" panose="020B0504020202020204" pitchFamily="34" charset="0"/>
                <a:cs typeface="Gotham Book" pitchFamily="2" charset="0"/>
              </a:rPr>
              <a:t>How well aligned are all the functional activities/touchpoints across the client journey?</a:t>
            </a:r>
          </a:p>
          <a:p>
            <a:pPr marL="180000" indent="-180000">
              <a:spcAft>
                <a:spcPts val="200"/>
              </a:spcAft>
              <a:buClr>
                <a:schemeClr val="tx1"/>
              </a:buClr>
              <a:buFont typeface="Arial" panose="020B0604020202020204" pitchFamily="34" charset="0"/>
              <a:buChar char="•"/>
            </a:pPr>
            <a:r>
              <a:rPr lang="en-US" sz="1100" dirty="0">
                <a:solidFill>
                  <a:schemeClr val="tx1"/>
                </a:solidFill>
                <a:latin typeface="Avenir Next LT Pro" panose="020B0504020202020204" pitchFamily="34" charset="0"/>
                <a:cs typeface="Gotham Book" pitchFamily="2" charset="0"/>
              </a:rPr>
              <a:t>What are the optimal marketing, sales, and customer success processes that drive increased new logo acquisition and penetration of the existing customer base?</a:t>
            </a:r>
          </a:p>
          <a:p>
            <a:pPr marL="180000" indent="-180000">
              <a:spcAft>
                <a:spcPts val="200"/>
              </a:spcAft>
              <a:buClr>
                <a:schemeClr val="tx1"/>
              </a:buClr>
              <a:buFont typeface="Arial" panose="020B0604020202020204" pitchFamily="34" charset="0"/>
              <a:buChar char="•"/>
            </a:pPr>
            <a:r>
              <a:rPr lang="en-US" sz="1100" dirty="0">
                <a:solidFill>
                  <a:schemeClr val="tx1"/>
                </a:solidFill>
                <a:latin typeface="Avenir Next LT Pro" panose="020B0504020202020204" pitchFamily="34" charset="0"/>
                <a:cs typeface="Gotham Book" pitchFamily="2" charset="0"/>
              </a:rPr>
              <a:t>Do you have a process to measure customer engagement and satisfaction across client journey milestones?</a:t>
            </a:r>
          </a:p>
        </p:txBody>
      </p:sp>
      <p:sp>
        <p:nvSpPr>
          <p:cNvPr id="18" name="Rectangle 17">
            <a:extLst>
              <a:ext uri="{FF2B5EF4-FFF2-40B4-BE49-F238E27FC236}">
                <a16:creationId xmlns:a16="http://schemas.microsoft.com/office/drawing/2014/main" id="{B486592B-08FE-FF50-5622-2A1B71DD37F6}"/>
              </a:ext>
            </a:extLst>
          </p:cNvPr>
          <p:cNvSpPr/>
          <p:nvPr/>
        </p:nvSpPr>
        <p:spPr>
          <a:xfrm>
            <a:off x="791819" y="1484314"/>
            <a:ext cx="624114" cy="6241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19" name="Rectangle 18">
            <a:extLst>
              <a:ext uri="{FF2B5EF4-FFF2-40B4-BE49-F238E27FC236}">
                <a16:creationId xmlns:a16="http://schemas.microsoft.com/office/drawing/2014/main" id="{8BB06B4A-1B3A-9586-7271-61EDD553771E}"/>
              </a:ext>
            </a:extLst>
          </p:cNvPr>
          <p:cNvSpPr/>
          <p:nvPr/>
        </p:nvSpPr>
        <p:spPr>
          <a:xfrm>
            <a:off x="4540630" y="1484314"/>
            <a:ext cx="624114" cy="6241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20" name="Rectangle 19">
            <a:extLst>
              <a:ext uri="{FF2B5EF4-FFF2-40B4-BE49-F238E27FC236}">
                <a16:creationId xmlns:a16="http://schemas.microsoft.com/office/drawing/2014/main" id="{AB762F95-AC50-4B49-F84F-7AB916CE2A46}"/>
              </a:ext>
            </a:extLst>
          </p:cNvPr>
          <p:cNvSpPr/>
          <p:nvPr/>
        </p:nvSpPr>
        <p:spPr>
          <a:xfrm>
            <a:off x="8289443" y="1484314"/>
            <a:ext cx="624114" cy="6241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21" name="Rectangle 20">
            <a:extLst>
              <a:ext uri="{FF2B5EF4-FFF2-40B4-BE49-F238E27FC236}">
                <a16:creationId xmlns:a16="http://schemas.microsoft.com/office/drawing/2014/main" id="{6200BBE5-D5B5-FAD0-C127-A516DAB7A2FC}"/>
              </a:ext>
            </a:extLst>
          </p:cNvPr>
          <p:cNvSpPr/>
          <p:nvPr/>
        </p:nvSpPr>
        <p:spPr>
          <a:xfrm>
            <a:off x="1689570" y="1749322"/>
            <a:ext cx="2212987" cy="55399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bg1"/>
                </a:solidFill>
                <a:latin typeface="Avenir Next LT Pro" panose="020B0504020202020204" pitchFamily="34" charset="0"/>
                <a:cs typeface="Gotham Book" pitchFamily="2" charset="0"/>
              </a:rPr>
              <a:t>Revenue </a:t>
            </a:r>
          </a:p>
          <a:p>
            <a:r>
              <a:rPr lang="en-US" b="1" dirty="0">
                <a:solidFill>
                  <a:schemeClr val="bg1"/>
                </a:solidFill>
                <a:latin typeface="Avenir Next LT Pro" panose="020B0504020202020204" pitchFamily="34" charset="0"/>
                <a:cs typeface="Gotham Book" pitchFamily="2" charset="0"/>
              </a:rPr>
              <a:t>Model</a:t>
            </a:r>
            <a:endParaRPr lang="en-ID" dirty="0">
              <a:latin typeface="Avenir Next LT Pro" panose="020B0504020202020204" pitchFamily="34" charset="0"/>
            </a:endParaRPr>
          </a:p>
        </p:txBody>
      </p:sp>
      <p:sp>
        <p:nvSpPr>
          <p:cNvPr id="22" name="Rectangle 21">
            <a:extLst>
              <a:ext uri="{FF2B5EF4-FFF2-40B4-BE49-F238E27FC236}">
                <a16:creationId xmlns:a16="http://schemas.microsoft.com/office/drawing/2014/main" id="{C87485DC-F0CC-67DC-4746-C8868491D3A9}"/>
              </a:ext>
            </a:extLst>
          </p:cNvPr>
          <p:cNvSpPr/>
          <p:nvPr/>
        </p:nvSpPr>
        <p:spPr>
          <a:xfrm>
            <a:off x="5438381" y="1749322"/>
            <a:ext cx="2212987" cy="55399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bg1"/>
                </a:solidFill>
                <a:latin typeface="Avenir Next LT Pro" panose="020B0504020202020204" pitchFamily="34" charset="0"/>
                <a:cs typeface="Gotham Book" pitchFamily="2" charset="0"/>
              </a:rPr>
              <a:t>Go-to-Market </a:t>
            </a:r>
          </a:p>
          <a:p>
            <a:r>
              <a:rPr lang="en-US" b="1" dirty="0">
                <a:solidFill>
                  <a:schemeClr val="bg1"/>
                </a:solidFill>
                <a:latin typeface="Avenir Next LT Pro" panose="020B0504020202020204" pitchFamily="34" charset="0"/>
                <a:cs typeface="Gotham Book" pitchFamily="2" charset="0"/>
              </a:rPr>
              <a:t>Model</a:t>
            </a:r>
            <a:endParaRPr lang="en-ID" dirty="0">
              <a:latin typeface="Avenir Next LT Pro" panose="020B0504020202020204" pitchFamily="34" charset="0"/>
            </a:endParaRPr>
          </a:p>
        </p:txBody>
      </p:sp>
      <p:sp>
        <p:nvSpPr>
          <p:cNvPr id="23" name="Rectangle 22">
            <a:extLst>
              <a:ext uri="{FF2B5EF4-FFF2-40B4-BE49-F238E27FC236}">
                <a16:creationId xmlns:a16="http://schemas.microsoft.com/office/drawing/2014/main" id="{C5825FA6-314C-C026-839C-B362D244B1BE}"/>
              </a:ext>
            </a:extLst>
          </p:cNvPr>
          <p:cNvSpPr/>
          <p:nvPr/>
        </p:nvSpPr>
        <p:spPr>
          <a:xfrm>
            <a:off x="9187194" y="1749322"/>
            <a:ext cx="2212987" cy="55399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b="1" dirty="0">
                <a:solidFill>
                  <a:schemeClr val="bg1"/>
                </a:solidFill>
                <a:latin typeface="Avenir Next LT Pro" panose="020B0504020202020204" pitchFamily="34" charset="0"/>
                <a:cs typeface="Gotham Book" pitchFamily="2" charset="0"/>
              </a:rPr>
              <a:t>Client </a:t>
            </a:r>
          </a:p>
          <a:p>
            <a:r>
              <a:rPr lang="en-US" b="1" dirty="0">
                <a:solidFill>
                  <a:schemeClr val="bg1"/>
                </a:solidFill>
                <a:latin typeface="Avenir Next LT Pro" panose="020B0504020202020204" pitchFamily="34" charset="0"/>
                <a:cs typeface="Gotham Book" pitchFamily="2" charset="0"/>
              </a:rPr>
              <a:t>Experience</a:t>
            </a:r>
            <a:endParaRPr lang="en-ID" dirty="0">
              <a:latin typeface="Avenir Next LT Pro" panose="020B0504020202020204" pitchFamily="34" charset="0"/>
            </a:endParaRPr>
          </a:p>
        </p:txBody>
      </p:sp>
      <p:grpSp>
        <p:nvGrpSpPr>
          <p:cNvPr id="24" name="Group 23">
            <a:extLst>
              <a:ext uri="{FF2B5EF4-FFF2-40B4-BE49-F238E27FC236}">
                <a16:creationId xmlns:a16="http://schemas.microsoft.com/office/drawing/2014/main" id="{041B8785-45EF-6188-4C4A-63B915C8FDB9}"/>
              </a:ext>
            </a:extLst>
          </p:cNvPr>
          <p:cNvGrpSpPr/>
          <p:nvPr/>
        </p:nvGrpSpPr>
        <p:grpSpPr>
          <a:xfrm>
            <a:off x="930839" y="1674927"/>
            <a:ext cx="346075" cy="242888"/>
            <a:chOff x="4119563" y="3311526"/>
            <a:chExt cx="346075" cy="242888"/>
          </a:xfrm>
        </p:grpSpPr>
        <p:sp>
          <p:nvSpPr>
            <p:cNvPr id="25" name="Rectangle 72">
              <a:extLst>
                <a:ext uri="{FF2B5EF4-FFF2-40B4-BE49-F238E27FC236}">
                  <a16:creationId xmlns:a16="http://schemas.microsoft.com/office/drawing/2014/main" id="{73BDD6DA-15D8-58DD-FCD0-BBC8DB466478}"/>
                </a:ext>
              </a:extLst>
            </p:cNvPr>
            <p:cNvSpPr>
              <a:spLocks noChangeArrowheads="1"/>
            </p:cNvSpPr>
            <p:nvPr/>
          </p:nvSpPr>
          <p:spPr bwMode="auto">
            <a:xfrm>
              <a:off x="4119563" y="3311526"/>
              <a:ext cx="285750" cy="182563"/>
            </a:xfrm>
            <a:prstGeom prst="rect">
              <a:avLst/>
            </a:pr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26" name="Freeform 73">
              <a:extLst>
                <a:ext uri="{FF2B5EF4-FFF2-40B4-BE49-F238E27FC236}">
                  <a16:creationId xmlns:a16="http://schemas.microsoft.com/office/drawing/2014/main" id="{5D12591F-6ECD-DB3F-E1D4-D83CC2B538EB}"/>
                </a:ext>
              </a:extLst>
            </p:cNvPr>
            <p:cNvSpPr>
              <a:spLocks/>
            </p:cNvSpPr>
            <p:nvPr/>
          </p:nvSpPr>
          <p:spPr bwMode="auto">
            <a:xfrm>
              <a:off x="4149726" y="3341689"/>
              <a:ext cx="285750" cy="182563"/>
            </a:xfrm>
            <a:custGeom>
              <a:avLst/>
              <a:gdLst>
                <a:gd name="T0" fmla="*/ 180 w 180"/>
                <a:gd name="T1" fmla="*/ 0 h 115"/>
                <a:gd name="T2" fmla="*/ 180 w 180"/>
                <a:gd name="T3" fmla="*/ 115 h 115"/>
                <a:gd name="T4" fmla="*/ 0 w 180"/>
                <a:gd name="T5" fmla="*/ 115 h 115"/>
              </a:gdLst>
              <a:ahLst/>
              <a:cxnLst>
                <a:cxn ang="0">
                  <a:pos x="T0" y="T1"/>
                </a:cxn>
                <a:cxn ang="0">
                  <a:pos x="T2" y="T3"/>
                </a:cxn>
                <a:cxn ang="0">
                  <a:pos x="T4" y="T5"/>
                </a:cxn>
              </a:cxnLst>
              <a:rect l="0" t="0" r="r" b="b"/>
              <a:pathLst>
                <a:path w="180" h="115">
                  <a:moveTo>
                    <a:pt x="180" y="0"/>
                  </a:moveTo>
                  <a:lnTo>
                    <a:pt x="180" y="115"/>
                  </a:lnTo>
                  <a:lnTo>
                    <a:pt x="0" y="115"/>
                  </a:ln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27" name="Freeform 74">
              <a:extLst>
                <a:ext uri="{FF2B5EF4-FFF2-40B4-BE49-F238E27FC236}">
                  <a16:creationId xmlns:a16="http://schemas.microsoft.com/office/drawing/2014/main" id="{74CB7D69-8546-7420-38A0-E418D87B7E13}"/>
                </a:ext>
              </a:extLst>
            </p:cNvPr>
            <p:cNvSpPr>
              <a:spLocks/>
            </p:cNvSpPr>
            <p:nvPr/>
          </p:nvSpPr>
          <p:spPr bwMode="auto">
            <a:xfrm>
              <a:off x="4179888" y="3371851"/>
              <a:ext cx="285750" cy="182563"/>
            </a:xfrm>
            <a:custGeom>
              <a:avLst/>
              <a:gdLst>
                <a:gd name="T0" fmla="*/ 180 w 180"/>
                <a:gd name="T1" fmla="*/ 0 h 115"/>
                <a:gd name="T2" fmla="*/ 180 w 180"/>
                <a:gd name="T3" fmla="*/ 115 h 115"/>
                <a:gd name="T4" fmla="*/ 0 w 180"/>
                <a:gd name="T5" fmla="*/ 115 h 115"/>
              </a:gdLst>
              <a:ahLst/>
              <a:cxnLst>
                <a:cxn ang="0">
                  <a:pos x="T0" y="T1"/>
                </a:cxn>
                <a:cxn ang="0">
                  <a:pos x="T2" y="T3"/>
                </a:cxn>
                <a:cxn ang="0">
                  <a:pos x="T4" y="T5"/>
                </a:cxn>
              </a:cxnLst>
              <a:rect l="0" t="0" r="r" b="b"/>
              <a:pathLst>
                <a:path w="180" h="115">
                  <a:moveTo>
                    <a:pt x="180" y="0"/>
                  </a:moveTo>
                  <a:lnTo>
                    <a:pt x="180" y="115"/>
                  </a:lnTo>
                  <a:lnTo>
                    <a:pt x="0" y="115"/>
                  </a:ln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28" name="Oval 75">
              <a:extLst>
                <a:ext uri="{FF2B5EF4-FFF2-40B4-BE49-F238E27FC236}">
                  <a16:creationId xmlns:a16="http://schemas.microsoft.com/office/drawing/2014/main" id="{E381861D-A212-6740-663B-8EE81F393EDD}"/>
                </a:ext>
              </a:extLst>
            </p:cNvPr>
            <p:cNvSpPr>
              <a:spLocks noChangeArrowheads="1"/>
            </p:cNvSpPr>
            <p:nvPr/>
          </p:nvSpPr>
          <p:spPr bwMode="auto">
            <a:xfrm>
              <a:off x="4217988" y="3357564"/>
              <a:ext cx="90488" cy="90488"/>
            </a:xfrm>
            <a:prstGeom prst="ellipse">
              <a:avLst/>
            </a:pr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29" name="Line 76">
              <a:extLst>
                <a:ext uri="{FF2B5EF4-FFF2-40B4-BE49-F238E27FC236}">
                  <a16:creationId xmlns:a16="http://schemas.microsoft.com/office/drawing/2014/main" id="{8DD34608-6AF2-D8DA-E32A-3A4C48C54E7B}"/>
                </a:ext>
              </a:extLst>
            </p:cNvPr>
            <p:cNvSpPr>
              <a:spLocks noChangeShapeType="1"/>
            </p:cNvSpPr>
            <p:nvPr/>
          </p:nvSpPr>
          <p:spPr bwMode="auto">
            <a:xfrm>
              <a:off x="4149726" y="3463926"/>
              <a:ext cx="30163" cy="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30" name="Line 77">
              <a:extLst>
                <a:ext uri="{FF2B5EF4-FFF2-40B4-BE49-F238E27FC236}">
                  <a16:creationId xmlns:a16="http://schemas.microsoft.com/office/drawing/2014/main" id="{B7EF5ED0-503F-BF78-EA64-D0C86E92F3B6}"/>
                </a:ext>
              </a:extLst>
            </p:cNvPr>
            <p:cNvSpPr>
              <a:spLocks noChangeShapeType="1"/>
            </p:cNvSpPr>
            <p:nvPr/>
          </p:nvSpPr>
          <p:spPr bwMode="auto">
            <a:xfrm>
              <a:off x="4344988" y="3341689"/>
              <a:ext cx="30163" cy="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grpSp>
      <p:grpSp>
        <p:nvGrpSpPr>
          <p:cNvPr id="31" name="Group 30">
            <a:extLst>
              <a:ext uri="{FF2B5EF4-FFF2-40B4-BE49-F238E27FC236}">
                <a16:creationId xmlns:a16="http://schemas.microsoft.com/office/drawing/2014/main" id="{8D91EE3D-F807-F8D4-EA65-D14702E936FD}"/>
              </a:ext>
            </a:extLst>
          </p:cNvPr>
          <p:cNvGrpSpPr/>
          <p:nvPr/>
        </p:nvGrpSpPr>
        <p:grpSpPr>
          <a:xfrm>
            <a:off x="4680443" y="1638415"/>
            <a:ext cx="344488" cy="315913"/>
            <a:chOff x="7005638" y="2909888"/>
            <a:chExt cx="344488" cy="315913"/>
          </a:xfrm>
        </p:grpSpPr>
        <p:sp>
          <p:nvSpPr>
            <p:cNvPr id="32" name="Oval 302">
              <a:extLst>
                <a:ext uri="{FF2B5EF4-FFF2-40B4-BE49-F238E27FC236}">
                  <a16:creationId xmlns:a16="http://schemas.microsoft.com/office/drawing/2014/main" id="{A4D45111-9632-89AB-8723-05D4CCE92AA4}"/>
                </a:ext>
              </a:extLst>
            </p:cNvPr>
            <p:cNvSpPr>
              <a:spLocks noChangeArrowheads="1"/>
            </p:cNvSpPr>
            <p:nvPr/>
          </p:nvSpPr>
          <p:spPr bwMode="auto">
            <a:xfrm>
              <a:off x="7140575" y="2909888"/>
              <a:ext cx="74613" cy="76200"/>
            </a:xfrm>
            <a:prstGeom prst="ellipse">
              <a:avLst/>
            </a:prstGeom>
            <a:noFill/>
            <a:ln w="63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33" name="Oval 303">
              <a:extLst>
                <a:ext uri="{FF2B5EF4-FFF2-40B4-BE49-F238E27FC236}">
                  <a16:creationId xmlns:a16="http://schemas.microsoft.com/office/drawing/2014/main" id="{BAE3A6EC-50FC-126A-34AF-8BAC4681C965}"/>
                </a:ext>
              </a:extLst>
            </p:cNvPr>
            <p:cNvSpPr>
              <a:spLocks noChangeArrowheads="1"/>
            </p:cNvSpPr>
            <p:nvPr/>
          </p:nvSpPr>
          <p:spPr bwMode="auto">
            <a:xfrm>
              <a:off x="7261225" y="2940051"/>
              <a:ext cx="44450" cy="46038"/>
            </a:xfrm>
            <a:prstGeom prst="ellipse">
              <a:avLst/>
            </a:prstGeom>
            <a:noFill/>
            <a:ln w="63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34" name="Oval 304">
              <a:extLst>
                <a:ext uri="{FF2B5EF4-FFF2-40B4-BE49-F238E27FC236}">
                  <a16:creationId xmlns:a16="http://schemas.microsoft.com/office/drawing/2014/main" id="{A887398B-2173-210A-DB63-8852948E64B2}"/>
                </a:ext>
              </a:extLst>
            </p:cNvPr>
            <p:cNvSpPr>
              <a:spLocks noChangeArrowheads="1"/>
            </p:cNvSpPr>
            <p:nvPr/>
          </p:nvSpPr>
          <p:spPr bwMode="auto">
            <a:xfrm>
              <a:off x="7050088" y="2940051"/>
              <a:ext cx="44450" cy="46038"/>
            </a:xfrm>
            <a:prstGeom prst="ellipse">
              <a:avLst/>
            </a:prstGeom>
            <a:noFill/>
            <a:ln w="63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35" name="Freeform 305">
              <a:extLst>
                <a:ext uri="{FF2B5EF4-FFF2-40B4-BE49-F238E27FC236}">
                  <a16:creationId xmlns:a16="http://schemas.microsoft.com/office/drawing/2014/main" id="{D0E4FBB0-46AB-C6EE-77E2-0A851AE2C163}"/>
                </a:ext>
              </a:extLst>
            </p:cNvPr>
            <p:cNvSpPr>
              <a:spLocks/>
            </p:cNvSpPr>
            <p:nvPr/>
          </p:nvSpPr>
          <p:spPr bwMode="auto">
            <a:xfrm>
              <a:off x="7005638" y="3170238"/>
              <a:ext cx="344488" cy="55563"/>
            </a:xfrm>
            <a:custGeom>
              <a:avLst/>
              <a:gdLst>
                <a:gd name="T0" fmla="*/ 66 w 92"/>
                <a:gd name="T1" fmla="*/ 0 h 15"/>
                <a:gd name="T2" fmla="*/ 92 w 92"/>
                <a:gd name="T3" fmla="*/ 7 h 15"/>
                <a:gd name="T4" fmla="*/ 46 w 92"/>
                <a:gd name="T5" fmla="*/ 15 h 15"/>
                <a:gd name="T6" fmla="*/ 0 w 92"/>
                <a:gd name="T7" fmla="*/ 7 h 15"/>
                <a:gd name="T8" fmla="*/ 26 w 92"/>
                <a:gd name="T9" fmla="*/ 0 h 15"/>
              </a:gdLst>
              <a:ahLst/>
              <a:cxnLst>
                <a:cxn ang="0">
                  <a:pos x="T0" y="T1"/>
                </a:cxn>
                <a:cxn ang="0">
                  <a:pos x="T2" y="T3"/>
                </a:cxn>
                <a:cxn ang="0">
                  <a:pos x="T4" y="T5"/>
                </a:cxn>
                <a:cxn ang="0">
                  <a:pos x="T6" y="T7"/>
                </a:cxn>
                <a:cxn ang="0">
                  <a:pos x="T8" y="T9"/>
                </a:cxn>
              </a:cxnLst>
              <a:rect l="0" t="0" r="r" b="b"/>
              <a:pathLst>
                <a:path w="92" h="15">
                  <a:moveTo>
                    <a:pt x="66" y="0"/>
                  </a:moveTo>
                  <a:cubicBezTo>
                    <a:pt x="81" y="1"/>
                    <a:pt x="92" y="4"/>
                    <a:pt x="92" y="7"/>
                  </a:cubicBezTo>
                  <a:cubicBezTo>
                    <a:pt x="92" y="11"/>
                    <a:pt x="71" y="15"/>
                    <a:pt x="46" y="15"/>
                  </a:cubicBezTo>
                  <a:cubicBezTo>
                    <a:pt x="21" y="15"/>
                    <a:pt x="0" y="11"/>
                    <a:pt x="0" y="7"/>
                  </a:cubicBezTo>
                  <a:cubicBezTo>
                    <a:pt x="0" y="4"/>
                    <a:pt x="11" y="1"/>
                    <a:pt x="26"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36" name="Freeform 306">
              <a:extLst>
                <a:ext uri="{FF2B5EF4-FFF2-40B4-BE49-F238E27FC236}">
                  <a16:creationId xmlns:a16="http://schemas.microsoft.com/office/drawing/2014/main" id="{6F670868-4AEA-E477-C0FC-9AD3843FD7E8}"/>
                </a:ext>
              </a:extLst>
            </p:cNvPr>
            <p:cNvSpPr>
              <a:spLocks/>
            </p:cNvSpPr>
            <p:nvPr/>
          </p:nvSpPr>
          <p:spPr bwMode="auto">
            <a:xfrm>
              <a:off x="7140575" y="3014663"/>
              <a:ext cx="74613" cy="136525"/>
            </a:xfrm>
            <a:custGeom>
              <a:avLst/>
              <a:gdLst>
                <a:gd name="T0" fmla="*/ 20 w 20"/>
                <a:gd name="T1" fmla="*/ 36 h 36"/>
                <a:gd name="T2" fmla="*/ 0 w 20"/>
                <a:gd name="T3" fmla="*/ 36 h 36"/>
                <a:gd name="T4" fmla="*/ 0 w 20"/>
                <a:gd name="T5" fmla="*/ 10 h 36"/>
                <a:gd name="T6" fmla="*/ 10 w 20"/>
                <a:gd name="T7" fmla="*/ 0 h 36"/>
                <a:gd name="T8" fmla="*/ 20 w 20"/>
                <a:gd name="T9" fmla="*/ 10 h 36"/>
                <a:gd name="T10" fmla="*/ 20 w 20"/>
                <a:gd name="T11" fmla="*/ 36 h 36"/>
              </a:gdLst>
              <a:ahLst/>
              <a:cxnLst>
                <a:cxn ang="0">
                  <a:pos x="T0" y="T1"/>
                </a:cxn>
                <a:cxn ang="0">
                  <a:pos x="T2" y="T3"/>
                </a:cxn>
                <a:cxn ang="0">
                  <a:pos x="T4" y="T5"/>
                </a:cxn>
                <a:cxn ang="0">
                  <a:pos x="T6" y="T7"/>
                </a:cxn>
                <a:cxn ang="0">
                  <a:pos x="T8" y="T9"/>
                </a:cxn>
                <a:cxn ang="0">
                  <a:pos x="T10" y="T11"/>
                </a:cxn>
              </a:cxnLst>
              <a:rect l="0" t="0" r="r" b="b"/>
              <a:pathLst>
                <a:path w="20" h="36">
                  <a:moveTo>
                    <a:pt x="20" y="36"/>
                  </a:moveTo>
                  <a:cubicBezTo>
                    <a:pt x="0" y="36"/>
                    <a:pt x="0" y="36"/>
                    <a:pt x="0" y="36"/>
                  </a:cubicBezTo>
                  <a:cubicBezTo>
                    <a:pt x="0" y="10"/>
                    <a:pt x="0" y="10"/>
                    <a:pt x="0" y="10"/>
                  </a:cubicBezTo>
                  <a:cubicBezTo>
                    <a:pt x="0" y="4"/>
                    <a:pt x="4" y="0"/>
                    <a:pt x="10" y="0"/>
                  </a:cubicBezTo>
                  <a:cubicBezTo>
                    <a:pt x="16" y="0"/>
                    <a:pt x="20" y="4"/>
                    <a:pt x="20" y="10"/>
                  </a:cubicBezTo>
                  <a:lnTo>
                    <a:pt x="20" y="36"/>
                  </a:lnTo>
                  <a:close/>
                </a:path>
              </a:pathLst>
            </a:custGeom>
            <a:noFill/>
            <a:ln w="63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37" name="Freeform 307">
              <a:extLst>
                <a:ext uri="{FF2B5EF4-FFF2-40B4-BE49-F238E27FC236}">
                  <a16:creationId xmlns:a16="http://schemas.microsoft.com/office/drawing/2014/main" id="{D976A5E9-6FA7-9E93-6876-B44909A48CC9}"/>
                </a:ext>
              </a:extLst>
            </p:cNvPr>
            <p:cNvSpPr>
              <a:spLocks/>
            </p:cNvSpPr>
            <p:nvPr/>
          </p:nvSpPr>
          <p:spPr bwMode="auto">
            <a:xfrm>
              <a:off x="7261225" y="3014663"/>
              <a:ext cx="44450" cy="106363"/>
            </a:xfrm>
            <a:custGeom>
              <a:avLst/>
              <a:gdLst>
                <a:gd name="T0" fmla="*/ 12 w 12"/>
                <a:gd name="T1" fmla="*/ 28 h 28"/>
                <a:gd name="T2" fmla="*/ 0 w 12"/>
                <a:gd name="T3" fmla="*/ 28 h 28"/>
                <a:gd name="T4" fmla="*/ 0 w 12"/>
                <a:gd name="T5" fmla="*/ 6 h 28"/>
                <a:gd name="T6" fmla="*/ 6 w 12"/>
                <a:gd name="T7" fmla="*/ 0 h 28"/>
                <a:gd name="T8" fmla="*/ 12 w 12"/>
                <a:gd name="T9" fmla="*/ 6 h 28"/>
                <a:gd name="T10" fmla="*/ 12 w 12"/>
                <a:gd name="T11" fmla="*/ 28 h 28"/>
              </a:gdLst>
              <a:ahLst/>
              <a:cxnLst>
                <a:cxn ang="0">
                  <a:pos x="T0" y="T1"/>
                </a:cxn>
                <a:cxn ang="0">
                  <a:pos x="T2" y="T3"/>
                </a:cxn>
                <a:cxn ang="0">
                  <a:pos x="T4" y="T5"/>
                </a:cxn>
                <a:cxn ang="0">
                  <a:pos x="T6" y="T7"/>
                </a:cxn>
                <a:cxn ang="0">
                  <a:pos x="T8" y="T9"/>
                </a:cxn>
                <a:cxn ang="0">
                  <a:pos x="T10" y="T11"/>
                </a:cxn>
              </a:cxnLst>
              <a:rect l="0" t="0" r="r" b="b"/>
              <a:pathLst>
                <a:path w="12" h="28">
                  <a:moveTo>
                    <a:pt x="12" y="28"/>
                  </a:moveTo>
                  <a:cubicBezTo>
                    <a:pt x="0" y="28"/>
                    <a:pt x="0" y="28"/>
                    <a:pt x="0" y="28"/>
                  </a:cubicBezTo>
                  <a:cubicBezTo>
                    <a:pt x="0" y="6"/>
                    <a:pt x="0" y="6"/>
                    <a:pt x="0" y="6"/>
                  </a:cubicBezTo>
                  <a:cubicBezTo>
                    <a:pt x="0" y="3"/>
                    <a:pt x="3" y="0"/>
                    <a:pt x="6" y="0"/>
                  </a:cubicBezTo>
                  <a:cubicBezTo>
                    <a:pt x="9" y="0"/>
                    <a:pt x="12" y="3"/>
                    <a:pt x="12" y="6"/>
                  </a:cubicBezTo>
                  <a:lnTo>
                    <a:pt x="12" y="28"/>
                  </a:lnTo>
                  <a:close/>
                </a:path>
              </a:pathLst>
            </a:custGeom>
            <a:noFill/>
            <a:ln w="63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38" name="Freeform 308">
              <a:extLst>
                <a:ext uri="{FF2B5EF4-FFF2-40B4-BE49-F238E27FC236}">
                  <a16:creationId xmlns:a16="http://schemas.microsoft.com/office/drawing/2014/main" id="{368BDAF2-45A3-39C9-CE22-F715BD60FE85}"/>
                </a:ext>
              </a:extLst>
            </p:cNvPr>
            <p:cNvSpPr>
              <a:spLocks/>
            </p:cNvSpPr>
            <p:nvPr/>
          </p:nvSpPr>
          <p:spPr bwMode="auto">
            <a:xfrm>
              <a:off x="7050088" y="3014663"/>
              <a:ext cx="44450" cy="106363"/>
            </a:xfrm>
            <a:custGeom>
              <a:avLst/>
              <a:gdLst>
                <a:gd name="T0" fmla="*/ 12 w 12"/>
                <a:gd name="T1" fmla="*/ 28 h 28"/>
                <a:gd name="T2" fmla="*/ 0 w 12"/>
                <a:gd name="T3" fmla="*/ 28 h 28"/>
                <a:gd name="T4" fmla="*/ 0 w 12"/>
                <a:gd name="T5" fmla="*/ 6 h 28"/>
                <a:gd name="T6" fmla="*/ 6 w 12"/>
                <a:gd name="T7" fmla="*/ 0 h 28"/>
                <a:gd name="T8" fmla="*/ 12 w 12"/>
                <a:gd name="T9" fmla="*/ 6 h 28"/>
                <a:gd name="T10" fmla="*/ 12 w 12"/>
                <a:gd name="T11" fmla="*/ 28 h 28"/>
              </a:gdLst>
              <a:ahLst/>
              <a:cxnLst>
                <a:cxn ang="0">
                  <a:pos x="T0" y="T1"/>
                </a:cxn>
                <a:cxn ang="0">
                  <a:pos x="T2" y="T3"/>
                </a:cxn>
                <a:cxn ang="0">
                  <a:pos x="T4" y="T5"/>
                </a:cxn>
                <a:cxn ang="0">
                  <a:pos x="T6" y="T7"/>
                </a:cxn>
                <a:cxn ang="0">
                  <a:pos x="T8" y="T9"/>
                </a:cxn>
                <a:cxn ang="0">
                  <a:pos x="T10" y="T11"/>
                </a:cxn>
              </a:cxnLst>
              <a:rect l="0" t="0" r="r" b="b"/>
              <a:pathLst>
                <a:path w="12" h="28">
                  <a:moveTo>
                    <a:pt x="12" y="28"/>
                  </a:moveTo>
                  <a:cubicBezTo>
                    <a:pt x="0" y="28"/>
                    <a:pt x="0" y="28"/>
                    <a:pt x="0" y="28"/>
                  </a:cubicBezTo>
                  <a:cubicBezTo>
                    <a:pt x="0" y="6"/>
                    <a:pt x="0" y="6"/>
                    <a:pt x="0" y="6"/>
                  </a:cubicBezTo>
                  <a:cubicBezTo>
                    <a:pt x="0" y="3"/>
                    <a:pt x="3" y="0"/>
                    <a:pt x="6" y="0"/>
                  </a:cubicBezTo>
                  <a:cubicBezTo>
                    <a:pt x="9" y="0"/>
                    <a:pt x="12" y="3"/>
                    <a:pt x="12" y="6"/>
                  </a:cubicBezTo>
                  <a:lnTo>
                    <a:pt x="12" y="28"/>
                  </a:lnTo>
                  <a:close/>
                </a:path>
              </a:pathLst>
            </a:custGeom>
            <a:noFill/>
            <a:ln w="63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grpSp>
      <p:grpSp>
        <p:nvGrpSpPr>
          <p:cNvPr id="39" name="Group 38">
            <a:extLst>
              <a:ext uri="{FF2B5EF4-FFF2-40B4-BE49-F238E27FC236}">
                <a16:creationId xmlns:a16="http://schemas.microsoft.com/office/drawing/2014/main" id="{B500D17D-9141-19E7-5D7F-B0FC6DBADF8C}"/>
              </a:ext>
            </a:extLst>
          </p:cNvPr>
          <p:cNvGrpSpPr/>
          <p:nvPr/>
        </p:nvGrpSpPr>
        <p:grpSpPr>
          <a:xfrm>
            <a:off x="8428463" y="1623334"/>
            <a:ext cx="346075" cy="346075"/>
            <a:chOff x="5562600" y="2895601"/>
            <a:chExt cx="346075" cy="346075"/>
          </a:xfrm>
        </p:grpSpPr>
        <p:sp>
          <p:nvSpPr>
            <p:cNvPr id="40" name="Freeform 277">
              <a:extLst>
                <a:ext uri="{FF2B5EF4-FFF2-40B4-BE49-F238E27FC236}">
                  <a16:creationId xmlns:a16="http://schemas.microsoft.com/office/drawing/2014/main" id="{AA2AF920-05DD-B3D6-F255-20259D23D184}"/>
                </a:ext>
              </a:extLst>
            </p:cNvPr>
            <p:cNvSpPr>
              <a:spLocks/>
            </p:cNvSpPr>
            <p:nvPr/>
          </p:nvSpPr>
          <p:spPr bwMode="auto">
            <a:xfrm>
              <a:off x="5637213" y="2895601"/>
              <a:ext cx="195263" cy="179388"/>
            </a:xfrm>
            <a:custGeom>
              <a:avLst/>
              <a:gdLst>
                <a:gd name="T0" fmla="*/ 0 w 52"/>
                <a:gd name="T1" fmla="*/ 32 h 48"/>
                <a:gd name="T2" fmla="*/ 4 w 52"/>
                <a:gd name="T3" fmla="*/ 36 h 48"/>
                <a:gd name="T4" fmla="*/ 8 w 52"/>
                <a:gd name="T5" fmla="*/ 36 h 48"/>
                <a:gd name="T6" fmla="*/ 20 w 52"/>
                <a:gd name="T7" fmla="*/ 48 h 48"/>
                <a:gd name="T8" fmla="*/ 20 w 52"/>
                <a:gd name="T9" fmla="*/ 36 h 48"/>
                <a:gd name="T10" fmla="*/ 48 w 52"/>
                <a:gd name="T11" fmla="*/ 36 h 48"/>
                <a:gd name="T12" fmla="*/ 52 w 52"/>
                <a:gd name="T13" fmla="*/ 32 h 48"/>
                <a:gd name="T14" fmla="*/ 52 w 52"/>
                <a:gd name="T15" fmla="*/ 4 h 48"/>
                <a:gd name="T16" fmla="*/ 48 w 52"/>
                <a:gd name="T17" fmla="*/ 0 h 48"/>
                <a:gd name="T18" fmla="*/ 4 w 52"/>
                <a:gd name="T19" fmla="*/ 0 h 48"/>
                <a:gd name="T20" fmla="*/ 0 w 52"/>
                <a:gd name="T21" fmla="*/ 4 h 48"/>
                <a:gd name="T22" fmla="*/ 0 w 52"/>
                <a:gd name="T2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48">
                  <a:moveTo>
                    <a:pt x="0" y="32"/>
                  </a:moveTo>
                  <a:cubicBezTo>
                    <a:pt x="0" y="34"/>
                    <a:pt x="2" y="36"/>
                    <a:pt x="4" y="36"/>
                  </a:cubicBezTo>
                  <a:cubicBezTo>
                    <a:pt x="8" y="36"/>
                    <a:pt x="8" y="36"/>
                    <a:pt x="8" y="36"/>
                  </a:cubicBezTo>
                  <a:cubicBezTo>
                    <a:pt x="20" y="48"/>
                    <a:pt x="20" y="48"/>
                    <a:pt x="20" y="48"/>
                  </a:cubicBezTo>
                  <a:cubicBezTo>
                    <a:pt x="20" y="36"/>
                    <a:pt x="20" y="36"/>
                    <a:pt x="20" y="36"/>
                  </a:cubicBezTo>
                  <a:cubicBezTo>
                    <a:pt x="48" y="36"/>
                    <a:pt x="48" y="36"/>
                    <a:pt x="48" y="36"/>
                  </a:cubicBezTo>
                  <a:cubicBezTo>
                    <a:pt x="50" y="36"/>
                    <a:pt x="52" y="34"/>
                    <a:pt x="52" y="32"/>
                  </a:cubicBezTo>
                  <a:cubicBezTo>
                    <a:pt x="52" y="4"/>
                    <a:pt x="52" y="4"/>
                    <a:pt x="52" y="4"/>
                  </a:cubicBezTo>
                  <a:cubicBezTo>
                    <a:pt x="52" y="2"/>
                    <a:pt x="50" y="0"/>
                    <a:pt x="48" y="0"/>
                  </a:cubicBezTo>
                  <a:cubicBezTo>
                    <a:pt x="4" y="0"/>
                    <a:pt x="4" y="0"/>
                    <a:pt x="4" y="0"/>
                  </a:cubicBezTo>
                  <a:cubicBezTo>
                    <a:pt x="2" y="0"/>
                    <a:pt x="0" y="2"/>
                    <a:pt x="0" y="4"/>
                  </a:cubicBezTo>
                  <a:lnTo>
                    <a:pt x="0" y="32"/>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41" name="Oval 278">
              <a:extLst>
                <a:ext uri="{FF2B5EF4-FFF2-40B4-BE49-F238E27FC236}">
                  <a16:creationId xmlns:a16="http://schemas.microsoft.com/office/drawing/2014/main" id="{77B066DE-0BCB-3930-7B23-DEF732BE09C2}"/>
                </a:ext>
              </a:extLst>
            </p:cNvPr>
            <p:cNvSpPr>
              <a:spLocks noChangeArrowheads="1"/>
            </p:cNvSpPr>
            <p:nvPr/>
          </p:nvSpPr>
          <p:spPr bwMode="auto">
            <a:xfrm>
              <a:off x="5810250" y="3060701"/>
              <a:ext cx="76200" cy="74613"/>
            </a:xfrm>
            <a:prstGeom prst="ellipse">
              <a:avLst/>
            </a:pr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42" name="Freeform 279">
              <a:extLst>
                <a:ext uri="{FF2B5EF4-FFF2-40B4-BE49-F238E27FC236}">
                  <a16:creationId xmlns:a16="http://schemas.microsoft.com/office/drawing/2014/main" id="{231CECE8-C0A6-04E3-C449-F39EBA2736C6}"/>
                </a:ext>
              </a:extLst>
            </p:cNvPr>
            <p:cNvSpPr>
              <a:spLocks/>
            </p:cNvSpPr>
            <p:nvPr/>
          </p:nvSpPr>
          <p:spPr bwMode="auto">
            <a:xfrm>
              <a:off x="5788025" y="3135313"/>
              <a:ext cx="120650" cy="60325"/>
            </a:xfrm>
            <a:custGeom>
              <a:avLst/>
              <a:gdLst>
                <a:gd name="T0" fmla="*/ 32 w 32"/>
                <a:gd name="T1" fmla="*/ 16 h 16"/>
                <a:gd name="T2" fmla="*/ 0 w 32"/>
                <a:gd name="T3" fmla="*/ 16 h 16"/>
                <a:gd name="T4" fmla="*/ 16 w 32"/>
                <a:gd name="T5" fmla="*/ 0 h 16"/>
                <a:gd name="T6" fmla="*/ 32 w 32"/>
                <a:gd name="T7" fmla="*/ 16 h 16"/>
              </a:gdLst>
              <a:ahLst/>
              <a:cxnLst>
                <a:cxn ang="0">
                  <a:pos x="T0" y="T1"/>
                </a:cxn>
                <a:cxn ang="0">
                  <a:pos x="T2" y="T3"/>
                </a:cxn>
                <a:cxn ang="0">
                  <a:pos x="T4" y="T5"/>
                </a:cxn>
                <a:cxn ang="0">
                  <a:pos x="T6" y="T7"/>
                </a:cxn>
              </a:cxnLst>
              <a:rect l="0" t="0" r="r" b="b"/>
              <a:pathLst>
                <a:path w="32" h="16">
                  <a:moveTo>
                    <a:pt x="32" y="16"/>
                  </a:moveTo>
                  <a:cubicBezTo>
                    <a:pt x="0" y="16"/>
                    <a:pt x="0" y="16"/>
                    <a:pt x="0" y="16"/>
                  </a:cubicBezTo>
                  <a:cubicBezTo>
                    <a:pt x="0" y="7"/>
                    <a:pt x="7" y="0"/>
                    <a:pt x="16" y="0"/>
                  </a:cubicBezTo>
                  <a:cubicBezTo>
                    <a:pt x="25" y="0"/>
                    <a:pt x="32" y="7"/>
                    <a:pt x="32" y="16"/>
                  </a:cubicBez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43" name="Oval 280">
              <a:extLst>
                <a:ext uri="{FF2B5EF4-FFF2-40B4-BE49-F238E27FC236}">
                  <a16:creationId xmlns:a16="http://schemas.microsoft.com/office/drawing/2014/main" id="{AF4B13C4-44ED-9B7E-1A22-2046A7BC841C}"/>
                </a:ext>
              </a:extLst>
            </p:cNvPr>
            <p:cNvSpPr>
              <a:spLocks noChangeArrowheads="1"/>
            </p:cNvSpPr>
            <p:nvPr/>
          </p:nvSpPr>
          <p:spPr bwMode="auto">
            <a:xfrm>
              <a:off x="5584825" y="3060701"/>
              <a:ext cx="76200" cy="74613"/>
            </a:xfrm>
            <a:prstGeom prst="ellipse">
              <a:avLst/>
            </a:pr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44" name="Freeform 281">
              <a:extLst>
                <a:ext uri="{FF2B5EF4-FFF2-40B4-BE49-F238E27FC236}">
                  <a16:creationId xmlns:a16="http://schemas.microsoft.com/office/drawing/2014/main" id="{2935302C-A367-6E4E-C189-0FC7A5E397F9}"/>
                </a:ext>
              </a:extLst>
            </p:cNvPr>
            <p:cNvSpPr>
              <a:spLocks/>
            </p:cNvSpPr>
            <p:nvPr/>
          </p:nvSpPr>
          <p:spPr bwMode="auto">
            <a:xfrm>
              <a:off x="5562600" y="3135313"/>
              <a:ext cx="120650" cy="60325"/>
            </a:xfrm>
            <a:custGeom>
              <a:avLst/>
              <a:gdLst>
                <a:gd name="T0" fmla="*/ 32 w 32"/>
                <a:gd name="T1" fmla="*/ 16 h 16"/>
                <a:gd name="T2" fmla="*/ 0 w 32"/>
                <a:gd name="T3" fmla="*/ 16 h 16"/>
                <a:gd name="T4" fmla="*/ 16 w 32"/>
                <a:gd name="T5" fmla="*/ 0 h 16"/>
                <a:gd name="T6" fmla="*/ 32 w 32"/>
                <a:gd name="T7" fmla="*/ 16 h 16"/>
              </a:gdLst>
              <a:ahLst/>
              <a:cxnLst>
                <a:cxn ang="0">
                  <a:pos x="T0" y="T1"/>
                </a:cxn>
                <a:cxn ang="0">
                  <a:pos x="T2" y="T3"/>
                </a:cxn>
                <a:cxn ang="0">
                  <a:pos x="T4" y="T5"/>
                </a:cxn>
                <a:cxn ang="0">
                  <a:pos x="T6" y="T7"/>
                </a:cxn>
              </a:cxnLst>
              <a:rect l="0" t="0" r="r" b="b"/>
              <a:pathLst>
                <a:path w="32" h="16">
                  <a:moveTo>
                    <a:pt x="32" y="16"/>
                  </a:moveTo>
                  <a:cubicBezTo>
                    <a:pt x="0" y="16"/>
                    <a:pt x="0" y="16"/>
                    <a:pt x="0" y="16"/>
                  </a:cubicBezTo>
                  <a:cubicBezTo>
                    <a:pt x="0" y="7"/>
                    <a:pt x="7" y="0"/>
                    <a:pt x="16" y="0"/>
                  </a:cubicBezTo>
                  <a:cubicBezTo>
                    <a:pt x="25" y="0"/>
                    <a:pt x="32" y="7"/>
                    <a:pt x="32" y="16"/>
                  </a:cubicBez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45" name="Oval 282">
              <a:extLst>
                <a:ext uri="{FF2B5EF4-FFF2-40B4-BE49-F238E27FC236}">
                  <a16:creationId xmlns:a16="http://schemas.microsoft.com/office/drawing/2014/main" id="{1BF5482E-B272-185F-B16B-95C9C051D225}"/>
                </a:ext>
              </a:extLst>
            </p:cNvPr>
            <p:cNvSpPr>
              <a:spLocks noChangeArrowheads="1"/>
            </p:cNvSpPr>
            <p:nvPr/>
          </p:nvSpPr>
          <p:spPr bwMode="auto">
            <a:xfrm>
              <a:off x="5697538" y="3105151"/>
              <a:ext cx="76200" cy="76200"/>
            </a:xfrm>
            <a:prstGeom prst="ellipse">
              <a:avLst/>
            </a:pr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46" name="Freeform 283">
              <a:extLst>
                <a:ext uri="{FF2B5EF4-FFF2-40B4-BE49-F238E27FC236}">
                  <a16:creationId xmlns:a16="http://schemas.microsoft.com/office/drawing/2014/main" id="{D1187674-3291-4E73-42FC-926650585C4F}"/>
                </a:ext>
              </a:extLst>
            </p:cNvPr>
            <p:cNvSpPr>
              <a:spLocks/>
            </p:cNvSpPr>
            <p:nvPr/>
          </p:nvSpPr>
          <p:spPr bwMode="auto">
            <a:xfrm>
              <a:off x="5675313" y="3181351"/>
              <a:ext cx="120650" cy="60325"/>
            </a:xfrm>
            <a:custGeom>
              <a:avLst/>
              <a:gdLst>
                <a:gd name="T0" fmla="*/ 32 w 32"/>
                <a:gd name="T1" fmla="*/ 16 h 16"/>
                <a:gd name="T2" fmla="*/ 0 w 32"/>
                <a:gd name="T3" fmla="*/ 16 h 16"/>
                <a:gd name="T4" fmla="*/ 16 w 32"/>
                <a:gd name="T5" fmla="*/ 0 h 16"/>
                <a:gd name="T6" fmla="*/ 32 w 32"/>
                <a:gd name="T7" fmla="*/ 16 h 16"/>
              </a:gdLst>
              <a:ahLst/>
              <a:cxnLst>
                <a:cxn ang="0">
                  <a:pos x="T0" y="T1"/>
                </a:cxn>
                <a:cxn ang="0">
                  <a:pos x="T2" y="T3"/>
                </a:cxn>
                <a:cxn ang="0">
                  <a:pos x="T4" y="T5"/>
                </a:cxn>
                <a:cxn ang="0">
                  <a:pos x="T6" y="T7"/>
                </a:cxn>
              </a:cxnLst>
              <a:rect l="0" t="0" r="r" b="b"/>
              <a:pathLst>
                <a:path w="32" h="16">
                  <a:moveTo>
                    <a:pt x="32" y="16"/>
                  </a:moveTo>
                  <a:cubicBezTo>
                    <a:pt x="0" y="16"/>
                    <a:pt x="0" y="16"/>
                    <a:pt x="0" y="16"/>
                  </a:cubicBezTo>
                  <a:cubicBezTo>
                    <a:pt x="0" y="7"/>
                    <a:pt x="7" y="0"/>
                    <a:pt x="16" y="0"/>
                  </a:cubicBezTo>
                  <a:cubicBezTo>
                    <a:pt x="25" y="0"/>
                    <a:pt x="32" y="7"/>
                    <a:pt x="32" y="16"/>
                  </a:cubicBez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47" name="Line 284">
              <a:extLst>
                <a:ext uri="{FF2B5EF4-FFF2-40B4-BE49-F238E27FC236}">
                  <a16:creationId xmlns:a16="http://schemas.microsoft.com/office/drawing/2014/main" id="{1E059432-E162-2287-9EF8-F11841675106}"/>
                </a:ext>
              </a:extLst>
            </p:cNvPr>
            <p:cNvSpPr>
              <a:spLocks noChangeShapeType="1"/>
            </p:cNvSpPr>
            <p:nvPr/>
          </p:nvSpPr>
          <p:spPr bwMode="auto">
            <a:xfrm>
              <a:off x="5683250" y="2925763"/>
              <a:ext cx="104775" cy="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48" name="Line 285">
              <a:extLst>
                <a:ext uri="{FF2B5EF4-FFF2-40B4-BE49-F238E27FC236}">
                  <a16:creationId xmlns:a16="http://schemas.microsoft.com/office/drawing/2014/main" id="{8B07AE17-9FA4-38DD-81B7-70B859491356}"/>
                </a:ext>
              </a:extLst>
            </p:cNvPr>
            <p:cNvSpPr>
              <a:spLocks noChangeShapeType="1"/>
            </p:cNvSpPr>
            <p:nvPr/>
          </p:nvSpPr>
          <p:spPr bwMode="auto">
            <a:xfrm>
              <a:off x="5683250" y="2955926"/>
              <a:ext cx="104775" cy="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49" name="Line 286">
              <a:extLst>
                <a:ext uri="{FF2B5EF4-FFF2-40B4-BE49-F238E27FC236}">
                  <a16:creationId xmlns:a16="http://schemas.microsoft.com/office/drawing/2014/main" id="{118D025D-69B6-994B-26B2-3BF0E44609C5}"/>
                </a:ext>
              </a:extLst>
            </p:cNvPr>
            <p:cNvSpPr>
              <a:spLocks noChangeShapeType="1"/>
            </p:cNvSpPr>
            <p:nvPr/>
          </p:nvSpPr>
          <p:spPr bwMode="auto">
            <a:xfrm>
              <a:off x="5683250" y="2986088"/>
              <a:ext cx="104775" cy="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grpSp>
    </p:spTree>
    <p:extLst>
      <p:ext uri="{BB962C8B-B14F-4D97-AF65-F5344CB8AC3E}">
        <p14:creationId xmlns:p14="http://schemas.microsoft.com/office/powerpoint/2010/main" val="3941153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AC197BC-9FB6-035D-D8CA-FED63099374F}"/>
              </a:ext>
            </a:extLst>
          </p:cNvPr>
          <p:cNvGraphicFramePr>
            <a:graphicFrameLocks noChangeAspect="1"/>
          </p:cNvGraphicFramePr>
          <p:nvPr>
            <p:custDataLst>
              <p:tags r:id="rId1"/>
            </p:custDataLst>
            <p:extLst>
              <p:ext uri="{D42A27DB-BD31-4B8C-83A1-F6EECF244321}">
                <p14:modId xmlns:p14="http://schemas.microsoft.com/office/powerpoint/2010/main" val="1805388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6" progId="TCLayout.ActiveDocument.1">
                  <p:embed/>
                </p:oleObj>
              </mc:Choice>
              <mc:Fallback>
                <p:oleObj name="think-cell Slide" r:id="rId4" imgW="484" imgH="4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214123-078E-1674-24FD-3B14194BADDF}"/>
              </a:ext>
            </a:extLst>
          </p:cNvPr>
          <p:cNvSpPr>
            <a:spLocks noGrp="1"/>
          </p:cNvSpPr>
          <p:nvPr>
            <p:ph type="title"/>
          </p:nvPr>
        </p:nvSpPr>
        <p:spPr/>
        <p:txBody>
          <a:bodyPr vert="horz"/>
          <a:lstStyle/>
          <a:p>
            <a:r>
              <a:rPr lang="en-US" dirty="0">
                <a:latin typeface="Avenir Next LT Pro" panose="020B0504020202020204" pitchFamily="34" charset="0"/>
              </a:rPr>
              <a:t>Executive summary — </a:t>
            </a:r>
            <a:r>
              <a:rPr lang="en-US" dirty="0"/>
              <a:t>t</a:t>
            </a:r>
            <a:r>
              <a:rPr lang="en-US" dirty="0">
                <a:latin typeface="Avenir Next LT Pro" panose="020B0504020202020204" pitchFamily="34" charset="0"/>
              </a:rPr>
              <a:t>hree-phased approach to accelerated revenue growth</a:t>
            </a:r>
            <a:endParaRPr lang="en-ID" dirty="0"/>
          </a:p>
        </p:txBody>
      </p:sp>
      <p:sp>
        <p:nvSpPr>
          <p:cNvPr id="3" name="Rectangle 2">
            <a:extLst>
              <a:ext uri="{FF2B5EF4-FFF2-40B4-BE49-F238E27FC236}">
                <a16:creationId xmlns:a16="http://schemas.microsoft.com/office/drawing/2014/main" id="{0ADBEB65-B949-C838-A147-16076FEAA4B3}"/>
              </a:ext>
            </a:extLst>
          </p:cNvPr>
          <p:cNvSpPr/>
          <p:nvPr/>
        </p:nvSpPr>
        <p:spPr>
          <a:xfrm>
            <a:off x="599090" y="1085056"/>
            <a:ext cx="3475176" cy="5260326"/>
          </a:xfrm>
          <a:prstGeom prst="rect">
            <a:avLst/>
          </a:prstGeom>
          <a:solidFill>
            <a:schemeClr val="bg1"/>
          </a:solidFill>
          <a:ln>
            <a:noFill/>
          </a:ln>
          <a:effectLst>
            <a:outerShdw blurRad="1270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4" name="Rectangle 3">
            <a:extLst>
              <a:ext uri="{FF2B5EF4-FFF2-40B4-BE49-F238E27FC236}">
                <a16:creationId xmlns:a16="http://schemas.microsoft.com/office/drawing/2014/main" id="{A310C14A-A559-AC75-29F8-7247AC87465B}"/>
              </a:ext>
            </a:extLst>
          </p:cNvPr>
          <p:cNvSpPr/>
          <p:nvPr/>
        </p:nvSpPr>
        <p:spPr>
          <a:xfrm>
            <a:off x="4347901" y="1085056"/>
            <a:ext cx="3475176" cy="5260326"/>
          </a:xfrm>
          <a:prstGeom prst="rect">
            <a:avLst/>
          </a:prstGeom>
          <a:solidFill>
            <a:schemeClr val="bg1"/>
          </a:solidFill>
          <a:ln>
            <a:noFill/>
          </a:ln>
          <a:effectLst>
            <a:outerShdw blurRad="1270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5" name="Rectangle 4">
            <a:extLst>
              <a:ext uri="{FF2B5EF4-FFF2-40B4-BE49-F238E27FC236}">
                <a16:creationId xmlns:a16="http://schemas.microsoft.com/office/drawing/2014/main" id="{8554DAF0-B951-563A-BE11-D979BD6D99A4}"/>
              </a:ext>
            </a:extLst>
          </p:cNvPr>
          <p:cNvSpPr/>
          <p:nvPr/>
        </p:nvSpPr>
        <p:spPr>
          <a:xfrm>
            <a:off x="8096714" y="1085056"/>
            <a:ext cx="3475176" cy="5260326"/>
          </a:xfrm>
          <a:prstGeom prst="rect">
            <a:avLst/>
          </a:prstGeom>
          <a:solidFill>
            <a:schemeClr val="bg1"/>
          </a:solidFill>
          <a:ln>
            <a:noFill/>
          </a:ln>
          <a:effectLst>
            <a:outerShdw blurRad="1270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6" name="Rectangle 5">
            <a:extLst>
              <a:ext uri="{FF2B5EF4-FFF2-40B4-BE49-F238E27FC236}">
                <a16:creationId xmlns:a16="http://schemas.microsoft.com/office/drawing/2014/main" id="{249C5733-1017-2AC9-87B1-C7B731BAE72F}"/>
              </a:ext>
            </a:extLst>
          </p:cNvPr>
          <p:cNvSpPr/>
          <p:nvPr/>
        </p:nvSpPr>
        <p:spPr>
          <a:xfrm>
            <a:off x="599090" y="1085057"/>
            <a:ext cx="3475176" cy="792161"/>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7" name="Rectangle 6">
            <a:extLst>
              <a:ext uri="{FF2B5EF4-FFF2-40B4-BE49-F238E27FC236}">
                <a16:creationId xmlns:a16="http://schemas.microsoft.com/office/drawing/2014/main" id="{29186E9A-EA2F-A661-FBE8-59F3AB832C5F}"/>
              </a:ext>
            </a:extLst>
          </p:cNvPr>
          <p:cNvSpPr/>
          <p:nvPr/>
        </p:nvSpPr>
        <p:spPr>
          <a:xfrm>
            <a:off x="4347901" y="1085057"/>
            <a:ext cx="3475176" cy="792161"/>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8" name="Rectangle 7">
            <a:extLst>
              <a:ext uri="{FF2B5EF4-FFF2-40B4-BE49-F238E27FC236}">
                <a16:creationId xmlns:a16="http://schemas.microsoft.com/office/drawing/2014/main" id="{0337A41D-AC1E-3047-83BB-70B8F335B161}"/>
              </a:ext>
            </a:extLst>
          </p:cNvPr>
          <p:cNvSpPr/>
          <p:nvPr/>
        </p:nvSpPr>
        <p:spPr>
          <a:xfrm>
            <a:off x="8096714" y="1085057"/>
            <a:ext cx="3475176" cy="792161"/>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12" name="Rectangle 11">
            <a:extLst>
              <a:ext uri="{FF2B5EF4-FFF2-40B4-BE49-F238E27FC236}">
                <a16:creationId xmlns:a16="http://schemas.microsoft.com/office/drawing/2014/main" id="{8338DC0F-2F11-21A0-E866-15FCB2763897}"/>
              </a:ext>
            </a:extLst>
          </p:cNvPr>
          <p:cNvSpPr/>
          <p:nvPr/>
        </p:nvSpPr>
        <p:spPr>
          <a:xfrm>
            <a:off x="781309" y="1999823"/>
            <a:ext cx="3110738" cy="425501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pPr defTabSz="228600">
              <a:buClr>
                <a:schemeClr val="tx2"/>
              </a:buClr>
              <a:tabLst>
                <a:tab pos="228600" algn="l"/>
                <a:tab pos="457200" algn="l"/>
                <a:tab pos="685800" algn="l"/>
                <a:tab pos="914400" algn="l"/>
                <a:tab pos="1143000" algn="l"/>
                <a:tab pos="1371600" algn="l"/>
                <a:tab pos="1600200" algn="l"/>
                <a:tab pos="1828800" algn="l"/>
              </a:tabLst>
            </a:pPr>
            <a:r>
              <a:rPr lang="en-US" sz="1050" b="1" dirty="0">
                <a:solidFill>
                  <a:schemeClr val="accent3"/>
                </a:solidFill>
                <a:latin typeface="Avenir Next LT Pro" panose="020B0504020202020204" pitchFamily="34" charset="0"/>
                <a:ea typeface="Calibri" charset="0"/>
                <a:cs typeface="Calibri" charset="0"/>
              </a:rPr>
              <a:t>Timeline</a:t>
            </a:r>
            <a:r>
              <a:rPr lang="en-US" sz="1050" dirty="0">
                <a:solidFill>
                  <a:schemeClr val="accent3"/>
                </a:solidFill>
                <a:latin typeface="Avenir Next LT Pro" panose="020B0504020202020204" pitchFamily="34" charset="0"/>
                <a:ea typeface="Calibri" charset="0"/>
                <a:cs typeface="Calibri" charset="0"/>
              </a:rPr>
              <a:t>: </a:t>
            </a:r>
            <a:r>
              <a:rPr lang="en-US" sz="1050" dirty="0">
                <a:solidFill>
                  <a:schemeClr val="tx1"/>
                </a:solidFill>
                <a:latin typeface="Avenir Next LT Pro" panose="020B0504020202020204" pitchFamily="34" charset="0"/>
                <a:ea typeface="Calibri" charset="0"/>
                <a:cs typeface="Calibri" charset="0"/>
              </a:rPr>
              <a:t>Day 1 - 45</a:t>
            </a:r>
          </a:p>
          <a:p>
            <a:pPr defTabSz="228600">
              <a:spcBef>
                <a:spcPts val="600"/>
              </a:spcBef>
              <a:buClr>
                <a:schemeClr val="tx2"/>
              </a:buClr>
              <a:tabLst>
                <a:tab pos="228600" algn="l"/>
                <a:tab pos="457200" algn="l"/>
                <a:tab pos="685800" algn="l"/>
                <a:tab pos="914400" algn="l"/>
                <a:tab pos="1143000" algn="l"/>
                <a:tab pos="1371600" algn="l"/>
                <a:tab pos="1600200" algn="l"/>
                <a:tab pos="1828800" algn="l"/>
              </a:tabLst>
            </a:pPr>
            <a:r>
              <a:rPr lang="en-US" sz="1050" b="1" dirty="0">
                <a:solidFill>
                  <a:schemeClr val="accent3"/>
                </a:solidFill>
                <a:latin typeface="Avenir Next LT Pro" panose="020B0504020202020204" pitchFamily="34" charset="0"/>
                <a:ea typeface="Calibri" charset="0"/>
                <a:cs typeface="Calibri" charset="0"/>
              </a:rPr>
              <a:t>Objective</a:t>
            </a:r>
            <a:r>
              <a:rPr lang="en-US" sz="1050" dirty="0">
                <a:solidFill>
                  <a:schemeClr val="accent3"/>
                </a:solidFill>
                <a:latin typeface="Avenir Next LT Pro" panose="020B0504020202020204" pitchFamily="34" charset="0"/>
                <a:ea typeface="Calibri" charset="0"/>
                <a:cs typeface="Calibri" charset="0"/>
              </a:rPr>
              <a:t>: </a:t>
            </a:r>
            <a:r>
              <a:rPr lang="en-US" sz="1050" dirty="0">
                <a:solidFill>
                  <a:schemeClr val="tx1"/>
                </a:solidFill>
                <a:latin typeface="Avenir Next LT Pro" panose="020B0504020202020204" pitchFamily="34" charset="0"/>
                <a:ea typeface="Calibri" charset="0"/>
                <a:cs typeface="Calibri" charset="0"/>
              </a:rPr>
              <a:t>Understand ability to exceed the revenue number</a:t>
            </a:r>
          </a:p>
          <a:p>
            <a:pPr defTabSz="228600">
              <a:spcBef>
                <a:spcPts val="600"/>
              </a:spcBef>
              <a:buClr>
                <a:schemeClr val="tx2"/>
              </a:buClr>
              <a:tabLst>
                <a:tab pos="228600" algn="l"/>
                <a:tab pos="457200" algn="l"/>
                <a:tab pos="685800" algn="l"/>
                <a:tab pos="914400" algn="l"/>
                <a:tab pos="1143000" algn="l"/>
                <a:tab pos="1371600" algn="l"/>
                <a:tab pos="1600200" algn="l"/>
                <a:tab pos="1828800" algn="l"/>
              </a:tabLst>
            </a:pPr>
            <a:r>
              <a:rPr lang="en-US" sz="1050" b="1" dirty="0">
                <a:solidFill>
                  <a:schemeClr val="accent3"/>
                </a:solidFill>
                <a:latin typeface="Avenir Next LT Pro" panose="020B0504020202020204" pitchFamily="34" charset="0"/>
                <a:ea typeface="Calibri" charset="0"/>
                <a:cs typeface="Calibri" charset="0"/>
              </a:rPr>
              <a:t>Focus Areas</a:t>
            </a:r>
            <a:r>
              <a:rPr lang="en-US" sz="1050" dirty="0">
                <a:solidFill>
                  <a:schemeClr val="accent3"/>
                </a:solidFill>
                <a:latin typeface="Avenir Next LT Pro" panose="020B0504020202020204" pitchFamily="34" charset="0"/>
                <a:ea typeface="Calibri" charset="0"/>
                <a:cs typeface="Calibri" charset="0"/>
              </a:rPr>
              <a:t>:</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GTM assessment</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Operational insights and benchmarks</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Dependencies and risks</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Assess the commercial leadership team (sales, marketing, customer success, etc.)</a:t>
            </a:r>
          </a:p>
          <a:p>
            <a:pPr defTabSz="228600">
              <a:spcBef>
                <a:spcPts val="600"/>
              </a:spcBef>
              <a:buClr>
                <a:schemeClr val="tx2"/>
              </a:buClr>
              <a:tabLst>
                <a:tab pos="228600" algn="l"/>
                <a:tab pos="457200" algn="l"/>
                <a:tab pos="685800" algn="l"/>
                <a:tab pos="914400" algn="l"/>
                <a:tab pos="1143000" algn="l"/>
                <a:tab pos="1371600" algn="l"/>
                <a:tab pos="1600200" algn="l"/>
                <a:tab pos="1828800" algn="l"/>
              </a:tabLst>
            </a:pPr>
            <a:r>
              <a:rPr lang="en-US" sz="1050" b="1" dirty="0">
                <a:solidFill>
                  <a:schemeClr val="accent3"/>
                </a:solidFill>
                <a:latin typeface="Avenir Next LT Pro" panose="020B0504020202020204" pitchFamily="34" charset="0"/>
                <a:ea typeface="Calibri" charset="0"/>
                <a:cs typeface="Calibri" charset="0"/>
              </a:rPr>
              <a:t>Desired Outcomes</a:t>
            </a:r>
            <a:r>
              <a:rPr lang="en-US" sz="1050" dirty="0">
                <a:solidFill>
                  <a:schemeClr val="accent3"/>
                </a:solidFill>
                <a:latin typeface="Avenir Next LT Pro" panose="020B0504020202020204" pitchFamily="34" charset="0"/>
                <a:ea typeface="Calibri" charset="0"/>
                <a:cs typeface="Calibri" charset="0"/>
              </a:rPr>
              <a:t>:</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Inject excitement, set a positive tone about the opportunity, lay the foundation for a culture of execution and a one-team ethos</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Understand current-state GTM culture and ignite the organization around execution</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Identify key markets and opportunities for revenue acceleration</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Establish a one-team approach with the functional leaders and P&amp;L owners to establish alignment and support</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Ensure functional interlock via the revenue growth office to manage and monitor all commercial initiatives</a:t>
            </a:r>
          </a:p>
        </p:txBody>
      </p:sp>
      <p:sp>
        <p:nvSpPr>
          <p:cNvPr id="13" name="Rectangle 12">
            <a:extLst>
              <a:ext uri="{FF2B5EF4-FFF2-40B4-BE49-F238E27FC236}">
                <a16:creationId xmlns:a16="http://schemas.microsoft.com/office/drawing/2014/main" id="{B86C6869-7AD0-A81F-14C5-14FF481CB38A}"/>
              </a:ext>
            </a:extLst>
          </p:cNvPr>
          <p:cNvSpPr/>
          <p:nvPr/>
        </p:nvSpPr>
        <p:spPr>
          <a:xfrm>
            <a:off x="4530120" y="1999823"/>
            <a:ext cx="3110738" cy="409342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pPr defTabSz="228600">
              <a:buClr>
                <a:schemeClr val="tx2"/>
              </a:buClr>
              <a:tabLst>
                <a:tab pos="228600" algn="l"/>
                <a:tab pos="457200" algn="l"/>
                <a:tab pos="685800" algn="l"/>
                <a:tab pos="914400" algn="l"/>
                <a:tab pos="1143000" algn="l"/>
                <a:tab pos="1371600" algn="l"/>
                <a:tab pos="1600200" algn="l"/>
                <a:tab pos="1828800" algn="l"/>
              </a:tabLst>
            </a:pPr>
            <a:r>
              <a:rPr lang="en-US" sz="1050" b="1" dirty="0">
                <a:solidFill>
                  <a:schemeClr val="accent3"/>
                </a:solidFill>
                <a:latin typeface="Avenir Next LT Pro" panose="020B0504020202020204" pitchFamily="34" charset="0"/>
                <a:ea typeface="Calibri" charset="0"/>
                <a:cs typeface="Calibri" charset="0"/>
              </a:rPr>
              <a:t>Timeline</a:t>
            </a:r>
            <a:r>
              <a:rPr lang="en-US" sz="1050" dirty="0">
                <a:solidFill>
                  <a:schemeClr val="accent3"/>
                </a:solidFill>
                <a:latin typeface="Avenir Next LT Pro" panose="020B0504020202020204" pitchFamily="34" charset="0"/>
                <a:ea typeface="Calibri" charset="0"/>
                <a:cs typeface="Calibri" charset="0"/>
              </a:rPr>
              <a:t>: </a:t>
            </a:r>
            <a:r>
              <a:rPr lang="en-US" sz="1050" dirty="0">
                <a:solidFill>
                  <a:schemeClr val="tx1"/>
                </a:solidFill>
                <a:latin typeface="Avenir Next LT Pro" panose="020B0504020202020204" pitchFamily="34" charset="0"/>
                <a:ea typeface="Calibri" charset="0"/>
                <a:cs typeface="Calibri" charset="0"/>
              </a:rPr>
              <a:t>Day 46 – 90 </a:t>
            </a:r>
          </a:p>
          <a:p>
            <a:pPr defTabSz="228600">
              <a:spcBef>
                <a:spcPts val="600"/>
              </a:spcBef>
              <a:buClr>
                <a:schemeClr val="tx2"/>
              </a:buClr>
              <a:tabLst>
                <a:tab pos="228600" algn="l"/>
                <a:tab pos="457200" algn="l"/>
                <a:tab pos="685800" algn="l"/>
                <a:tab pos="914400" algn="l"/>
                <a:tab pos="1143000" algn="l"/>
                <a:tab pos="1371600" algn="l"/>
                <a:tab pos="1600200" algn="l"/>
                <a:tab pos="1828800" algn="l"/>
              </a:tabLst>
            </a:pPr>
            <a:r>
              <a:rPr lang="en-US" sz="1050" b="1" dirty="0">
                <a:solidFill>
                  <a:schemeClr val="accent3"/>
                </a:solidFill>
                <a:latin typeface="Avenir Next LT Pro" panose="020B0504020202020204" pitchFamily="34" charset="0"/>
                <a:ea typeface="Calibri" charset="0"/>
                <a:cs typeface="Calibri" charset="0"/>
              </a:rPr>
              <a:t>Objective</a:t>
            </a:r>
            <a:r>
              <a:rPr lang="en-US" sz="1050" dirty="0">
                <a:solidFill>
                  <a:schemeClr val="accent3"/>
                </a:solidFill>
                <a:latin typeface="Avenir Next LT Pro" panose="020B0504020202020204" pitchFamily="34" charset="0"/>
                <a:ea typeface="Calibri" charset="0"/>
                <a:cs typeface="Calibri" charset="0"/>
              </a:rPr>
              <a:t>: </a:t>
            </a:r>
            <a:r>
              <a:rPr lang="en-US" sz="1050" dirty="0">
                <a:solidFill>
                  <a:schemeClr val="tx1"/>
                </a:solidFill>
                <a:latin typeface="Avenir Next LT Pro" panose="020B0504020202020204" pitchFamily="34" charset="0"/>
                <a:ea typeface="Calibri" charset="0"/>
                <a:cs typeface="Calibri" charset="0"/>
              </a:rPr>
              <a:t>Define revenue growth strategy and GTM plan</a:t>
            </a:r>
          </a:p>
          <a:p>
            <a:pPr defTabSz="228600">
              <a:spcBef>
                <a:spcPts val="600"/>
              </a:spcBef>
              <a:buClr>
                <a:schemeClr val="tx2"/>
              </a:buClr>
              <a:tabLst>
                <a:tab pos="228600" algn="l"/>
                <a:tab pos="457200" algn="l"/>
                <a:tab pos="685800" algn="l"/>
                <a:tab pos="914400" algn="l"/>
                <a:tab pos="1143000" algn="l"/>
                <a:tab pos="1371600" algn="l"/>
                <a:tab pos="1600200" algn="l"/>
                <a:tab pos="1828800" algn="l"/>
              </a:tabLst>
            </a:pPr>
            <a:r>
              <a:rPr lang="en-US" sz="1050" b="1" dirty="0">
                <a:solidFill>
                  <a:schemeClr val="accent3"/>
                </a:solidFill>
                <a:latin typeface="Avenir Next LT Pro" panose="020B0504020202020204" pitchFamily="34" charset="0"/>
                <a:ea typeface="Calibri" charset="0"/>
                <a:cs typeface="Calibri" charset="0"/>
              </a:rPr>
              <a:t>Focus Areas</a:t>
            </a:r>
            <a:r>
              <a:rPr lang="en-US" sz="1050" dirty="0">
                <a:solidFill>
                  <a:schemeClr val="accent3"/>
                </a:solidFill>
                <a:latin typeface="Avenir Next LT Pro" panose="020B0504020202020204" pitchFamily="34" charset="0"/>
                <a:ea typeface="Calibri" charset="0"/>
                <a:cs typeface="Calibri" charset="0"/>
              </a:rPr>
              <a:t>:</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Establish fact base and core metrics</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Market, account, and buyer segmentation </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Marketing and sales organization structure</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Territory plans, quotas, and compensation planning reviews</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Sales and marketing operations process</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Create a coverage model, and align the sales and marketing motions to the market and customer type</a:t>
            </a:r>
          </a:p>
          <a:p>
            <a:pPr defTabSz="228600">
              <a:spcBef>
                <a:spcPts val="600"/>
              </a:spcBef>
              <a:buClr>
                <a:schemeClr val="tx2"/>
              </a:buClr>
              <a:tabLst>
                <a:tab pos="228600" algn="l"/>
                <a:tab pos="457200" algn="l"/>
                <a:tab pos="685800" algn="l"/>
                <a:tab pos="914400" algn="l"/>
                <a:tab pos="1143000" algn="l"/>
                <a:tab pos="1371600" algn="l"/>
                <a:tab pos="1600200" algn="l"/>
                <a:tab pos="1828800" algn="l"/>
              </a:tabLst>
            </a:pPr>
            <a:r>
              <a:rPr lang="en-US" sz="1050" b="1" dirty="0">
                <a:solidFill>
                  <a:schemeClr val="accent3"/>
                </a:solidFill>
                <a:latin typeface="Avenir Next LT Pro" panose="020B0504020202020204" pitchFamily="34" charset="0"/>
                <a:ea typeface="Calibri" charset="0"/>
                <a:cs typeface="Calibri" charset="0"/>
              </a:rPr>
              <a:t>Desired Outcomes</a:t>
            </a:r>
            <a:r>
              <a:rPr lang="en-US" sz="1050" dirty="0">
                <a:solidFill>
                  <a:schemeClr val="accent3"/>
                </a:solidFill>
                <a:latin typeface="Avenir Next LT Pro" panose="020B0504020202020204" pitchFamily="34" charset="0"/>
                <a:ea typeface="Calibri" charset="0"/>
                <a:cs typeface="Calibri" charset="0"/>
              </a:rPr>
              <a:t>:</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Plan for remainder of the current year to minimize disruption and set up the upcoming year for success</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Create coverage model, define buyer process, and decide on sales motions which are based on the market and customer type</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Optimize sales and marketing organizations</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Revamp quotas and comp plans</a:t>
            </a:r>
          </a:p>
        </p:txBody>
      </p:sp>
      <p:sp>
        <p:nvSpPr>
          <p:cNvPr id="14" name="Rectangle 13">
            <a:extLst>
              <a:ext uri="{FF2B5EF4-FFF2-40B4-BE49-F238E27FC236}">
                <a16:creationId xmlns:a16="http://schemas.microsoft.com/office/drawing/2014/main" id="{2AF8CF5B-BCC3-8502-2D04-72B7D0A74855}"/>
              </a:ext>
            </a:extLst>
          </p:cNvPr>
          <p:cNvSpPr/>
          <p:nvPr/>
        </p:nvSpPr>
        <p:spPr>
          <a:xfrm>
            <a:off x="8278933" y="1999823"/>
            <a:ext cx="3110738" cy="3039294"/>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spAutoFit/>
          </a:bodyPr>
          <a:lstStyle/>
          <a:p>
            <a:pPr defTabSz="228600">
              <a:buClr>
                <a:schemeClr val="tx2"/>
              </a:buClr>
              <a:tabLst>
                <a:tab pos="228600" algn="l"/>
                <a:tab pos="457200" algn="l"/>
                <a:tab pos="685800" algn="l"/>
                <a:tab pos="914400" algn="l"/>
                <a:tab pos="1143000" algn="l"/>
                <a:tab pos="1371600" algn="l"/>
                <a:tab pos="1600200" algn="l"/>
                <a:tab pos="1828800" algn="l"/>
              </a:tabLst>
            </a:pPr>
            <a:r>
              <a:rPr lang="en-US" sz="1050" b="1" dirty="0">
                <a:solidFill>
                  <a:schemeClr val="accent3"/>
                </a:solidFill>
                <a:latin typeface="Avenir Next LT Pro" panose="020B0504020202020204" pitchFamily="34" charset="0"/>
                <a:ea typeface="Calibri" charset="0"/>
                <a:cs typeface="Calibri" charset="0"/>
              </a:rPr>
              <a:t>Timeline</a:t>
            </a:r>
            <a:r>
              <a:rPr lang="en-US" sz="1050" dirty="0">
                <a:solidFill>
                  <a:schemeClr val="accent3"/>
                </a:solidFill>
                <a:latin typeface="Avenir Next LT Pro" panose="020B0504020202020204" pitchFamily="34" charset="0"/>
                <a:ea typeface="Calibri" charset="0"/>
                <a:cs typeface="Calibri" charset="0"/>
              </a:rPr>
              <a:t>: </a:t>
            </a:r>
            <a:r>
              <a:rPr lang="en-US" sz="1050" dirty="0">
                <a:solidFill>
                  <a:schemeClr val="tx1"/>
                </a:solidFill>
                <a:latin typeface="Avenir Next LT Pro" panose="020B0504020202020204" pitchFamily="34" charset="0"/>
                <a:ea typeface="Calibri" charset="0"/>
                <a:cs typeface="Calibri" charset="0"/>
              </a:rPr>
              <a:t>Day 91+</a:t>
            </a:r>
          </a:p>
          <a:p>
            <a:pPr defTabSz="228600">
              <a:spcBef>
                <a:spcPts val="600"/>
              </a:spcBef>
              <a:buClr>
                <a:schemeClr val="tx2"/>
              </a:buClr>
              <a:tabLst>
                <a:tab pos="228600" algn="l"/>
                <a:tab pos="457200" algn="l"/>
                <a:tab pos="685800" algn="l"/>
                <a:tab pos="914400" algn="l"/>
                <a:tab pos="1143000" algn="l"/>
                <a:tab pos="1371600" algn="l"/>
                <a:tab pos="1600200" algn="l"/>
                <a:tab pos="1828800" algn="l"/>
              </a:tabLst>
            </a:pPr>
            <a:r>
              <a:rPr lang="en-US" sz="1050" b="1" dirty="0">
                <a:solidFill>
                  <a:schemeClr val="accent3"/>
                </a:solidFill>
                <a:latin typeface="Avenir Next LT Pro" panose="020B0504020202020204" pitchFamily="34" charset="0"/>
                <a:ea typeface="Calibri" charset="0"/>
                <a:cs typeface="Calibri" charset="0"/>
              </a:rPr>
              <a:t>Objective</a:t>
            </a:r>
            <a:r>
              <a:rPr lang="en-US" sz="1050" dirty="0">
                <a:solidFill>
                  <a:schemeClr val="accent3"/>
                </a:solidFill>
                <a:latin typeface="Avenir Next LT Pro" panose="020B0504020202020204" pitchFamily="34" charset="0"/>
                <a:ea typeface="Calibri" charset="0"/>
                <a:cs typeface="Calibri" charset="0"/>
              </a:rPr>
              <a:t>: </a:t>
            </a:r>
            <a:r>
              <a:rPr lang="en-US" sz="1050" dirty="0">
                <a:solidFill>
                  <a:schemeClr val="tx1"/>
                </a:solidFill>
                <a:latin typeface="Avenir Next LT Pro" panose="020B0504020202020204" pitchFamily="34" charset="0"/>
                <a:ea typeface="Calibri" charset="0"/>
                <a:cs typeface="Calibri" charset="0"/>
              </a:rPr>
              <a:t>Execute revenue growth strategy</a:t>
            </a:r>
          </a:p>
          <a:p>
            <a:pPr defTabSz="228600">
              <a:spcBef>
                <a:spcPts val="600"/>
              </a:spcBef>
              <a:buClr>
                <a:schemeClr val="tx2"/>
              </a:buClr>
              <a:tabLst>
                <a:tab pos="228600" algn="l"/>
                <a:tab pos="457200" algn="l"/>
                <a:tab pos="685800" algn="l"/>
                <a:tab pos="914400" algn="l"/>
                <a:tab pos="1143000" algn="l"/>
                <a:tab pos="1371600" algn="l"/>
                <a:tab pos="1600200" algn="l"/>
                <a:tab pos="1828800" algn="l"/>
              </a:tabLst>
            </a:pPr>
            <a:r>
              <a:rPr lang="en-US" sz="1050" b="1" dirty="0">
                <a:solidFill>
                  <a:schemeClr val="accent3"/>
                </a:solidFill>
                <a:latin typeface="Avenir Next LT Pro" panose="020B0504020202020204" pitchFamily="34" charset="0"/>
                <a:ea typeface="Calibri" charset="0"/>
                <a:cs typeface="Calibri" charset="0"/>
              </a:rPr>
              <a:t>Focus Areas</a:t>
            </a:r>
            <a:r>
              <a:rPr lang="en-US" sz="1050" dirty="0">
                <a:solidFill>
                  <a:schemeClr val="accent3"/>
                </a:solidFill>
                <a:latin typeface="Avenir Next LT Pro" panose="020B0504020202020204" pitchFamily="34" charset="0"/>
                <a:ea typeface="Calibri" charset="0"/>
                <a:cs typeface="Calibri" charset="0"/>
              </a:rPr>
              <a:t>:</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Design and implement a revenue growth office</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Day-to-day execution</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Key sales and marketing talent acquisitions </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Organizational acceleration</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GTM setup for upcoming year</a:t>
            </a:r>
          </a:p>
          <a:p>
            <a:pPr defTabSz="228600">
              <a:spcBef>
                <a:spcPts val="600"/>
              </a:spcBef>
              <a:buClr>
                <a:schemeClr val="tx2"/>
              </a:buClr>
              <a:tabLst>
                <a:tab pos="228600" algn="l"/>
                <a:tab pos="457200" algn="l"/>
                <a:tab pos="685800" algn="l"/>
                <a:tab pos="914400" algn="l"/>
                <a:tab pos="1143000" algn="l"/>
                <a:tab pos="1371600" algn="l"/>
                <a:tab pos="1600200" algn="l"/>
                <a:tab pos="1828800" algn="l"/>
              </a:tabLst>
            </a:pPr>
            <a:r>
              <a:rPr lang="en-US" sz="1050" b="1" dirty="0">
                <a:solidFill>
                  <a:schemeClr val="accent3"/>
                </a:solidFill>
                <a:latin typeface="Avenir Next LT Pro" panose="020B0504020202020204" pitchFamily="34" charset="0"/>
                <a:ea typeface="Calibri" charset="0"/>
                <a:cs typeface="Calibri" charset="0"/>
              </a:rPr>
              <a:t>Desired Outcomes</a:t>
            </a:r>
            <a:r>
              <a:rPr lang="en-US" sz="1050" dirty="0">
                <a:solidFill>
                  <a:schemeClr val="accent3"/>
                </a:solidFill>
                <a:latin typeface="Avenir Next LT Pro" panose="020B0504020202020204" pitchFamily="34" charset="0"/>
                <a:ea typeface="Calibri" charset="0"/>
                <a:cs typeface="Calibri" charset="0"/>
              </a:rPr>
              <a:t>:</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Define three-year revenue plan</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Adjust sales model to be more cost-efficient </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Reduce customer acquisition cost</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Increase customer lifetime value</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Optimize expense-to-bookings</a:t>
            </a:r>
          </a:p>
          <a:p>
            <a:pPr marL="171450" indent="-171450" defTabSz="228600">
              <a:spcAft>
                <a:spcPts val="300"/>
              </a:spcAft>
              <a:buClr>
                <a:schemeClr val="tx1"/>
              </a:buClr>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tx1"/>
                </a:solidFill>
                <a:latin typeface="Avenir Next LT Pro" panose="020B0504020202020204" pitchFamily="34" charset="0"/>
                <a:ea typeface="Calibri" charset="0"/>
                <a:cs typeface="Calibri" charset="0"/>
              </a:rPr>
              <a:t>Improve sales productivity per rep</a:t>
            </a:r>
          </a:p>
        </p:txBody>
      </p:sp>
      <p:sp>
        <p:nvSpPr>
          <p:cNvPr id="15" name="Rectangle 14">
            <a:extLst>
              <a:ext uri="{FF2B5EF4-FFF2-40B4-BE49-F238E27FC236}">
                <a16:creationId xmlns:a16="http://schemas.microsoft.com/office/drawing/2014/main" id="{19523A16-1364-06E0-F943-8AF40053FBF6}"/>
              </a:ext>
            </a:extLst>
          </p:cNvPr>
          <p:cNvSpPr/>
          <p:nvPr/>
        </p:nvSpPr>
        <p:spPr>
          <a:xfrm>
            <a:off x="781309" y="1085057"/>
            <a:ext cx="624114" cy="6241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16" name="Rectangle 15">
            <a:extLst>
              <a:ext uri="{FF2B5EF4-FFF2-40B4-BE49-F238E27FC236}">
                <a16:creationId xmlns:a16="http://schemas.microsoft.com/office/drawing/2014/main" id="{C520EFEA-0A6D-0056-57C0-2EFAD6FC4E02}"/>
              </a:ext>
            </a:extLst>
          </p:cNvPr>
          <p:cNvSpPr/>
          <p:nvPr/>
        </p:nvSpPr>
        <p:spPr>
          <a:xfrm>
            <a:off x="4530120" y="1085057"/>
            <a:ext cx="624114" cy="6241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17" name="Rectangle 16">
            <a:extLst>
              <a:ext uri="{FF2B5EF4-FFF2-40B4-BE49-F238E27FC236}">
                <a16:creationId xmlns:a16="http://schemas.microsoft.com/office/drawing/2014/main" id="{6F42B2AF-93FD-F8B5-0B8A-4B27A3E0087B}"/>
              </a:ext>
            </a:extLst>
          </p:cNvPr>
          <p:cNvSpPr/>
          <p:nvPr/>
        </p:nvSpPr>
        <p:spPr>
          <a:xfrm>
            <a:off x="8278933" y="1085057"/>
            <a:ext cx="624114" cy="6241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18" name="Rectangle 17">
            <a:extLst>
              <a:ext uri="{FF2B5EF4-FFF2-40B4-BE49-F238E27FC236}">
                <a16:creationId xmlns:a16="http://schemas.microsoft.com/office/drawing/2014/main" id="{D81BF2C5-756B-B68F-ECC0-DB44343770E5}"/>
              </a:ext>
            </a:extLst>
          </p:cNvPr>
          <p:cNvSpPr/>
          <p:nvPr/>
        </p:nvSpPr>
        <p:spPr>
          <a:xfrm>
            <a:off x="1679060" y="1219527"/>
            <a:ext cx="2212987" cy="52322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defTabSz="228600">
              <a:tabLst>
                <a:tab pos="228600" algn="l"/>
                <a:tab pos="457200" algn="l"/>
                <a:tab pos="685800" algn="l"/>
                <a:tab pos="914400" algn="l"/>
                <a:tab pos="1143000" algn="l"/>
                <a:tab pos="1371600" algn="l"/>
                <a:tab pos="1600200" algn="l"/>
                <a:tab pos="1828800" algn="l"/>
              </a:tabLst>
            </a:pPr>
            <a:r>
              <a:rPr lang="en-US" b="1" dirty="0">
                <a:solidFill>
                  <a:schemeClr val="accent3"/>
                </a:solidFill>
                <a:latin typeface="Avenir Next LT Pro" panose="020B0504020202020204" pitchFamily="34" charset="0"/>
                <a:ea typeface="Calibri" charset="0"/>
                <a:cs typeface="Calibri" charset="0"/>
              </a:rPr>
              <a:t>Phase 1: </a:t>
            </a:r>
          </a:p>
          <a:p>
            <a:pPr defTabSz="228600">
              <a:tabLst>
                <a:tab pos="228600" algn="l"/>
                <a:tab pos="457200" algn="l"/>
                <a:tab pos="685800" algn="l"/>
                <a:tab pos="914400" algn="l"/>
                <a:tab pos="1143000" algn="l"/>
                <a:tab pos="1371600" algn="l"/>
                <a:tab pos="1600200" algn="l"/>
                <a:tab pos="1828800" algn="l"/>
              </a:tabLst>
            </a:pPr>
            <a:r>
              <a:rPr lang="en-US" sz="1600" b="1" dirty="0">
                <a:solidFill>
                  <a:schemeClr val="bg1"/>
                </a:solidFill>
                <a:latin typeface="Avenir Next LT Pro" panose="020B0504020202020204" pitchFamily="34" charset="0"/>
                <a:ea typeface="Calibri" charset="0"/>
                <a:cs typeface="Calibri" charset="0"/>
              </a:rPr>
              <a:t>Learn and Assess</a:t>
            </a:r>
          </a:p>
        </p:txBody>
      </p:sp>
      <p:sp>
        <p:nvSpPr>
          <p:cNvPr id="19" name="Rectangle 18">
            <a:extLst>
              <a:ext uri="{FF2B5EF4-FFF2-40B4-BE49-F238E27FC236}">
                <a16:creationId xmlns:a16="http://schemas.microsoft.com/office/drawing/2014/main" id="{44C13BEC-079E-BD7F-312D-84988CAA1238}"/>
              </a:ext>
            </a:extLst>
          </p:cNvPr>
          <p:cNvSpPr/>
          <p:nvPr/>
        </p:nvSpPr>
        <p:spPr>
          <a:xfrm>
            <a:off x="5427871" y="1219527"/>
            <a:ext cx="2212987" cy="52322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defTabSz="228600">
              <a:tabLst>
                <a:tab pos="228600" algn="l"/>
                <a:tab pos="457200" algn="l"/>
                <a:tab pos="685800" algn="l"/>
                <a:tab pos="914400" algn="l"/>
                <a:tab pos="1143000" algn="l"/>
                <a:tab pos="1371600" algn="l"/>
                <a:tab pos="1600200" algn="l"/>
                <a:tab pos="1828800" algn="l"/>
              </a:tabLst>
            </a:pPr>
            <a:r>
              <a:rPr lang="en-US" b="1" dirty="0">
                <a:solidFill>
                  <a:schemeClr val="accent3"/>
                </a:solidFill>
                <a:latin typeface="Avenir Next LT Pro" panose="020B0504020202020204" pitchFamily="34" charset="0"/>
                <a:cs typeface="Calibri" charset="0"/>
              </a:rPr>
              <a:t>Phase 2: </a:t>
            </a:r>
          </a:p>
          <a:p>
            <a:pPr defTabSz="228600">
              <a:tabLst>
                <a:tab pos="228600" algn="l"/>
                <a:tab pos="457200" algn="l"/>
                <a:tab pos="685800" algn="l"/>
                <a:tab pos="914400" algn="l"/>
                <a:tab pos="1143000" algn="l"/>
                <a:tab pos="1371600" algn="l"/>
                <a:tab pos="1600200" algn="l"/>
                <a:tab pos="1828800" algn="l"/>
              </a:tabLst>
            </a:pPr>
            <a:r>
              <a:rPr lang="en-US" sz="1600" b="1" dirty="0">
                <a:solidFill>
                  <a:schemeClr val="bg1"/>
                </a:solidFill>
                <a:latin typeface="Avenir Next LT Pro" panose="020B0504020202020204" pitchFamily="34" charset="0"/>
                <a:cs typeface="Calibri" charset="0"/>
              </a:rPr>
              <a:t>Set the Strategy</a:t>
            </a:r>
          </a:p>
        </p:txBody>
      </p:sp>
      <p:sp>
        <p:nvSpPr>
          <p:cNvPr id="20" name="Rectangle 19">
            <a:extLst>
              <a:ext uri="{FF2B5EF4-FFF2-40B4-BE49-F238E27FC236}">
                <a16:creationId xmlns:a16="http://schemas.microsoft.com/office/drawing/2014/main" id="{9756AD17-5188-215B-888F-267753E384C2}"/>
              </a:ext>
            </a:extLst>
          </p:cNvPr>
          <p:cNvSpPr/>
          <p:nvPr/>
        </p:nvSpPr>
        <p:spPr>
          <a:xfrm>
            <a:off x="9176684" y="1219527"/>
            <a:ext cx="2212987" cy="52322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defTabSz="228600">
              <a:tabLst>
                <a:tab pos="228600" algn="l"/>
                <a:tab pos="457200" algn="l"/>
                <a:tab pos="685800" algn="l"/>
                <a:tab pos="914400" algn="l"/>
                <a:tab pos="1143000" algn="l"/>
                <a:tab pos="1371600" algn="l"/>
                <a:tab pos="1600200" algn="l"/>
                <a:tab pos="1828800" algn="l"/>
              </a:tabLst>
            </a:pPr>
            <a:r>
              <a:rPr lang="en-US" b="1" dirty="0">
                <a:solidFill>
                  <a:schemeClr val="accent3"/>
                </a:solidFill>
                <a:latin typeface="Avenir Next LT Pro" panose="020B0504020202020204" pitchFamily="34" charset="0"/>
                <a:cs typeface="Calibri" charset="0"/>
              </a:rPr>
              <a:t>Phase 3: </a:t>
            </a:r>
          </a:p>
          <a:p>
            <a:pPr defTabSz="228600">
              <a:tabLst>
                <a:tab pos="228600" algn="l"/>
                <a:tab pos="457200" algn="l"/>
                <a:tab pos="685800" algn="l"/>
                <a:tab pos="914400" algn="l"/>
                <a:tab pos="1143000" algn="l"/>
                <a:tab pos="1371600" algn="l"/>
                <a:tab pos="1600200" algn="l"/>
                <a:tab pos="1828800" algn="l"/>
              </a:tabLst>
            </a:pPr>
            <a:r>
              <a:rPr lang="en-US" sz="1600" b="1" dirty="0">
                <a:solidFill>
                  <a:schemeClr val="bg1"/>
                </a:solidFill>
                <a:latin typeface="Avenir Next LT Pro" panose="020B0504020202020204" pitchFamily="34" charset="0"/>
                <a:cs typeface="Calibri" charset="0"/>
              </a:rPr>
              <a:t>Accelerate for Results</a:t>
            </a:r>
          </a:p>
        </p:txBody>
      </p:sp>
      <p:grpSp>
        <p:nvGrpSpPr>
          <p:cNvPr id="47" name="Group 46">
            <a:extLst>
              <a:ext uri="{FF2B5EF4-FFF2-40B4-BE49-F238E27FC236}">
                <a16:creationId xmlns:a16="http://schemas.microsoft.com/office/drawing/2014/main" id="{3AAEF997-ADED-B025-8D38-6BE699210888}"/>
              </a:ext>
            </a:extLst>
          </p:cNvPr>
          <p:cNvGrpSpPr/>
          <p:nvPr/>
        </p:nvGrpSpPr>
        <p:grpSpPr>
          <a:xfrm>
            <a:off x="921123" y="1228046"/>
            <a:ext cx="344487" cy="338137"/>
            <a:chOff x="9169401" y="4700588"/>
            <a:chExt cx="344487" cy="338137"/>
          </a:xfrm>
        </p:grpSpPr>
        <p:sp>
          <p:nvSpPr>
            <p:cNvPr id="48" name="Line 369">
              <a:extLst>
                <a:ext uri="{FF2B5EF4-FFF2-40B4-BE49-F238E27FC236}">
                  <a16:creationId xmlns:a16="http://schemas.microsoft.com/office/drawing/2014/main" id="{E0F404FC-681F-0770-FF5A-A3661C223A93}"/>
                </a:ext>
              </a:extLst>
            </p:cNvPr>
            <p:cNvSpPr>
              <a:spLocks noChangeShapeType="1"/>
            </p:cNvSpPr>
            <p:nvPr/>
          </p:nvSpPr>
          <p:spPr bwMode="auto">
            <a:xfrm>
              <a:off x="9213851" y="4789488"/>
              <a:ext cx="68263" cy="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49" name="Line 370">
              <a:extLst>
                <a:ext uri="{FF2B5EF4-FFF2-40B4-BE49-F238E27FC236}">
                  <a16:creationId xmlns:a16="http://schemas.microsoft.com/office/drawing/2014/main" id="{672DCA48-7D3C-0826-D26A-0D307AD28F78}"/>
                </a:ext>
              </a:extLst>
            </p:cNvPr>
            <p:cNvSpPr>
              <a:spLocks noChangeShapeType="1"/>
            </p:cNvSpPr>
            <p:nvPr/>
          </p:nvSpPr>
          <p:spPr bwMode="auto">
            <a:xfrm>
              <a:off x="9213851" y="4835525"/>
              <a:ext cx="120650" cy="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50" name="Line 371">
              <a:extLst>
                <a:ext uri="{FF2B5EF4-FFF2-40B4-BE49-F238E27FC236}">
                  <a16:creationId xmlns:a16="http://schemas.microsoft.com/office/drawing/2014/main" id="{559BDE9D-0A35-C91E-746F-096FB33E14F1}"/>
                </a:ext>
              </a:extLst>
            </p:cNvPr>
            <p:cNvSpPr>
              <a:spLocks noChangeShapeType="1"/>
            </p:cNvSpPr>
            <p:nvPr/>
          </p:nvSpPr>
          <p:spPr bwMode="auto">
            <a:xfrm>
              <a:off x="9213851" y="4879975"/>
              <a:ext cx="90488" cy="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51" name="Line 372">
              <a:extLst>
                <a:ext uri="{FF2B5EF4-FFF2-40B4-BE49-F238E27FC236}">
                  <a16:creationId xmlns:a16="http://schemas.microsoft.com/office/drawing/2014/main" id="{85B86038-D8AD-DC4A-7594-FFAC6F6AE990}"/>
                </a:ext>
              </a:extLst>
            </p:cNvPr>
            <p:cNvSpPr>
              <a:spLocks noChangeShapeType="1"/>
            </p:cNvSpPr>
            <p:nvPr/>
          </p:nvSpPr>
          <p:spPr bwMode="auto">
            <a:xfrm>
              <a:off x="9213851" y="4926013"/>
              <a:ext cx="74613" cy="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52" name="Freeform 373">
              <a:extLst>
                <a:ext uri="{FF2B5EF4-FFF2-40B4-BE49-F238E27FC236}">
                  <a16:creationId xmlns:a16="http://schemas.microsoft.com/office/drawing/2014/main" id="{7182BFB8-BA3F-C0C6-9D61-1CCAE61181E0}"/>
                </a:ext>
              </a:extLst>
            </p:cNvPr>
            <p:cNvSpPr>
              <a:spLocks/>
            </p:cNvSpPr>
            <p:nvPr/>
          </p:nvSpPr>
          <p:spPr bwMode="auto">
            <a:xfrm>
              <a:off x="9348788" y="4873625"/>
              <a:ext cx="165100" cy="165100"/>
            </a:xfrm>
            <a:custGeom>
              <a:avLst/>
              <a:gdLst>
                <a:gd name="T0" fmla="*/ 33 w 104"/>
                <a:gd name="T1" fmla="*/ 94 h 104"/>
                <a:gd name="T2" fmla="*/ 0 w 104"/>
                <a:gd name="T3" fmla="*/ 104 h 104"/>
                <a:gd name="T4" fmla="*/ 10 w 104"/>
                <a:gd name="T5" fmla="*/ 71 h 104"/>
                <a:gd name="T6" fmla="*/ 81 w 104"/>
                <a:gd name="T7" fmla="*/ 0 h 104"/>
                <a:gd name="T8" fmla="*/ 104 w 104"/>
                <a:gd name="T9" fmla="*/ 23 h 104"/>
                <a:gd name="T10" fmla="*/ 33 w 104"/>
                <a:gd name="T11" fmla="*/ 94 h 104"/>
              </a:gdLst>
              <a:ahLst/>
              <a:cxnLst>
                <a:cxn ang="0">
                  <a:pos x="T0" y="T1"/>
                </a:cxn>
                <a:cxn ang="0">
                  <a:pos x="T2" y="T3"/>
                </a:cxn>
                <a:cxn ang="0">
                  <a:pos x="T4" y="T5"/>
                </a:cxn>
                <a:cxn ang="0">
                  <a:pos x="T6" y="T7"/>
                </a:cxn>
                <a:cxn ang="0">
                  <a:pos x="T8" y="T9"/>
                </a:cxn>
                <a:cxn ang="0">
                  <a:pos x="T10" y="T11"/>
                </a:cxn>
              </a:cxnLst>
              <a:rect l="0" t="0" r="r" b="b"/>
              <a:pathLst>
                <a:path w="104" h="104">
                  <a:moveTo>
                    <a:pt x="33" y="94"/>
                  </a:moveTo>
                  <a:lnTo>
                    <a:pt x="0" y="104"/>
                  </a:lnTo>
                  <a:lnTo>
                    <a:pt x="10" y="71"/>
                  </a:lnTo>
                  <a:lnTo>
                    <a:pt x="81" y="0"/>
                  </a:lnTo>
                  <a:lnTo>
                    <a:pt x="104" y="23"/>
                  </a:lnTo>
                  <a:lnTo>
                    <a:pt x="33" y="94"/>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53" name="Line 374">
              <a:extLst>
                <a:ext uri="{FF2B5EF4-FFF2-40B4-BE49-F238E27FC236}">
                  <a16:creationId xmlns:a16="http://schemas.microsoft.com/office/drawing/2014/main" id="{A6833C65-AF37-BB75-4FA4-A784A9022C96}"/>
                </a:ext>
              </a:extLst>
            </p:cNvPr>
            <p:cNvSpPr>
              <a:spLocks noChangeShapeType="1"/>
            </p:cNvSpPr>
            <p:nvPr/>
          </p:nvSpPr>
          <p:spPr bwMode="auto">
            <a:xfrm>
              <a:off x="9447213" y="4903788"/>
              <a:ext cx="36513" cy="36513"/>
            </a:xfrm>
            <a:prstGeom prst="line">
              <a:avLst/>
            </a:prstGeom>
            <a:noFill/>
            <a:ln w="63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54" name="Line 375">
              <a:extLst>
                <a:ext uri="{FF2B5EF4-FFF2-40B4-BE49-F238E27FC236}">
                  <a16:creationId xmlns:a16="http://schemas.microsoft.com/office/drawing/2014/main" id="{4C303C15-49A2-5FCE-17C0-0FA8B47B2134}"/>
                </a:ext>
              </a:extLst>
            </p:cNvPr>
            <p:cNvSpPr>
              <a:spLocks noChangeShapeType="1"/>
            </p:cNvSpPr>
            <p:nvPr/>
          </p:nvSpPr>
          <p:spPr bwMode="auto">
            <a:xfrm>
              <a:off x="9364663" y="4986338"/>
              <a:ext cx="36513" cy="36513"/>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55" name="Freeform 376">
              <a:extLst>
                <a:ext uri="{FF2B5EF4-FFF2-40B4-BE49-F238E27FC236}">
                  <a16:creationId xmlns:a16="http://schemas.microsoft.com/office/drawing/2014/main" id="{44AE1D8A-E164-3BF9-3542-FEA77EC248FE}"/>
                </a:ext>
              </a:extLst>
            </p:cNvPr>
            <p:cNvSpPr>
              <a:spLocks/>
            </p:cNvSpPr>
            <p:nvPr/>
          </p:nvSpPr>
          <p:spPr bwMode="auto">
            <a:xfrm>
              <a:off x="9169401" y="4700588"/>
              <a:ext cx="239713" cy="315913"/>
            </a:xfrm>
            <a:custGeom>
              <a:avLst/>
              <a:gdLst>
                <a:gd name="T0" fmla="*/ 99 w 151"/>
                <a:gd name="T1" fmla="*/ 199 h 199"/>
                <a:gd name="T2" fmla="*/ 0 w 151"/>
                <a:gd name="T3" fmla="*/ 199 h 199"/>
                <a:gd name="T4" fmla="*/ 0 w 151"/>
                <a:gd name="T5" fmla="*/ 0 h 199"/>
                <a:gd name="T6" fmla="*/ 104 w 151"/>
                <a:gd name="T7" fmla="*/ 0 h 199"/>
                <a:gd name="T8" fmla="*/ 151 w 151"/>
                <a:gd name="T9" fmla="*/ 47 h 199"/>
                <a:gd name="T10" fmla="*/ 151 w 151"/>
                <a:gd name="T11" fmla="*/ 109 h 199"/>
              </a:gdLst>
              <a:ahLst/>
              <a:cxnLst>
                <a:cxn ang="0">
                  <a:pos x="T0" y="T1"/>
                </a:cxn>
                <a:cxn ang="0">
                  <a:pos x="T2" y="T3"/>
                </a:cxn>
                <a:cxn ang="0">
                  <a:pos x="T4" y="T5"/>
                </a:cxn>
                <a:cxn ang="0">
                  <a:pos x="T6" y="T7"/>
                </a:cxn>
                <a:cxn ang="0">
                  <a:pos x="T8" y="T9"/>
                </a:cxn>
                <a:cxn ang="0">
                  <a:pos x="T10" y="T11"/>
                </a:cxn>
              </a:cxnLst>
              <a:rect l="0" t="0" r="r" b="b"/>
              <a:pathLst>
                <a:path w="151" h="199">
                  <a:moveTo>
                    <a:pt x="99" y="199"/>
                  </a:moveTo>
                  <a:lnTo>
                    <a:pt x="0" y="199"/>
                  </a:lnTo>
                  <a:lnTo>
                    <a:pt x="0" y="0"/>
                  </a:lnTo>
                  <a:lnTo>
                    <a:pt x="104" y="0"/>
                  </a:lnTo>
                  <a:lnTo>
                    <a:pt x="151" y="47"/>
                  </a:lnTo>
                  <a:lnTo>
                    <a:pt x="151" y="109"/>
                  </a:lnTo>
                </a:path>
              </a:pathLst>
            </a:custGeom>
            <a:noFill/>
            <a:ln w="63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56" name="Freeform 377">
              <a:extLst>
                <a:ext uri="{FF2B5EF4-FFF2-40B4-BE49-F238E27FC236}">
                  <a16:creationId xmlns:a16="http://schemas.microsoft.com/office/drawing/2014/main" id="{0310BAF7-C840-5A65-2EA5-82892D8CF109}"/>
                </a:ext>
              </a:extLst>
            </p:cNvPr>
            <p:cNvSpPr>
              <a:spLocks/>
            </p:cNvSpPr>
            <p:nvPr/>
          </p:nvSpPr>
          <p:spPr bwMode="auto">
            <a:xfrm>
              <a:off x="9334501" y="4700588"/>
              <a:ext cx="74613" cy="74613"/>
            </a:xfrm>
            <a:custGeom>
              <a:avLst/>
              <a:gdLst>
                <a:gd name="T0" fmla="*/ 0 w 47"/>
                <a:gd name="T1" fmla="*/ 0 h 47"/>
                <a:gd name="T2" fmla="*/ 0 w 47"/>
                <a:gd name="T3" fmla="*/ 47 h 47"/>
                <a:gd name="T4" fmla="*/ 47 w 47"/>
                <a:gd name="T5" fmla="*/ 47 h 47"/>
              </a:gdLst>
              <a:ahLst/>
              <a:cxnLst>
                <a:cxn ang="0">
                  <a:pos x="T0" y="T1"/>
                </a:cxn>
                <a:cxn ang="0">
                  <a:pos x="T2" y="T3"/>
                </a:cxn>
                <a:cxn ang="0">
                  <a:pos x="T4" y="T5"/>
                </a:cxn>
              </a:cxnLst>
              <a:rect l="0" t="0" r="r" b="b"/>
              <a:pathLst>
                <a:path w="47" h="47">
                  <a:moveTo>
                    <a:pt x="0" y="0"/>
                  </a:moveTo>
                  <a:lnTo>
                    <a:pt x="0" y="47"/>
                  </a:lnTo>
                  <a:lnTo>
                    <a:pt x="47" y="47"/>
                  </a:ln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grpSp>
      <p:grpSp>
        <p:nvGrpSpPr>
          <p:cNvPr id="57" name="Group 56">
            <a:extLst>
              <a:ext uri="{FF2B5EF4-FFF2-40B4-BE49-F238E27FC236}">
                <a16:creationId xmlns:a16="http://schemas.microsoft.com/office/drawing/2014/main" id="{EBE75101-6CBD-903A-4E0A-8620777818E1}"/>
              </a:ext>
            </a:extLst>
          </p:cNvPr>
          <p:cNvGrpSpPr/>
          <p:nvPr/>
        </p:nvGrpSpPr>
        <p:grpSpPr>
          <a:xfrm>
            <a:off x="4677077" y="1228045"/>
            <a:ext cx="330200" cy="338138"/>
            <a:chOff x="2695576" y="2901950"/>
            <a:chExt cx="330200" cy="338138"/>
          </a:xfrm>
        </p:grpSpPr>
        <p:sp>
          <p:nvSpPr>
            <p:cNvPr id="58" name="Freeform 5">
              <a:extLst>
                <a:ext uri="{FF2B5EF4-FFF2-40B4-BE49-F238E27FC236}">
                  <a16:creationId xmlns:a16="http://schemas.microsoft.com/office/drawing/2014/main" id="{D0705964-D753-7EAD-9A87-192093B4E076}"/>
                </a:ext>
              </a:extLst>
            </p:cNvPr>
            <p:cNvSpPr>
              <a:spLocks/>
            </p:cNvSpPr>
            <p:nvPr/>
          </p:nvSpPr>
          <p:spPr bwMode="auto">
            <a:xfrm>
              <a:off x="2755901" y="2981325"/>
              <a:ext cx="206375" cy="258763"/>
            </a:xfrm>
            <a:custGeom>
              <a:avLst/>
              <a:gdLst>
                <a:gd name="T0" fmla="*/ 20 w 55"/>
                <a:gd name="T1" fmla="*/ 6 h 68"/>
                <a:gd name="T2" fmla="*/ 26 w 55"/>
                <a:gd name="T3" fmla="*/ 0 h 68"/>
                <a:gd name="T4" fmla="*/ 32 w 55"/>
                <a:gd name="T5" fmla="*/ 6 h 68"/>
                <a:gd name="T6" fmla="*/ 32 w 55"/>
                <a:gd name="T7" fmla="*/ 30 h 68"/>
                <a:gd name="T8" fmla="*/ 50 w 55"/>
                <a:gd name="T9" fmla="*/ 36 h 68"/>
                <a:gd name="T10" fmla="*/ 54 w 55"/>
                <a:gd name="T11" fmla="*/ 46 h 68"/>
                <a:gd name="T12" fmla="*/ 50 w 55"/>
                <a:gd name="T13" fmla="*/ 68 h 68"/>
                <a:gd name="T14" fmla="*/ 18 w 55"/>
                <a:gd name="T15" fmla="*/ 68 h 68"/>
                <a:gd name="T16" fmla="*/ 2 w 55"/>
                <a:gd name="T17" fmla="*/ 44 h 68"/>
                <a:gd name="T18" fmla="*/ 4 w 55"/>
                <a:gd name="T19" fmla="*/ 36 h 68"/>
                <a:gd name="T20" fmla="*/ 20 w 55"/>
                <a:gd name="T21" fmla="*/ 50 h 68"/>
                <a:gd name="T22" fmla="*/ 20 w 55"/>
                <a:gd name="T23" fmla="*/ 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68">
                  <a:moveTo>
                    <a:pt x="20" y="6"/>
                  </a:moveTo>
                  <a:cubicBezTo>
                    <a:pt x="20" y="3"/>
                    <a:pt x="23" y="0"/>
                    <a:pt x="26" y="0"/>
                  </a:cubicBezTo>
                  <a:cubicBezTo>
                    <a:pt x="29" y="0"/>
                    <a:pt x="32" y="3"/>
                    <a:pt x="32" y="6"/>
                  </a:cubicBezTo>
                  <a:cubicBezTo>
                    <a:pt x="32" y="30"/>
                    <a:pt x="32" y="30"/>
                    <a:pt x="32" y="30"/>
                  </a:cubicBezTo>
                  <a:cubicBezTo>
                    <a:pt x="50" y="36"/>
                    <a:pt x="50" y="36"/>
                    <a:pt x="50" y="36"/>
                  </a:cubicBezTo>
                  <a:cubicBezTo>
                    <a:pt x="54" y="37"/>
                    <a:pt x="55" y="42"/>
                    <a:pt x="54" y="46"/>
                  </a:cubicBezTo>
                  <a:cubicBezTo>
                    <a:pt x="50" y="68"/>
                    <a:pt x="50" y="68"/>
                    <a:pt x="50" y="68"/>
                  </a:cubicBezTo>
                  <a:cubicBezTo>
                    <a:pt x="18" y="68"/>
                    <a:pt x="18" y="68"/>
                    <a:pt x="18" y="68"/>
                  </a:cubicBezTo>
                  <a:cubicBezTo>
                    <a:pt x="2" y="44"/>
                    <a:pt x="2" y="44"/>
                    <a:pt x="2" y="44"/>
                  </a:cubicBezTo>
                  <a:cubicBezTo>
                    <a:pt x="0" y="41"/>
                    <a:pt x="0" y="36"/>
                    <a:pt x="4" y="36"/>
                  </a:cubicBezTo>
                  <a:cubicBezTo>
                    <a:pt x="8" y="36"/>
                    <a:pt x="12" y="38"/>
                    <a:pt x="20" y="50"/>
                  </a:cubicBezTo>
                  <a:lnTo>
                    <a:pt x="20" y="6"/>
                  </a:lnTo>
                  <a:close/>
                </a:path>
              </a:pathLst>
            </a:custGeom>
            <a:noFill/>
            <a:ln w="63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59" name="Freeform 6">
              <a:extLst>
                <a:ext uri="{FF2B5EF4-FFF2-40B4-BE49-F238E27FC236}">
                  <a16:creationId xmlns:a16="http://schemas.microsoft.com/office/drawing/2014/main" id="{92787A84-B92F-069A-A38F-1986B0ED266C}"/>
                </a:ext>
              </a:extLst>
            </p:cNvPr>
            <p:cNvSpPr>
              <a:spLocks/>
            </p:cNvSpPr>
            <p:nvPr/>
          </p:nvSpPr>
          <p:spPr bwMode="auto">
            <a:xfrm>
              <a:off x="2695576" y="2901950"/>
              <a:ext cx="104775" cy="106363"/>
            </a:xfrm>
            <a:custGeom>
              <a:avLst/>
              <a:gdLst>
                <a:gd name="T0" fmla="*/ 66 w 66"/>
                <a:gd name="T1" fmla="*/ 0 h 67"/>
                <a:gd name="T2" fmla="*/ 19 w 66"/>
                <a:gd name="T3" fmla="*/ 67 h 67"/>
                <a:gd name="T4" fmla="*/ 0 w 66"/>
                <a:gd name="T5" fmla="*/ 48 h 67"/>
              </a:gdLst>
              <a:ahLst/>
              <a:cxnLst>
                <a:cxn ang="0">
                  <a:pos x="T0" y="T1"/>
                </a:cxn>
                <a:cxn ang="0">
                  <a:pos x="T2" y="T3"/>
                </a:cxn>
                <a:cxn ang="0">
                  <a:pos x="T4" y="T5"/>
                </a:cxn>
              </a:cxnLst>
              <a:rect l="0" t="0" r="r" b="b"/>
              <a:pathLst>
                <a:path w="66" h="67">
                  <a:moveTo>
                    <a:pt x="66" y="0"/>
                  </a:moveTo>
                  <a:lnTo>
                    <a:pt x="19" y="67"/>
                  </a:lnTo>
                  <a:lnTo>
                    <a:pt x="0" y="48"/>
                  </a:ln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60" name="Line 7">
              <a:extLst>
                <a:ext uri="{FF2B5EF4-FFF2-40B4-BE49-F238E27FC236}">
                  <a16:creationId xmlns:a16="http://schemas.microsoft.com/office/drawing/2014/main" id="{29550D20-4F1E-7F9B-466A-0A878FC88831}"/>
                </a:ext>
              </a:extLst>
            </p:cNvPr>
            <p:cNvSpPr>
              <a:spLocks noChangeShapeType="1"/>
            </p:cNvSpPr>
            <p:nvPr/>
          </p:nvSpPr>
          <p:spPr bwMode="auto">
            <a:xfrm>
              <a:off x="2921001" y="2901950"/>
              <a:ext cx="104775" cy="106363"/>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61" name="Line 8">
              <a:extLst>
                <a:ext uri="{FF2B5EF4-FFF2-40B4-BE49-F238E27FC236}">
                  <a16:creationId xmlns:a16="http://schemas.microsoft.com/office/drawing/2014/main" id="{9AD53424-997E-1B23-C064-4D1099F9BF6B}"/>
                </a:ext>
              </a:extLst>
            </p:cNvPr>
            <p:cNvSpPr>
              <a:spLocks noChangeShapeType="1"/>
            </p:cNvSpPr>
            <p:nvPr/>
          </p:nvSpPr>
          <p:spPr bwMode="auto">
            <a:xfrm flipH="1">
              <a:off x="2921001" y="2901950"/>
              <a:ext cx="104775" cy="106363"/>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grpSp>
      <p:grpSp>
        <p:nvGrpSpPr>
          <p:cNvPr id="62" name="Group 61">
            <a:extLst>
              <a:ext uri="{FF2B5EF4-FFF2-40B4-BE49-F238E27FC236}">
                <a16:creationId xmlns:a16="http://schemas.microsoft.com/office/drawing/2014/main" id="{72A23B6C-6EC3-4B6B-7978-A335154FF057}"/>
              </a:ext>
            </a:extLst>
          </p:cNvPr>
          <p:cNvGrpSpPr/>
          <p:nvPr/>
        </p:nvGrpSpPr>
        <p:grpSpPr>
          <a:xfrm>
            <a:off x="8410809" y="1220902"/>
            <a:ext cx="360363" cy="352425"/>
            <a:chOff x="2670175" y="4338638"/>
            <a:chExt cx="360363" cy="352425"/>
          </a:xfrm>
          <a:solidFill>
            <a:schemeClr val="bg1"/>
          </a:solidFill>
        </p:grpSpPr>
        <p:sp>
          <p:nvSpPr>
            <p:cNvPr id="63" name="Freeform 1221">
              <a:extLst>
                <a:ext uri="{FF2B5EF4-FFF2-40B4-BE49-F238E27FC236}">
                  <a16:creationId xmlns:a16="http://schemas.microsoft.com/office/drawing/2014/main" id="{E250BA98-D944-13DC-42D4-C9E88012F192}"/>
                </a:ext>
              </a:extLst>
            </p:cNvPr>
            <p:cNvSpPr>
              <a:spLocks/>
            </p:cNvSpPr>
            <p:nvPr/>
          </p:nvSpPr>
          <p:spPr bwMode="auto">
            <a:xfrm>
              <a:off x="2670175" y="4676775"/>
              <a:ext cx="360363" cy="14288"/>
            </a:xfrm>
            <a:custGeom>
              <a:avLst/>
              <a:gdLst>
                <a:gd name="T0" fmla="*/ 94 w 96"/>
                <a:gd name="T1" fmla="*/ 4 h 4"/>
                <a:gd name="T2" fmla="*/ 2 w 96"/>
                <a:gd name="T3" fmla="*/ 4 h 4"/>
                <a:gd name="T4" fmla="*/ 0 w 96"/>
                <a:gd name="T5" fmla="*/ 2 h 4"/>
                <a:gd name="T6" fmla="*/ 2 w 96"/>
                <a:gd name="T7" fmla="*/ 0 h 4"/>
                <a:gd name="T8" fmla="*/ 94 w 96"/>
                <a:gd name="T9" fmla="*/ 0 h 4"/>
                <a:gd name="T10" fmla="*/ 96 w 96"/>
                <a:gd name="T11" fmla="*/ 2 h 4"/>
                <a:gd name="T12" fmla="*/ 94 w 9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4"/>
                  </a:moveTo>
                  <a:cubicBezTo>
                    <a:pt x="2" y="4"/>
                    <a:pt x="2" y="4"/>
                    <a:pt x="2" y="4"/>
                  </a:cubicBezTo>
                  <a:cubicBezTo>
                    <a:pt x="1" y="4"/>
                    <a:pt x="0" y="3"/>
                    <a:pt x="0" y="2"/>
                  </a:cubicBezTo>
                  <a:cubicBezTo>
                    <a:pt x="0" y="1"/>
                    <a:pt x="1" y="0"/>
                    <a:pt x="2" y="0"/>
                  </a:cubicBezTo>
                  <a:cubicBezTo>
                    <a:pt x="94" y="0"/>
                    <a:pt x="94" y="0"/>
                    <a:pt x="94" y="0"/>
                  </a:cubicBezTo>
                  <a:cubicBezTo>
                    <a:pt x="95" y="0"/>
                    <a:pt x="96" y="1"/>
                    <a:pt x="96" y="2"/>
                  </a:cubicBezTo>
                  <a:cubicBezTo>
                    <a:pt x="96" y="3"/>
                    <a:pt x="95" y="4"/>
                    <a:pt x="9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64" name="Freeform 1222">
              <a:extLst>
                <a:ext uri="{FF2B5EF4-FFF2-40B4-BE49-F238E27FC236}">
                  <a16:creationId xmlns:a16="http://schemas.microsoft.com/office/drawing/2014/main" id="{7FAC39B7-D3C3-8321-4B36-122CCA3F464A}"/>
                </a:ext>
              </a:extLst>
            </p:cNvPr>
            <p:cNvSpPr>
              <a:spLocks noEditPoints="1"/>
            </p:cNvSpPr>
            <p:nvPr/>
          </p:nvSpPr>
          <p:spPr bwMode="auto">
            <a:xfrm>
              <a:off x="2686050" y="4630738"/>
              <a:ext cx="58738" cy="60325"/>
            </a:xfrm>
            <a:custGeom>
              <a:avLst/>
              <a:gdLst>
                <a:gd name="T0" fmla="*/ 14 w 16"/>
                <a:gd name="T1" fmla="*/ 16 h 16"/>
                <a:gd name="T2" fmla="*/ 2 w 16"/>
                <a:gd name="T3" fmla="*/ 16 h 16"/>
                <a:gd name="T4" fmla="*/ 0 w 16"/>
                <a:gd name="T5" fmla="*/ 14 h 16"/>
                <a:gd name="T6" fmla="*/ 0 w 16"/>
                <a:gd name="T7" fmla="*/ 2 h 16"/>
                <a:gd name="T8" fmla="*/ 2 w 16"/>
                <a:gd name="T9" fmla="*/ 0 h 16"/>
                <a:gd name="T10" fmla="*/ 14 w 16"/>
                <a:gd name="T11" fmla="*/ 0 h 16"/>
                <a:gd name="T12" fmla="*/ 16 w 16"/>
                <a:gd name="T13" fmla="*/ 2 h 16"/>
                <a:gd name="T14" fmla="*/ 16 w 16"/>
                <a:gd name="T15" fmla="*/ 14 h 16"/>
                <a:gd name="T16" fmla="*/ 14 w 16"/>
                <a:gd name="T17" fmla="*/ 16 h 16"/>
                <a:gd name="T18" fmla="*/ 4 w 16"/>
                <a:gd name="T19" fmla="*/ 12 h 16"/>
                <a:gd name="T20" fmla="*/ 12 w 16"/>
                <a:gd name="T21" fmla="*/ 12 h 16"/>
                <a:gd name="T22" fmla="*/ 12 w 16"/>
                <a:gd name="T23" fmla="*/ 4 h 16"/>
                <a:gd name="T24" fmla="*/ 4 w 16"/>
                <a:gd name="T25" fmla="*/ 4 h 16"/>
                <a:gd name="T26" fmla="*/ 4 w 16"/>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4" y="16"/>
                  </a:moveTo>
                  <a:cubicBezTo>
                    <a:pt x="2" y="16"/>
                    <a:pt x="2" y="16"/>
                    <a:pt x="2" y="16"/>
                  </a:cubicBezTo>
                  <a:cubicBezTo>
                    <a:pt x="1" y="16"/>
                    <a:pt x="0" y="15"/>
                    <a:pt x="0" y="14"/>
                  </a:cubicBezTo>
                  <a:cubicBezTo>
                    <a:pt x="0" y="2"/>
                    <a:pt x="0" y="2"/>
                    <a:pt x="0" y="2"/>
                  </a:cubicBezTo>
                  <a:cubicBezTo>
                    <a:pt x="0" y="1"/>
                    <a:pt x="1" y="0"/>
                    <a:pt x="2" y="0"/>
                  </a:cubicBezTo>
                  <a:cubicBezTo>
                    <a:pt x="14" y="0"/>
                    <a:pt x="14" y="0"/>
                    <a:pt x="14" y="0"/>
                  </a:cubicBezTo>
                  <a:cubicBezTo>
                    <a:pt x="15" y="0"/>
                    <a:pt x="16" y="1"/>
                    <a:pt x="16" y="2"/>
                  </a:cubicBezTo>
                  <a:cubicBezTo>
                    <a:pt x="16" y="14"/>
                    <a:pt x="16" y="14"/>
                    <a:pt x="16" y="14"/>
                  </a:cubicBezTo>
                  <a:cubicBezTo>
                    <a:pt x="16" y="15"/>
                    <a:pt x="15" y="16"/>
                    <a:pt x="14" y="16"/>
                  </a:cubicBezTo>
                  <a:close/>
                  <a:moveTo>
                    <a:pt x="4" y="12"/>
                  </a:moveTo>
                  <a:cubicBezTo>
                    <a:pt x="12" y="12"/>
                    <a:pt x="12" y="12"/>
                    <a:pt x="12" y="12"/>
                  </a:cubicBezTo>
                  <a:cubicBezTo>
                    <a:pt x="12" y="4"/>
                    <a:pt x="12" y="4"/>
                    <a:pt x="12"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65" name="Freeform 1223">
              <a:extLst>
                <a:ext uri="{FF2B5EF4-FFF2-40B4-BE49-F238E27FC236}">
                  <a16:creationId xmlns:a16="http://schemas.microsoft.com/office/drawing/2014/main" id="{164BD09F-6A3E-2B31-917D-323DA1577BE6}"/>
                </a:ext>
              </a:extLst>
            </p:cNvPr>
            <p:cNvSpPr>
              <a:spLocks noEditPoints="1"/>
            </p:cNvSpPr>
            <p:nvPr/>
          </p:nvSpPr>
          <p:spPr bwMode="auto">
            <a:xfrm>
              <a:off x="2774950" y="4572000"/>
              <a:ext cx="60325" cy="119063"/>
            </a:xfrm>
            <a:custGeom>
              <a:avLst/>
              <a:gdLst>
                <a:gd name="T0" fmla="*/ 14 w 16"/>
                <a:gd name="T1" fmla="*/ 32 h 32"/>
                <a:gd name="T2" fmla="*/ 2 w 16"/>
                <a:gd name="T3" fmla="*/ 32 h 32"/>
                <a:gd name="T4" fmla="*/ 0 w 16"/>
                <a:gd name="T5" fmla="*/ 30 h 32"/>
                <a:gd name="T6" fmla="*/ 0 w 16"/>
                <a:gd name="T7" fmla="*/ 2 h 32"/>
                <a:gd name="T8" fmla="*/ 2 w 16"/>
                <a:gd name="T9" fmla="*/ 0 h 32"/>
                <a:gd name="T10" fmla="*/ 14 w 16"/>
                <a:gd name="T11" fmla="*/ 0 h 32"/>
                <a:gd name="T12" fmla="*/ 16 w 16"/>
                <a:gd name="T13" fmla="*/ 2 h 32"/>
                <a:gd name="T14" fmla="*/ 16 w 16"/>
                <a:gd name="T15" fmla="*/ 30 h 32"/>
                <a:gd name="T16" fmla="*/ 14 w 16"/>
                <a:gd name="T17" fmla="*/ 32 h 32"/>
                <a:gd name="T18" fmla="*/ 4 w 16"/>
                <a:gd name="T19" fmla="*/ 28 h 32"/>
                <a:gd name="T20" fmla="*/ 12 w 16"/>
                <a:gd name="T21" fmla="*/ 28 h 32"/>
                <a:gd name="T22" fmla="*/ 12 w 16"/>
                <a:gd name="T23" fmla="*/ 4 h 32"/>
                <a:gd name="T24" fmla="*/ 4 w 16"/>
                <a:gd name="T25" fmla="*/ 4 h 32"/>
                <a:gd name="T26" fmla="*/ 4 w 16"/>
                <a:gd name="T2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2">
                  <a:moveTo>
                    <a:pt x="14" y="32"/>
                  </a:moveTo>
                  <a:cubicBezTo>
                    <a:pt x="2" y="32"/>
                    <a:pt x="2" y="32"/>
                    <a:pt x="2" y="32"/>
                  </a:cubicBezTo>
                  <a:cubicBezTo>
                    <a:pt x="1" y="32"/>
                    <a:pt x="0" y="31"/>
                    <a:pt x="0" y="30"/>
                  </a:cubicBezTo>
                  <a:cubicBezTo>
                    <a:pt x="0" y="2"/>
                    <a:pt x="0" y="2"/>
                    <a:pt x="0" y="2"/>
                  </a:cubicBezTo>
                  <a:cubicBezTo>
                    <a:pt x="0" y="1"/>
                    <a:pt x="1" y="0"/>
                    <a:pt x="2" y="0"/>
                  </a:cubicBezTo>
                  <a:cubicBezTo>
                    <a:pt x="14" y="0"/>
                    <a:pt x="14" y="0"/>
                    <a:pt x="14" y="0"/>
                  </a:cubicBezTo>
                  <a:cubicBezTo>
                    <a:pt x="15" y="0"/>
                    <a:pt x="16" y="1"/>
                    <a:pt x="16" y="2"/>
                  </a:cubicBezTo>
                  <a:cubicBezTo>
                    <a:pt x="16" y="30"/>
                    <a:pt x="16" y="30"/>
                    <a:pt x="16" y="30"/>
                  </a:cubicBezTo>
                  <a:cubicBezTo>
                    <a:pt x="16" y="31"/>
                    <a:pt x="15" y="32"/>
                    <a:pt x="14" y="32"/>
                  </a:cubicBezTo>
                  <a:close/>
                  <a:moveTo>
                    <a:pt x="4" y="28"/>
                  </a:moveTo>
                  <a:cubicBezTo>
                    <a:pt x="12" y="28"/>
                    <a:pt x="12" y="28"/>
                    <a:pt x="12" y="28"/>
                  </a:cubicBezTo>
                  <a:cubicBezTo>
                    <a:pt x="12" y="4"/>
                    <a:pt x="12" y="4"/>
                    <a:pt x="12" y="4"/>
                  </a:cubicBezTo>
                  <a:cubicBezTo>
                    <a:pt x="4" y="4"/>
                    <a:pt x="4" y="4"/>
                    <a:pt x="4" y="4"/>
                  </a:cubicBezTo>
                  <a:lnTo>
                    <a:pt x="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66" name="Freeform 1224">
              <a:extLst>
                <a:ext uri="{FF2B5EF4-FFF2-40B4-BE49-F238E27FC236}">
                  <a16:creationId xmlns:a16="http://schemas.microsoft.com/office/drawing/2014/main" id="{2C89E5E5-DA73-4348-B598-545676021A0D}"/>
                </a:ext>
              </a:extLst>
            </p:cNvPr>
            <p:cNvSpPr>
              <a:spLocks noEditPoints="1"/>
            </p:cNvSpPr>
            <p:nvPr/>
          </p:nvSpPr>
          <p:spPr bwMode="auto">
            <a:xfrm>
              <a:off x="2865438" y="4511675"/>
              <a:ext cx="60325" cy="179388"/>
            </a:xfrm>
            <a:custGeom>
              <a:avLst/>
              <a:gdLst>
                <a:gd name="T0" fmla="*/ 14 w 16"/>
                <a:gd name="T1" fmla="*/ 48 h 48"/>
                <a:gd name="T2" fmla="*/ 2 w 16"/>
                <a:gd name="T3" fmla="*/ 48 h 48"/>
                <a:gd name="T4" fmla="*/ 0 w 16"/>
                <a:gd name="T5" fmla="*/ 46 h 48"/>
                <a:gd name="T6" fmla="*/ 0 w 16"/>
                <a:gd name="T7" fmla="*/ 2 h 48"/>
                <a:gd name="T8" fmla="*/ 2 w 16"/>
                <a:gd name="T9" fmla="*/ 0 h 48"/>
                <a:gd name="T10" fmla="*/ 14 w 16"/>
                <a:gd name="T11" fmla="*/ 0 h 48"/>
                <a:gd name="T12" fmla="*/ 16 w 16"/>
                <a:gd name="T13" fmla="*/ 2 h 48"/>
                <a:gd name="T14" fmla="*/ 16 w 16"/>
                <a:gd name="T15" fmla="*/ 46 h 48"/>
                <a:gd name="T16" fmla="*/ 14 w 16"/>
                <a:gd name="T17" fmla="*/ 48 h 48"/>
                <a:gd name="T18" fmla="*/ 4 w 16"/>
                <a:gd name="T19" fmla="*/ 44 h 48"/>
                <a:gd name="T20" fmla="*/ 12 w 16"/>
                <a:gd name="T21" fmla="*/ 44 h 48"/>
                <a:gd name="T22" fmla="*/ 12 w 16"/>
                <a:gd name="T23" fmla="*/ 4 h 48"/>
                <a:gd name="T24" fmla="*/ 4 w 16"/>
                <a:gd name="T25" fmla="*/ 4 h 48"/>
                <a:gd name="T26" fmla="*/ 4 w 16"/>
                <a:gd name="T2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48">
                  <a:moveTo>
                    <a:pt x="14" y="48"/>
                  </a:moveTo>
                  <a:cubicBezTo>
                    <a:pt x="2" y="48"/>
                    <a:pt x="2" y="48"/>
                    <a:pt x="2" y="48"/>
                  </a:cubicBezTo>
                  <a:cubicBezTo>
                    <a:pt x="1" y="48"/>
                    <a:pt x="0" y="47"/>
                    <a:pt x="0" y="46"/>
                  </a:cubicBezTo>
                  <a:cubicBezTo>
                    <a:pt x="0" y="2"/>
                    <a:pt x="0" y="2"/>
                    <a:pt x="0" y="2"/>
                  </a:cubicBezTo>
                  <a:cubicBezTo>
                    <a:pt x="0" y="1"/>
                    <a:pt x="1" y="0"/>
                    <a:pt x="2" y="0"/>
                  </a:cubicBezTo>
                  <a:cubicBezTo>
                    <a:pt x="14" y="0"/>
                    <a:pt x="14" y="0"/>
                    <a:pt x="14" y="0"/>
                  </a:cubicBezTo>
                  <a:cubicBezTo>
                    <a:pt x="15" y="0"/>
                    <a:pt x="16" y="1"/>
                    <a:pt x="16" y="2"/>
                  </a:cubicBezTo>
                  <a:cubicBezTo>
                    <a:pt x="16" y="46"/>
                    <a:pt x="16" y="46"/>
                    <a:pt x="16" y="46"/>
                  </a:cubicBezTo>
                  <a:cubicBezTo>
                    <a:pt x="16" y="47"/>
                    <a:pt x="15" y="48"/>
                    <a:pt x="14" y="48"/>
                  </a:cubicBezTo>
                  <a:close/>
                  <a:moveTo>
                    <a:pt x="4" y="44"/>
                  </a:moveTo>
                  <a:cubicBezTo>
                    <a:pt x="12" y="44"/>
                    <a:pt x="12" y="44"/>
                    <a:pt x="12" y="44"/>
                  </a:cubicBezTo>
                  <a:cubicBezTo>
                    <a:pt x="12" y="4"/>
                    <a:pt x="12" y="4"/>
                    <a:pt x="12" y="4"/>
                  </a:cubicBezTo>
                  <a:cubicBezTo>
                    <a:pt x="4" y="4"/>
                    <a:pt x="4" y="4"/>
                    <a:pt x="4" y="4"/>
                  </a:cubicBezTo>
                  <a:lnTo>
                    <a:pt x="4"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67" name="Freeform 1225">
              <a:extLst>
                <a:ext uri="{FF2B5EF4-FFF2-40B4-BE49-F238E27FC236}">
                  <a16:creationId xmlns:a16="http://schemas.microsoft.com/office/drawing/2014/main" id="{5E81F5EB-81C4-71A7-2AF3-EDFF27D9D5F7}"/>
                </a:ext>
              </a:extLst>
            </p:cNvPr>
            <p:cNvSpPr>
              <a:spLocks noEditPoints="1"/>
            </p:cNvSpPr>
            <p:nvPr/>
          </p:nvSpPr>
          <p:spPr bwMode="auto">
            <a:xfrm>
              <a:off x="2955925" y="4451350"/>
              <a:ext cx="60325" cy="239713"/>
            </a:xfrm>
            <a:custGeom>
              <a:avLst/>
              <a:gdLst>
                <a:gd name="T0" fmla="*/ 14 w 16"/>
                <a:gd name="T1" fmla="*/ 64 h 64"/>
                <a:gd name="T2" fmla="*/ 2 w 16"/>
                <a:gd name="T3" fmla="*/ 64 h 64"/>
                <a:gd name="T4" fmla="*/ 0 w 16"/>
                <a:gd name="T5" fmla="*/ 62 h 64"/>
                <a:gd name="T6" fmla="*/ 0 w 16"/>
                <a:gd name="T7" fmla="*/ 2 h 64"/>
                <a:gd name="T8" fmla="*/ 2 w 16"/>
                <a:gd name="T9" fmla="*/ 0 h 64"/>
                <a:gd name="T10" fmla="*/ 14 w 16"/>
                <a:gd name="T11" fmla="*/ 0 h 64"/>
                <a:gd name="T12" fmla="*/ 16 w 16"/>
                <a:gd name="T13" fmla="*/ 2 h 64"/>
                <a:gd name="T14" fmla="*/ 16 w 16"/>
                <a:gd name="T15" fmla="*/ 62 h 64"/>
                <a:gd name="T16" fmla="*/ 14 w 16"/>
                <a:gd name="T17" fmla="*/ 64 h 64"/>
                <a:gd name="T18" fmla="*/ 4 w 16"/>
                <a:gd name="T19" fmla="*/ 60 h 64"/>
                <a:gd name="T20" fmla="*/ 12 w 16"/>
                <a:gd name="T21" fmla="*/ 60 h 64"/>
                <a:gd name="T22" fmla="*/ 12 w 16"/>
                <a:gd name="T23" fmla="*/ 4 h 64"/>
                <a:gd name="T24" fmla="*/ 4 w 16"/>
                <a:gd name="T25" fmla="*/ 4 h 64"/>
                <a:gd name="T26" fmla="*/ 4 w 16"/>
                <a:gd name="T2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4">
                  <a:moveTo>
                    <a:pt x="14" y="64"/>
                  </a:moveTo>
                  <a:cubicBezTo>
                    <a:pt x="2" y="64"/>
                    <a:pt x="2" y="64"/>
                    <a:pt x="2" y="64"/>
                  </a:cubicBezTo>
                  <a:cubicBezTo>
                    <a:pt x="1" y="64"/>
                    <a:pt x="0" y="63"/>
                    <a:pt x="0" y="62"/>
                  </a:cubicBezTo>
                  <a:cubicBezTo>
                    <a:pt x="0" y="2"/>
                    <a:pt x="0" y="2"/>
                    <a:pt x="0" y="2"/>
                  </a:cubicBezTo>
                  <a:cubicBezTo>
                    <a:pt x="0" y="1"/>
                    <a:pt x="1" y="0"/>
                    <a:pt x="2" y="0"/>
                  </a:cubicBezTo>
                  <a:cubicBezTo>
                    <a:pt x="14" y="0"/>
                    <a:pt x="14" y="0"/>
                    <a:pt x="14" y="0"/>
                  </a:cubicBezTo>
                  <a:cubicBezTo>
                    <a:pt x="15" y="0"/>
                    <a:pt x="16" y="1"/>
                    <a:pt x="16" y="2"/>
                  </a:cubicBezTo>
                  <a:cubicBezTo>
                    <a:pt x="16" y="62"/>
                    <a:pt x="16" y="62"/>
                    <a:pt x="16" y="62"/>
                  </a:cubicBezTo>
                  <a:cubicBezTo>
                    <a:pt x="16" y="63"/>
                    <a:pt x="15" y="64"/>
                    <a:pt x="14" y="64"/>
                  </a:cubicBezTo>
                  <a:close/>
                  <a:moveTo>
                    <a:pt x="4" y="60"/>
                  </a:moveTo>
                  <a:cubicBezTo>
                    <a:pt x="12" y="60"/>
                    <a:pt x="12" y="60"/>
                    <a:pt x="12" y="60"/>
                  </a:cubicBezTo>
                  <a:cubicBezTo>
                    <a:pt x="12" y="4"/>
                    <a:pt x="12" y="4"/>
                    <a:pt x="12" y="4"/>
                  </a:cubicBezTo>
                  <a:cubicBezTo>
                    <a:pt x="4" y="4"/>
                    <a:pt x="4" y="4"/>
                    <a:pt x="4" y="4"/>
                  </a:cubicBezTo>
                  <a:lnTo>
                    <a:pt x="4"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68" name="Freeform 1226">
              <a:extLst>
                <a:ext uri="{FF2B5EF4-FFF2-40B4-BE49-F238E27FC236}">
                  <a16:creationId xmlns:a16="http://schemas.microsoft.com/office/drawing/2014/main" id="{C56A1D29-AF9E-D933-52B7-BE3457F06667}"/>
                </a:ext>
              </a:extLst>
            </p:cNvPr>
            <p:cNvSpPr>
              <a:spLocks/>
            </p:cNvSpPr>
            <p:nvPr/>
          </p:nvSpPr>
          <p:spPr bwMode="auto">
            <a:xfrm>
              <a:off x="2708275" y="4346575"/>
              <a:ext cx="285750" cy="195263"/>
            </a:xfrm>
            <a:custGeom>
              <a:avLst/>
              <a:gdLst>
                <a:gd name="T0" fmla="*/ 2 w 76"/>
                <a:gd name="T1" fmla="*/ 52 h 52"/>
                <a:gd name="T2" fmla="*/ 0 w 76"/>
                <a:gd name="T3" fmla="*/ 51 h 52"/>
                <a:gd name="T4" fmla="*/ 1 w 76"/>
                <a:gd name="T5" fmla="*/ 48 h 52"/>
                <a:gd name="T6" fmla="*/ 73 w 76"/>
                <a:gd name="T7" fmla="*/ 0 h 52"/>
                <a:gd name="T8" fmla="*/ 76 w 76"/>
                <a:gd name="T9" fmla="*/ 1 h 52"/>
                <a:gd name="T10" fmla="*/ 75 w 76"/>
                <a:gd name="T11" fmla="*/ 4 h 52"/>
                <a:gd name="T12" fmla="*/ 3 w 76"/>
                <a:gd name="T13" fmla="*/ 52 h 52"/>
                <a:gd name="T14" fmla="*/ 2 w 76"/>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52">
                  <a:moveTo>
                    <a:pt x="2" y="52"/>
                  </a:moveTo>
                  <a:cubicBezTo>
                    <a:pt x="1" y="52"/>
                    <a:pt x="1" y="52"/>
                    <a:pt x="0" y="51"/>
                  </a:cubicBezTo>
                  <a:cubicBezTo>
                    <a:pt x="0" y="50"/>
                    <a:pt x="0" y="49"/>
                    <a:pt x="1" y="48"/>
                  </a:cubicBezTo>
                  <a:cubicBezTo>
                    <a:pt x="73" y="0"/>
                    <a:pt x="73" y="0"/>
                    <a:pt x="73" y="0"/>
                  </a:cubicBezTo>
                  <a:cubicBezTo>
                    <a:pt x="74" y="0"/>
                    <a:pt x="75" y="0"/>
                    <a:pt x="76" y="1"/>
                  </a:cubicBezTo>
                  <a:cubicBezTo>
                    <a:pt x="76" y="2"/>
                    <a:pt x="76" y="3"/>
                    <a:pt x="75" y="4"/>
                  </a:cubicBezTo>
                  <a:cubicBezTo>
                    <a:pt x="3" y="52"/>
                    <a:pt x="3" y="52"/>
                    <a:pt x="3" y="52"/>
                  </a:cubicBezTo>
                  <a:cubicBezTo>
                    <a:pt x="3" y="52"/>
                    <a:pt x="2" y="52"/>
                    <a:pt x="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69" name="Freeform 1227">
              <a:extLst>
                <a:ext uri="{FF2B5EF4-FFF2-40B4-BE49-F238E27FC236}">
                  <a16:creationId xmlns:a16="http://schemas.microsoft.com/office/drawing/2014/main" id="{B18327E2-0274-44EA-9796-4B11348C0679}"/>
                </a:ext>
              </a:extLst>
            </p:cNvPr>
            <p:cNvSpPr>
              <a:spLocks/>
            </p:cNvSpPr>
            <p:nvPr/>
          </p:nvSpPr>
          <p:spPr bwMode="auto">
            <a:xfrm>
              <a:off x="2917825" y="4338638"/>
              <a:ext cx="76200" cy="82550"/>
            </a:xfrm>
            <a:custGeom>
              <a:avLst/>
              <a:gdLst>
                <a:gd name="T0" fmla="*/ 16 w 20"/>
                <a:gd name="T1" fmla="*/ 22 h 22"/>
                <a:gd name="T2" fmla="*/ 16 w 20"/>
                <a:gd name="T3" fmla="*/ 22 h 22"/>
                <a:gd name="T4" fmla="*/ 14 w 20"/>
                <a:gd name="T5" fmla="*/ 20 h 22"/>
                <a:gd name="T6" fmla="*/ 16 w 20"/>
                <a:gd name="T7" fmla="*/ 6 h 22"/>
                <a:gd name="T8" fmla="*/ 2 w 20"/>
                <a:gd name="T9" fmla="*/ 4 h 22"/>
                <a:gd name="T10" fmla="*/ 0 w 20"/>
                <a:gd name="T11" fmla="*/ 2 h 22"/>
                <a:gd name="T12" fmla="*/ 2 w 20"/>
                <a:gd name="T13" fmla="*/ 0 h 22"/>
                <a:gd name="T14" fmla="*/ 18 w 20"/>
                <a:gd name="T15" fmla="*/ 2 h 22"/>
                <a:gd name="T16" fmla="*/ 20 w 20"/>
                <a:gd name="T17" fmla="*/ 3 h 22"/>
                <a:gd name="T18" fmla="*/ 20 w 20"/>
                <a:gd name="T19" fmla="*/ 4 h 22"/>
                <a:gd name="T20" fmla="*/ 18 w 20"/>
                <a:gd name="T21" fmla="*/ 20 h 22"/>
                <a:gd name="T22" fmla="*/ 16 w 20"/>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2">
                  <a:moveTo>
                    <a:pt x="16" y="22"/>
                  </a:moveTo>
                  <a:cubicBezTo>
                    <a:pt x="16" y="22"/>
                    <a:pt x="16" y="22"/>
                    <a:pt x="16" y="22"/>
                  </a:cubicBezTo>
                  <a:cubicBezTo>
                    <a:pt x="15" y="22"/>
                    <a:pt x="14" y="21"/>
                    <a:pt x="14" y="20"/>
                  </a:cubicBezTo>
                  <a:cubicBezTo>
                    <a:pt x="16" y="6"/>
                    <a:pt x="16" y="6"/>
                    <a:pt x="16" y="6"/>
                  </a:cubicBezTo>
                  <a:cubicBezTo>
                    <a:pt x="2" y="4"/>
                    <a:pt x="2" y="4"/>
                    <a:pt x="2" y="4"/>
                  </a:cubicBezTo>
                  <a:cubicBezTo>
                    <a:pt x="1" y="4"/>
                    <a:pt x="0" y="3"/>
                    <a:pt x="0" y="2"/>
                  </a:cubicBezTo>
                  <a:cubicBezTo>
                    <a:pt x="0" y="1"/>
                    <a:pt x="1" y="0"/>
                    <a:pt x="2" y="0"/>
                  </a:cubicBezTo>
                  <a:cubicBezTo>
                    <a:pt x="18" y="2"/>
                    <a:pt x="18" y="2"/>
                    <a:pt x="18" y="2"/>
                  </a:cubicBezTo>
                  <a:cubicBezTo>
                    <a:pt x="19" y="2"/>
                    <a:pt x="19" y="2"/>
                    <a:pt x="20" y="3"/>
                  </a:cubicBezTo>
                  <a:cubicBezTo>
                    <a:pt x="20" y="3"/>
                    <a:pt x="20" y="4"/>
                    <a:pt x="20" y="4"/>
                  </a:cubicBezTo>
                  <a:cubicBezTo>
                    <a:pt x="18" y="20"/>
                    <a:pt x="18" y="20"/>
                    <a:pt x="18" y="20"/>
                  </a:cubicBezTo>
                  <a:cubicBezTo>
                    <a:pt x="18" y="21"/>
                    <a:pt x="17" y="22"/>
                    <a:pt x="1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grpSp>
    </p:spTree>
    <p:extLst>
      <p:ext uri="{BB962C8B-B14F-4D97-AF65-F5344CB8AC3E}">
        <p14:creationId xmlns:p14="http://schemas.microsoft.com/office/powerpoint/2010/main" val="2054221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hink-cell data - do not delete" hidden="1">
            <a:extLst>
              <a:ext uri="{FF2B5EF4-FFF2-40B4-BE49-F238E27FC236}">
                <a16:creationId xmlns:a16="http://schemas.microsoft.com/office/drawing/2014/main" id="{7966232E-7736-657C-A5A6-F7CC4DA68291}"/>
              </a:ext>
            </a:extLst>
          </p:cNvPr>
          <p:cNvGraphicFramePr>
            <a:graphicFrameLocks noChangeAspect="1"/>
          </p:cNvGraphicFramePr>
          <p:nvPr>
            <p:custDataLst>
              <p:tags r:id="rId1"/>
            </p:custDataLst>
            <p:extLst>
              <p:ext uri="{D42A27DB-BD31-4B8C-83A1-F6EECF244321}">
                <p14:modId xmlns:p14="http://schemas.microsoft.com/office/powerpoint/2010/main" val="1995867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6" name="Picture 65">
            <a:extLst>
              <a:ext uri="{FF2B5EF4-FFF2-40B4-BE49-F238E27FC236}">
                <a16:creationId xmlns:a16="http://schemas.microsoft.com/office/drawing/2014/main" id="{22EC23AB-2485-116D-6DCB-AA845371886D}"/>
              </a:ext>
            </a:extLst>
          </p:cNvPr>
          <p:cNvPicPr>
            <a:picLocks noChangeAspect="1"/>
          </p:cNvPicPr>
          <p:nvPr/>
        </p:nvPicPr>
        <p:blipFill>
          <a:blip r:embed="rId5" cstate="screen">
            <a:extLst>
              <a:ext uri="{28A0092B-C50C-407E-A947-70E740481C1C}">
                <a14:useLocalDpi xmlns:a14="http://schemas.microsoft.com/office/drawing/2010/main"/>
              </a:ext>
            </a:extLst>
          </a:blip>
          <a:srcRect l="18118" t="22121" r="32018" b="2296"/>
          <a:stretch>
            <a:fillRect/>
          </a:stretch>
        </p:blipFill>
        <p:spPr>
          <a:xfrm>
            <a:off x="-1" y="1186004"/>
            <a:ext cx="4633993" cy="4986196"/>
          </a:xfrm>
          <a:custGeom>
            <a:avLst/>
            <a:gdLst>
              <a:gd name="connsiteX0" fmla="*/ 0 w 4633993"/>
              <a:gd name="connsiteY0" fmla="*/ 0 h 4687886"/>
              <a:gd name="connsiteX1" fmla="*/ 4633993 w 4633993"/>
              <a:gd name="connsiteY1" fmla="*/ 0 h 4687886"/>
              <a:gd name="connsiteX2" fmla="*/ 4633993 w 4633993"/>
              <a:gd name="connsiteY2" fmla="*/ 4687886 h 4687886"/>
              <a:gd name="connsiteX3" fmla="*/ 0 w 4633993"/>
              <a:gd name="connsiteY3" fmla="*/ 4687886 h 4687886"/>
            </a:gdLst>
            <a:ahLst/>
            <a:cxnLst>
              <a:cxn ang="0">
                <a:pos x="connsiteX0" y="connsiteY0"/>
              </a:cxn>
              <a:cxn ang="0">
                <a:pos x="connsiteX1" y="connsiteY1"/>
              </a:cxn>
              <a:cxn ang="0">
                <a:pos x="connsiteX2" y="connsiteY2"/>
              </a:cxn>
              <a:cxn ang="0">
                <a:pos x="connsiteX3" y="connsiteY3"/>
              </a:cxn>
            </a:cxnLst>
            <a:rect l="l" t="t" r="r" b="b"/>
            <a:pathLst>
              <a:path w="4633993" h="4687886">
                <a:moveTo>
                  <a:pt x="0" y="0"/>
                </a:moveTo>
                <a:lnTo>
                  <a:pt x="4633993" y="0"/>
                </a:lnTo>
                <a:lnTo>
                  <a:pt x="4633993" y="4687886"/>
                </a:lnTo>
                <a:lnTo>
                  <a:pt x="0" y="4687886"/>
                </a:lnTo>
                <a:close/>
              </a:path>
            </a:pathLst>
          </a:custGeom>
        </p:spPr>
      </p:pic>
      <p:sp>
        <p:nvSpPr>
          <p:cNvPr id="3" name="Rectangle 2">
            <a:extLst>
              <a:ext uri="{FF2B5EF4-FFF2-40B4-BE49-F238E27FC236}">
                <a16:creationId xmlns:a16="http://schemas.microsoft.com/office/drawing/2014/main" id="{EC7D1B74-F63B-C420-76D4-03EF6A674BF3}"/>
              </a:ext>
            </a:extLst>
          </p:cNvPr>
          <p:cNvSpPr/>
          <p:nvPr/>
        </p:nvSpPr>
        <p:spPr>
          <a:xfrm>
            <a:off x="-1" y="1186004"/>
            <a:ext cx="4633993" cy="4986196"/>
          </a:xfrm>
          <a:prstGeom prst="rect">
            <a:avLst/>
          </a:prstGeom>
          <a:solidFill>
            <a:schemeClr val="accent1">
              <a:alpha val="9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2" name="Title 1">
            <a:extLst>
              <a:ext uri="{FF2B5EF4-FFF2-40B4-BE49-F238E27FC236}">
                <a16:creationId xmlns:a16="http://schemas.microsoft.com/office/drawing/2014/main" id="{0B7BA7D0-D30C-80C9-DA8A-9B0C958457B2}"/>
              </a:ext>
            </a:extLst>
          </p:cNvPr>
          <p:cNvSpPr>
            <a:spLocks noGrp="1"/>
          </p:cNvSpPr>
          <p:nvPr>
            <p:ph type="title"/>
          </p:nvPr>
        </p:nvSpPr>
        <p:spPr/>
        <p:txBody>
          <a:bodyPr vert="horz"/>
          <a:lstStyle/>
          <a:p>
            <a:r>
              <a:rPr lang="en-US" dirty="0">
                <a:solidFill>
                  <a:schemeClr val="accent3"/>
                </a:solidFill>
                <a:latin typeface="Avenir Next LT Pro" panose="020B0504020202020204" pitchFamily="34" charset="0"/>
              </a:rPr>
              <a:t>Phase 1: </a:t>
            </a:r>
            <a:r>
              <a:rPr lang="en-US" dirty="0">
                <a:latin typeface="Avenir Next LT Pro" panose="020B0504020202020204" pitchFamily="34" charset="0"/>
              </a:rPr>
              <a:t>Learn and assess the organization while </a:t>
            </a:r>
            <a:r>
              <a:rPr lang="en-US" dirty="0"/>
              <a:t>s</a:t>
            </a:r>
            <a:r>
              <a:rPr lang="en-US" dirty="0">
                <a:latin typeface="Avenir Next LT Pro" panose="020B0504020202020204" pitchFamily="34" charset="0"/>
              </a:rPr>
              <a:t>etting a cultural foundation of execution</a:t>
            </a:r>
            <a:endParaRPr lang="en-ID" dirty="0"/>
          </a:p>
        </p:txBody>
      </p:sp>
      <p:sp>
        <p:nvSpPr>
          <p:cNvPr id="4" name="Rectangle 3">
            <a:extLst>
              <a:ext uri="{FF2B5EF4-FFF2-40B4-BE49-F238E27FC236}">
                <a16:creationId xmlns:a16="http://schemas.microsoft.com/office/drawing/2014/main" id="{A75A4A70-D850-E170-1658-6833E00DEFA6}"/>
              </a:ext>
            </a:extLst>
          </p:cNvPr>
          <p:cNvSpPr/>
          <p:nvPr/>
        </p:nvSpPr>
        <p:spPr>
          <a:xfrm>
            <a:off x="611812" y="1484314"/>
            <a:ext cx="624114" cy="6241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5" name="Rectangle 4">
            <a:extLst>
              <a:ext uri="{FF2B5EF4-FFF2-40B4-BE49-F238E27FC236}">
                <a16:creationId xmlns:a16="http://schemas.microsoft.com/office/drawing/2014/main" id="{DCEC41B1-57E6-D807-33D3-9DBDC2749A35}"/>
              </a:ext>
            </a:extLst>
          </p:cNvPr>
          <p:cNvSpPr/>
          <p:nvPr/>
        </p:nvSpPr>
        <p:spPr>
          <a:xfrm>
            <a:off x="1509563" y="1534761"/>
            <a:ext cx="2212987" cy="52322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defTabSz="228600">
              <a:tabLst>
                <a:tab pos="228600" algn="l"/>
                <a:tab pos="457200" algn="l"/>
                <a:tab pos="685800" algn="l"/>
                <a:tab pos="914400" algn="l"/>
                <a:tab pos="1143000" algn="l"/>
                <a:tab pos="1371600" algn="l"/>
                <a:tab pos="1600200" algn="l"/>
                <a:tab pos="1828800" algn="l"/>
              </a:tabLst>
            </a:pPr>
            <a:r>
              <a:rPr lang="en-US" b="1" dirty="0">
                <a:solidFill>
                  <a:schemeClr val="accent3"/>
                </a:solidFill>
                <a:latin typeface="Avenir Next LT Pro" panose="020B0504020202020204" pitchFamily="34" charset="0"/>
                <a:ea typeface="Calibri" charset="0"/>
                <a:cs typeface="Calibri" charset="0"/>
              </a:rPr>
              <a:t>Phase 1: </a:t>
            </a:r>
          </a:p>
          <a:p>
            <a:pPr defTabSz="228600">
              <a:tabLst>
                <a:tab pos="228600" algn="l"/>
                <a:tab pos="457200" algn="l"/>
                <a:tab pos="685800" algn="l"/>
                <a:tab pos="914400" algn="l"/>
                <a:tab pos="1143000" algn="l"/>
                <a:tab pos="1371600" algn="l"/>
                <a:tab pos="1600200" algn="l"/>
                <a:tab pos="1828800" algn="l"/>
              </a:tabLst>
            </a:pPr>
            <a:r>
              <a:rPr lang="en-US" sz="1600" b="1" dirty="0">
                <a:solidFill>
                  <a:schemeClr val="bg1"/>
                </a:solidFill>
                <a:latin typeface="Avenir Next LT Pro" panose="020B0504020202020204" pitchFamily="34" charset="0"/>
                <a:ea typeface="Calibri" charset="0"/>
                <a:cs typeface="Calibri" charset="0"/>
              </a:rPr>
              <a:t>Learn and Assess</a:t>
            </a:r>
          </a:p>
        </p:txBody>
      </p:sp>
      <p:grpSp>
        <p:nvGrpSpPr>
          <p:cNvPr id="6" name="Group 5">
            <a:extLst>
              <a:ext uri="{FF2B5EF4-FFF2-40B4-BE49-F238E27FC236}">
                <a16:creationId xmlns:a16="http://schemas.microsoft.com/office/drawing/2014/main" id="{B9C43D4B-F8FA-6E6C-0AC4-87EB6CE89183}"/>
              </a:ext>
            </a:extLst>
          </p:cNvPr>
          <p:cNvGrpSpPr/>
          <p:nvPr/>
        </p:nvGrpSpPr>
        <p:grpSpPr>
          <a:xfrm>
            <a:off x="751626" y="1627303"/>
            <a:ext cx="344487" cy="338137"/>
            <a:chOff x="9169401" y="4700588"/>
            <a:chExt cx="344487" cy="338137"/>
          </a:xfrm>
        </p:grpSpPr>
        <p:sp>
          <p:nvSpPr>
            <p:cNvPr id="7" name="Line 369">
              <a:extLst>
                <a:ext uri="{FF2B5EF4-FFF2-40B4-BE49-F238E27FC236}">
                  <a16:creationId xmlns:a16="http://schemas.microsoft.com/office/drawing/2014/main" id="{0CBD7D0C-EA40-4C07-4657-ABA0CA47135B}"/>
                </a:ext>
              </a:extLst>
            </p:cNvPr>
            <p:cNvSpPr>
              <a:spLocks noChangeShapeType="1"/>
            </p:cNvSpPr>
            <p:nvPr/>
          </p:nvSpPr>
          <p:spPr bwMode="auto">
            <a:xfrm>
              <a:off x="9213851" y="4789488"/>
              <a:ext cx="68263" cy="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8" name="Line 370">
              <a:extLst>
                <a:ext uri="{FF2B5EF4-FFF2-40B4-BE49-F238E27FC236}">
                  <a16:creationId xmlns:a16="http://schemas.microsoft.com/office/drawing/2014/main" id="{5A22FD73-97C4-F934-194F-4EA5D423AC71}"/>
                </a:ext>
              </a:extLst>
            </p:cNvPr>
            <p:cNvSpPr>
              <a:spLocks noChangeShapeType="1"/>
            </p:cNvSpPr>
            <p:nvPr/>
          </p:nvSpPr>
          <p:spPr bwMode="auto">
            <a:xfrm>
              <a:off x="9213851" y="4835525"/>
              <a:ext cx="120650" cy="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9" name="Line 371">
              <a:extLst>
                <a:ext uri="{FF2B5EF4-FFF2-40B4-BE49-F238E27FC236}">
                  <a16:creationId xmlns:a16="http://schemas.microsoft.com/office/drawing/2014/main" id="{CD1A0A3E-920B-ACBA-81D5-D3E40597DCAD}"/>
                </a:ext>
              </a:extLst>
            </p:cNvPr>
            <p:cNvSpPr>
              <a:spLocks noChangeShapeType="1"/>
            </p:cNvSpPr>
            <p:nvPr/>
          </p:nvSpPr>
          <p:spPr bwMode="auto">
            <a:xfrm>
              <a:off x="9213851" y="4879975"/>
              <a:ext cx="90488" cy="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10" name="Line 372">
              <a:extLst>
                <a:ext uri="{FF2B5EF4-FFF2-40B4-BE49-F238E27FC236}">
                  <a16:creationId xmlns:a16="http://schemas.microsoft.com/office/drawing/2014/main" id="{66F7D0DC-025D-3E06-C7C8-3493D9FA3873}"/>
                </a:ext>
              </a:extLst>
            </p:cNvPr>
            <p:cNvSpPr>
              <a:spLocks noChangeShapeType="1"/>
            </p:cNvSpPr>
            <p:nvPr/>
          </p:nvSpPr>
          <p:spPr bwMode="auto">
            <a:xfrm>
              <a:off x="9213851" y="4926013"/>
              <a:ext cx="74613" cy="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11" name="Freeform 373">
              <a:extLst>
                <a:ext uri="{FF2B5EF4-FFF2-40B4-BE49-F238E27FC236}">
                  <a16:creationId xmlns:a16="http://schemas.microsoft.com/office/drawing/2014/main" id="{9FAC6EB2-C76B-4D54-7D54-1AF8CD3446CA}"/>
                </a:ext>
              </a:extLst>
            </p:cNvPr>
            <p:cNvSpPr>
              <a:spLocks/>
            </p:cNvSpPr>
            <p:nvPr/>
          </p:nvSpPr>
          <p:spPr bwMode="auto">
            <a:xfrm>
              <a:off x="9348788" y="4873625"/>
              <a:ext cx="165100" cy="165100"/>
            </a:xfrm>
            <a:custGeom>
              <a:avLst/>
              <a:gdLst>
                <a:gd name="T0" fmla="*/ 33 w 104"/>
                <a:gd name="T1" fmla="*/ 94 h 104"/>
                <a:gd name="T2" fmla="*/ 0 w 104"/>
                <a:gd name="T3" fmla="*/ 104 h 104"/>
                <a:gd name="T4" fmla="*/ 10 w 104"/>
                <a:gd name="T5" fmla="*/ 71 h 104"/>
                <a:gd name="T6" fmla="*/ 81 w 104"/>
                <a:gd name="T7" fmla="*/ 0 h 104"/>
                <a:gd name="T8" fmla="*/ 104 w 104"/>
                <a:gd name="T9" fmla="*/ 23 h 104"/>
                <a:gd name="T10" fmla="*/ 33 w 104"/>
                <a:gd name="T11" fmla="*/ 94 h 104"/>
              </a:gdLst>
              <a:ahLst/>
              <a:cxnLst>
                <a:cxn ang="0">
                  <a:pos x="T0" y="T1"/>
                </a:cxn>
                <a:cxn ang="0">
                  <a:pos x="T2" y="T3"/>
                </a:cxn>
                <a:cxn ang="0">
                  <a:pos x="T4" y="T5"/>
                </a:cxn>
                <a:cxn ang="0">
                  <a:pos x="T6" y="T7"/>
                </a:cxn>
                <a:cxn ang="0">
                  <a:pos x="T8" y="T9"/>
                </a:cxn>
                <a:cxn ang="0">
                  <a:pos x="T10" y="T11"/>
                </a:cxn>
              </a:cxnLst>
              <a:rect l="0" t="0" r="r" b="b"/>
              <a:pathLst>
                <a:path w="104" h="104">
                  <a:moveTo>
                    <a:pt x="33" y="94"/>
                  </a:moveTo>
                  <a:lnTo>
                    <a:pt x="0" y="104"/>
                  </a:lnTo>
                  <a:lnTo>
                    <a:pt x="10" y="71"/>
                  </a:lnTo>
                  <a:lnTo>
                    <a:pt x="81" y="0"/>
                  </a:lnTo>
                  <a:lnTo>
                    <a:pt x="104" y="23"/>
                  </a:lnTo>
                  <a:lnTo>
                    <a:pt x="33" y="94"/>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12" name="Line 374">
              <a:extLst>
                <a:ext uri="{FF2B5EF4-FFF2-40B4-BE49-F238E27FC236}">
                  <a16:creationId xmlns:a16="http://schemas.microsoft.com/office/drawing/2014/main" id="{203513A6-B0BE-305B-4161-087856E16499}"/>
                </a:ext>
              </a:extLst>
            </p:cNvPr>
            <p:cNvSpPr>
              <a:spLocks noChangeShapeType="1"/>
            </p:cNvSpPr>
            <p:nvPr/>
          </p:nvSpPr>
          <p:spPr bwMode="auto">
            <a:xfrm>
              <a:off x="9447213" y="4903788"/>
              <a:ext cx="36513" cy="36513"/>
            </a:xfrm>
            <a:prstGeom prst="line">
              <a:avLst/>
            </a:prstGeom>
            <a:noFill/>
            <a:ln w="63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13" name="Line 375">
              <a:extLst>
                <a:ext uri="{FF2B5EF4-FFF2-40B4-BE49-F238E27FC236}">
                  <a16:creationId xmlns:a16="http://schemas.microsoft.com/office/drawing/2014/main" id="{55A5BD3A-358C-4874-C75F-C734D2186D22}"/>
                </a:ext>
              </a:extLst>
            </p:cNvPr>
            <p:cNvSpPr>
              <a:spLocks noChangeShapeType="1"/>
            </p:cNvSpPr>
            <p:nvPr/>
          </p:nvSpPr>
          <p:spPr bwMode="auto">
            <a:xfrm>
              <a:off x="9364663" y="4986338"/>
              <a:ext cx="36513" cy="36513"/>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14" name="Freeform 376">
              <a:extLst>
                <a:ext uri="{FF2B5EF4-FFF2-40B4-BE49-F238E27FC236}">
                  <a16:creationId xmlns:a16="http://schemas.microsoft.com/office/drawing/2014/main" id="{C1811833-3198-794E-2D58-70F2E7B9575E}"/>
                </a:ext>
              </a:extLst>
            </p:cNvPr>
            <p:cNvSpPr>
              <a:spLocks/>
            </p:cNvSpPr>
            <p:nvPr/>
          </p:nvSpPr>
          <p:spPr bwMode="auto">
            <a:xfrm>
              <a:off x="9169401" y="4700588"/>
              <a:ext cx="239713" cy="315913"/>
            </a:xfrm>
            <a:custGeom>
              <a:avLst/>
              <a:gdLst>
                <a:gd name="T0" fmla="*/ 99 w 151"/>
                <a:gd name="T1" fmla="*/ 199 h 199"/>
                <a:gd name="T2" fmla="*/ 0 w 151"/>
                <a:gd name="T3" fmla="*/ 199 h 199"/>
                <a:gd name="T4" fmla="*/ 0 w 151"/>
                <a:gd name="T5" fmla="*/ 0 h 199"/>
                <a:gd name="T6" fmla="*/ 104 w 151"/>
                <a:gd name="T7" fmla="*/ 0 h 199"/>
                <a:gd name="T8" fmla="*/ 151 w 151"/>
                <a:gd name="T9" fmla="*/ 47 h 199"/>
                <a:gd name="T10" fmla="*/ 151 w 151"/>
                <a:gd name="T11" fmla="*/ 109 h 199"/>
              </a:gdLst>
              <a:ahLst/>
              <a:cxnLst>
                <a:cxn ang="0">
                  <a:pos x="T0" y="T1"/>
                </a:cxn>
                <a:cxn ang="0">
                  <a:pos x="T2" y="T3"/>
                </a:cxn>
                <a:cxn ang="0">
                  <a:pos x="T4" y="T5"/>
                </a:cxn>
                <a:cxn ang="0">
                  <a:pos x="T6" y="T7"/>
                </a:cxn>
                <a:cxn ang="0">
                  <a:pos x="T8" y="T9"/>
                </a:cxn>
                <a:cxn ang="0">
                  <a:pos x="T10" y="T11"/>
                </a:cxn>
              </a:cxnLst>
              <a:rect l="0" t="0" r="r" b="b"/>
              <a:pathLst>
                <a:path w="151" h="199">
                  <a:moveTo>
                    <a:pt x="99" y="199"/>
                  </a:moveTo>
                  <a:lnTo>
                    <a:pt x="0" y="199"/>
                  </a:lnTo>
                  <a:lnTo>
                    <a:pt x="0" y="0"/>
                  </a:lnTo>
                  <a:lnTo>
                    <a:pt x="104" y="0"/>
                  </a:lnTo>
                  <a:lnTo>
                    <a:pt x="151" y="47"/>
                  </a:lnTo>
                  <a:lnTo>
                    <a:pt x="151" y="109"/>
                  </a:lnTo>
                </a:path>
              </a:pathLst>
            </a:custGeom>
            <a:noFill/>
            <a:ln w="63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15" name="Freeform 377">
              <a:extLst>
                <a:ext uri="{FF2B5EF4-FFF2-40B4-BE49-F238E27FC236}">
                  <a16:creationId xmlns:a16="http://schemas.microsoft.com/office/drawing/2014/main" id="{7182C2C0-DDFD-9466-91A7-2986A8F049C4}"/>
                </a:ext>
              </a:extLst>
            </p:cNvPr>
            <p:cNvSpPr>
              <a:spLocks/>
            </p:cNvSpPr>
            <p:nvPr/>
          </p:nvSpPr>
          <p:spPr bwMode="auto">
            <a:xfrm>
              <a:off x="9334501" y="4700588"/>
              <a:ext cx="74613" cy="74613"/>
            </a:xfrm>
            <a:custGeom>
              <a:avLst/>
              <a:gdLst>
                <a:gd name="T0" fmla="*/ 0 w 47"/>
                <a:gd name="T1" fmla="*/ 0 h 47"/>
                <a:gd name="T2" fmla="*/ 0 w 47"/>
                <a:gd name="T3" fmla="*/ 47 h 47"/>
                <a:gd name="T4" fmla="*/ 47 w 47"/>
                <a:gd name="T5" fmla="*/ 47 h 47"/>
              </a:gdLst>
              <a:ahLst/>
              <a:cxnLst>
                <a:cxn ang="0">
                  <a:pos x="T0" y="T1"/>
                </a:cxn>
                <a:cxn ang="0">
                  <a:pos x="T2" y="T3"/>
                </a:cxn>
                <a:cxn ang="0">
                  <a:pos x="T4" y="T5"/>
                </a:cxn>
              </a:cxnLst>
              <a:rect l="0" t="0" r="r" b="b"/>
              <a:pathLst>
                <a:path w="47" h="47">
                  <a:moveTo>
                    <a:pt x="0" y="0"/>
                  </a:moveTo>
                  <a:lnTo>
                    <a:pt x="0" y="47"/>
                  </a:lnTo>
                  <a:lnTo>
                    <a:pt x="47" y="47"/>
                  </a:ln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grpSp>
      <p:grpSp>
        <p:nvGrpSpPr>
          <p:cNvPr id="28" name="Group 27">
            <a:extLst>
              <a:ext uri="{FF2B5EF4-FFF2-40B4-BE49-F238E27FC236}">
                <a16:creationId xmlns:a16="http://schemas.microsoft.com/office/drawing/2014/main" id="{DD762921-3D33-3E54-4FCA-298F6E6F3CCC}"/>
              </a:ext>
            </a:extLst>
          </p:cNvPr>
          <p:cNvGrpSpPr/>
          <p:nvPr/>
        </p:nvGrpSpPr>
        <p:grpSpPr>
          <a:xfrm>
            <a:off x="616574" y="2415957"/>
            <a:ext cx="3800443" cy="1610629"/>
            <a:chOff x="616574" y="2415957"/>
            <a:chExt cx="3800443" cy="1610629"/>
          </a:xfrm>
        </p:grpSpPr>
        <p:sp>
          <p:nvSpPr>
            <p:cNvPr id="16" name="Freeform 474">
              <a:extLst>
                <a:ext uri="{FF2B5EF4-FFF2-40B4-BE49-F238E27FC236}">
                  <a16:creationId xmlns:a16="http://schemas.microsoft.com/office/drawing/2014/main" id="{10516187-150E-B293-6E3C-B450737A061C}"/>
                </a:ext>
              </a:extLst>
            </p:cNvPr>
            <p:cNvSpPr>
              <a:spLocks/>
            </p:cNvSpPr>
            <p:nvPr/>
          </p:nvSpPr>
          <p:spPr bwMode="auto">
            <a:xfrm>
              <a:off x="616574" y="2415957"/>
              <a:ext cx="97632" cy="172245"/>
            </a:xfrm>
            <a:custGeom>
              <a:avLst/>
              <a:gdLst>
                <a:gd name="T0" fmla="*/ 0 w 123"/>
                <a:gd name="T1" fmla="*/ 217 h 217"/>
                <a:gd name="T2" fmla="*/ 123 w 123"/>
                <a:gd name="T3" fmla="*/ 108 h 217"/>
                <a:gd name="T4" fmla="*/ 0 w 123"/>
                <a:gd name="T5" fmla="*/ 0 h 217"/>
              </a:gdLst>
              <a:ahLst/>
              <a:cxnLst>
                <a:cxn ang="0">
                  <a:pos x="T0" y="T1"/>
                </a:cxn>
                <a:cxn ang="0">
                  <a:pos x="T2" y="T3"/>
                </a:cxn>
                <a:cxn ang="0">
                  <a:pos x="T4" y="T5"/>
                </a:cxn>
              </a:cxnLst>
              <a:rect l="0" t="0" r="r" b="b"/>
              <a:pathLst>
                <a:path w="123" h="217">
                  <a:moveTo>
                    <a:pt x="0" y="217"/>
                  </a:moveTo>
                  <a:lnTo>
                    <a:pt x="123" y="108"/>
                  </a:lnTo>
                  <a:lnTo>
                    <a:pt x="0" y="0"/>
                  </a:lnTo>
                </a:path>
              </a:pathLst>
            </a:custGeom>
            <a:noFill/>
            <a:ln w="127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endParaRPr lang="id-ID" dirty="0">
                <a:latin typeface="Avenir Next LT Pro" panose="020B0504020202020204" pitchFamily="34" charset="0"/>
              </a:endParaRPr>
            </a:p>
          </p:txBody>
        </p:sp>
        <p:sp>
          <p:nvSpPr>
            <p:cNvPr id="17" name="Rectangle 16">
              <a:extLst>
                <a:ext uri="{FF2B5EF4-FFF2-40B4-BE49-F238E27FC236}">
                  <a16:creationId xmlns:a16="http://schemas.microsoft.com/office/drawing/2014/main" id="{B059972F-0B5B-0ECD-1EB4-897D81125973}"/>
                </a:ext>
              </a:extLst>
            </p:cNvPr>
            <p:cNvSpPr/>
            <p:nvPr/>
          </p:nvSpPr>
          <p:spPr>
            <a:xfrm>
              <a:off x="841319" y="2415957"/>
              <a:ext cx="3575698" cy="4924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buClr>
                  <a:schemeClr val="accent1"/>
                </a:buClr>
              </a:pPr>
              <a:r>
                <a:rPr lang="en-US" sz="1600" dirty="0">
                  <a:latin typeface="Avenir Next LT Pro" panose="020B0504020202020204" pitchFamily="34" charset="0"/>
                  <a:cs typeface="Calibri" charset="0"/>
                </a:rPr>
                <a:t>Evaluate and understand your ability to exceed the revenue number</a:t>
              </a:r>
              <a:endParaRPr lang="en-US" sz="1600" dirty="0">
                <a:latin typeface="Avenir Next LT Pro" panose="020B0504020202020204" pitchFamily="34" charset="0"/>
                <a:cs typeface="Gotham Book" pitchFamily="2" charset="0"/>
              </a:endParaRPr>
            </a:p>
          </p:txBody>
        </p:sp>
        <p:sp>
          <p:nvSpPr>
            <p:cNvPr id="19" name="Rectangle 18">
              <a:extLst>
                <a:ext uri="{FF2B5EF4-FFF2-40B4-BE49-F238E27FC236}">
                  <a16:creationId xmlns:a16="http://schemas.microsoft.com/office/drawing/2014/main" id="{3087473A-A4EB-2965-84A7-16EF81CFE858}"/>
                </a:ext>
              </a:extLst>
            </p:cNvPr>
            <p:cNvSpPr/>
            <p:nvPr/>
          </p:nvSpPr>
          <p:spPr>
            <a:xfrm>
              <a:off x="841319" y="2949368"/>
              <a:ext cx="3575698" cy="10772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252000">
                <a:buClr>
                  <a:schemeClr val="bg1"/>
                </a:buClr>
                <a:buFont typeface="+mj-lt"/>
                <a:buAutoNum type="arabicPeriod"/>
              </a:pPr>
              <a:r>
                <a:rPr lang="en-US" sz="1400" dirty="0">
                  <a:latin typeface="Avenir Next LT Pro" panose="020B0504020202020204" pitchFamily="34" charset="0"/>
                  <a:cs typeface="Gotham Book" pitchFamily="2" charset="0"/>
                </a:rPr>
                <a:t>GTM assessment</a:t>
              </a:r>
            </a:p>
            <a:p>
              <a:pPr marL="252000" indent="-252000">
                <a:buClr>
                  <a:schemeClr val="bg1"/>
                </a:buClr>
                <a:buFont typeface="+mj-lt"/>
                <a:buAutoNum type="arabicPeriod"/>
              </a:pPr>
              <a:r>
                <a:rPr lang="en-US" sz="1400" dirty="0">
                  <a:latin typeface="Avenir Next LT Pro" panose="020B0504020202020204" pitchFamily="34" charset="0"/>
                  <a:cs typeface="Gotham Book" pitchFamily="2" charset="0"/>
                </a:rPr>
                <a:t>Revenue plan and operational insights</a:t>
              </a:r>
            </a:p>
            <a:p>
              <a:pPr marL="252000" indent="-252000">
                <a:buClr>
                  <a:schemeClr val="bg1"/>
                </a:buClr>
                <a:buFont typeface="+mj-lt"/>
                <a:buAutoNum type="arabicPeriod"/>
              </a:pPr>
              <a:r>
                <a:rPr lang="en-US" sz="1400" dirty="0">
                  <a:latin typeface="Avenir Next LT Pro" panose="020B0504020202020204" pitchFamily="34" charset="0"/>
                  <a:cs typeface="Gotham Book" pitchFamily="2" charset="0"/>
                </a:rPr>
                <a:t>Sales and marketing leadership talent review</a:t>
              </a:r>
            </a:p>
            <a:p>
              <a:pPr marL="252000" indent="-252000">
                <a:buClr>
                  <a:schemeClr val="bg1"/>
                </a:buClr>
                <a:buFont typeface="+mj-lt"/>
                <a:buAutoNum type="arabicPeriod"/>
              </a:pPr>
              <a:r>
                <a:rPr lang="en-US" sz="1400" dirty="0">
                  <a:latin typeface="Avenir Next LT Pro" panose="020B0504020202020204" pitchFamily="34" charset="0"/>
                  <a:cs typeface="Gotham Book" pitchFamily="2" charset="0"/>
                </a:rPr>
                <a:t>Dependencies, risks, and requirements</a:t>
              </a:r>
            </a:p>
          </p:txBody>
        </p:sp>
      </p:grpSp>
      <p:grpSp>
        <p:nvGrpSpPr>
          <p:cNvPr id="27" name="Group 26">
            <a:extLst>
              <a:ext uri="{FF2B5EF4-FFF2-40B4-BE49-F238E27FC236}">
                <a16:creationId xmlns:a16="http://schemas.microsoft.com/office/drawing/2014/main" id="{7C6B3BE2-B696-3F00-54CC-D53ED5710CF8}"/>
              </a:ext>
            </a:extLst>
          </p:cNvPr>
          <p:cNvGrpSpPr/>
          <p:nvPr/>
        </p:nvGrpSpPr>
        <p:grpSpPr>
          <a:xfrm>
            <a:off x="616574" y="4536399"/>
            <a:ext cx="3800443" cy="738664"/>
            <a:chOff x="616574" y="5032345"/>
            <a:chExt cx="3800443" cy="738664"/>
          </a:xfrm>
        </p:grpSpPr>
        <p:sp>
          <p:nvSpPr>
            <p:cNvPr id="20" name="Freeform 474">
              <a:extLst>
                <a:ext uri="{FF2B5EF4-FFF2-40B4-BE49-F238E27FC236}">
                  <a16:creationId xmlns:a16="http://schemas.microsoft.com/office/drawing/2014/main" id="{28C41AD9-99EA-3FF2-C553-C5564694A065}"/>
                </a:ext>
              </a:extLst>
            </p:cNvPr>
            <p:cNvSpPr>
              <a:spLocks/>
            </p:cNvSpPr>
            <p:nvPr/>
          </p:nvSpPr>
          <p:spPr bwMode="auto">
            <a:xfrm>
              <a:off x="616574" y="5032345"/>
              <a:ext cx="97632" cy="172245"/>
            </a:xfrm>
            <a:custGeom>
              <a:avLst/>
              <a:gdLst>
                <a:gd name="T0" fmla="*/ 0 w 123"/>
                <a:gd name="T1" fmla="*/ 217 h 217"/>
                <a:gd name="T2" fmla="*/ 123 w 123"/>
                <a:gd name="T3" fmla="*/ 108 h 217"/>
                <a:gd name="T4" fmla="*/ 0 w 123"/>
                <a:gd name="T5" fmla="*/ 0 h 217"/>
              </a:gdLst>
              <a:ahLst/>
              <a:cxnLst>
                <a:cxn ang="0">
                  <a:pos x="T0" y="T1"/>
                </a:cxn>
                <a:cxn ang="0">
                  <a:pos x="T2" y="T3"/>
                </a:cxn>
                <a:cxn ang="0">
                  <a:pos x="T4" y="T5"/>
                </a:cxn>
              </a:cxnLst>
              <a:rect l="0" t="0" r="r" b="b"/>
              <a:pathLst>
                <a:path w="123" h="217">
                  <a:moveTo>
                    <a:pt x="0" y="217"/>
                  </a:moveTo>
                  <a:lnTo>
                    <a:pt x="123" y="108"/>
                  </a:lnTo>
                  <a:lnTo>
                    <a:pt x="0" y="0"/>
                  </a:lnTo>
                </a:path>
              </a:pathLst>
            </a:custGeom>
            <a:noFill/>
            <a:ln w="127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endParaRPr lang="id-ID" dirty="0">
                <a:latin typeface="Avenir Next LT Pro" panose="020B0504020202020204" pitchFamily="34" charset="0"/>
              </a:endParaRPr>
            </a:p>
          </p:txBody>
        </p:sp>
        <p:sp>
          <p:nvSpPr>
            <p:cNvPr id="21" name="Rectangle 20">
              <a:extLst>
                <a:ext uri="{FF2B5EF4-FFF2-40B4-BE49-F238E27FC236}">
                  <a16:creationId xmlns:a16="http://schemas.microsoft.com/office/drawing/2014/main" id="{A0047282-E4FB-107E-9628-D11BFAE16F74}"/>
                </a:ext>
              </a:extLst>
            </p:cNvPr>
            <p:cNvSpPr/>
            <p:nvPr/>
          </p:nvSpPr>
          <p:spPr>
            <a:xfrm>
              <a:off x="841319" y="5032345"/>
              <a:ext cx="3575698" cy="7386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buClr>
                  <a:schemeClr val="accent1"/>
                </a:buClr>
              </a:pPr>
              <a:r>
                <a:rPr lang="en-US" sz="1600" dirty="0">
                  <a:latin typeface="Avenir Next LT Pro" panose="020B0504020202020204" pitchFamily="34" charset="0"/>
                  <a:cs typeface="Gotham Book" pitchFamily="2" charset="0"/>
                </a:rPr>
                <a:t>Inject excitement, set a positive tone, and lay the foundation for a culture of execution</a:t>
              </a:r>
            </a:p>
          </p:txBody>
        </p:sp>
      </p:grpSp>
      <p:cxnSp>
        <p:nvCxnSpPr>
          <p:cNvPr id="23" name="Straight Connector 22">
            <a:extLst>
              <a:ext uri="{FF2B5EF4-FFF2-40B4-BE49-F238E27FC236}">
                <a16:creationId xmlns:a16="http://schemas.microsoft.com/office/drawing/2014/main" id="{0C423DE1-4578-9328-1CBC-E6B422BEAD35}"/>
              </a:ext>
            </a:extLst>
          </p:cNvPr>
          <p:cNvCxnSpPr>
            <a:cxnSpLocks/>
          </p:cNvCxnSpPr>
          <p:nvPr/>
        </p:nvCxnSpPr>
        <p:spPr>
          <a:xfrm>
            <a:off x="841319" y="4281492"/>
            <a:ext cx="346721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706C658-D0FD-247D-D1E3-6A5337931290}"/>
              </a:ext>
            </a:extLst>
          </p:cNvPr>
          <p:cNvSpPr/>
          <p:nvPr/>
        </p:nvSpPr>
        <p:spPr>
          <a:xfrm>
            <a:off x="4928461" y="1186004"/>
            <a:ext cx="6653939" cy="6241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latin typeface="Avenir Next LT Pro" panose="020B0504020202020204" pitchFamily="34" charset="0"/>
            </a:endParaRPr>
          </a:p>
        </p:txBody>
      </p:sp>
      <p:sp>
        <p:nvSpPr>
          <p:cNvPr id="30" name="Rectangle 29">
            <a:extLst>
              <a:ext uri="{FF2B5EF4-FFF2-40B4-BE49-F238E27FC236}">
                <a16:creationId xmlns:a16="http://schemas.microsoft.com/office/drawing/2014/main" id="{D9C9F2FB-10A4-D1EC-ED38-6E3743DB1C5D}"/>
              </a:ext>
            </a:extLst>
          </p:cNvPr>
          <p:cNvSpPr/>
          <p:nvPr/>
        </p:nvSpPr>
        <p:spPr>
          <a:xfrm>
            <a:off x="5085020" y="1273680"/>
            <a:ext cx="6325054" cy="421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r>
              <a:rPr lang="en-US" sz="2400" b="1" dirty="0">
                <a:solidFill>
                  <a:schemeClr val="bg1"/>
                </a:solidFill>
                <a:latin typeface="Avenir Next LT Pro" panose="020B0504020202020204" pitchFamily="34" charset="0"/>
              </a:rPr>
              <a:t>Four Pillars of GTM Execution</a:t>
            </a:r>
          </a:p>
        </p:txBody>
      </p:sp>
      <p:grpSp>
        <p:nvGrpSpPr>
          <p:cNvPr id="38" name="Group 37">
            <a:extLst>
              <a:ext uri="{FF2B5EF4-FFF2-40B4-BE49-F238E27FC236}">
                <a16:creationId xmlns:a16="http://schemas.microsoft.com/office/drawing/2014/main" id="{ECCC764A-A864-7472-9EE6-483FB799DB02}"/>
              </a:ext>
            </a:extLst>
          </p:cNvPr>
          <p:cNvGrpSpPr/>
          <p:nvPr/>
        </p:nvGrpSpPr>
        <p:grpSpPr>
          <a:xfrm>
            <a:off x="4928461" y="2205880"/>
            <a:ext cx="3186980" cy="1762416"/>
            <a:chOff x="4928461" y="2377897"/>
            <a:chExt cx="3186980" cy="1762416"/>
          </a:xfrm>
        </p:grpSpPr>
        <p:sp>
          <p:nvSpPr>
            <p:cNvPr id="31" name="Rectangle 30">
              <a:extLst>
                <a:ext uri="{FF2B5EF4-FFF2-40B4-BE49-F238E27FC236}">
                  <a16:creationId xmlns:a16="http://schemas.microsoft.com/office/drawing/2014/main" id="{237FC93C-EA26-1F91-DEDB-4F3FB63ADD4F}"/>
                </a:ext>
              </a:extLst>
            </p:cNvPr>
            <p:cNvSpPr/>
            <p:nvPr/>
          </p:nvSpPr>
          <p:spPr>
            <a:xfrm>
              <a:off x="4928461" y="2377898"/>
              <a:ext cx="3186980" cy="17624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46" name="Rectangle 45">
              <a:extLst>
                <a:ext uri="{FF2B5EF4-FFF2-40B4-BE49-F238E27FC236}">
                  <a16:creationId xmlns:a16="http://schemas.microsoft.com/office/drawing/2014/main" id="{80C4354D-D81B-6DF5-746C-AEBFFD00C57E}"/>
                </a:ext>
              </a:extLst>
            </p:cNvPr>
            <p:cNvSpPr/>
            <p:nvPr/>
          </p:nvSpPr>
          <p:spPr>
            <a:xfrm>
              <a:off x="5573251" y="2489260"/>
              <a:ext cx="2542189"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lvl="0"/>
              <a:r>
                <a:rPr lang="en-US" sz="2000" b="1" dirty="0">
                  <a:solidFill>
                    <a:schemeClr val="accent3"/>
                  </a:solidFill>
                  <a:latin typeface="Avenir Next LT Pro" panose="020B0504020202020204" pitchFamily="34" charset="0"/>
                </a:rPr>
                <a:t>Strategy</a:t>
              </a:r>
            </a:p>
          </p:txBody>
        </p:sp>
        <p:sp>
          <p:nvSpPr>
            <p:cNvPr id="51" name="Rectangle 50">
              <a:extLst>
                <a:ext uri="{FF2B5EF4-FFF2-40B4-BE49-F238E27FC236}">
                  <a16:creationId xmlns:a16="http://schemas.microsoft.com/office/drawing/2014/main" id="{7568C73F-9215-01EA-D261-E0D894FE398A}"/>
                </a:ext>
              </a:extLst>
            </p:cNvPr>
            <p:cNvSpPr/>
            <p:nvPr/>
          </p:nvSpPr>
          <p:spPr>
            <a:xfrm>
              <a:off x="5573250" y="3012784"/>
              <a:ext cx="2380375" cy="7386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lvl="0"/>
              <a:r>
                <a:rPr lang="en-US" sz="1600" dirty="0">
                  <a:solidFill>
                    <a:schemeClr val="tx1"/>
                  </a:solidFill>
                  <a:latin typeface="Avenir Next LT Pro" panose="020B0504020202020204" pitchFamily="34" charset="0"/>
                </a:rPr>
                <a:t>Clearly defined GTM strategy with functional interlock</a:t>
              </a:r>
            </a:p>
          </p:txBody>
        </p:sp>
        <p:sp>
          <p:nvSpPr>
            <p:cNvPr id="55" name="Rectangle 54">
              <a:extLst>
                <a:ext uri="{FF2B5EF4-FFF2-40B4-BE49-F238E27FC236}">
                  <a16:creationId xmlns:a16="http://schemas.microsoft.com/office/drawing/2014/main" id="{47CCD246-6DC9-896C-5CB9-7F9E3CA6B0A2}"/>
                </a:ext>
              </a:extLst>
            </p:cNvPr>
            <p:cNvSpPr/>
            <p:nvPr/>
          </p:nvSpPr>
          <p:spPr>
            <a:xfrm>
              <a:off x="4928461" y="2377897"/>
              <a:ext cx="530502" cy="5305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3"/>
                  </a:solidFill>
                  <a:latin typeface="Avenir Next LT Pro" panose="020B0504020202020204" pitchFamily="34" charset="0"/>
                </a:rPr>
                <a:t>01</a:t>
              </a:r>
              <a:endParaRPr lang="en-ID" dirty="0">
                <a:solidFill>
                  <a:schemeClr val="accent3"/>
                </a:solidFill>
                <a:latin typeface="Avenir Next LT Pro" panose="020B0504020202020204" pitchFamily="34" charset="0"/>
              </a:endParaRPr>
            </a:p>
          </p:txBody>
        </p:sp>
      </p:grpSp>
      <p:grpSp>
        <p:nvGrpSpPr>
          <p:cNvPr id="41" name="Group 40">
            <a:extLst>
              <a:ext uri="{FF2B5EF4-FFF2-40B4-BE49-F238E27FC236}">
                <a16:creationId xmlns:a16="http://schemas.microsoft.com/office/drawing/2014/main" id="{D998DFFF-5481-00AE-A194-1785262C198A}"/>
              </a:ext>
            </a:extLst>
          </p:cNvPr>
          <p:cNvGrpSpPr/>
          <p:nvPr/>
        </p:nvGrpSpPr>
        <p:grpSpPr>
          <a:xfrm>
            <a:off x="8384909" y="2205880"/>
            <a:ext cx="3186981" cy="1762415"/>
            <a:chOff x="8384909" y="2377897"/>
            <a:chExt cx="3186981" cy="1762415"/>
          </a:xfrm>
        </p:grpSpPr>
        <p:sp>
          <p:nvSpPr>
            <p:cNvPr id="32" name="Rectangle 31">
              <a:extLst>
                <a:ext uri="{FF2B5EF4-FFF2-40B4-BE49-F238E27FC236}">
                  <a16:creationId xmlns:a16="http://schemas.microsoft.com/office/drawing/2014/main" id="{9626BF22-4C02-4B04-ADB2-952588866761}"/>
                </a:ext>
              </a:extLst>
            </p:cNvPr>
            <p:cNvSpPr/>
            <p:nvPr/>
          </p:nvSpPr>
          <p:spPr>
            <a:xfrm>
              <a:off x="8384910" y="2377897"/>
              <a:ext cx="3186980" cy="17624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47" name="Rectangle 46">
              <a:extLst>
                <a:ext uri="{FF2B5EF4-FFF2-40B4-BE49-F238E27FC236}">
                  <a16:creationId xmlns:a16="http://schemas.microsoft.com/office/drawing/2014/main" id="{53098BF6-ABFE-E3AC-230C-6B3E49DE5FFC}"/>
                </a:ext>
              </a:extLst>
            </p:cNvPr>
            <p:cNvSpPr/>
            <p:nvPr/>
          </p:nvSpPr>
          <p:spPr>
            <a:xfrm>
              <a:off x="9029699" y="2489260"/>
              <a:ext cx="2542189"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lvl="0"/>
              <a:r>
                <a:rPr lang="en-US" sz="2000" b="1">
                  <a:solidFill>
                    <a:schemeClr val="accent3"/>
                  </a:solidFill>
                  <a:latin typeface="Avenir Next LT Pro" panose="020B0504020202020204" pitchFamily="34" charset="0"/>
                </a:rPr>
                <a:t>Process</a:t>
              </a:r>
              <a:endParaRPr lang="en-US" sz="2000" b="1" dirty="0">
                <a:solidFill>
                  <a:schemeClr val="accent3"/>
                </a:solidFill>
                <a:latin typeface="Avenir Next LT Pro" panose="020B0504020202020204" pitchFamily="34" charset="0"/>
              </a:endParaRPr>
            </a:p>
          </p:txBody>
        </p:sp>
        <p:sp>
          <p:nvSpPr>
            <p:cNvPr id="52" name="Rectangle 51">
              <a:extLst>
                <a:ext uri="{FF2B5EF4-FFF2-40B4-BE49-F238E27FC236}">
                  <a16:creationId xmlns:a16="http://schemas.microsoft.com/office/drawing/2014/main" id="{0C3FB032-A2B7-9B53-ED07-30C1C486F486}"/>
                </a:ext>
              </a:extLst>
            </p:cNvPr>
            <p:cNvSpPr/>
            <p:nvPr/>
          </p:nvSpPr>
          <p:spPr>
            <a:xfrm>
              <a:off x="9029699" y="3012783"/>
              <a:ext cx="2380375" cy="7386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lvl="0"/>
              <a:r>
                <a:rPr lang="en-US" sz="1600" dirty="0">
                  <a:solidFill>
                    <a:schemeClr val="tx1"/>
                  </a:solidFill>
                  <a:latin typeface="Avenir Next LT Pro" panose="020B0504020202020204" pitchFamily="34" charset="0"/>
                </a:rPr>
                <a:t>Sales and marketing processes that drive efficiencies</a:t>
              </a:r>
            </a:p>
          </p:txBody>
        </p:sp>
        <p:sp>
          <p:nvSpPr>
            <p:cNvPr id="56" name="Rectangle 55">
              <a:extLst>
                <a:ext uri="{FF2B5EF4-FFF2-40B4-BE49-F238E27FC236}">
                  <a16:creationId xmlns:a16="http://schemas.microsoft.com/office/drawing/2014/main" id="{1DFEFC28-C476-BEEF-E4BF-7DDE32FAD73F}"/>
                </a:ext>
              </a:extLst>
            </p:cNvPr>
            <p:cNvSpPr/>
            <p:nvPr/>
          </p:nvSpPr>
          <p:spPr>
            <a:xfrm>
              <a:off x="8384909" y="2377897"/>
              <a:ext cx="530502" cy="5305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3"/>
                  </a:solidFill>
                  <a:latin typeface="Avenir Next LT Pro" panose="020B0504020202020204" pitchFamily="34" charset="0"/>
                </a:rPr>
                <a:t>02</a:t>
              </a:r>
              <a:endParaRPr lang="en-ID" dirty="0">
                <a:solidFill>
                  <a:schemeClr val="accent3"/>
                </a:solidFill>
                <a:latin typeface="Avenir Next LT Pro" panose="020B0504020202020204" pitchFamily="34" charset="0"/>
              </a:endParaRPr>
            </a:p>
          </p:txBody>
        </p:sp>
      </p:grpSp>
      <p:grpSp>
        <p:nvGrpSpPr>
          <p:cNvPr id="43" name="Group 42">
            <a:extLst>
              <a:ext uri="{FF2B5EF4-FFF2-40B4-BE49-F238E27FC236}">
                <a16:creationId xmlns:a16="http://schemas.microsoft.com/office/drawing/2014/main" id="{455E2C94-1FE3-9E4A-ECCD-A154397BE38B}"/>
              </a:ext>
            </a:extLst>
          </p:cNvPr>
          <p:cNvGrpSpPr/>
          <p:nvPr/>
        </p:nvGrpSpPr>
        <p:grpSpPr>
          <a:xfrm>
            <a:off x="4928461" y="4409783"/>
            <a:ext cx="3186980" cy="1762415"/>
            <a:chOff x="4928461" y="4409783"/>
            <a:chExt cx="3186980" cy="1762415"/>
          </a:xfrm>
        </p:grpSpPr>
        <p:sp>
          <p:nvSpPr>
            <p:cNvPr id="39" name="Rectangle 38">
              <a:extLst>
                <a:ext uri="{FF2B5EF4-FFF2-40B4-BE49-F238E27FC236}">
                  <a16:creationId xmlns:a16="http://schemas.microsoft.com/office/drawing/2014/main" id="{7898F50F-68C3-9D6B-6B4C-255C1515409A}"/>
                </a:ext>
              </a:extLst>
            </p:cNvPr>
            <p:cNvSpPr/>
            <p:nvPr/>
          </p:nvSpPr>
          <p:spPr>
            <a:xfrm>
              <a:off x="4928461" y="4409783"/>
              <a:ext cx="3186980" cy="17624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48" name="Rectangle 47">
              <a:extLst>
                <a:ext uri="{FF2B5EF4-FFF2-40B4-BE49-F238E27FC236}">
                  <a16:creationId xmlns:a16="http://schemas.microsoft.com/office/drawing/2014/main" id="{CD2DA1EE-93AC-B0AA-38E0-FBDA81CADFC6}"/>
                </a:ext>
              </a:extLst>
            </p:cNvPr>
            <p:cNvSpPr/>
            <p:nvPr/>
          </p:nvSpPr>
          <p:spPr>
            <a:xfrm>
              <a:off x="5573251" y="4521146"/>
              <a:ext cx="2542189"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lvl="0"/>
              <a:r>
                <a:rPr lang="en-US" sz="2000" b="1" dirty="0">
                  <a:solidFill>
                    <a:schemeClr val="accent3"/>
                  </a:solidFill>
                  <a:latin typeface="Avenir Next LT Pro" panose="020B0504020202020204" pitchFamily="34" charset="0"/>
                </a:rPr>
                <a:t>Structure</a:t>
              </a:r>
            </a:p>
          </p:txBody>
        </p:sp>
        <p:sp>
          <p:nvSpPr>
            <p:cNvPr id="53" name="Rectangle 52">
              <a:extLst>
                <a:ext uri="{FF2B5EF4-FFF2-40B4-BE49-F238E27FC236}">
                  <a16:creationId xmlns:a16="http://schemas.microsoft.com/office/drawing/2014/main" id="{C389BCDB-856A-3530-9835-E3ACD58D06D1}"/>
                </a:ext>
              </a:extLst>
            </p:cNvPr>
            <p:cNvSpPr/>
            <p:nvPr/>
          </p:nvSpPr>
          <p:spPr>
            <a:xfrm>
              <a:off x="5573250" y="5044669"/>
              <a:ext cx="2380375" cy="7386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lvl="0"/>
              <a:r>
                <a:rPr lang="en-US" sz="1600" dirty="0">
                  <a:solidFill>
                    <a:schemeClr val="tx1"/>
                  </a:solidFill>
                  <a:latin typeface="Avenir Next LT Pro" panose="020B0504020202020204" pitchFamily="34" charset="0"/>
                </a:rPr>
                <a:t>Allocating resources in areas of greatest potential</a:t>
              </a:r>
            </a:p>
          </p:txBody>
        </p:sp>
        <p:sp>
          <p:nvSpPr>
            <p:cNvPr id="57" name="Rectangle 56">
              <a:extLst>
                <a:ext uri="{FF2B5EF4-FFF2-40B4-BE49-F238E27FC236}">
                  <a16:creationId xmlns:a16="http://schemas.microsoft.com/office/drawing/2014/main" id="{ACF75271-B26F-9F34-0C6B-87AECF9FAD9D}"/>
                </a:ext>
              </a:extLst>
            </p:cNvPr>
            <p:cNvSpPr/>
            <p:nvPr/>
          </p:nvSpPr>
          <p:spPr>
            <a:xfrm>
              <a:off x="4928461" y="4409783"/>
              <a:ext cx="530502" cy="5305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3"/>
                  </a:solidFill>
                  <a:latin typeface="Avenir Next LT Pro" panose="020B0504020202020204" pitchFamily="34" charset="0"/>
                </a:rPr>
                <a:t>03</a:t>
              </a:r>
              <a:endParaRPr lang="en-ID" dirty="0">
                <a:solidFill>
                  <a:schemeClr val="accent3"/>
                </a:solidFill>
                <a:latin typeface="Avenir Next LT Pro" panose="020B0504020202020204" pitchFamily="34" charset="0"/>
              </a:endParaRPr>
            </a:p>
          </p:txBody>
        </p:sp>
      </p:grpSp>
      <p:grpSp>
        <p:nvGrpSpPr>
          <p:cNvPr id="42" name="Group 41">
            <a:extLst>
              <a:ext uri="{FF2B5EF4-FFF2-40B4-BE49-F238E27FC236}">
                <a16:creationId xmlns:a16="http://schemas.microsoft.com/office/drawing/2014/main" id="{7B1BFB25-4A59-B044-948E-17A46C655A99}"/>
              </a:ext>
            </a:extLst>
          </p:cNvPr>
          <p:cNvGrpSpPr/>
          <p:nvPr/>
        </p:nvGrpSpPr>
        <p:grpSpPr>
          <a:xfrm>
            <a:off x="8384910" y="4409782"/>
            <a:ext cx="3186980" cy="1762415"/>
            <a:chOff x="8384910" y="4409782"/>
            <a:chExt cx="3186980" cy="1762415"/>
          </a:xfrm>
        </p:grpSpPr>
        <p:sp>
          <p:nvSpPr>
            <p:cNvPr id="40" name="Rectangle 39">
              <a:extLst>
                <a:ext uri="{FF2B5EF4-FFF2-40B4-BE49-F238E27FC236}">
                  <a16:creationId xmlns:a16="http://schemas.microsoft.com/office/drawing/2014/main" id="{44B3312F-FF8D-6C86-96B2-21ADC227EF73}"/>
                </a:ext>
              </a:extLst>
            </p:cNvPr>
            <p:cNvSpPr/>
            <p:nvPr/>
          </p:nvSpPr>
          <p:spPr>
            <a:xfrm>
              <a:off x="8384910" y="4409782"/>
              <a:ext cx="3186980" cy="17624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49" name="Rectangle 48">
              <a:extLst>
                <a:ext uri="{FF2B5EF4-FFF2-40B4-BE49-F238E27FC236}">
                  <a16:creationId xmlns:a16="http://schemas.microsoft.com/office/drawing/2014/main" id="{32450669-CE34-D8BD-6D1D-DE3FE9259300}"/>
                </a:ext>
              </a:extLst>
            </p:cNvPr>
            <p:cNvSpPr/>
            <p:nvPr/>
          </p:nvSpPr>
          <p:spPr>
            <a:xfrm>
              <a:off x="9029700" y="4521146"/>
              <a:ext cx="2542189" cy="3077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spAutoFit/>
            </a:bodyPr>
            <a:lstStyle/>
            <a:p>
              <a:pPr lvl="0"/>
              <a:r>
                <a:rPr lang="en-US" sz="2000" b="1">
                  <a:solidFill>
                    <a:schemeClr val="accent3"/>
                  </a:solidFill>
                  <a:latin typeface="Avenir Next LT Pro" panose="020B0504020202020204" pitchFamily="34" charset="0"/>
                </a:rPr>
                <a:t>Talent</a:t>
              </a:r>
              <a:endParaRPr lang="en-US" sz="2000" b="1" dirty="0">
                <a:solidFill>
                  <a:schemeClr val="accent3"/>
                </a:solidFill>
                <a:latin typeface="Avenir Next LT Pro" panose="020B0504020202020204" pitchFamily="34" charset="0"/>
              </a:endParaRPr>
            </a:p>
          </p:txBody>
        </p:sp>
        <p:sp>
          <p:nvSpPr>
            <p:cNvPr id="54" name="Rectangle 53">
              <a:extLst>
                <a:ext uri="{FF2B5EF4-FFF2-40B4-BE49-F238E27FC236}">
                  <a16:creationId xmlns:a16="http://schemas.microsoft.com/office/drawing/2014/main" id="{E3283EF8-EA84-9361-D4C5-D64267653E94}"/>
                </a:ext>
              </a:extLst>
            </p:cNvPr>
            <p:cNvSpPr/>
            <p:nvPr/>
          </p:nvSpPr>
          <p:spPr>
            <a:xfrm>
              <a:off x="9029699" y="5044668"/>
              <a:ext cx="2380375" cy="7386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lvl="0"/>
              <a:r>
                <a:rPr lang="en-US" sz="1600" dirty="0">
                  <a:solidFill>
                    <a:schemeClr val="tx1"/>
                  </a:solidFill>
                  <a:latin typeface="Avenir Next LT Pro" panose="020B0504020202020204" pitchFamily="34" charset="0"/>
                </a:rPr>
                <a:t>Best-in-class talent with defined roles and responsibilities</a:t>
              </a:r>
            </a:p>
          </p:txBody>
        </p:sp>
        <p:sp>
          <p:nvSpPr>
            <p:cNvPr id="58" name="Rectangle 57">
              <a:extLst>
                <a:ext uri="{FF2B5EF4-FFF2-40B4-BE49-F238E27FC236}">
                  <a16:creationId xmlns:a16="http://schemas.microsoft.com/office/drawing/2014/main" id="{85E36584-E010-18F1-7D82-91253671B65A}"/>
                </a:ext>
              </a:extLst>
            </p:cNvPr>
            <p:cNvSpPr/>
            <p:nvPr/>
          </p:nvSpPr>
          <p:spPr>
            <a:xfrm>
              <a:off x="8384910" y="4409783"/>
              <a:ext cx="530502" cy="5305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accent3"/>
                  </a:solidFill>
                  <a:latin typeface="Avenir Next LT Pro" panose="020B0504020202020204" pitchFamily="34" charset="0"/>
                </a:rPr>
                <a:t>04</a:t>
              </a:r>
              <a:endParaRPr lang="en-ID" dirty="0">
                <a:solidFill>
                  <a:schemeClr val="accent3"/>
                </a:solidFill>
                <a:latin typeface="Avenir Next LT Pro" panose="020B0504020202020204" pitchFamily="34" charset="0"/>
              </a:endParaRPr>
            </a:p>
          </p:txBody>
        </p:sp>
      </p:grpSp>
    </p:spTree>
    <p:extLst>
      <p:ext uri="{BB962C8B-B14F-4D97-AF65-F5344CB8AC3E}">
        <p14:creationId xmlns:p14="http://schemas.microsoft.com/office/powerpoint/2010/main" val="2807088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3B794EB-261C-79A1-9726-28840D4195FB}"/>
              </a:ext>
            </a:extLst>
          </p:cNvPr>
          <p:cNvGraphicFramePr>
            <a:graphicFrameLocks noChangeAspect="1"/>
          </p:cNvGraphicFramePr>
          <p:nvPr>
            <p:custDataLst>
              <p:tags r:id="rId1"/>
            </p:custDataLst>
            <p:extLst>
              <p:ext uri="{D42A27DB-BD31-4B8C-83A1-F6EECF244321}">
                <p14:modId xmlns:p14="http://schemas.microsoft.com/office/powerpoint/2010/main" val="17245313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3" name="Picture 32">
            <a:extLst>
              <a:ext uri="{FF2B5EF4-FFF2-40B4-BE49-F238E27FC236}">
                <a16:creationId xmlns:a16="http://schemas.microsoft.com/office/drawing/2014/main" id="{DD14C9C4-7081-72D6-8BBE-8435C15424F3}"/>
              </a:ext>
            </a:extLst>
          </p:cNvPr>
          <p:cNvPicPr>
            <a:picLocks noChangeAspect="1"/>
          </p:cNvPicPr>
          <p:nvPr/>
        </p:nvPicPr>
        <p:blipFill>
          <a:blip r:embed="rId5" cstate="screen">
            <a:extLst>
              <a:ext uri="{28A0092B-C50C-407E-A947-70E740481C1C}">
                <a14:useLocalDpi xmlns:a14="http://schemas.microsoft.com/office/drawing/2010/main"/>
              </a:ext>
            </a:extLst>
          </a:blip>
          <a:srcRect l="38302" t="4375" r="4640" b="9043"/>
          <a:stretch>
            <a:fillRect/>
          </a:stretch>
        </p:blipFill>
        <p:spPr>
          <a:xfrm>
            <a:off x="-1" y="1188720"/>
            <a:ext cx="4633993" cy="4983480"/>
          </a:xfrm>
          <a:custGeom>
            <a:avLst/>
            <a:gdLst>
              <a:gd name="connsiteX0" fmla="*/ 0 w 4633993"/>
              <a:gd name="connsiteY0" fmla="*/ 0 h 4687886"/>
              <a:gd name="connsiteX1" fmla="*/ 4633993 w 4633993"/>
              <a:gd name="connsiteY1" fmla="*/ 0 h 4687886"/>
              <a:gd name="connsiteX2" fmla="*/ 4633993 w 4633993"/>
              <a:gd name="connsiteY2" fmla="*/ 4687886 h 4687886"/>
              <a:gd name="connsiteX3" fmla="*/ 0 w 4633993"/>
              <a:gd name="connsiteY3" fmla="*/ 4687886 h 4687886"/>
            </a:gdLst>
            <a:ahLst/>
            <a:cxnLst>
              <a:cxn ang="0">
                <a:pos x="connsiteX0" y="connsiteY0"/>
              </a:cxn>
              <a:cxn ang="0">
                <a:pos x="connsiteX1" y="connsiteY1"/>
              </a:cxn>
              <a:cxn ang="0">
                <a:pos x="connsiteX2" y="connsiteY2"/>
              </a:cxn>
              <a:cxn ang="0">
                <a:pos x="connsiteX3" y="connsiteY3"/>
              </a:cxn>
            </a:cxnLst>
            <a:rect l="l" t="t" r="r" b="b"/>
            <a:pathLst>
              <a:path w="4633993" h="4687886">
                <a:moveTo>
                  <a:pt x="0" y="0"/>
                </a:moveTo>
                <a:lnTo>
                  <a:pt x="4633993" y="0"/>
                </a:lnTo>
                <a:lnTo>
                  <a:pt x="4633993" y="4687886"/>
                </a:lnTo>
                <a:lnTo>
                  <a:pt x="0" y="4687886"/>
                </a:lnTo>
                <a:close/>
              </a:path>
            </a:pathLst>
          </a:custGeom>
        </p:spPr>
      </p:pic>
      <p:sp>
        <p:nvSpPr>
          <p:cNvPr id="4" name="Rectangle 3">
            <a:extLst>
              <a:ext uri="{FF2B5EF4-FFF2-40B4-BE49-F238E27FC236}">
                <a16:creationId xmlns:a16="http://schemas.microsoft.com/office/drawing/2014/main" id="{3722430B-EC0C-6F49-BBA3-C7A69D1A12AD}"/>
              </a:ext>
            </a:extLst>
          </p:cNvPr>
          <p:cNvSpPr/>
          <p:nvPr/>
        </p:nvSpPr>
        <p:spPr>
          <a:xfrm>
            <a:off x="-1" y="1188720"/>
            <a:ext cx="4633993" cy="4983480"/>
          </a:xfrm>
          <a:prstGeom prst="rect">
            <a:avLst/>
          </a:prstGeom>
          <a:solidFill>
            <a:schemeClr val="accent1">
              <a:alpha val="9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3" name="Title 2">
            <a:extLst>
              <a:ext uri="{FF2B5EF4-FFF2-40B4-BE49-F238E27FC236}">
                <a16:creationId xmlns:a16="http://schemas.microsoft.com/office/drawing/2014/main" id="{61C960BA-2CAD-3472-A81C-46FE865A1884}"/>
              </a:ext>
            </a:extLst>
          </p:cNvPr>
          <p:cNvSpPr>
            <a:spLocks noGrp="1"/>
          </p:cNvSpPr>
          <p:nvPr>
            <p:ph type="title"/>
          </p:nvPr>
        </p:nvSpPr>
        <p:spPr/>
        <p:txBody>
          <a:bodyPr vert="horz"/>
          <a:lstStyle/>
          <a:p>
            <a:r>
              <a:rPr lang="en-US" dirty="0">
                <a:solidFill>
                  <a:schemeClr val="accent3"/>
                </a:solidFill>
                <a:latin typeface="Avenir Next LT Pro" panose="020B0504020202020204" pitchFamily="34" charset="0"/>
              </a:rPr>
              <a:t>Phase 2: </a:t>
            </a:r>
            <a:r>
              <a:rPr lang="en-US" dirty="0">
                <a:latin typeface="Avenir Next LT Pro" panose="020B0504020202020204" pitchFamily="34" charset="0"/>
              </a:rPr>
              <a:t>Set the GTM strategy </a:t>
            </a:r>
            <a:r>
              <a:rPr lang="en-US" dirty="0"/>
              <a:t>t</a:t>
            </a:r>
            <a:r>
              <a:rPr lang="en-US" dirty="0">
                <a:latin typeface="Avenir Next LT Pro" panose="020B0504020202020204" pitchFamily="34" charset="0"/>
              </a:rPr>
              <a:t>hat </a:t>
            </a:r>
            <a:r>
              <a:rPr lang="en-US" dirty="0"/>
              <a:t>d</a:t>
            </a:r>
            <a:r>
              <a:rPr lang="en-US" dirty="0">
                <a:latin typeface="Avenir Next LT Pro" panose="020B0504020202020204" pitchFamily="34" charset="0"/>
              </a:rPr>
              <a:t>rives </a:t>
            </a:r>
            <a:r>
              <a:rPr lang="en-US" dirty="0"/>
              <a:t>t</a:t>
            </a:r>
            <a:r>
              <a:rPr lang="en-US" dirty="0">
                <a:latin typeface="Avenir Next LT Pro" panose="020B0504020202020204" pitchFamily="34" charset="0"/>
              </a:rPr>
              <a:t>op-line </a:t>
            </a:r>
            <a:r>
              <a:rPr lang="en-US" dirty="0"/>
              <a:t>r</a:t>
            </a:r>
            <a:r>
              <a:rPr lang="en-US" dirty="0">
                <a:latin typeface="Avenir Next LT Pro" panose="020B0504020202020204" pitchFamily="34" charset="0"/>
              </a:rPr>
              <a:t>evenue and increases enterprise </a:t>
            </a:r>
            <a:r>
              <a:rPr lang="en-US" dirty="0"/>
              <a:t>v</a:t>
            </a:r>
            <a:r>
              <a:rPr lang="en-US" dirty="0">
                <a:latin typeface="Avenir Next LT Pro" panose="020B0504020202020204" pitchFamily="34" charset="0"/>
              </a:rPr>
              <a:t>alue</a:t>
            </a:r>
            <a:endParaRPr lang="en-ID" dirty="0"/>
          </a:p>
        </p:txBody>
      </p:sp>
      <p:sp>
        <p:nvSpPr>
          <p:cNvPr id="5" name="Rectangle 4">
            <a:extLst>
              <a:ext uri="{FF2B5EF4-FFF2-40B4-BE49-F238E27FC236}">
                <a16:creationId xmlns:a16="http://schemas.microsoft.com/office/drawing/2014/main" id="{681089FC-B35D-B472-8128-031BC50CEE55}"/>
              </a:ext>
            </a:extLst>
          </p:cNvPr>
          <p:cNvSpPr/>
          <p:nvPr/>
        </p:nvSpPr>
        <p:spPr>
          <a:xfrm>
            <a:off x="611812" y="1484314"/>
            <a:ext cx="624114" cy="6241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6" name="Rectangle 5">
            <a:extLst>
              <a:ext uri="{FF2B5EF4-FFF2-40B4-BE49-F238E27FC236}">
                <a16:creationId xmlns:a16="http://schemas.microsoft.com/office/drawing/2014/main" id="{35CEF206-85FE-7E50-29DA-AA4327AE6B90}"/>
              </a:ext>
            </a:extLst>
          </p:cNvPr>
          <p:cNvSpPr/>
          <p:nvPr/>
        </p:nvSpPr>
        <p:spPr>
          <a:xfrm>
            <a:off x="1509563" y="1534761"/>
            <a:ext cx="2212987" cy="52322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defTabSz="228600">
              <a:tabLst>
                <a:tab pos="228600" algn="l"/>
                <a:tab pos="457200" algn="l"/>
                <a:tab pos="685800" algn="l"/>
                <a:tab pos="914400" algn="l"/>
                <a:tab pos="1143000" algn="l"/>
                <a:tab pos="1371600" algn="l"/>
                <a:tab pos="1600200" algn="l"/>
                <a:tab pos="1828800" algn="l"/>
              </a:tabLst>
            </a:pPr>
            <a:r>
              <a:rPr lang="en-US" b="1" dirty="0">
                <a:solidFill>
                  <a:schemeClr val="accent3"/>
                </a:solidFill>
                <a:latin typeface="Avenir Next LT Pro" panose="020B0504020202020204" pitchFamily="34" charset="0"/>
                <a:cs typeface="Calibri" charset="0"/>
              </a:rPr>
              <a:t>Phase 2: </a:t>
            </a:r>
          </a:p>
          <a:p>
            <a:pPr defTabSz="228600">
              <a:tabLst>
                <a:tab pos="228600" algn="l"/>
                <a:tab pos="457200" algn="l"/>
                <a:tab pos="685800" algn="l"/>
                <a:tab pos="914400" algn="l"/>
                <a:tab pos="1143000" algn="l"/>
                <a:tab pos="1371600" algn="l"/>
                <a:tab pos="1600200" algn="l"/>
                <a:tab pos="1828800" algn="l"/>
              </a:tabLst>
            </a:pPr>
            <a:r>
              <a:rPr lang="en-US" sz="1600" b="1" dirty="0">
                <a:solidFill>
                  <a:schemeClr val="bg1"/>
                </a:solidFill>
                <a:latin typeface="Avenir Next LT Pro" panose="020B0504020202020204" pitchFamily="34" charset="0"/>
                <a:cs typeface="Calibri" charset="0"/>
              </a:rPr>
              <a:t>Set the Strategy</a:t>
            </a:r>
          </a:p>
        </p:txBody>
      </p:sp>
      <p:grpSp>
        <p:nvGrpSpPr>
          <p:cNvPr id="17" name="Group 16">
            <a:extLst>
              <a:ext uri="{FF2B5EF4-FFF2-40B4-BE49-F238E27FC236}">
                <a16:creationId xmlns:a16="http://schemas.microsoft.com/office/drawing/2014/main" id="{64C2AA34-F3FD-4B41-8069-73D8040DF62D}"/>
              </a:ext>
            </a:extLst>
          </p:cNvPr>
          <p:cNvGrpSpPr/>
          <p:nvPr/>
        </p:nvGrpSpPr>
        <p:grpSpPr>
          <a:xfrm>
            <a:off x="616574" y="2415957"/>
            <a:ext cx="3800443" cy="2487792"/>
            <a:chOff x="616574" y="2415957"/>
            <a:chExt cx="3800443" cy="2487792"/>
          </a:xfrm>
        </p:grpSpPr>
        <p:sp>
          <p:nvSpPr>
            <p:cNvPr id="18" name="Freeform 474">
              <a:extLst>
                <a:ext uri="{FF2B5EF4-FFF2-40B4-BE49-F238E27FC236}">
                  <a16:creationId xmlns:a16="http://schemas.microsoft.com/office/drawing/2014/main" id="{C144C505-1E1A-BC58-166D-47E8426584AA}"/>
                </a:ext>
              </a:extLst>
            </p:cNvPr>
            <p:cNvSpPr>
              <a:spLocks/>
            </p:cNvSpPr>
            <p:nvPr/>
          </p:nvSpPr>
          <p:spPr bwMode="auto">
            <a:xfrm>
              <a:off x="616574" y="2415957"/>
              <a:ext cx="97632" cy="172245"/>
            </a:xfrm>
            <a:custGeom>
              <a:avLst/>
              <a:gdLst>
                <a:gd name="T0" fmla="*/ 0 w 123"/>
                <a:gd name="T1" fmla="*/ 217 h 217"/>
                <a:gd name="T2" fmla="*/ 123 w 123"/>
                <a:gd name="T3" fmla="*/ 108 h 217"/>
                <a:gd name="T4" fmla="*/ 0 w 123"/>
                <a:gd name="T5" fmla="*/ 0 h 217"/>
              </a:gdLst>
              <a:ahLst/>
              <a:cxnLst>
                <a:cxn ang="0">
                  <a:pos x="T0" y="T1"/>
                </a:cxn>
                <a:cxn ang="0">
                  <a:pos x="T2" y="T3"/>
                </a:cxn>
                <a:cxn ang="0">
                  <a:pos x="T4" y="T5"/>
                </a:cxn>
              </a:cxnLst>
              <a:rect l="0" t="0" r="r" b="b"/>
              <a:pathLst>
                <a:path w="123" h="217">
                  <a:moveTo>
                    <a:pt x="0" y="217"/>
                  </a:moveTo>
                  <a:lnTo>
                    <a:pt x="123" y="108"/>
                  </a:lnTo>
                  <a:lnTo>
                    <a:pt x="0" y="0"/>
                  </a:lnTo>
                </a:path>
              </a:pathLst>
            </a:custGeom>
            <a:noFill/>
            <a:ln w="127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endParaRPr lang="id-ID" dirty="0">
                <a:latin typeface="Avenir Next LT Pro" panose="020B0504020202020204" pitchFamily="34" charset="0"/>
              </a:endParaRPr>
            </a:p>
          </p:txBody>
        </p:sp>
        <p:sp>
          <p:nvSpPr>
            <p:cNvPr id="19" name="Rectangle 18">
              <a:extLst>
                <a:ext uri="{FF2B5EF4-FFF2-40B4-BE49-F238E27FC236}">
                  <a16:creationId xmlns:a16="http://schemas.microsoft.com/office/drawing/2014/main" id="{86EF3506-B2DE-863D-F8AD-F8C7C382FDA0}"/>
                </a:ext>
              </a:extLst>
            </p:cNvPr>
            <p:cNvSpPr/>
            <p:nvPr/>
          </p:nvSpPr>
          <p:spPr>
            <a:xfrm>
              <a:off x="841319" y="2415957"/>
              <a:ext cx="3575698" cy="4924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buClr>
                  <a:schemeClr val="accent1"/>
                </a:buClr>
              </a:pPr>
              <a:r>
                <a:rPr lang="en-US" sz="1600" dirty="0">
                  <a:latin typeface="Avenir Next LT Pro" panose="020B0504020202020204" pitchFamily="34" charset="0"/>
                  <a:cs typeface="Calibri" charset="0"/>
                </a:rPr>
                <a:t>Define revenue growth strategy and GTM plan</a:t>
              </a:r>
            </a:p>
          </p:txBody>
        </p:sp>
        <p:sp>
          <p:nvSpPr>
            <p:cNvPr id="20" name="Rectangle 19">
              <a:extLst>
                <a:ext uri="{FF2B5EF4-FFF2-40B4-BE49-F238E27FC236}">
                  <a16:creationId xmlns:a16="http://schemas.microsoft.com/office/drawing/2014/main" id="{79E4520F-92A4-F2AF-85F2-140BEDAAFCBE}"/>
                </a:ext>
              </a:extLst>
            </p:cNvPr>
            <p:cNvSpPr/>
            <p:nvPr/>
          </p:nvSpPr>
          <p:spPr>
            <a:xfrm>
              <a:off x="841319" y="2949368"/>
              <a:ext cx="3575698" cy="19543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252000">
                <a:spcAft>
                  <a:spcPts val="600"/>
                </a:spcAft>
                <a:buClr>
                  <a:schemeClr val="bg1"/>
                </a:buClr>
                <a:buFont typeface="+mj-lt"/>
                <a:buAutoNum type="arabicPeriod"/>
              </a:pPr>
              <a:r>
                <a:rPr lang="en-US" sz="1400" dirty="0">
                  <a:latin typeface="Avenir Next LT Pro" panose="020B0504020202020204" pitchFamily="34" charset="0"/>
                  <a:cs typeface="Gotham Book" pitchFamily="2" charset="0"/>
                </a:rPr>
                <a:t>Determine the appropriate growth strategy that’s relative to desired investment and commercial imperatives</a:t>
              </a:r>
            </a:p>
            <a:p>
              <a:pPr marL="252000" indent="-252000">
                <a:spcAft>
                  <a:spcPts val="600"/>
                </a:spcAft>
                <a:buClr>
                  <a:schemeClr val="bg1"/>
                </a:buClr>
                <a:buFont typeface="+mj-lt"/>
                <a:buAutoNum type="arabicPeriod"/>
              </a:pPr>
              <a:r>
                <a:rPr lang="en-US" sz="1400" dirty="0">
                  <a:latin typeface="Avenir Next LT Pro" panose="020B0504020202020204" pitchFamily="34" charset="0"/>
                  <a:cs typeface="Gotham Book" pitchFamily="2" charset="0"/>
                </a:rPr>
                <a:t>Establish a fact base</a:t>
              </a:r>
            </a:p>
            <a:p>
              <a:pPr marL="252000" indent="-252000">
                <a:spcAft>
                  <a:spcPts val="600"/>
                </a:spcAft>
                <a:buClr>
                  <a:schemeClr val="bg1"/>
                </a:buClr>
                <a:buFont typeface="+mj-lt"/>
                <a:buAutoNum type="arabicPeriod"/>
              </a:pPr>
              <a:r>
                <a:rPr lang="en-US" sz="1400" dirty="0">
                  <a:latin typeface="Avenir Next LT Pro" panose="020B0504020202020204" pitchFamily="34" charset="0"/>
                  <a:cs typeface="Gotham Book" pitchFamily="2" charset="0"/>
                </a:rPr>
                <a:t>Market, account, and buyer segmentation</a:t>
              </a:r>
            </a:p>
            <a:p>
              <a:pPr marL="252000" indent="-252000">
                <a:spcAft>
                  <a:spcPts val="600"/>
                </a:spcAft>
                <a:buClr>
                  <a:schemeClr val="bg1"/>
                </a:buClr>
                <a:buFont typeface="+mj-lt"/>
                <a:buAutoNum type="arabicPeriod"/>
              </a:pPr>
              <a:r>
                <a:rPr lang="en-US" sz="1400" dirty="0">
                  <a:latin typeface="Avenir Next LT Pro" panose="020B0504020202020204" pitchFamily="34" charset="0"/>
                  <a:cs typeface="Gotham Book" pitchFamily="2" charset="0"/>
                </a:rPr>
                <a:t>Marketing and sales organization structure</a:t>
              </a:r>
            </a:p>
          </p:txBody>
        </p:sp>
      </p:grpSp>
      <p:grpSp>
        <p:nvGrpSpPr>
          <p:cNvPr id="21" name="Group 20">
            <a:extLst>
              <a:ext uri="{FF2B5EF4-FFF2-40B4-BE49-F238E27FC236}">
                <a16:creationId xmlns:a16="http://schemas.microsoft.com/office/drawing/2014/main" id="{4FB4A276-D8A9-A4AB-D45F-604079957323}"/>
              </a:ext>
            </a:extLst>
          </p:cNvPr>
          <p:cNvGrpSpPr/>
          <p:nvPr/>
        </p:nvGrpSpPr>
        <p:grpSpPr>
          <a:xfrm>
            <a:off x="616574" y="5013501"/>
            <a:ext cx="3800443" cy="738664"/>
            <a:chOff x="616574" y="5032345"/>
            <a:chExt cx="3800443" cy="738664"/>
          </a:xfrm>
        </p:grpSpPr>
        <p:sp>
          <p:nvSpPr>
            <p:cNvPr id="22" name="Freeform 474">
              <a:extLst>
                <a:ext uri="{FF2B5EF4-FFF2-40B4-BE49-F238E27FC236}">
                  <a16:creationId xmlns:a16="http://schemas.microsoft.com/office/drawing/2014/main" id="{69883821-950C-7B2E-B624-7CCCEEF2B085}"/>
                </a:ext>
              </a:extLst>
            </p:cNvPr>
            <p:cNvSpPr>
              <a:spLocks/>
            </p:cNvSpPr>
            <p:nvPr/>
          </p:nvSpPr>
          <p:spPr bwMode="auto">
            <a:xfrm>
              <a:off x="616574" y="5032345"/>
              <a:ext cx="97632" cy="172245"/>
            </a:xfrm>
            <a:custGeom>
              <a:avLst/>
              <a:gdLst>
                <a:gd name="T0" fmla="*/ 0 w 123"/>
                <a:gd name="T1" fmla="*/ 217 h 217"/>
                <a:gd name="T2" fmla="*/ 123 w 123"/>
                <a:gd name="T3" fmla="*/ 108 h 217"/>
                <a:gd name="T4" fmla="*/ 0 w 123"/>
                <a:gd name="T5" fmla="*/ 0 h 217"/>
              </a:gdLst>
              <a:ahLst/>
              <a:cxnLst>
                <a:cxn ang="0">
                  <a:pos x="T0" y="T1"/>
                </a:cxn>
                <a:cxn ang="0">
                  <a:pos x="T2" y="T3"/>
                </a:cxn>
                <a:cxn ang="0">
                  <a:pos x="T4" y="T5"/>
                </a:cxn>
              </a:cxnLst>
              <a:rect l="0" t="0" r="r" b="b"/>
              <a:pathLst>
                <a:path w="123" h="217">
                  <a:moveTo>
                    <a:pt x="0" y="217"/>
                  </a:moveTo>
                  <a:lnTo>
                    <a:pt x="123" y="108"/>
                  </a:lnTo>
                  <a:lnTo>
                    <a:pt x="0" y="0"/>
                  </a:lnTo>
                </a:path>
              </a:pathLst>
            </a:custGeom>
            <a:noFill/>
            <a:ln w="127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endParaRPr lang="id-ID" dirty="0">
                <a:latin typeface="Avenir Next LT Pro" panose="020B0504020202020204" pitchFamily="34" charset="0"/>
              </a:endParaRPr>
            </a:p>
          </p:txBody>
        </p:sp>
        <p:sp>
          <p:nvSpPr>
            <p:cNvPr id="23" name="Rectangle 22">
              <a:extLst>
                <a:ext uri="{FF2B5EF4-FFF2-40B4-BE49-F238E27FC236}">
                  <a16:creationId xmlns:a16="http://schemas.microsoft.com/office/drawing/2014/main" id="{0F5DB49C-686A-1F2A-CDE6-830572559FE9}"/>
                </a:ext>
              </a:extLst>
            </p:cNvPr>
            <p:cNvSpPr/>
            <p:nvPr/>
          </p:nvSpPr>
          <p:spPr>
            <a:xfrm>
              <a:off x="841319" y="5032345"/>
              <a:ext cx="3575698" cy="7386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buClr>
                  <a:schemeClr val="accent1"/>
                </a:buClr>
              </a:pPr>
              <a:r>
                <a:rPr lang="en-US" sz="1600" dirty="0">
                  <a:latin typeface="Avenir Next LT Pro" panose="020B0504020202020204" pitchFamily="34" charset="0"/>
                  <a:cs typeface="Gotham Book" pitchFamily="2" charset="0"/>
                </a:rPr>
                <a:t>Defined GTM strategy with functional interlock that lays out plan for next ~three years</a:t>
              </a:r>
            </a:p>
          </p:txBody>
        </p:sp>
      </p:grpSp>
      <p:cxnSp>
        <p:nvCxnSpPr>
          <p:cNvPr id="24" name="Straight Connector 23">
            <a:extLst>
              <a:ext uri="{FF2B5EF4-FFF2-40B4-BE49-F238E27FC236}">
                <a16:creationId xmlns:a16="http://schemas.microsoft.com/office/drawing/2014/main" id="{4F409A23-D213-9BAF-F9FD-DB2E288DF3A8}"/>
              </a:ext>
            </a:extLst>
          </p:cNvPr>
          <p:cNvCxnSpPr>
            <a:cxnSpLocks/>
          </p:cNvCxnSpPr>
          <p:nvPr/>
        </p:nvCxnSpPr>
        <p:spPr>
          <a:xfrm>
            <a:off x="841319" y="4937829"/>
            <a:ext cx="346721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A5B4DD83-6FDD-88D1-F297-94247F3E987A}"/>
              </a:ext>
            </a:extLst>
          </p:cNvPr>
          <p:cNvGrpSpPr/>
          <p:nvPr/>
        </p:nvGrpSpPr>
        <p:grpSpPr>
          <a:xfrm>
            <a:off x="758769" y="1627302"/>
            <a:ext cx="330200" cy="338138"/>
            <a:chOff x="2695576" y="2901950"/>
            <a:chExt cx="330200" cy="338138"/>
          </a:xfrm>
        </p:grpSpPr>
        <p:sp>
          <p:nvSpPr>
            <p:cNvPr id="26" name="Freeform 5">
              <a:extLst>
                <a:ext uri="{FF2B5EF4-FFF2-40B4-BE49-F238E27FC236}">
                  <a16:creationId xmlns:a16="http://schemas.microsoft.com/office/drawing/2014/main" id="{72191E98-23B9-5D4E-606A-5466B8BEE5EE}"/>
                </a:ext>
              </a:extLst>
            </p:cNvPr>
            <p:cNvSpPr>
              <a:spLocks/>
            </p:cNvSpPr>
            <p:nvPr/>
          </p:nvSpPr>
          <p:spPr bwMode="auto">
            <a:xfrm>
              <a:off x="2755901" y="2981325"/>
              <a:ext cx="206375" cy="258763"/>
            </a:xfrm>
            <a:custGeom>
              <a:avLst/>
              <a:gdLst>
                <a:gd name="T0" fmla="*/ 20 w 55"/>
                <a:gd name="T1" fmla="*/ 6 h 68"/>
                <a:gd name="T2" fmla="*/ 26 w 55"/>
                <a:gd name="T3" fmla="*/ 0 h 68"/>
                <a:gd name="T4" fmla="*/ 32 w 55"/>
                <a:gd name="T5" fmla="*/ 6 h 68"/>
                <a:gd name="T6" fmla="*/ 32 w 55"/>
                <a:gd name="T7" fmla="*/ 30 h 68"/>
                <a:gd name="T8" fmla="*/ 50 w 55"/>
                <a:gd name="T9" fmla="*/ 36 h 68"/>
                <a:gd name="T10" fmla="*/ 54 w 55"/>
                <a:gd name="T11" fmla="*/ 46 h 68"/>
                <a:gd name="T12" fmla="*/ 50 w 55"/>
                <a:gd name="T13" fmla="*/ 68 h 68"/>
                <a:gd name="T14" fmla="*/ 18 w 55"/>
                <a:gd name="T15" fmla="*/ 68 h 68"/>
                <a:gd name="T16" fmla="*/ 2 w 55"/>
                <a:gd name="T17" fmla="*/ 44 h 68"/>
                <a:gd name="T18" fmla="*/ 4 w 55"/>
                <a:gd name="T19" fmla="*/ 36 h 68"/>
                <a:gd name="T20" fmla="*/ 20 w 55"/>
                <a:gd name="T21" fmla="*/ 50 h 68"/>
                <a:gd name="T22" fmla="*/ 20 w 55"/>
                <a:gd name="T23" fmla="*/ 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68">
                  <a:moveTo>
                    <a:pt x="20" y="6"/>
                  </a:moveTo>
                  <a:cubicBezTo>
                    <a:pt x="20" y="3"/>
                    <a:pt x="23" y="0"/>
                    <a:pt x="26" y="0"/>
                  </a:cubicBezTo>
                  <a:cubicBezTo>
                    <a:pt x="29" y="0"/>
                    <a:pt x="32" y="3"/>
                    <a:pt x="32" y="6"/>
                  </a:cubicBezTo>
                  <a:cubicBezTo>
                    <a:pt x="32" y="30"/>
                    <a:pt x="32" y="30"/>
                    <a:pt x="32" y="30"/>
                  </a:cubicBezTo>
                  <a:cubicBezTo>
                    <a:pt x="50" y="36"/>
                    <a:pt x="50" y="36"/>
                    <a:pt x="50" y="36"/>
                  </a:cubicBezTo>
                  <a:cubicBezTo>
                    <a:pt x="54" y="37"/>
                    <a:pt x="55" y="42"/>
                    <a:pt x="54" y="46"/>
                  </a:cubicBezTo>
                  <a:cubicBezTo>
                    <a:pt x="50" y="68"/>
                    <a:pt x="50" y="68"/>
                    <a:pt x="50" y="68"/>
                  </a:cubicBezTo>
                  <a:cubicBezTo>
                    <a:pt x="18" y="68"/>
                    <a:pt x="18" y="68"/>
                    <a:pt x="18" y="68"/>
                  </a:cubicBezTo>
                  <a:cubicBezTo>
                    <a:pt x="2" y="44"/>
                    <a:pt x="2" y="44"/>
                    <a:pt x="2" y="44"/>
                  </a:cubicBezTo>
                  <a:cubicBezTo>
                    <a:pt x="0" y="41"/>
                    <a:pt x="0" y="36"/>
                    <a:pt x="4" y="36"/>
                  </a:cubicBezTo>
                  <a:cubicBezTo>
                    <a:pt x="8" y="36"/>
                    <a:pt x="12" y="38"/>
                    <a:pt x="20" y="50"/>
                  </a:cubicBezTo>
                  <a:lnTo>
                    <a:pt x="20" y="6"/>
                  </a:lnTo>
                  <a:close/>
                </a:path>
              </a:pathLst>
            </a:custGeom>
            <a:noFill/>
            <a:ln w="63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27" name="Freeform 6">
              <a:extLst>
                <a:ext uri="{FF2B5EF4-FFF2-40B4-BE49-F238E27FC236}">
                  <a16:creationId xmlns:a16="http://schemas.microsoft.com/office/drawing/2014/main" id="{4FE0257B-51FA-F1D0-41D0-668340C38560}"/>
                </a:ext>
              </a:extLst>
            </p:cNvPr>
            <p:cNvSpPr>
              <a:spLocks/>
            </p:cNvSpPr>
            <p:nvPr/>
          </p:nvSpPr>
          <p:spPr bwMode="auto">
            <a:xfrm>
              <a:off x="2695576" y="2901950"/>
              <a:ext cx="104775" cy="106363"/>
            </a:xfrm>
            <a:custGeom>
              <a:avLst/>
              <a:gdLst>
                <a:gd name="T0" fmla="*/ 66 w 66"/>
                <a:gd name="T1" fmla="*/ 0 h 67"/>
                <a:gd name="T2" fmla="*/ 19 w 66"/>
                <a:gd name="T3" fmla="*/ 67 h 67"/>
                <a:gd name="T4" fmla="*/ 0 w 66"/>
                <a:gd name="T5" fmla="*/ 48 h 67"/>
              </a:gdLst>
              <a:ahLst/>
              <a:cxnLst>
                <a:cxn ang="0">
                  <a:pos x="T0" y="T1"/>
                </a:cxn>
                <a:cxn ang="0">
                  <a:pos x="T2" y="T3"/>
                </a:cxn>
                <a:cxn ang="0">
                  <a:pos x="T4" y="T5"/>
                </a:cxn>
              </a:cxnLst>
              <a:rect l="0" t="0" r="r" b="b"/>
              <a:pathLst>
                <a:path w="66" h="67">
                  <a:moveTo>
                    <a:pt x="66" y="0"/>
                  </a:moveTo>
                  <a:lnTo>
                    <a:pt x="19" y="67"/>
                  </a:lnTo>
                  <a:lnTo>
                    <a:pt x="0" y="48"/>
                  </a:ln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28" name="Line 7">
              <a:extLst>
                <a:ext uri="{FF2B5EF4-FFF2-40B4-BE49-F238E27FC236}">
                  <a16:creationId xmlns:a16="http://schemas.microsoft.com/office/drawing/2014/main" id="{67EB7308-7DEE-9F10-49DE-DB1D2237FE9B}"/>
                </a:ext>
              </a:extLst>
            </p:cNvPr>
            <p:cNvSpPr>
              <a:spLocks noChangeShapeType="1"/>
            </p:cNvSpPr>
            <p:nvPr/>
          </p:nvSpPr>
          <p:spPr bwMode="auto">
            <a:xfrm>
              <a:off x="2921001" y="2901950"/>
              <a:ext cx="104775" cy="106363"/>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29" name="Line 8">
              <a:extLst>
                <a:ext uri="{FF2B5EF4-FFF2-40B4-BE49-F238E27FC236}">
                  <a16:creationId xmlns:a16="http://schemas.microsoft.com/office/drawing/2014/main" id="{DBCD6429-EF0E-090F-E2D1-E30520B1D1E9}"/>
                </a:ext>
              </a:extLst>
            </p:cNvPr>
            <p:cNvSpPr>
              <a:spLocks noChangeShapeType="1"/>
            </p:cNvSpPr>
            <p:nvPr/>
          </p:nvSpPr>
          <p:spPr bwMode="auto">
            <a:xfrm flipH="1">
              <a:off x="2921001" y="2901950"/>
              <a:ext cx="104775" cy="106363"/>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grpSp>
      <p:pic>
        <p:nvPicPr>
          <p:cNvPr id="38" name="Picture 37">
            <a:extLst>
              <a:ext uri="{FF2B5EF4-FFF2-40B4-BE49-F238E27FC236}">
                <a16:creationId xmlns:a16="http://schemas.microsoft.com/office/drawing/2014/main" id="{91B7EFD5-FDF6-C2FB-C34F-A63A03FD280A}"/>
              </a:ext>
            </a:extLst>
          </p:cNvPr>
          <p:cNvPicPr>
            <a:picLocks noChangeAspect="1"/>
          </p:cNvPicPr>
          <p:nvPr/>
        </p:nvPicPr>
        <p:blipFill>
          <a:blip r:embed="rId6"/>
          <a:stretch>
            <a:fillRect/>
          </a:stretch>
        </p:blipFill>
        <p:spPr>
          <a:xfrm>
            <a:off x="4907629" y="1105835"/>
            <a:ext cx="6653940" cy="3219671"/>
          </a:xfrm>
          <a:prstGeom prst="rect">
            <a:avLst/>
          </a:prstGeom>
        </p:spPr>
      </p:pic>
      <p:grpSp>
        <p:nvGrpSpPr>
          <p:cNvPr id="31" name="Group 30">
            <a:extLst>
              <a:ext uri="{FF2B5EF4-FFF2-40B4-BE49-F238E27FC236}">
                <a16:creationId xmlns:a16="http://schemas.microsoft.com/office/drawing/2014/main" id="{41EC3E3E-5054-F78E-A004-21F8F10F115F}"/>
              </a:ext>
            </a:extLst>
          </p:cNvPr>
          <p:cNvGrpSpPr/>
          <p:nvPr/>
        </p:nvGrpSpPr>
        <p:grpSpPr>
          <a:xfrm>
            <a:off x="4917951" y="5465201"/>
            <a:ext cx="6653939" cy="624114"/>
            <a:chOff x="4928461" y="5548086"/>
            <a:chExt cx="6653939" cy="624114"/>
          </a:xfrm>
        </p:grpSpPr>
        <p:grpSp>
          <p:nvGrpSpPr>
            <p:cNvPr id="37" name="Group 36">
              <a:extLst>
                <a:ext uri="{FF2B5EF4-FFF2-40B4-BE49-F238E27FC236}">
                  <a16:creationId xmlns:a16="http://schemas.microsoft.com/office/drawing/2014/main" id="{52CC2196-E029-E7EC-1F92-EF983E56217D}"/>
                </a:ext>
              </a:extLst>
            </p:cNvPr>
            <p:cNvGrpSpPr/>
            <p:nvPr/>
          </p:nvGrpSpPr>
          <p:grpSpPr>
            <a:xfrm>
              <a:off x="4928461" y="5548086"/>
              <a:ext cx="6653939" cy="624114"/>
              <a:chOff x="4928461" y="1484315"/>
              <a:chExt cx="6653939" cy="624114"/>
            </a:xfrm>
          </p:grpSpPr>
          <p:sp>
            <p:nvSpPr>
              <p:cNvPr id="35" name="Rectangle 34">
                <a:extLst>
                  <a:ext uri="{FF2B5EF4-FFF2-40B4-BE49-F238E27FC236}">
                    <a16:creationId xmlns:a16="http://schemas.microsoft.com/office/drawing/2014/main" id="{1D6D47DA-FDD3-BFC1-1312-3C9BBF5D6BDF}"/>
                  </a:ext>
                </a:extLst>
              </p:cNvPr>
              <p:cNvSpPr/>
              <p:nvPr/>
            </p:nvSpPr>
            <p:spPr>
              <a:xfrm>
                <a:off x="4928461" y="1484315"/>
                <a:ext cx="6653939" cy="6241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latin typeface="Avenir Next LT Pro" panose="020B0504020202020204" pitchFamily="34" charset="0"/>
                </a:endParaRPr>
              </a:p>
            </p:txBody>
          </p:sp>
          <p:sp>
            <p:nvSpPr>
              <p:cNvPr id="36" name="Rectangle 35">
                <a:extLst>
                  <a:ext uri="{FF2B5EF4-FFF2-40B4-BE49-F238E27FC236}">
                    <a16:creationId xmlns:a16="http://schemas.microsoft.com/office/drawing/2014/main" id="{10BF818C-1C2B-90C9-608E-599CF36363A1}"/>
                  </a:ext>
                </a:extLst>
              </p:cNvPr>
              <p:cNvSpPr/>
              <p:nvPr/>
            </p:nvSpPr>
            <p:spPr>
              <a:xfrm>
                <a:off x="5603819" y="1585739"/>
                <a:ext cx="5813878" cy="421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228600">
                  <a:tabLst>
                    <a:tab pos="182880" algn="l"/>
                    <a:tab pos="365760" algn="l"/>
                    <a:tab pos="548640" algn="l"/>
                    <a:tab pos="731520" algn="l"/>
                    <a:tab pos="914400" algn="l"/>
                    <a:tab pos="1097280" algn="l"/>
                    <a:tab pos="1280160" algn="l"/>
                    <a:tab pos="1463040" algn="l"/>
                    <a:tab pos="1645920" algn="l"/>
                    <a:tab pos="1828800" algn="l"/>
                  </a:tabLst>
                </a:pPr>
                <a:r>
                  <a:rPr lang="en-US" sz="1600" b="1" dirty="0">
                    <a:solidFill>
                      <a:schemeClr val="bg1"/>
                    </a:solidFill>
                    <a:latin typeface="Avenir Next LT Pro" panose="020B0504020202020204" pitchFamily="34" charset="0"/>
                    <a:ea typeface="Calibri" charset="0"/>
                    <a:cs typeface="Calibri" charset="0"/>
                  </a:rPr>
                  <a:t>Key questions to answer to support GTM strategy design</a:t>
                </a:r>
              </a:p>
            </p:txBody>
          </p:sp>
        </p:grpSp>
        <p:grpSp>
          <p:nvGrpSpPr>
            <p:cNvPr id="39" name="Group 38">
              <a:extLst>
                <a:ext uri="{FF2B5EF4-FFF2-40B4-BE49-F238E27FC236}">
                  <a16:creationId xmlns:a16="http://schemas.microsoft.com/office/drawing/2014/main" id="{7EF5D0A1-BB43-270A-7FF9-927D3451F016}"/>
                </a:ext>
              </a:extLst>
            </p:cNvPr>
            <p:cNvGrpSpPr/>
            <p:nvPr/>
          </p:nvGrpSpPr>
          <p:grpSpPr>
            <a:xfrm>
              <a:off x="5092644" y="5702187"/>
              <a:ext cx="346075" cy="315912"/>
              <a:chOff x="6937376" y="25401"/>
              <a:chExt cx="346075" cy="315912"/>
            </a:xfrm>
          </p:grpSpPr>
          <p:sp>
            <p:nvSpPr>
              <p:cNvPr id="40" name="Freeform 162">
                <a:extLst>
                  <a:ext uri="{FF2B5EF4-FFF2-40B4-BE49-F238E27FC236}">
                    <a16:creationId xmlns:a16="http://schemas.microsoft.com/office/drawing/2014/main" id="{5E2B1F33-CB44-C52A-B069-85ED220CF1B7}"/>
                  </a:ext>
                </a:extLst>
              </p:cNvPr>
              <p:cNvSpPr>
                <a:spLocks/>
              </p:cNvSpPr>
              <p:nvPr/>
            </p:nvSpPr>
            <p:spPr bwMode="auto">
              <a:xfrm>
                <a:off x="6937376" y="25401"/>
                <a:ext cx="285750" cy="241300"/>
              </a:xfrm>
              <a:custGeom>
                <a:avLst/>
                <a:gdLst>
                  <a:gd name="T0" fmla="*/ 76 w 180"/>
                  <a:gd name="T1" fmla="*/ 114 h 152"/>
                  <a:gd name="T2" fmla="*/ 67 w 180"/>
                  <a:gd name="T3" fmla="*/ 114 h 152"/>
                  <a:gd name="T4" fmla="*/ 29 w 180"/>
                  <a:gd name="T5" fmla="*/ 152 h 152"/>
                  <a:gd name="T6" fmla="*/ 29 w 180"/>
                  <a:gd name="T7" fmla="*/ 114 h 152"/>
                  <a:gd name="T8" fmla="*/ 0 w 180"/>
                  <a:gd name="T9" fmla="*/ 114 h 152"/>
                  <a:gd name="T10" fmla="*/ 0 w 180"/>
                  <a:gd name="T11" fmla="*/ 0 h 152"/>
                  <a:gd name="T12" fmla="*/ 180 w 180"/>
                  <a:gd name="T13" fmla="*/ 0 h 152"/>
                  <a:gd name="T14" fmla="*/ 180 w 180"/>
                  <a:gd name="T15" fmla="*/ 62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152">
                    <a:moveTo>
                      <a:pt x="76" y="114"/>
                    </a:moveTo>
                    <a:lnTo>
                      <a:pt x="67" y="114"/>
                    </a:lnTo>
                    <a:lnTo>
                      <a:pt x="29" y="152"/>
                    </a:lnTo>
                    <a:lnTo>
                      <a:pt x="29" y="114"/>
                    </a:lnTo>
                    <a:lnTo>
                      <a:pt x="0" y="114"/>
                    </a:lnTo>
                    <a:lnTo>
                      <a:pt x="0" y="0"/>
                    </a:lnTo>
                    <a:lnTo>
                      <a:pt x="180" y="0"/>
                    </a:lnTo>
                    <a:lnTo>
                      <a:pt x="180" y="62"/>
                    </a:ln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41" name="Freeform 163">
                <a:extLst>
                  <a:ext uri="{FF2B5EF4-FFF2-40B4-BE49-F238E27FC236}">
                    <a16:creationId xmlns:a16="http://schemas.microsoft.com/office/drawing/2014/main" id="{3D804C05-E1B5-1293-B719-245094814F99}"/>
                  </a:ext>
                </a:extLst>
              </p:cNvPr>
              <p:cNvSpPr>
                <a:spLocks/>
              </p:cNvSpPr>
              <p:nvPr/>
            </p:nvSpPr>
            <p:spPr bwMode="auto">
              <a:xfrm>
                <a:off x="7102476" y="160338"/>
                <a:ext cx="180975" cy="180975"/>
              </a:xfrm>
              <a:custGeom>
                <a:avLst/>
                <a:gdLst>
                  <a:gd name="T0" fmla="*/ 0 w 114"/>
                  <a:gd name="T1" fmla="*/ 76 h 114"/>
                  <a:gd name="T2" fmla="*/ 53 w 114"/>
                  <a:gd name="T3" fmla="*/ 76 h 114"/>
                  <a:gd name="T4" fmla="*/ 95 w 114"/>
                  <a:gd name="T5" fmla="*/ 114 h 114"/>
                  <a:gd name="T6" fmla="*/ 95 w 114"/>
                  <a:gd name="T7" fmla="*/ 76 h 114"/>
                  <a:gd name="T8" fmla="*/ 114 w 114"/>
                  <a:gd name="T9" fmla="*/ 76 h 114"/>
                  <a:gd name="T10" fmla="*/ 114 w 114"/>
                  <a:gd name="T11" fmla="*/ 0 h 114"/>
                  <a:gd name="T12" fmla="*/ 0 w 114"/>
                  <a:gd name="T13" fmla="*/ 0 h 114"/>
                  <a:gd name="T14" fmla="*/ 0 w 114"/>
                  <a:gd name="T15" fmla="*/ 76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14">
                    <a:moveTo>
                      <a:pt x="0" y="76"/>
                    </a:moveTo>
                    <a:lnTo>
                      <a:pt x="53" y="76"/>
                    </a:lnTo>
                    <a:lnTo>
                      <a:pt x="95" y="114"/>
                    </a:lnTo>
                    <a:lnTo>
                      <a:pt x="95" y="76"/>
                    </a:lnTo>
                    <a:lnTo>
                      <a:pt x="114" y="76"/>
                    </a:lnTo>
                    <a:lnTo>
                      <a:pt x="114" y="0"/>
                    </a:lnTo>
                    <a:lnTo>
                      <a:pt x="0" y="0"/>
                    </a:lnTo>
                    <a:lnTo>
                      <a:pt x="0" y="76"/>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grpSp>
      </p:grpSp>
    </p:spTree>
    <p:extLst>
      <p:ext uri="{BB962C8B-B14F-4D97-AF65-F5344CB8AC3E}">
        <p14:creationId xmlns:p14="http://schemas.microsoft.com/office/powerpoint/2010/main" val="994449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EE004357-F7FD-EB90-4F40-E1CFC56D7259}"/>
              </a:ext>
            </a:extLst>
          </p:cNvPr>
          <p:cNvGraphicFramePr>
            <a:graphicFrameLocks noChangeAspect="1"/>
          </p:cNvGraphicFramePr>
          <p:nvPr>
            <p:custDataLst>
              <p:tags r:id="rId1"/>
            </p:custDataLst>
            <p:extLst>
              <p:ext uri="{D42A27DB-BD31-4B8C-83A1-F6EECF244321}">
                <p14:modId xmlns:p14="http://schemas.microsoft.com/office/powerpoint/2010/main" val="41522050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4" name="Picture 23">
            <a:extLst>
              <a:ext uri="{FF2B5EF4-FFF2-40B4-BE49-F238E27FC236}">
                <a16:creationId xmlns:a16="http://schemas.microsoft.com/office/drawing/2014/main" id="{09F56D28-1781-DFAB-E26A-6F1439E566AE}"/>
              </a:ext>
            </a:extLst>
          </p:cNvPr>
          <p:cNvPicPr>
            <a:picLocks noChangeAspect="1"/>
          </p:cNvPicPr>
          <p:nvPr/>
        </p:nvPicPr>
        <p:blipFill>
          <a:blip r:embed="rId5">
            <a:extLst>
              <a:ext uri="{28A0092B-C50C-407E-A947-70E740481C1C}">
                <a14:useLocalDpi xmlns:a14="http://schemas.microsoft.com/office/drawing/2010/main" val="0"/>
              </a:ext>
            </a:extLst>
          </a:blip>
          <a:srcRect l="26001" t="4256" r="20896" b="15150"/>
          <a:stretch>
            <a:fillRect/>
          </a:stretch>
        </p:blipFill>
        <p:spPr>
          <a:xfrm>
            <a:off x="-1" y="1188720"/>
            <a:ext cx="4633993" cy="4956774"/>
          </a:xfrm>
          <a:custGeom>
            <a:avLst/>
            <a:gdLst>
              <a:gd name="connsiteX0" fmla="*/ 0 w 4633993"/>
              <a:gd name="connsiteY0" fmla="*/ 0 h 4687886"/>
              <a:gd name="connsiteX1" fmla="*/ 4633993 w 4633993"/>
              <a:gd name="connsiteY1" fmla="*/ 0 h 4687886"/>
              <a:gd name="connsiteX2" fmla="*/ 4633993 w 4633993"/>
              <a:gd name="connsiteY2" fmla="*/ 4687886 h 4687886"/>
              <a:gd name="connsiteX3" fmla="*/ 0 w 4633993"/>
              <a:gd name="connsiteY3" fmla="*/ 4687886 h 4687886"/>
            </a:gdLst>
            <a:ahLst/>
            <a:cxnLst>
              <a:cxn ang="0">
                <a:pos x="connsiteX0" y="connsiteY0"/>
              </a:cxn>
              <a:cxn ang="0">
                <a:pos x="connsiteX1" y="connsiteY1"/>
              </a:cxn>
              <a:cxn ang="0">
                <a:pos x="connsiteX2" y="connsiteY2"/>
              </a:cxn>
              <a:cxn ang="0">
                <a:pos x="connsiteX3" y="connsiteY3"/>
              </a:cxn>
            </a:cxnLst>
            <a:rect l="l" t="t" r="r" b="b"/>
            <a:pathLst>
              <a:path w="4633993" h="4687886">
                <a:moveTo>
                  <a:pt x="0" y="0"/>
                </a:moveTo>
                <a:lnTo>
                  <a:pt x="4633993" y="0"/>
                </a:lnTo>
                <a:lnTo>
                  <a:pt x="4633993" y="4687886"/>
                </a:lnTo>
                <a:lnTo>
                  <a:pt x="0" y="4687886"/>
                </a:lnTo>
                <a:close/>
              </a:path>
            </a:pathLst>
          </a:custGeom>
        </p:spPr>
      </p:pic>
      <p:sp>
        <p:nvSpPr>
          <p:cNvPr id="5" name="Rectangle 4">
            <a:extLst>
              <a:ext uri="{FF2B5EF4-FFF2-40B4-BE49-F238E27FC236}">
                <a16:creationId xmlns:a16="http://schemas.microsoft.com/office/drawing/2014/main" id="{BEA315D0-4431-330C-146F-5C1FEDB04FA4}"/>
              </a:ext>
            </a:extLst>
          </p:cNvPr>
          <p:cNvSpPr/>
          <p:nvPr/>
        </p:nvSpPr>
        <p:spPr>
          <a:xfrm>
            <a:off x="-1" y="1188720"/>
            <a:ext cx="4633993" cy="4983480"/>
          </a:xfrm>
          <a:prstGeom prst="rect">
            <a:avLst/>
          </a:prstGeom>
          <a:solidFill>
            <a:schemeClr val="accent1">
              <a:alpha val="9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3" name="Title 2">
            <a:extLst>
              <a:ext uri="{FF2B5EF4-FFF2-40B4-BE49-F238E27FC236}">
                <a16:creationId xmlns:a16="http://schemas.microsoft.com/office/drawing/2014/main" id="{93E0E277-7BD1-780A-AC30-24FE77A88F86}"/>
              </a:ext>
            </a:extLst>
          </p:cNvPr>
          <p:cNvSpPr>
            <a:spLocks noGrp="1"/>
          </p:cNvSpPr>
          <p:nvPr>
            <p:ph type="title"/>
          </p:nvPr>
        </p:nvSpPr>
        <p:spPr/>
        <p:txBody>
          <a:bodyPr vert="horz"/>
          <a:lstStyle/>
          <a:p>
            <a:r>
              <a:rPr lang="en-US" dirty="0">
                <a:solidFill>
                  <a:schemeClr val="accent3"/>
                </a:solidFill>
                <a:latin typeface="Avenir Next LT Pro" panose="020B0504020202020204" pitchFamily="34" charset="0"/>
              </a:rPr>
              <a:t>Phase 3: </a:t>
            </a:r>
            <a:r>
              <a:rPr lang="en-US" dirty="0">
                <a:latin typeface="Avenir Next LT Pro" panose="020B0504020202020204" pitchFamily="34" charset="0"/>
              </a:rPr>
              <a:t>Execute the GTM strategy </a:t>
            </a:r>
            <a:r>
              <a:rPr lang="en-US" dirty="0"/>
              <a:t>t</a:t>
            </a:r>
            <a:r>
              <a:rPr lang="en-US" dirty="0">
                <a:latin typeface="Avenir Next LT Pro" panose="020B0504020202020204" pitchFamily="34" charset="0"/>
              </a:rPr>
              <a:t>hrough </a:t>
            </a:r>
            <a:r>
              <a:rPr lang="en-US" dirty="0"/>
              <a:t>b</a:t>
            </a:r>
            <a:r>
              <a:rPr lang="en-US" dirty="0">
                <a:latin typeface="Avenir Next LT Pro" panose="020B0504020202020204" pitchFamily="34" charset="0"/>
              </a:rPr>
              <a:t>est-in-class </a:t>
            </a:r>
            <a:r>
              <a:rPr lang="en-US" dirty="0"/>
              <a:t>r</a:t>
            </a:r>
            <a:r>
              <a:rPr lang="en-US" dirty="0">
                <a:latin typeface="Avenir Next LT Pro" panose="020B0504020202020204" pitchFamily="34" charset="0"/>
              </a:rPr>
              <a:t>evenue </a:t>
            </a:r>
            <a:r>
              <a:rPr lang="en-US" dirty="0"/>
              <a:t>g</a:t>
            </a:r>
            <a:r>
              <a:rPr lang="en-US" dirty="0">
                <a:latin typeface="Avenir Next LT Pro" panose="020B0504020202020204" pitchFamily="34" charset="0"/>
              </a:rPr>
              <a:t>rowth </a:t>
            </a:r>
            <a:r>
              <a:rPr lang="en-US" dirty="0"/>
              <a:t>p</a:t>
            </a:r>
            <a:r>
              <a:rPr lang="en-US" dirty="0">
                <a:latin typeface="Avenir Next LT Pro" panose="020B0504020202020204" pitchFamily="34" charset="0"/>
              </a:rPr>
              <a:t>rogram </a:t>
            </a:r>
            <a:r>
              <a:rPr lang="en-US" dirty="0"/>
              <a:t>d</a:t>
            </a:r>
            <a:r>
              <a:rPr lang="en-US" dirty="0">
                <a:latin typeface="Avenir Next LT Pro" panose="020B0504020202020204" pitchFamily="34" charset="0"/>
              </a:rPr>
              <a:t>esign</a:t>
            </a:r>
            <a:endParaRPr lang="en-ID" dirty="0"/>
          </a:p>
        </p:txBody>
      </p:sp>
      <p:sp>
        <p:nvSpPr>
          <p:cNvPr id="6" name="Rectangle 5">
            <a:extLst>
              <a:ext uri="{FF2B5EF4-FFF2-40B4-BE49-F238E27FC236}">
                <a16:creationId xmlns:a16="http://schemas.microsoft.com/office/drawing/2014/main" id="{6F3E6F17-7585-6D55-DC6D-FF16A59E442F}"/>
              </a:ext>
            </a:extLst>
          </p:cNvPr>
          <p:cNvSpPr/>
          <p:nvPr/>
        </p:nvSpPr>
        <p:spPr>
          <a:xfrm>
            <a:off x="611812" y="1484314"/>
            <a:ext cx="624114" cy="6241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ID" dirty="0">
              <a:latin typeface="Avenir Next LT Pro" panose="020B0504020202020204" pitchFamily="34" charset="0"/>
            </a:endParaRPr>
          </a:p>
        </p:txBody>
      </p:sp>
      <p:sp>
        <p:nvSpPr>
          <p:cNvPr id="7" name="Rectangle 6">
            <a:extLst>
              <a:ext uri="{FF2B5EF4-FFF2-40B4-BE49-F238E27FC236}">
                <a16:creationId xmlns:a16="http://schemas.microsoft.com/office/drawing/2014/main" id="{367C95D0-0325-6A93-CFAC-BE4D6F017EC0}"/>
              </a:ext>
            </a:extLst>
          </p:cNvPr>
          <p:cNvSpPr/>
          <p:nvPr/>
        </p:nvSpPr>
        <p:spPr>
          <a:xfrm>
            <a:off x="1509563" y="1534761"/>
            <a:ext cx="2798966" cy="52322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defTabSz="228600">
              <a:tabLst>
                <a:tab pos="228600" algn="l"/>
                <a:tab pos="457200" algn="l"/>
                <a:tab pos="685800" algn="l"/>
                <a:tab pos="914400" algn="l"/>
                <a:tab pos="1143000" algn="l"/>
                <a:tab pos="1371600" algn="l"/>
                <a:tab pos="1600200" algn="l"/>
                <a:tab pos="1828800" algn="l"/>
              </a:tabLst>
            </a:pPr>
            <a:r>
              <a:rPr lang="en-US" b="1" dirty="0">
                <a:solidFill>
                  <a:schemeClr val="accent3"/>
                </a:solidFill>
                <a:latin typeface="Avenir Next LT Pro" panose="020B0504020202020204" pitchFamily="34" charset="0"/>
                <a:cs typeface="Calibri" charset="0"/>
              </a:rPr>
              <a:t>Phase 3: </a:t>
            </a:r>
          </a:p>
          <a:p>
            <a:pPr defTabSz="228600">
              <a:tabLst>
                <a:tab pos="228600" algn="l"/>
                <a:tab pos="457200" algn="l"/>
                <a:tab pos="685800" algn="l"/>
                <a:tab pos="914400" algn="l"/>
                <a:tab pos="1143000" algn="l"/>
                <a:tab pos="1371600" algn="l"/>
                <a:tab pos="1600200" algn="l"/>
                <a:tab pos="1828800" algn="l"/>
              </a:tabLst>
            </a:pPr>
            <a:r>
              <a:rPr lang="en-US" sz="1600" b="1" dirty="0">
                <a:solidFill>
                  <a:schemeClr val="bg1"/>
                </a:solidFill>
                <a:latin typeface="Avenir Next LT Pro" panose="020B0504020202020204" pitchFamily="34" charset="0"/>
                <a:cs typeface="Calibri" charset="0"/>
              </a:rPr>
              <a:t>Accelerate for Results</a:t>
            </a:r>
          </a:p>
        </p:txBody>
      </p:sp>
      <p:grpSp>
        <p:nvGrpSpPr>
          <p:cNvPr id="8" name="Group 7">
            <a:extLst>
              <a:ext uri="{FF2B5EF4-FFF2-40B4-BE49-F238E27FC236}">
                <a16:creationId xmlns:a16="http://schemas.microsoft.com/office/drawing/2014/main" id="{80002D56-E4C6-6A73-9037-9BA453A2F4C8}"/>
              </a:ext>
            </a:extLst>
          </p:cNvPr>
          <p:cNvGrpSpPr/>
          <p:nvPr/>
        </p:nvGrpSpPr>
        <p:grpSpPr>
          <a:xfrm>
            <a:off x="616574" y="2415957"/>
            <a:ext cx="3800443" cy="1841461"/>
            <a:chOff x="616574" y="2415957"/>
            <a:chExt cx="3800443" cy="1841461"/>
          </a:xfrm>
        </p:grpSpPr>
        <p:sp>
          <p:nvSpPr>
            <p:cNvPr id="9" name="Freeform 474">
              <a:extLst>
                <a:ext uri="{FF2B5EF4-FFF2-40B4-BE49-F238E27FC236}">
                  <a16:creationId xmlns:a16="http://schemas.microsoft.com/office/drawing/2014/main" id="{DC697050-9393-6493-A42D-45AEF22F77C0}"/>
                </a:ext>
              </a:extLst>
            </p:cNvPr>
            <p:cNvSpPr>
              <a:spLocks/>
            </p:cNvSpPr>
            <p:nvPr/>
          </p:nvSpPr>
          <p:spPr bwMode="auto">
            <a:xfrm>
              <a:off x="616574" y="2415957"/>
              <a:ext cx="97632" cy="172245"/>
            </a:xfrm>
            <a:custGeom>
              <a:avLst/>
              <a:gdLst>
                <a:gd name="T0" fmla="*/ 0 w 123"/>
                <a:gd name="T1" fmla="*/ 217 h 217"/>
                <a:gd name="T2" fmla="*/ 123 w 123"/>
                <a:gd name="T3" fmla="*/ 108 h 217"/>
                <a:gd name="T4" fmla="*/ 0 w 123"/>
                <a:gd name="T5" fmla="*/ 0 h 217"/>
              </a:gdLst>
              <a:ahLst/>
              <a:cxnLst>
                <a:cxn ang="0">
                  <a:pos x="T0" y="T1"/>
                </a:cxn>
                <a:cxn ang="0">
                  <a:pos x="T2" y="T3"/>
                </a:cxn>
                <a:cxn ang="0">
                  <a:pos x="T4" y="T5"/>
                </a:cxn>
              </a:cxnLst>
              <a:rect l="0" t="0" r="r" b="b"/>
              <a:pathLst>
                <a:path w="123" h="217">
                  <a:moveTo>
                    <a:pt x="0" y="217"/>
                  </a:moveTo>
                  <a:lnTo>
                    <a:pt x="123" y="108"/>
                  </a:lnTo>
                  <a:lnTo>
                    <a:pt x="0" y="0"/>
                  </a:lnTo>
                </a:path>
              </a:pathLst>
            </a:custGeom>
            <a:noFill/>
            <a:ln w="127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endParaRPr lang="id-ID" dirty="0">
                <a:latin typeface="Avenir Next LT Pro" panose="020B0504020202020204" pitchFamily="34" charset="0"/>
              </a:endParaRPr>
            </a:p>
          </p:txBody>
        </p:sp>
        <p:sp>
          <p:nvSpPr>
            <p:cNvPr id="10" name="Rectangle 9">
              <a:extLst>
                <a:ext uri="{FF2B5EF4-FFF2-40B4-BE49-F238E27FC236}">
                  <a16:creationId xmlns:a16="http://schemas.microsoft.com/office/drawing/2014/main" id="{400F5657-F5E5-87E4-D621-6F5A2DB47AD3}"/>
                </a:ext>
              </a:extLst>
            </p:cNvPr>
            <p:cNvSpPr/>
            <p:nvPr/>
          </p:nvSpPr>
          <p:spPr>
            <a:xfrm>
              <a:off x="841319" y="2415957"/>
              <a:ext cx="3575698" cy="4924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buClr>
                  <a:schemeClr val="accent1"/>
                </a:buClr>
              </a:pPr>
              <a:r>
                <a:rPr lang="en-US" sz="1600" dirty="0">
                  <a:latin typeface="Avenir Next LT Pro" panose="020B0504020202020204" pitchFamily="34" charset="0"/>
                  <a:cs typeface="Calibri" charset="0"/>
                </a:rPr>
                <a:t>Define revenue growth strategy and GTM plan</a:t>
              </a:r>
            </a:p>
          </p:txBody>
        </p:sp>
        <p:sp>
          <p:nvSpPr>
            <p:cNvPr id="11" name="Rectangle 10">
              <a:extLst>
                <a:ext uri="{FF2B5EF4-FFF2-40B4-BE49-F238E27FC236}">
                  <a16:creationId xmlns:a16="http://schemas.microsoft.com/office/drawing/2014/main" id="{B230A3DA-72E2-8234-1B71-F16C2CC1B96C}"/>
                </a:ext>
              </a:extLst>
            </p:cNvPr>
            <p:cNvSpPr/>
            <p:nvPr/>
          </p:nvSpPr>
          <p:spPr>
            <a:xfrm>
              <a:off x="841319" y="2949368"/>
              <a:ext cx="3575698" cy="13080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252000">
                <a:spcAft>
                  <a:spcPts val="600"/>
                </a:spcAft>
                <a:buClr>
                  <a:schemeClr val="bg1"/>
                </a:buClr>
                <a:buFont typeface="+mj-lt"/>
                <a:buAutoNum type="arabicPeriod"/>
              </a:pPr>
              <a:r>
                <a:rPr lang="en-US" sz="1400" dirty="0">
                  <a:latin typeface="Avenir Next LT Pro" panose="020B0504020202020204" pitchFamily="34" charset="0"/>
                  <a:cs typeface="Gotham Book" pitchFamily="2" charset="0"/>
                </a:rPr>
                <a:t>Design revenue growth office</a:t>
              </a:r>
            </a:p>
            <a:p>
              <a:pPr marL="252000" indent="-252000">
                <a:spcAft>
                  <a:spcPts val="600"/>
                </a:spcAft>
                <a:buClr>
                  <a:schemeClr val="bg1"/>
                </a:buClr>
                <a:buFont typeface="+mj-lt"/>
                <a:buAutoNum type="arabicPeriod"/>
              </a:pPr>
              <a:r>
                <a:rPr lang="en-US" sz="1400" dirty="0">
                  <a:latin typeface="Avenir Next LT Pro" panose="020B0504020202020204" pitchFamily="34" charset="0"/>
                  <a:cs typeface="Gotham Book" pitchFamily="2" charset="0"/>
                </a:rPr>
                <a:t>Determine revenue growth programs</a:t>
              </a:r>
            </a:p>
            <a:p>
              <a:pPr marL="252000" indent="-252000">
                <a:spcAft>
                  <a:spcPts val="600"/>
                </a:spcAft>
                <a:buClr>
                  <a:schemeClr val="bg1"/>
                </a:buClr>
                <a:buFont typeface="+mj-lt"/>
                <a:buAutoNum type="arabicPeriod"/>
              </a:pPr>
              <a:r>
                <a:rPr lang="en-US" sz="1400" dirty="0">
                  <a:latin typeface="Avenir Next LT Pro" panose="020B0504020202020204" pitchFamily="34" charset="0"/>
                  <a:cs typeface="Gotham Book" pitchFamily="2" charset="0"/>
                </a:rPr>
                <a:t>Day-to-day execution</a:t>
              </a:r>
            </a:p>
            <a:p>
              <a:pPr marL="252000" indent="-252000">
                <a:spcAft>
                  <a:spcPts val="600"/>
                </a:spcAft>
                <a:buClr>
                  <a:schemeClr val="bg1"/>
                </a:buClr>
                <a:buFont typeface="+mj-lt"/>
                <a:buAutoNum type="arabicPeriod"/>
              </a:pPr>
              <a:r>
                <a:rPr lang="en-US" sz="1400" dirty="0">
                  <a:latin typeface="Avenir Next LT Pro" panose="020B0504020202020204" pitchFamily="34" charset="0"/>
                  <a:cs typeface="Gotham Book" pitchFamily="2" charset="0"/>
                </a:rPr>
                <a:t>Foundation building with short term, quick wins</a:t>
              </a:r>
            </a:p>
          </p:txBody>
        </p:sp>
      </p:grpSp>
      <p:grpSp>
        <p:nvGrpSpPr>
          <p:cNvPr id="12" name="Group 11">
            <a:extLst>
              <a:ext uri="{FF2B5EF4-FFF2-40B4-BE49-F238E27FC236}">
                <a16:creationId xmlns:a16="http://schemas.microsoft.com/office/drawing/2014/main" id="{4B3A35FD-0AC8-93FF-413E-E424953F99E1}"/>
              </a:ext>
            </a:extLst>
          </p:cNvPr>
          <p:cNvGrpSpPr/>
          <p:nvPr/>
        </p:nvGrpSpPr>
        <p:grpSpPr>
          <a:xfrm>
            <a:off x="616574" y="4753871"/>
            <a:ext cx="3800443" cy="984885"/>
            <a:chOff x="616574" y="5032345"/>
            <a:chExt cx="3800443" cy="984885"/>
          </a:xfrm>
        </p:grpSpPr>
        <p:sp>
          <p:nvSpPr>
            <p:cNvPr id="13" name="Freeform 474">
              <a:extLst>
                <a:ext uri="{FF2B5EF4-FFF2-40B4-BE49-F238E27FC236}">
                  <a16:creationId xmlns:a16="http://schemas.microsoft.com/office/drawing/2014/main" id="{6E3E5F9D-8F72-DE01-7B7B-054FDC98B060}"/>
                </a:ext>
              </a:extLst>
            </p:cNvPr>
            <p:cNvSpPr>
              <a:spLocks/>
            </p:cNvSpPr>
            <p:nvPr/>
          </p:nvSpPr>
          <p:spPr bwMode="auto">
            <a:xfrm>
              <a:off x="616574" y="5032345"/>
              <a:ext cx="97632" cy="172245"/>
            </a:xfrm>
            <a:custGeom>
              <a:avLst/>
              <a:gdLst>
                <a:gd name="T0" fmla="*/ 0 w 123"/>
                <a:gd name="T1" fmla="*/ 217 h 217"/>
                <a:gd name="T2" fmla="*/ 123 w 123"/>
                <a:gd name="T3" fmla="*/ 108 h 217"/>
                <a:gd name="T4" fmla="*/ 0 w 123"/>
                <a:gd name="T5" fmla="*/ 0 h 217"/>
              </a:gdLst>
              <a:ahLst/>
              <a:cxnLst>
                <a:cxn ang="0">
                  <a:pos x="T0" y="T1"/>
                </a:cxn>
                <a:cxn ang="0">
                  <a:pos x="T2" y="T3"/>
                </a:cxn>
                <a:cxn ang="0">
                  <a:pos x="T4" y="T5"/>
                </a:cxn>
              </a:cxnLst>
              <a:rect l="0" t="0" r="r" b="b"/>
              <a:pathLst>
                <a:path w="123" h="217">
                  <a:moveTo>
                    <a:pt x="0" y="217"/>
                  </a:moveTo>
                  <a:lnTo>
                    <a:pt x="123" y="108"/>
                  </a:lnTo>
                  <a:lnTo>
                    <a:pt x="0" y="0"/>
                  </a:lnTo>
                </a:path>
              </a:pathLst>
            </a:custGeom>
            <a:noFill/>
            <a:ln w="127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endParaRPr lang="id-ID" dirty="0">
                <a:latin typeface="Avenir Next LT Pro" panose="020B0504020202020204" pitchFamily="34" charset="0"/>
              </a:endParaRPr>
            </a:p>
          </p:txBody>
        </p:sp>
        <p:sp>
          <p:nvSpPr>
            <p:cNvPr id="14" name="Rectangle 13">
              <a:extLst>
                <a:ext uri="{FF2B5EF4-FFF2-40B4-BE49-F238E27FC236}">
                  <a16:creationId xmlns:a16="http://schemas.microsoft.com/office/drawing/2014/main" id="{3ED306BB-D63C-6D66-FEF2-8C5A1C936A10}"/>
                </a:ext>
              </a:extLst>
            </p:cNvPr>
            <p:cNvSpPr/>
            <p:nvPr/>
          </p:nvSpPr>
          <p:spPr>
            <a:xfrm>
              <a:off x="841319" y="5032345"/>
              <a:ext cx="3575698" cy="9848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buClr>
                  <a:schemeClr val="accent1"/>
                </a:buClr>
              </a:pPr>
              <a:r>
                <a:rPr lang="en-US" sz="1600" dirty="0">
                  <a:latin typeface="Avenir Next LT Pro" panose="020B0504020202020204" pitchFamily="34" charset="0"/>
                  <a:cs typeface="Gotham Book" pitchFamily="2" charset="0"/>
                </a:rPr>
                <a:t>GTM strategy accelerated with core challenges being addressed and foundation in place for the next 6-8 quarters</a:t>
              </a:r>
            </a:p>
          </p:txBody>
        </p:sp>
      </p:grpSp>
      <p:cxnSp>
        <p:nvCxnSpPr>
          <p:cNvPr id="15" name="Straight Connector 14">
            <a:extLst>
              <a:ext uri="{FF2B5EF4-FFF2-40B4-BE49-F238E27FC236}">
                <a16:creationId xmlns:a16="http://schemas.microsoft.com/office/drawing/2014/main" id="{29EE81B0-AE78-6FBF-891A-EF1D5B54AB26}"/>
              </a:ext>
            </a:extLst>
          </p:cNvPr>
          <p:cNvCxnSpPr>
            <a:cxnSpLocks/>
          </p:cNvCxnSpPr>
          <p:nvPr/>
        </p:nvCxnSpPr>
        <p:spPr>
          <a:xfrm>
            <a:off x="841319" y="4505644"/>
            <a:ext cx="346721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Google Shape;793;p6">
            <a:extLst>
              <a:ext uri="{FF2B5EF4-FFF2-40B4-BE49-F238E27FC236}">
                <a16:creationId xmlns:a16="http://schemas.microsoft.com/office/drawing/2014/main" id="{711D26B0-472A-0DEF-FBE5-DDC1E3183D12}"/>
              </a:ext>
            </a:extLst>
          </p:cNvPr>
          <p:cNvSpPr/>
          <p:nvPr/>
        </p:nvSpPr>
        <p:spPr>
          <a:xfrm>
            <a:off x="7756523" y="1979259"/>
            <a:ext cx="2554435" cy="889266"/>
          </a:xfrm>
          <a:prstGeom prst="rect">
            <a:avLst/>
          </a:prstGeom>
          <a:solidFill>
            <a:schemeClr val="accent1"/>
          </a:solidFill>
          <a:ln w="9525" cap="flat" cmpd="sng">
            <a:noFill/>
            <a:prstDash val="solid"/>
            <a:miter lim="800000"/>
            <a:headEnd type="none" w="sm" len="sm"/>
            <a:tailEnd type="none" w="sm" len="sm"/>
          </a:ln>
        </p:spPr>
        <p:txBody>
          <a:bodyPr spcFirstLastPara="1" wrap="square" lIns="46775" tIns="46775" rIns="46775" bIns="46775" anchor="ctr" anchorCtr="0">
            <a:noAutofit/>
          </a:bodyPr>
          <a:lstStyle/>
          <a:p>
            <a:pPr marL="0" marR="0" lvl="0" indent="0" algn="ctr" rtl="0">
              <a:spcBef>
                <a:spcPts val="0"/>
              </a:spcBef>
              <a:spcAft>
                <a:spcPts val="0"/>
              </a:spcAft>
              <a:buNone/>
            </a:pPr>
            <a:r>
              <a:rPr lang="en-US" sz="1050" b="1" dirty="0">
                <a:solidFill>
                  <a:schemeClr val="lt1"/>
                </a:solidFill>
                <a:latin typeface="Avenir Next LT Pro" panose="020B0504020202020204" pitchFamily="34" charset="0"/>
                <a:ea typeface="Calibri"/>
                <a:cs typeface="Calibri"/>
                <a:sym typeface="Calibri"/>
              </a:rPr>
              <a:t>Revenue Growth Office</a:t>
            </a:r>
            <a:endParaRPr sz="1050" b="1" dirty="0">
              <a:solidFill>
                <a:schemeClr val="lt1"/>
              </a:solidFill>
              <a:latin typeface="Avenir Next LT Pro" panose="020B0504020202020204" pitchFamily="34" charset="0"/>
              <a:ea typeface="Calibri"/>
              <a:cs typeface="Calibri"/>
              <a:sym typeface="Calibri"/>
            </a:endParaRPr>
          </a:p>
          <a:p>
            <a:pPr marL="0" marR="0" lvl="0" indent="0" algn="ctr" rtl="0">
              <a:spcBef>
                <a:spcPts val="0"/>
              </a:spcBef>
              <a:spcAft>
                <a:spcPts val="0"/>
              </a:spcAft>
              <a:buNone/>
            </a:pPr>
            <a:r>
              <a:rPr lang="en-US" sz="1000" dirty="0">
                <a:solidFill>
                  <a:schemeClr val="lt1"/>
                </a:solidFill>
                <a:latin typeface="Avenir Next LT Pro" panose="020B0504020202020204" pitchFamily="34" charset="0"/>
                <a:ea typeface="Calibri"/>
                <a:cs typeface="Calibri"/>
                <a:sym typeface="Calibri"/>
              </a:rPr>
              <a:t>Growth Transformation Office Lead (TBD)</a:t>
            </a:r>
            <a:endParaRPr sz="1000" dirty="0">
              <a:latin typeface="Avenir Next LT Pro" panose="020B0504020202020204" pitchFamily="34" charset="0"/>
            </a:endParaRPr>
          </a:p>
          <a:p>
            <a:pPr marL="0" marR="0" lvl="0" indent="0" algn="ctr" rtl="0">
              <a:spcBef>
                <a:spcPts val="0"/>
              </a:spcBef>
              <a:spcAft>
                <a:spcPts val="0"/>
              </a:spcAft>
              <a:buNone/>
            </a:pPr>
            <a:r>
              <a:rPr lang="en-US" sz="1000" dirty="0">
                <a:solidFill>
                  <a:schemeClr val="lt1"/>
                </a:solidFill>
                <a:latin typeface="Avenir Next LT Pro" panose="020B0504020202020204" pitchFamily="34" charset="0"/>
                <a:ea typeface="Calibri"/>
                <a:cs typeface="Calibri"/>
                <a:sym typeface="Calibri"/>
              </a:rPr>
              <a:t>Project Management Leads (TBD)</a:t>
            </a:r>
            <a:endParaRPr sz="1000" dirty="0">
              <a:solidFill>
                <a:schemeClr val="lt1"/>
              </a:solidFill>
              <a:latin typeface="Avenir Next LT Pro" panose="020B0504020202020204" pitchFamily="34" charset="0"/>
              <a:ea typeface="Calibri"/>
              <a:cs typeface="Calibri"/>
              <a:sym typeface="Calibri"/>
            </a:endParaRPr>
          </a:p>
        </p:txBody>
      </p:sp>
      <p:sp>
        <p:nvSpPr>
          <p:cNvPr id="27" name="Google Shape;794;p6">
            <a:extLst>
              <a:ext uri="{FF2B5EF4-FFF2-40B4-BE49-F238E27FC236}">
                <a16:creationId xmlns:a16="http://schemas.microsoft.com/office/drawing/2014/main" id="{08D7301E-3923-0C0B-1F04-896278D1FBD9}"/>
              </a:ext>
            </a:extLst>
          </p:cNvPr>
          <p:cNvSpPr/>
          <p:nvPr/>
        </p:nvSpPr>
        <p:spPr>
          <a:xfrm>
            <a:off x="7745072" y="1484314"/>
            <a:ext cx="2554435" cy="382254"/>
          </a:xfrm>
          <a:prstGeom prst="rect">
            <a:avLst/>
          </a:prstGeom>
          <a:solidFill>
            <a:schemeClr val="tx1"/>
          </a:solidFill>
          <a:ln w="9525" cap="flat" cmpd="sng">
            <a:noFill/>
            <a:prstDash val="solid"/>
            <a:miter lim="800000"/>
            <a:headEnd type="none" w="sm" len="sm"/>
            <a:tailEnd type="none" w="sm" len="sm"/>
          </a:ln>
        </p:spPr>
        <p:txBody>
          <a:bodyPr spcFirstLastPara="1" wrap="square" lIns="46775" tIns="46775" rIns="46775" bIns="46775" anchor="ctr" anchorCtr="0">
            <a:noAutofit/>
          </a:bodyPr>
          <a:lstStyle/>
          <a:p>
            <a:pPr marL="0" marR="0" lvl="0" indent="0" algn="ctr" rtl="0">
              <a:spcBef>
                <a:spcPts val="0"/>
              </a:spcBef>
              <a:spcAft>
                <a:spcPts val="0"/>
              </a:spcAft>
              <a:buNone/>
            </a:pPr>
            <a:r>
              <a:rPr lang="en-US" sz="1050" b="1" dirty="0">
                <a:solidFill>
                  <a:schemeClr val="lt1"/>
                </a:solidFill>
                <a:latin typeface="Avenir Next LT Pro" panose="020B0504020202020204" pitchFamily="34" charset="0"/>
                <a:ea typeface="Calibri"/>
                <a:cs typeface="Calibri"/>
                <a:sym typeface="Calibri"/>
              </a:rPr>
              <a:t>STEERING  COMMITTEE</a:t>
            </a:r>
            <a:endParaRPr sz="1600" dirty="0">
              <a:latin typeface="Avenir Next LT Pro" panose="020B0504020202020204" pitchFamily="34" charset="0"/>
            </a:endParaRPr>
          </a:p>
        </p:txBody>
      </p:sp>
      <p:cxnSp>
        <p:nvCxnSpPr>
          <p:cNvPr id="28" name="Google Shape;795;p6">
            <a:extLst>
              <a:ext uri="{FF2B5EF4-FFF2-40B4-BE49-F238E27FC236}">
                <a16:creationId xmlns:a16="http://schemas.microsoft.com/office/drawing/2014/main" id="{F542D6BB-A467-2A44-1F4E-A8FC6508E7B2}"/>
              </a:ext>
            </a:extLst>
          </p:cNvPr>
          <p:cNvCxnSpPr>
            <a:cxnSpLocks/>
            <a:stCxn id="27" idx="2"/>
            <a:endCxn id="26" idx="0"/>
          </p:cNvCxnSpPr>
          <p:nvPr/>
        </p:nvCxnSpPr>
        <p:spPr>
          <a:xfrm>
            <a:off x="9022290" y="1866568"/>
            <a:ext cx="11451" cy="112691"/>
          </a:xfrm>
          <a:prstGeom prst="straightConnector1">
            <a:avLst/>
          </a:prstGeom>
          <a:noFill/>
          <a:ln w="9525" cap="flat" cmpd="sng">
            <a:solidFill>
              <a:schemeClr val="lt2"/>
            </a:solidFill>
            <a:prstDash val="solid"/>
            <a:round/>
            <a:headEnd type="none" w="sm" len="sm"/>
            <a:tailEnd type="none" w="sm" len="sm"/>
          </a:ln>
        </p:spPr>
      </p:cxnSp>
      <p:sp>
        <p:nvSpPr>
          <p:cNvPr id="41" name="Google Shape;798;p6">
            <a:extLst>
              <a:ext uri="{FF2B5EF4-FFF2-40B4-BE49-F238E27FC236}">
                <a16:creationId xmlns:a16="http://schemas.microsoft.com/office/drawing/2014/main" id="{E41CFE77-7952-81E4-DA53-9B2F6D1D254A}"/>
              </a:ext>
            </a:extLst>
          </p:cNvPr>
          <p:cNvSpPr/>
          <p:nvPr/>
        </p:nvSpPr>
        <p:spPr>
          <a:xfrm>
            <a:off x="6309075" y="3175377"/>
            <a:ext cx="5273325" cy="547310"/>
          </a:xfrm>
          <a:prstGeom prst="rect">
            <a:avLst/>
          </a:prstGeom>
          <a:ln w="28575">
            <a:solidFill>
              <a:schemeClr val="accent5"/>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600" dirty="0">
              <a:solidFill>
                <a:srgbClr val="696E69"/>
              </a:solidFill>
              <a:latin typeface="Avenir Next LT Pro" panose="020B0504020202020204" pitchFamily="34" charset="0"/>
              <a:ea typeface="Calibri"/>
              <a:cs typeface="Calibri"/>
              <a:sym typeface="Calibri"/>
            </a:endParaRPr>
          </a:p>
        </p:txBody>
      </p:sp>
      <p:grpSp>
        <p:nvGrpSpPr>
          <p:cNvPr id="56" name="Group 55">
            <a:extLst>
              <a:ext uri="{FF2B5EF4-FFF2-40B4-BE49-F238E27FC236}">
                <a16:creationId xmlns:a16="http://schemas.microsoft.com/office/drawing/2014/main" id="{A5C0418C-BC5D-0185-B5B0-BA707E7AB4C2}"/>
              </a:ext>
            </a:extLst>
          </p:cNvPr>
          <p:cNvGrpSpPr/>
          <p:nvPr/>
        </p:nvGrpSpPr>
        <p:grpSpPr>
          <a:xfrm>
            <a:off x="4928461" y="5695367"/>
            <a:ext cx="6594733" cy="476833"/>
            <a:chOff x="4928461" y="5628371"/>
            <a:chExt cx="6594733" cy="476833"/>
          </a:xfrm>
        </p:grpSpPr>
        <p:sp>
          <p:nvSpPr>
            <p:cNvPr id="46" name="Google Shape;803;p6">
              <a:extLst>
                <a:ext uri="{FF2B5EF4-FFF2-40B4-BE49-F238E27FC236}">
                  <a16:creationId xmlns:a16="http://schemas.microsoft.com/office/drawing/2014/main" id="{2435BCE8-244D-66DF-95F8-64C06F3FD3E2}"/>
                </a:ext>
              </a:extLst>
            </p:cNvPr>
            <p:cNvSpPr/>
            <p:nvPr/>
          </p:nvSpPr>
          <p:spPr>
            <a:xfrm>
              <a:off x="6353776" y="5628371"/>
              <a:ext cx="5169418" cy="476833"/>
            </a:xfrm>
            <a:prstGeom prst="rect">
              <a:avLst/>
            </a:prstGeom>
            <a:solidFill>
              <a:schemeClr val="bg1">
                <a:lumMod val="65000"/>
              </a:schemeClr>
            </a:solidFill>
            <a:ln w="9525" cap="flat" cmpd="sng">
              <a:solidFill>
                <a:schemeClr val="lt2"/>
              </a:solidFill>
              <a:prstDash val="solid"/>
              <a:miter lim="800000"/>
              <a:headEnd type="none" w="sm" len="sm"/>
              <a:tailEnd type="none" w="sm" len="sm"/>
            </a:ln>
          </p:spPr>
          <p:txBody>
            <a:bodyPr spcFirstLastPara="1" wrap="square" lIns="46775" tIns="46775" rIns="46775" bIns="46775" anchor="ctr" anchorCtr="0">
              <a:noAutofit/>
            </a:bodyPr>
            <a:lstStyle/>
            <a:p>
              <a:pPr marL="0" marR="0" lvl="0" indent="0" algn="ctr" rtl="0">
                <a:spcBef>
                  <a:spcPts val="0"/>
                </a:spcBef>
                <a:spcAft>
                  <a:spcPts val="0"/>
                </a:spcAft>
                <a:buNone/>
              </a:pPr>
              <a:r>
                <a:rPr lang="en-US" sz="1050" b="1" dirty="0">
                  <a:solidFill>
                    <a:schemeClr val="dk1"/>
                  </a:solidFill>
                  <a:latin typeface="Avenir Next LT Pro" panose="020B0504020202020204" pitchFamily="34" charset="0"/>
                  <a:ea typeface="Calibri"/>
                  <a:cs typeface="Calibri"/>
                  <a:sym typeface="Calibri"/>
                </a:rPr>
                <a:t>TBD</a:t>
              </a:r>
              <a:endParaRPr sz="1600" dirty="0">
                <a:latin typeface="Avenir Next LT Pro" panose="020B0504020202020204" pitchFamily="34" charset="0"/>
              </a:endParaRPr>
            </a:p>
          </p:txBody>
        </p:sp>
        <p:sp>
          <p:nvSpPr>
            <p:cNvPr id="47" name="Google Shape;804;p6">
              <a:extLst>
                <a:ext uri="{FF2B5EF4-FFF2-40B4-BE49-F238E27FC236}">
                  <a16:creationId xmlns:a16="http://schemas.microsoft.com/office/drawing/2014/main" id="{BA79BD1D-483A-0064-6B47-5C64EA082EA5}"/>
                </a:ext>
              </a:extLst>
            </p:cNvPr>
            <p:cNvSpPr/>
            <p:nvPr/>
          </p:nvSpPr>
          <p:spPr>
            <a:xfrm>
              <a:off x="4928461" y="5628371"/>
              <a:ext cx="1324002" cy="476833"/>
            </a:xfrm>
            <a:prstGeom prst="rect">
              <a:avLst/>
            </a:prstGeom>
            <a:solidFill>
              <a:schemeClr val="tx2"/>
            </a:solidFill>
            <a:ln w="9525" cap="flat" cmpd="sng">
              <a:no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900" b="1" dirty="0">
                  <a:latin typeface="Avenir Next LT Pro" panose="020B0504020202020204" pitchFamily="34" charset="0"/>
                  <a:ea typeface="Calibri"/>
                  <a:cs typeface="Calibri"/>
                  <a:sym typeface="Calibri"/>
                </a:rPr>
                <a:t>ADVISORY </a:t>
              </a:r>
              <a:br>
                <a:rPr lang="en-US" sz="900" b="1" dirty="0">
                  <a:latin typeface="Avenir Next LT Pro" panose="020B0504020202020204" pitchFamily="34" charset="0"/>
                  <a:ea typeface="Calibri"/>
                  <a:cs typeface="Calibri"/>
                  <a:sym typeface="Calibri"/>
                </a:rPr>
              </a:br>
              <a:r>
                <a:rPr lang="en-US" sz="900" b="1" dirty="0">
                  <a:latin typeface="Avenir Next LT Pro" panose="020B0504020202020204" pitchFamily="34" charset="0"/>
                  <a:ea typeface="Calibri"/>
                  <a:cs typeface="Calibri"/>
                  <a:sym typeface="Calibri"/>
                </a:rPr>
                <a:t>SUPPORT</a:t>
              </a:r>
              <a:endParaRPr sz="1600" dirty="0">
                <a:latin typeface="Avenir Next LT Pro" panose="020B0504020202020204" pitchFamily="34" charset="0"/>
              </a:endParaRPr>
            </a:p>
          </p:txBody>
        </p:sp>
      </p:grpSp>
      <p:grpSp>
        <p:nvGrpSpPr>
          <p:cNvPr id="57" name="Group 56">
            <a:extLst>
              <a:ext uri="{FF2B5EF4-FFF2-40B4-BE49-F238E27FC236}">
                <a16:creationId xmlns:a16="http://schemas.microsoft.com/office/drawing/2014/main" id="{80D958D5-4E36-A358-A878-25BD38C1E9BB}"/>
              </a:ext>
            </a:extLst>
          </p:cNvPr>
          <p:cNvGrpSpPr/>
          <p:nvPr/>
        </p:nvGrpSpPr>
        <p:grpSpPr>
          <a:xfrm>
            <a:off x="4928461" y="5076128"/>
            <a:ext cx="6594733" cy="476833"/>
            <a:chOff x="4928461" y="5025267"/>
            <a:chExt cx="6594733" cy="476833"/>
          </a:xfrm>
        </p:grpSpPr>
        <p:sp>
          <p:nvSpPr>
            <p:cNvPr id="48" name="Google Shape;805;p6">
              <a:extLst>
                <a:ext uri="{FF2B5EF4-FFF2-40B4-BE49-F238E27FC236}">
                  <a16:creationId xmlns:a16="http://schemas.microsoft.com/office/drawing/2014/main" id="{6C627319-DAA8-513B-9AB2-50A141D85F64}"/>
                </a:ext>
              </a:extLst>
            </p:cNvPr>
            <p:cNvSpPr/>
            <p:nvPr/>
          </p:nvSpPr>
          <p:spPr>
            <a:xfrm>
              <a:off x="6353777" y="5025267"/>
              <a:ext cx="5169417" cy="476833"/>
            </a:xfrm>
            <a:prstGeom prst="rect">
              <a:avLst/>
            </a:prstGeom>
            <a:solidFill>
              <a:schemeClr val="bg1">
                <a:lumMod val="75000"/>
              </a:schemeClr>
            </a:solidFill>
            <a:ln w="9525" cap="flat" cmpd="sng">
              <a:solidFill>
                <a:schemeClr val="lt2"/>
              </a:solidFill>
              <a:prstDash val="solid"/>
              <a:miter lim="800000"/>
              <a:headEnd type="none" w="sm" len="sm"/>
              <a:tailEnd type="none" w="sm" len="sm"/>
            </a:ln>
          </p:spPr>
          <p:txBody>
            <a:bodyPr spcFirstLastPara="1" wrap="square" lIns="46775" tIns="46775" rIns="46775" bIns="46775" anchor="ctr" anchorCtr="0">
              <a:noAutofit/>
            </a:bodyPr>
            <a:lstStyle/>
            <a:p>
              <a:pPr marL="0" marR="0" lvl="0" indent="0" algn="ctr" rtl="0">
                <a:lnSpc>
                  <a:spcPct val="90000"/>
                </a:lnSpc>
                <a:spcBef>
                  <a:spcPts val="0"/>
                </a:spcBef>
                <a:spcAft>
                  <a:spcPts val="0"/>
                </a:spcAft>
                <a:buNone/>
              </a:pPr>
              <a:r>
                <a:rPr lang="en-US" sz="1050" b="1" dirty="0">
                  <a:solidFill>
                    <a:srgbClr val="000000"/>
                  </a:solidFill>
                  <a:latin typeface="Avenir Next LT Pro" panose="020B0504020202020204" pitchFamily="34" charset="0"/>
                  <a:ea typeface="Calibri"/>
                  <a:cs typeface="Calibri"/>
                  <a:sym typeface="Calibri"/>
                </a:rPr>
                <a:t>Functional Team Support </a:t>
              </a:r>
              <a:endParaRPr sz="1600" dirty="0">
                <a:latin typeface="Avenir Next LT Pro" panose="020B0504020202020204" pitchFamily="34" charset="0"/>
              </a:endParaRPr>
            </a:p>
            <a:p>
              <a:pPr marL="0" marR="0" lvl="0" indent="0" algn="ctr" rtl="0">
                <a:lnSpc>
                  <a:spcPct val="90000"/>
                </a:lnSpc>
                <a:spcBef>
                  <a:spcPts val="0"/>
                </a:spcBef>
                <a:spcAft>
                  <a:spcPts val="0"/>
                </a:spcAft>
                <a:buNone/>
              </a:pPr>
              <a:r>
                <a:rPr lang="en-US" sz="1050" dirty="0">
                  <a:solidFill>
                    <a:srgbClr val="000000"/>
                  </a:solidFill>
                  <a:latin typeface="Avenir Next LT Pro" panose="020B0504020202020204" pitchFamily="34" charset="0"/>
                  <a:ea typeface="Calibri"/>
                  <a:cs typeface="Calibri"/>
                  <a:sym typeface="Calibri"/>
                </a:rPr>
                <a:t>(HR, Finance, Legal, Process, Policy, Technology, Change Management)</a:t>
              </a:r>
              <a:endParaRPr sz="1600" dirty="0">
                <a:latin typeface="Avenir Next LT Pro" panose="020B0504020202020204" pitchFamily="34" charset="0"/>
              </a:endParaRPr>
            </a:p>
          </p:txBody>
        </p:sp>
        <p:sp>
          <p:nvSpPr>
            <p:cNvPr id="49" name="Google Shape;806;p6">
              <a:extLst>
                <a:ext uri="{FF2B5EF4-FFF2-40B4-BE49-F238E27FC236}">
                  <a16:creationId xmlns:a16="http://schemas.microsoft.com/office/drawing/2014/main" id="{1DB98D98-0962-C238-9806-82548096E6F3}"/>
                </a:ext>
              </a:extLst>
            </p:cNvPr>
            <p:cNvSpPr/>
            <p:nvPr/>
          </p:nvSpPr>
          <p:spPr>
            <a:xfrm>
              <a:off x="4928461" y="5025267"/>
              <a:ext cx="1324002" cy="476833"/>
            </a:xfrm>
            <a:prstGeom prst="rect">
              <a:avLst/>
            </a:prstGeom>
            <a:solidFill>
              <a:schemeClr val="tx2"/>
            </a:solidFill>
            <a:ln w="9525" cap="flat" cmpd="sng">
              <a:no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900" b="1" dirty="0">
                  <a:latin typeface="Avenir Next LT Pro" panose="020B0504020202020204" pitchFamily="34" charset="0"/>
                  <a:ea typeface="Calibri"/>
                  <a:cs typeface="Calibri"/>
                  <a:sym typeface="Calibri"/>
                </a:rPr>
                <a:t>FUNCTIONAL TEAM SUPPORT</a:t>
              </a:r>
              <a:endParaRPr sz="1600" dirty="0">
                <a:latin typeface="Avenir Next LT Pro" panose="020B0504020202020204" pitchFamily="34" charset="0"/>
              </a:endParaRPr>
            </a:p>
          </p:txBody>
        </p:sp>
      </p:grpSp>
      <p:grpSp>
        <p:nvGrpSpPr>
          <p:cNvPr id="61" name="Group 60">
            <a:extLst>
              <a:ext uri="{FF2B5EF4-FFF2-40B4-BE49-F238E27FC236}">
                <a16:creationId xmlns:a16="http://schemas.microsoft.com/office/drawing/2014/main" id="{CF1500DE-D560-78C4-EF84-8E19E6B52D2A}"/>
              </a:ext>
            </a:extLst>
          </p:cNvPr>
          <p:cNvGrpSpPr/>
          <p:nvPr/>
        </p:nvGrpSpPr>
        <p:grpSpPr>
          <a:xfrm>
            <a:off x="7136707" y="2868525"/>
            <a:ext cx="3796548" cy="319575"/>
            <a:chOff x="7136707" y="2868525"/>
            <a:chExt cx="3796548" cy="319575"/>
          </a:xfrm>
        </p:grpSpPr>
        <p:sp>
          <p:nvSpPr>
            <p:cNvPr id="30" name="Google Shape;812;p6">
              <a:extLst>
                <a:ext uri="{FF2B5EF4-FFF2-40B4-BE49-F238E27FC236}">
                  <a16:creationId xmlns:a16="http://schemas.microsoft.com/office/drawing/2014/main" id="{FAAAC168-F244-E50A-536A-802C371716CB}"/>
                </a:ext>
              </a:extLst>
            </p:cNvPr>
            <p:cNvSpPr/>
            <p:nvPr/>
          </p:nvSpPr>
          <p:spPr>
            <a:xfrm>
              <a:off x="7136707" y="3033063"/>
              <a:ext cx="3796548" cy="155037"/>
            </a:xfrm>
            <a:custGeom>
              <a:avLst/>
              <a:gdLst/>
              <a:ahLst/>
              <a:cxnLst/>
              <a:rect l="l" t="t" r="r" b="b"/>
              <a:pathLst>
                <a:path w="4594860" h="152400" extrusionOk="0">
                  <a:moveTo>
                    <a:pt x="0" y="152400"/>
                  </a:moveTo>
                  <a:lnTo>
                    <a:pt x="0" y="0"/>
                  </a:lnTo>
                  <a:lnTo>
                    <a:pt x="4594860" y="0"/>
                  </a:lnTo>
                  <a:lnTo>
                    <a:pt x="4594860" y="144780"/>
                  </a:lnTo>
                </a:path>
              </a:pathLst>
            </a:custGeom>
            <a:noFill/>
            <a:ln w="63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dk1"/>
                </a:solidFill>
                <a:latin typeface="Avenir Next LT Pro" panose="020B0504020202020204" pitchFamily="34" charset="0"/>
                <a:ea typeface="Calibri"/>
                <a:cs typeface="Calibri"/>
                <a:sym typeface="Calibri"/>
              </a:endParaRPr>
            </a:p>
          </p:txBody>
        </p:sp>
        <p:cxnSp>
          <p:nvCxnSpPr>
            <p:cNvPr id="31" name="Google Shape;813;p6">
              <a:extLst>
                <a:ext uri="{FF2B5EF4-FFF2-40B4-BE49-F238E27FC236}">
                  <a16:creationId xmlns:a16="http://schemas.microsoft.com/office/drawing/2014/main" id="{454488CE-052E-BA79-7EAD-33D90B8643B3}"/>
                </a:ext>
              </a:extLst>
            </p:cNvPr>
            <p:cNvCxnSpPr>
              <a:cxnSpLocks/>
            </p:cNvCxnSpPr>
            <p:nvPr/>
          </p:nvCxnSpPr>
          <p:spPr>
            <a:xfrm rot="10800000">
              <a:off x="8355208" y="3035301"/>
              <a:ext cx="0" cy="148211"/>
            </a:xfrm>
            <a:prstGeom prst="straightConnector1">
              <a:avLst/>
            </a:prstGeom>
            <a:solidFill>
              <a:schemeClr val="accent1"/>
            </a:solidFill>
            <a:ln w="6350" cap="flat" cmpd="sng">
              <a:solidFill>
                <a:schemeClr val="tx1"/>
              </a:solidFill>
              <a:prstDash val="solid"/>
              <a:miter lim="800000"/>
              <a:headEnd type="none" w="sm" len="sm"/>
              <a:tailEnd type="none" w="sm" len="sm"/>
            </a:ln>
          </p:spPr>
        </p:cxnSp>
        <p:cxnSp>
          <p:nvCxnSpPr>
            <p:cNvPr id="32" name="Google Shape;814;p6">
              <a:extLst>
                <a:ext uri="{FF2B5EF4-FFF2-40B4-BE49-F238E27FC236}">
                  <a16:creationId xmlns:a16="http://schemas.microsoft.com/office/drawing/2014/main" id="{62BD2C76-61A7-6956-A6A6-CB3BCDFC825A}"/>
                </a:ext>
              </a:extLst>
            </p:cNvPr>
            <p:cNvCxnSpPr>
              <a:cxnSpLocks/>
            </p:cNvCxnSpPr>
            <p:nvPr/>
          </p:nvCxnSpPr>
          <p:spPr>
            <a:xfrm rot="10800000">
              <a:off x="9737567" y="3035301"/>
              <a:ext cx="0" cy="148211"/>
            </a:xfrm>
            <a:prstGeom prst="straightConnector1">
              <a:avLst/>
            </a:prstGeom>
            <a:solidFill>
              <a:schemeClr val="accent1"/>
            </a:solidFill>
            <a:ln w="6350" cap="flat" cmpd="sng">
              <a:solidFill>
                <a:schemeClr val="tx1"/>
              </a:solidFill>
              <a:prstDash val="solid"/>
              <a:miter lim="800000"/>
              <a:headEnd type="none" w="sm" len="sm"/>
              <a:tailEnd type="none" w="sm" len="sm"/>
            </a:ln>
          </p:spPr>
        </p:cxnSp>
        <p:cxnSp>
          <p:nvCxnSpPr>
            <p:cNvPr id="33" name="Google Shape;815;p6">
              <a:extLst>
                <a:ext uri="{FF2B5EF4-FFF2-40B4-BE49-F238E27FC236}">
                  <a16:creationId xmlns:a16="http://schemas.microsoft.com/office/drawing/2014/main" id="{2F59E60A-A6DC-485A-6293-ADAACCCC5B21}"/>
                </a:ext>
              </a:extLst>
            </p:cNvPr>
            <p:cNvCxnSpPr>
              <a:cxnSpLocks/>
              <a:endCxn id="26" idx="2"/>
            </p:cNvCxnSpPr>
            <p:nvPr/>
          </p:nvCxnSpPr>
          <p:spPr>
            <a:xfrm rot="10800000">
              <a:off x="9033740" y="2868525"/>
              <a:ext cx="0" cy="171260"/>
            </a:xfrm>
            <a:prstGeom prst="straightConnector1">
              <a:avLst/>
            </a:prstGeom>
            <a:solidFill>
              <a:schemeClr val="accent1"/>
            </a:solidFill>
            <a:ln w="6350" cap="flat" cmpd="sng">
              <a:solidFill>
                <a:schemeClr val="tx1"/>
              </a:solidFill>
              <a:prstDash val="solid"/>
              <a:miter lim="800000"/>
              <a:headEnd type="none" w="sm" len="sm"/>
              <a:tailEnd type="none" w="sm" len="sm"/>
            </a:ln>
          </p:spPr>
        </p:cxnSp>
      </p:grpSp>
      <p:grpSp>
        <p:nvGrpSpPr>
          <p:cNvPr id="60" name="Group 59">
            <a:extLst>
              <a:ext uri="{FF2B5EF4-FFF2-40B4-BE49-F238E27FC236}">
                <a16:creationId xmlns:a16="http://schemas.microsoft.com/office/drawing/2014/main" id="{7758C9C2-7DB0-3658-15F5-C396330E5467}"/>
              </a:ext>
            </a:extLst>
          </p:cNvPr>
          <p:cNvGrpSpPr/>
          <p:nvPr/>
        </p:nvGrpSpPr>
        <p:grpSpPr>
          <a:xfrm>
            <a:off x="4928461" y="3214277"/>
            <a:ext cx="6594733" cy="480964"/>
            <a:chOff x="4928461" y="3214277"/>
            <a:chExt cx="6594733" cy="480964"/>
          </a:xfrm>
        </p:grpSpPr>
        <p:sp>
          <p:nvSpPr>
            <p:cNvPr id="42" name="Google Shape;799;p6">
              <a:extLst>
                <a:ext uri="{FF2B5EF4-FFF2-40B4-BE49-F238E27FC236}">
                  <a16:creationId xmlns:a16="http://schemas.microsoft.com/office/drawing/2014/main" id="{99BA94BF-575A-4E20-EB00-115ACF93E9C7}"/>
                </a:ext>
              </a:extLst>
            </p:cNvPr>
            <p:cNvSpPr/>
            <p:nvPr/>
          </p:nvSpPr>
          <p:spPr>
            <a:xfrm>
              <a:off x="4928461" y="3214277"/>
              <a:ext cx="1324002" cy="478511"/>
            </a:xfrm>
            <a:prstGeom prst="rect">
              <a:avLst/>
            </a:prstGeom>
            <a:solidFill>
              <a:schemeClr val="tx2"/>
            </a:solidFill>
            <a:ln w="9525" cap="flat" cmpd="sng">
              <a:no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900" b="1" dirty="0">
                  <a:latin typeface="Avenir Next LT Pro" panose="020B0504020202020204" pitchFamily="34" charset="0"/>
                  <a:ea typeface="Calibri"/>
                  <a:cs typeface="Calibri"/>
                  <a:sym typeface="Calibri"/>
                </a:rPr>
                <a:t>STRATEGIC </a:t>
              </a:r>
              <a:br>
                <a:rPr lang="en-US" sz="900" b="1" dirty="0">
                  <a:latin typeface="Avenir Next LT Pro" panose="020B0504020202020204" pitchFamily="34" charset="0"/>
                  <a:ea typeface="Calibri"/>
                  <a:cs typeface="Calibri"/>
                  <a:sym typeface="Calibri"/>
                </a:rPr>
              </a:br>
              <a:r>
                <a:rPr lang="en-US" sz="900" b="1" dirty="0">
                  <a:latin typeface="Avenir Next LT Pro" panose="020B0504020202020204" pitchFamily="34" charset="0"/>
                  <a:ea typeface="Calibri"/>
                  <a:cs typeface="Calibri"/>
                  <a:sym typeface="Calibri"/>
                </a:rPr>
                <a:t>PROGRAMS</a:t>
              </a:r>
              <a:endParaRPr sz="1600" dirty="0">
                <a:latin typeface="Avenir Next LT Pro" panose="020B0504020202020204" pitchFamily="34" charset="0"/>
              </a:endParaRPr>
            </a:p>
          </p:txBody>
        </p:sp>
        <p:sp>
          <p:nvSpPr>
            <p:cNvPr id="43" name="Google Shape;800;p6">
              <a:extLst>
                <a:ext uri="{FF2B5EF4-FFF2-40B4-BE49-F238E27FC236}">
                  <a16:creationId xmlns:a16="http://schemas.microsoft.com/office/drawing/2014/main" id="{5F54A3F7-6F47-B1DB-8BFB-8B90422555F2}"/>
                </a:ext>
              </a:extLst>
            </p:cNvPr>
            <p:cNvSpPr/>
            <p:nvPr/>
          </p:nvSpPr>
          <p:spPr>
            <a:xfrm>
              <a:off x="6369408" y="3214277"/>
              <a:ext cx="1200737" cy="478511"/>
            </a:xfrm>
            <a:prstGeom prst="rect">
              <a:avLst/>
            </a:prstGeom>
            <a:solidFill>
              <a:schemeClr val="accent2"/>
            </a:solidFill>
            <a:ln w="9525" cap="flat" cmpd="sng">
              <a:noFill/>
              <a:prstDash val="solid"/>
              <a:miter lim="800000"/>
              <a:headEnd type="none" w="sm" len="sm"/>
              <a:tailEnd type="none" w="sm" len="sm"/>
            </a:ln>
          </p:spPr>
          <p:txBody>
            <a:bodyPr spcFirstLastPara="1" wrap="square" lIns="18275" tIns="45700" rIns="18275" bIns="45700" anchor="ctr" anchorCtr="0">
              <a:noAutofit/>
            </a:bodyPr>
            <a:lstStyle/>
            <a:p>
              <a:pPr marL="0" marR="0" lvl="0" indent="0" algn="ctr" rtl="0">
                <a:spcBef>
                  <a:spcPts val="0"/>
                </a:spcBef>
                <a:spcAft>
                  <a:spcPts val="0"/>
                </a:spcAft>
                <a:buNone/>
              </a:pPr>
              <a:r>
                <a:rPr lang="en-US" sz="1050" b="1" dirty="0">
                  <a:solidFill>
                    <a:schemeClr val="lt1"/>
                  </a:solidFill>
                  <a:latin typeface="Avenir Next LT Pro" panose="020B0504020202020204" pitchFamily="34" charset="0"/>
                  <a:ea typeface="Calibri"/>
                  <a:cs typeface="Calibri"/>
                  <a:sym typeface="Calibri"/>
                </a:rPr>
                <a:t>Program 1</a:t>
              </a:r>
              <a:endParaRPr sz="1600" dirty="0">
                <a:latin typeface="Avenir Next LT Pro" panose="020B0504020202020204" pitchFamily="34" charset="0"/>
              </a:endParaRPr>
            </a:p>
          </p:txBody>
        </p:sp>
        <p:sp>
          <p:nvSpPr>
            <p:cNvPr id="50" name="Google Shape;807;p6">
              <a:extLst>
                <a:ext uri="{FF2B5EF4-FFF2-40B4-BE49-F238E27FC236}">
                  <a16:creationId xmlns:a16="http://schemas.microsoft.com/office/drawing/2014/main" id="{33601493-AC21-9E4B-B73B-2A70CFD36362}"/>
                </a:ext>
              </a:extLst>
            </p:cNvPr>
            <p:cNvSpPr/>
            <p:nvPr/>
          </p:nvSpPr>
          <p:spPr>
            <a:xfrm>
              <a:off x="10322457" y="3214277"/>
              <a:ext cx="1200737" cy="478511"/>
            </a:xfrm>
            <a:prstGeom prst="rect">
              <a:avLst/>
            </a:prstGeom>
            <a:solidFill>
              <a:schemeClr val="accent2"/>
            </a:solidFill>
            <a:ln w="9525" cap="flat" cmpd="sng">
              <a:noFill/>
              <a:prstDash val="solid"/>
              <a:miter lim="800000"/>
              <a:headEnd type="none" w="sm" len="sm"/>
              <a:tailEnd type="none" w="sm" len="sm"/>
            </a:ln>
          </p:spPr>
          <p:txBody>
            <a:bodyPr spcFirstLastPara="1" wrap="square" lIns="18275" tIns="45700" rIns="18275" bIns="45700" anchor="ctr" anchorCtr="0">
              <a:noAutofit/>
            </a:bodyPr>
            <a:lstStyle/>
            <a:p>
              <a:pPr marL="0" marR="0" lvl="0" indent="0" algn="ctr" rtl="0">
                <a:spcBef>
                  <a:spcPts val="0"/>
                </a:spcBef>
                <a:spcAft>
                  <a:spcPts val="0"/>
                </a:spcAft>
                <a:buNone/>
              </a:pPr>
              <a:r>
                <a:rPr lang="en-US" sz="1050" b="1" dirty="0">
                  <a:solidFill>
                    <a:schemeClr val="lt1"/>
                  </a:solidFill>
                  <a:latin typeface="Avenir Next LT Pro" panose="020B0504020202020204" pitchFamily="34" charset="0"/>
                  <a:ea typeface="Calibri"/>
                  <a:cs typeface="Calibri"/>
                  <a:sym typeface="Calibri"/>
                </a:rPr>
                <a:t>Program 4</a:t>
              </a:r>
              <a:endParaRPr lang="en-US" sz="1600" dirty="0">
                <a:latin typeface="Avenir Next LT Pro" panose="020B0504020202020204" pitchFamily="34" charset="0"/>
              </a:endParaRPr>
            </a:p>
          </p:txBody>
        </p:sp>
        <p:sp>
          <p:nvSpPr>
            <p:cNvPr id="34" name="Google Shape;816;p6">
              <a:extLst>
                <a:ext uri="{FF2B5EF4-FFF2-40B4-BE49-F238E27FC236}">
                  <a16:creationId xmlns:a16="http://schemas.microsoft.com/office/drawing/2014/main" id="{9CBE7A50-5BF3-1BBC-CB08-C0DD396FD8CC}"/>
                </a:ext>
              </a:extLst>
            </p:cNvPr>
            <p:cNvSpPr/>
            <p:nvPr/>
          </p:nvSpPr>
          <p:spPr>
            <a:xfrm>
              <a:off x="7687090" y="3216729"/>
              <a:ext cx="1200738" cy="478512"/>
            </a:xfrm>
            <a:prstGeom prst="rect">
              <a:avLst/>
            </a:prstGeom>
            <a:solidFill>
              <a:schemeClr val="accent2"/>
            </a:solidFill>
            <a:ln w="9525" cap="flat" cmpd="sng">
              <a:noFill/>
              <a:prstDash val="solid"/>
              <a:miter lim="800000"/>
              <a:headEnd type="none" w="sm" len="sm"/>
              <a:tailEnd type="none" w="sm" len="sm"/>
            </a:ln>
          </p:spPr>
          <p:txBody>
            <a:bodyPr spcFirstLastPara="1" wrap="square" lIns="18275" tIns="45700" rIns="18275" bIns="45700" anchor="ctr" anchorCtr="0">
              <a:noAutofit/>
            </a:bodyPr>
            <a:lstStyle/>
            <a:p>
              <a:pPr marL="0" marR="0" lvl="0" indent="0" algn="ctr" rtl="0">
                <a:spcBef>
                  <a:spcPts val="0"/>
                </a:spcBef>
                <a:spcAft>
                  <a:spcPts val="0"/>
                </a:spcAft>
                <a:buNone/>
              </a:pPr>
              <a:r>
                <a:rPr lang="en-US" sz="1050" b="1" dirty="0">
                  <a:solidFill>
                    <a:schemeClr val="lt1"/>
                  </a:solidFill>
                  <a:latin typeface="Avenir Next LT Pro" panose="020B0504020202020204" pitchFamily="34" charset="0"/>
                  <a:ea typeface="Calibri"/>
                  <a:cs typeface="Calibri"/>
                  <a:sym typeface="Calibri"/>
                </a:rPr>
                <a:t>Program 2</a:t>
              </a:r>
              <a:endParaRPr lang="en-US" sz="1600" dirty="0">
                <a:latin typeface="Avenir Next LT Pro" panose="020B0504020202020204" pitchFamily="34" charset="0"/>
              </a:endParaRPr>
            </a:p>
          </p:txBody>
        </p:sp>
        <p:sp>
          <p:nvSpPr>
            <p:cNvPr id="37" name="Google Shape;819;p6">
              <a:extLst>
                <a:ext uri="{FF2B5EF4-FFF2-40B4-BE49-F238E27FC236}">
                  <a16:creationId xmlns:a16="http://schemas.microsoft.com/office/drawing/2014/main" id="{B2D9DDB2-25F1-DA38-E1AE-F281C80EEAF6}"/>
                </a:ext>
              </a:extLst>
            </p:cNvPr>
            <p:cNvSpPr/>
            <p:nvPr/>
          </p:nvSpPr>
          <p:spPr>
            <a:xfrm>
              <a:off x="9004773" y="3216728"/>
              <a:ext cx="1200738" cy="478512"/>
            </a:xfrm>
            <a:prstGeom prst="rect">
              <a:avLst/>
            </a:prstGeom>
            <a:solidFill>
              <a:schemeClr val="accent2"/>
            </a:solidFill>
            <a:ln w="9525" cap="flat" cmpd="sng">
              <a:noFill/>
              <a:prstDash val="solid"/>
              <a:miter lim="800000"/>
              <a:headEnd type="none" w="sm" len="sm"/>
              <a:tailEnd type="none" w="sm" len="sm"/>
            </a:ln>
          </p:spPr>
          <p:txBody>
            <a:bodyPr spcFirstLastPara="1" wrap="square" lIns="18275" tIns="45700" rIns="18275" bIns="45700" anchor="ctr" anchorCtr="0">
              <a:noAutofit/>
            </a:bodyPr>
            <a:lstStyle/>
            <a:p>
              <a:pPr marL="0" marR="0" lvl="0" indent="0" algn="ctr" rtl="0">
                <a:spcBef>
                  <a:spcPts val="0"/>
                </a:spcBef>
                <a:spcAft>
                  <a:spcPts val="0"/>
                </a:spcAft>
                <a:buNone/>
              </a:pPr>
              <a:r>
                <a:rPr lang="en-US" sz="1050" b="1" dirty="0">
                  <a:solidFill>
                    <a:schemeClr val="lt1"/>
                  </a:solidFill>
                  <a:latin typeface="Avenir Next LT Pro" panose="020B0504020202020204" pitchFamily="34" charset="0"/>
                  <a:ea typeface="Calibri"/>
                  <a:cs typeface="Calibri"/>
                  <a:sym typeface="Calibri"/>
                </a:rPr>
                <a:t>Program 3</a:t>
              </a:r>
              <a:endParaRPr lang="en-US" sz="1600" dirty="0">
                <a:latin typeface="Avenir Next LT Pro" panose="020B0504020202020204" pitchFamily="34" charset="0"/>
              </a:endParaRPr>
            </a:p>
          </p:txBody>
        </p:sp>
      </p:grpSp>
      <p:grpSp>
        <p:nvGrpSpPr>
          <p:cNvPr id="59" name="Group 58">
            <a:extLst>
              <a:ext uri="{FF2B5EF4-FFF2-40B4-BE49-F238E27FC236}">
                <a16:creationId xmlns:a16="http://schemas.microsoft.com/office/drawing/2014/main" id="{24B848AD-E79C-FB8C-3BCB-34BFA08EE757}"/>
              </a:ext>
            </a:extLst>
          </p:cNvPr>
          <p:cNvGrpSpPr/>
          <p:nvPr/>
        </p:nvGrpSpPr>
        <p:grpSpPr>
          <a:xfrm>
            <a:off x="4928461" y="3837648"/>
            <a:ext cx="6594733" cy="476833"/>
            <a:chOff x="4928461" y="3819059"/>
            <a:chExt cx="6594733" cy="476833"/>
          </a:xfrm>
        </p:grpSpPr>
        <p:sp>
          <p:nvSpPr>
            <p:cNvPr id="44" name="Google Shape;801;p6">
              <a:extLst>
                <a:ext uri="{FF2B5EF4-FFF2-40B4-BE49-F238E27FC236}">
                  <a16:creationId xmlns:a16="http://schemas.microsoft.com/office/drawing/2014/main" id="{819F81FB-F8F0-DF18-EFAC-231EFD8148ED}"/>
                </a:ext>
              </a:extLst>
            </p:cNvPr>
            <p:cNvSpPr/>
            <p:nvPr/>
          </p:nvSpPr>
          <p:spPr>
            <a:xfrm>
              <a:off x="6369408" y="3819059"/>
              <a:ext cx="1200737" cy="476833"/>
            </a:xfrm>
            <a:prstGeom prst="rect">
              <a:avLst/>
            </a:prstGeom>
            <a:solidFill>
              <a:schemeClr val="accent3"/>
            </a:solidFill>
            <a:ln w="9525" cap="flat" cmpd="sng">
              <a:noFill/>
              <a:prstDash val="solid"/>
              <a:miter lim="800000"/>
              <a:headEnd type="none" w="sm" len="sm"/>
              <a:tailEnd type="none" w="sm" len="sm"/>
            </a:ln>
          </p:spPr>
          <p:txBody>
            <a:bodyPr spcFirstLastPara="1" wrap="square" lIns="46775" tIns="46775" rIns="46775" bIns="46775" anchor="ctr" anchorCtr="0">
              <a:noAutofit/>
            </a:bodyPr>
            <a:lstStyle/>
            <a:p>
              <a:pPr marL="0" marR="0" lvl="0" indent="0" algn="ctr" rtl="0">
                <a:spcBef>
                  <a:spcPts val="0"/>
                </a:spcBef>
                <a:spcAft>
                  <a:spcPts val="0"/>
                </a:spcAft>
                <a:buNone/>
              </a:pPr>
              <a:r>
                <a:rPr lang="en-US" sz="1050" b="1" dirty="0">
                  <a:solidFill>
                    <a:schemeClr val="lt1"/>
                  </a:solidFill>
                  <a:latin typeface="Avenir Next LT Pro" panose="020B0504020202020204" pitchFamily="34" charset="0"/>
                  <a:ea typeface="Calibri"/>
                  <a:cs typeface="Calibri"/>
                  <a:sym typeface="Calibri"/>
                </a:rPr>
                <a:t>TBD</a:t>
              </a:r>
              <a:endParaRPr sz="1600" dirty="0">
                <a:latin typeface="Avenir Next LT Pro" panose="020B0504020202020204" pitchFamily="34" charset="0"/>
              </a:endParaRPr>
            </a:p>
          </p:txBody>
        </p:sp>
        <p:sp>
          <p:nvSpPr>
            <p:cNvPr id="45" name="Google Shape;802;p6">
              <a:extLst>
                <a:ext uri="{FF2B5EF4-FFF2-40B4-BE49-F238E27FC236}">
                  <a16:creationId xmlns:a16="http://schemas.microsoft.com/office/drawing/2014/main" id="{5AE1E8F4-3BD5-5EEE-2A0C-5CC61081385A}"/>
                </a:ext>
              </a:extLst>
            </p:cNvPr>
            <p:cNvSpPr/>
            <p:nvPr/>
          </p:nvSpPr>
          <p:spPr>
            <a:xfrm>
              <a:off x="4928461" y="3819059"/>
              <a:ext cx="1324002" cy="476833"/>
            </a:xfrm>
            <a:prstGeom prst="rect">
              <a:avLst/>
            </a:prstGeom>
            <a:solidFill>
              <a:schemeClr val="tx2"/>
            </a:solidFill>
            <a:ln w="9525" cap="flat" cmpd="sng">
              <a:no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900" b="1" dirty="0">
                  <a:latin typeface="Avenir Next LT Pro" panose="020B0504020202020204" pitchFamily="34" charset="0"/>
                  <a:ea typeface="Calibri"/>
                  <a:cs typeface="Calibri"/>
                  <a:sym typeface="Calibri"/>
                </a:rPr>
                <a:t>EXECUTIVE SPONSOR</a:t>
              </a:r>
              <a:endParaRPr sz="1600" dirty="0">
                <a:latin typeface="Avenir Next LT Pro" panose="020B0504020202020204" pitchFamily="34" charset="0"/>
              </a:endParaRPr>
            </a:p>
          </p:txBody>
        </p:sp>
        <p:sp>
          <p:nvSpPr>
            <p:cNvPr id="51" name="Google Shape;808;p6">
              <a:extLst>
                <a:ext uri="{FF2B5EF4-FFF2-40B4-BE49-F238E27FC236}">
                  <a16:creationId xmlns:a16="http://schemas.microsoft.com/office/drawing/2014/main" id="{F809F0BD-8F03-AEEE-92E1-F861892A45FE}"/>
                </a:ext>
              </a:extLst>
            </p:cNvPr>
            <p:cNvSpPr/>
            <p:nvPr/>
          </p:nvSpPr>
          <p:spPr>
            <a:xfrm>
              <a:off x="10322457" y="3819059"/>
              <a:ext cx="1200737" cy="476833"/>
            </a:xfrm>
            <a:prstGeom prst="rect">
              <a:avLst/>
            </a:prstGeom>
            <a:solidFill>
              <a:schemeClr val="accent3"/>
            </a:solidFill>
            <a:ln w="9525" cap="flat" cmpd="sng">
              <a:noFill/>
              <a:prstDash val="solid"/>
              <a:miter lim="800000"/>
              <a:headEnd type="none" w="sm" len="sm"/>
              <a:tailEnd type="none" w="sm" len="sm"/>
            </a:ln>
          </p:spPr>
          <p:txBody>
            <a:bodyPr spcFirstLastPara="1" wrap="square" lIns="46775" tIns="46775" rIns="46775" bIns="46775" anchor="ctr" anchorCtr="0">
              <a:noAutofit/>
            </a:bodyPr>
            <a:lstStyle/>
            <a:p>
              <a:pPr marL="0" marR="0" lvl="0" indent="0" algn="ctr" rtl="0">
                <a:spcBef>
                  <a:spcPts val="0"/>
                </a:spcBef>
                <a:spcAft>
                  <a:spcPts val="0"/>
                </a:spcAft>
                <a:buNone/>
              </a:pPr>
              <a:r>
                <a:rPr lang="en-US" sz="1050" b="1" dirty="0">
                  <a:solidFill>
                    <a:schemeClr val="lt1"/>
                  </a:solidFill>
                  <a:latin typeface="Avenir Next LT Pro" panose="020B0504020202020204" pitchFamily="34" charset="0"/>
                  <a:ea typeface="Calibri"/>
                  <a:cs typeface="Calibri"/>
                  <a:sym typeface="Calibri"/>
                </a:rPr>
                <a:t>TBD</a:t>
              </a:r>
              <a:endParaRPr sz="1050" b="1" dirty="0">
                <a:solidFill>
                  <a:schemeClr val="lt1"/>
                </a:solidFill>
                <a:latin typeface="Avenir Next LT Pro" panose="020B0504020202020204" pitchFamily="34" charset="0"/>
                <a:ea typeface="Calibri"/>
                <a:cs typeface="Calibri"/>
                <a:sym typeface="Calibri"/>
              </a:endParaRPr>
            </a:p>
          </p:txBody>
        </p:sp>
        <p:sp>
          <p:nvSpPr>
            <p:cNvPr id="35" name="Google Shape;817;p6">
              <a:extLst>
                <a:ext uri="{FF2B5EF4-FFF2-40B4-BE49-F238E27FC236}">
                  <a16:creationId xmlns:a16="http://schemas.microsoft.com/office/drawing/2014/main" id="{0C74D4F9-87D9-702D-A775-B72D60B49B5F}"/>
                </a:ext>
              </a:extLst>
            </p:cNvPr>
            <p:cNvSpPr/>
            <p:nvPr/>
          </p:nvSpPr>
          <p:spPr>
            <a:xfrm>
              <a:off x="7687090" y="3819059"/>
              <a:ext cx="1200738" cy="476833"/>
            </a:xfrm>
            <a:prstGeom prst="rect">
              <a:avLst/>
            </a:prstGeom>
            <a:solidFill>
              <a:schemeClr val="accent3"/>
            </a:solidFill>
            <a:ln w="9525" cap="flat" cmpd="sng">
              <a:noFill/>
              <a:prstDash val="solid"/>
              <a:miter lim="800000"/>
              <a:headEnd type="none" w="sm" len="sm"/>
              <a:tailEnd type="none" w="sm" len="sm"/>
            </a:ln>
          </p:spPr>
          <p:txBody>
            <a:bodyPr spcFirstLastPara="1" wrap="square" lIns="46775" tIns="46775" rIns="46775" bIns="46775" anchor="ctr" anchorCtr="0">
              <a:noAutofit/>
            </a:bodyPr>
            <a:lstStyle/>
            <a:p>
              <a:pPr marL="0" marR="0" lvl="0" indent="0" algn="ctr" rtl="0">
                <a:spcBef>
                  <a:spcPts val="0"/>
                </a:spcBef>
                <a:spcAft>
                  <a:spcPts val="0"/>
                </a:spcAft>
                <a:buNone/>
              </a:pPr>
              <a:r>
                <a:rPr lang="en-US" sz="1050" b="1" dirty="0">
                  <a:solidFill>
                    <a:schemeClr val="lt1"/>
                  </a:solidFill>
                  <a:latin typeface="Avenir Next LT Pro" panose="020B0504020202020204" pitchFamily="34" charset="0"/>
                  <a:ea typeface="Calibri"/>
                  <a:cs typeface="Calibri"/>
                  <a:sym typeface="Calibri"/>
                </a:rPr>
                <a:t>TBD</a:t>
              </a:r>
              <a:endParaRPr sz="1600" dirty="0">
                <a:latin typeface="Avenir Next LT Pro" panose="020B0504020202020204" pitchFamily="34" charset="0"/>
              </a:endParaRPr>
            </a:p>
          </p:txBody>
        </p:sp>
        <p:sp>
          <p:nvSpPr>
            <p:cNvPr id="38" name="Google Shape;820;p6">
              <a:extLst>
                <a:ext uri="{FF2B5EF4-FFF2-40B4-BE49-F238E27FC236}">
                  <a16:creationId xmlns:a16="http://schemas.microsoft.com/office/drawing/2014/main" id="{99D84060-C146-6E8C-721D-B8BFBE8F58A2}"/>
                </a:ext>
              </a:extLst>
            </p:cNvPr>
            <p:cNvSpPr/>
            <p:nvPr/>
          </p:nvSpPr>
          <p:spPr>
            <a:xfrm>
              <a:off x="9004773" y="3819059"/>
              <a:ext cx="1200738" cy="476833"/>
            </a:xfrm>
            <a:prstGeom prst="rect">
              <a:avLst/>
            </a:prstGeom>
            <a:solidFill>
              <a:schemeClr val="accent3"/>
            </a:solidFill>
            <a:ln w="9525" cap="flat" cmpd="sng">
              <a:noFill/>
              <a:prstDash val="solid"/>
              <a:miter lim="800000"/>
              <a:headEnd type="none" w="sm" len="sm"/>
              <a:tailEnd type="none" w="sm" len="sm"/>
            </a:ln>
          </p:spPr>
          <p:txBody>
            <a:bodyPr spcFirstLastPara="1" wrap="square" lIns="46775" tIns="46775" rIns="46775" bIns="46775" anchor="ctr" anchorCtr="0">
              <a:noAutofit/>
            </a:bodyPr>
            <a:lstStyle/>
            <a:p>
              <a:pPr marL="0" marR="0" lvl="0" indent="0" algn="ctr" rtl="0">
                <a:spcBef>
                  <a:spcPts val="0"/>
                </a:spcBef>
                <a:spcAft>
                  <a:spcPts val="0"/>
                </a:spcAft>
                <a:buNone/>
              </a:pPr>
              <a:r>
                <a:rPr lang="en-US" sz="1050" b="1" dirty="0">
                  <a:solidFill>
                    <a:schemeClr val="lt1"/>
                  </a:solidFill>
                  <a:latin typeface="Avenir Next LT Pro" panose="020B0504020202020204" pitchFamily="34" charset="0"/>
                  <a:ea typeface="Calibri"/>
                  <a:cs typeface="Calibri"/>
                  <a:sym typeface="Calibri"/>
                </a:rPr>
                <a:t>TBD</a:t>
              </a:r>
              <a:endParaRPr sz="1050" b="1" dirty="0">
                <a:solidFill>
                  <a:schemeClr val="lt1"/>
                </a:solidFill>
                <a:latin typeface="Avenir Next LT Pro" panose="020B0504020202020204" pitchFamily="34" charset="0"/>
                <a:ea typeface="Calibri"/>
                <a:cs typeface="Calibri"/>
                <a:sym typeface="Calibri"/>
              </a:endParaRPr>
            </a:p>
          </p:txBody>
        </p:sp>
      </p:grpSp>
      <p:grpSp>
        <p:nvGrpSpPr>
          <p:cNvPr id="58" name="Group 57">
            <a:extLst>
              <a:ext uri="{FF2B5EF4-FFF2-40B4-BE49-F238E27FC236}">
                <a16:creationId xmlns:a16="http://schemas.microsoft.com/office/drawing/2014/main" id="{DE5E1040-4341-3845-F00B-FDB5889FE4B6}"/>
              </a:ext>
            </a:extLst>
          </p:cNvPr>
          <p:cNvGrpSpPr/>
          <p:nvPr/>
        </p:nvGrpSpPr>
        <p:grpSpPr>
          <a:xfrm>
            <a:off x="4928461" y="4456888"/>
            <a:ext cx="6594733" cy="476833"/>
            <a:chOff x="4928461" y="4418712"/>
            <a:chExt cx="6594733" cy="476833"/>
          </a:xfrm>
        </p:grpSpPr>
        <p:sp>
          <p:nvSpPr>
            <p:cNvPr id="52" name="Google Shape;809;p6">
              <a:extLst>
                <a:ext uri="{FF2B5EF4-FFF2-40B4-BE49-F238E27FC236}">
                  <a16:creationId xmlns:a16="http://schemas.microsoft.com/office/drawing/2014/main" id="{A4480034-9D25-9674-6C83-ABA34BAF6D94}"/>
                </a:ext>
              </a:extLst>
            </p:cNvPr>
            <p:cNvSpPr/>
            <p:nvPr/>
          </p:nvSpPr>
          <p:spPr>
            <a:xfrm>
              <a:off x="6369408" y="4418712"/>
              <a:ext cx="1200737" cy="476833"/>
            </a:xfrm>
            <a:prstGeom prst="rect">
              <a:avLst/>
            </a:prstGeom>
            <a:solidFill>
              <a:schemeClr val="accent4"/>
            </a:solidFill>
            <a:ln w="9525" cap="flat" cmpd="sng">
              <a:noFill/>
              <a:prstDash val="solid"/>
              <a:miter lim="800000"/>
              <a:headEnd type="none" w="sm" len="sm"/>
              <a:tailEnd type="none" w="sm" len="sm"/>
            </a:ln>
          </p:spPr>
          <p:txBody>
            <a:bodyPr spcFirstLastPara="1" wrap="square" lIns="46775" tIns="46775" rIns="46775" bIns="46775" anchor="ctr" anchorCtr="0">
              <a:noAutofit/>
            </a:bodyPr>
            <a:lstStyle/>
            <a:p>
              <a:pPr marL="0" marR="0" lvl="0" indent="0" algn="ctr" rtl="0">
                <a:spcBef>
                  <a:spcPts val="0"/>
                </a:spcBef>
                <a:spcAft>
                  <a:spcPts val="0"/>
                </a:spcAft>
                <a:buNone/>
              </a:pPr>
              <a:r>
                <a:rPr lang="en-US" sz="1050" b="1" dirty="0">
                  <a:solidFill>
                    <a:schemeClr val="dk1"/>
                  </a:solidFill>
                  <a:latin typeface="Avenir Next LT Pro" panose="020B0504020202020204" pitchFamily="34" charset="0"/>
                  <a:ea typeface="Calibri"/>
                  <a:cs typeface="Calibri"/>
                  <a:sym typeface="Calibri"/>
                </a:rPr>
                <a:t>TBD</a:t>
              </a:r>
              <a:endParaRPr sz="1050" b="1" dirty="0">
                <a:solidFill>
                  <a:schemeClr val="dk1"/>
                </a:solidFill>
                <a:latin typeface="Avenir Next LT Pro" panose="020B0504020202020204" pitchFamily="34" charset="0"/>
                <a:ea typeface="Calibri"/>
                <a:cs typeface="Calibri"/>
                <a:sym typeface="Calibri"/>
              </a:endParaRPr>
            </a:p>
          </p:txBody>
        </p:sp>
        <p:sp>
          <p:nvSpPr>
            <p:cNvPr id="53" name="Google Shape;810;p6">
              <a:extLst>
                <a:ext uri="{FF2B5EF4-FFF2-40B4-BE49-F238E27FC236}">
                  <a16:creationId xmlns:a16="http://schemas.microsoft.com/office/drawing/2014/main" id="{F9D1D2A4-3502-91ED-2930-0B9DB773F542}"/>
                </a:ext>
              </a:extLst>
            </p:cNvPr>
            <p:cNvSpPr/>
            <p:nvPr/>
          </p:nvSpPr>
          <p:spPr>
            <a:xfrm>
              <a:off x="4928461" y="4418712"/>
              <a:ext cx="1324002" cy="476833"/>
            </a:xfrm>
            <a:prstGeom prst="rect">
              <a:avLst/>
            </a:prstGeom>
            <a:solidFill>
              <a:schemeClr val="tx2"/>
            </a:solidFill>
            <a:ln w="9525" cap="flat" cmpd="sng">
              <a:noFill/>
              <a:prstDash val="solid"/>
              <a:round/>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r>
                <a:rPr lang="en-US" sz="900" b="1" dirty="0">
                  <a:latin typeface="Avenir Next LT Pro" panose="020B0504020202020204" pitchFamily="34" charset="0"/>
                  <a:ea typeface="Calibri"/>
                  <a:cs typeface="Calibri"/>
                  <a:sym typeface="Calibri"/>
                </a:rPr>
                <a:t>BUSINESS </a:t>
              </a:r>
              <a:br>
                <a:rPr lang="en-US" sz="900" b="1" dirty="0">
                  <a:latin typeface="Avenir Next LT Pro" panose="020B0504020202020204" pitchFamily="34" charset="0"/>
                  <a:ea typeface="Calibri"/>
                  <a:cs typeface="Calibri"/>
                  <a:sym typeface="Calibri"/>
                </a:rPr>
              </a:br>
              <a:r>
                <a:rPr lang="en-US" sz="900" b="1" dirty="0">
                  <a:latin typeface="Avenir Next LT Pro" panose="020B0504020202020204" pitchFamily="34" charset="0"/>
                  <a:ea typeface="Calibri"/>
                  <a:cs typeface="Calibri"/>
                  <a:sym typeface="Calibri"/>
                </a:rPr>
                <a:t>OWNERS</a:t>
              </a:r>
              <a:endParaRPr sz="1600" dirty="0">
                <a:latin typeface="Avenir Next LT Pro" panose="020B0504020202020204" pitchFamily="34" charset="0"/>
              </a:endParaRPr>
            </a:p>
          </p:txBody>
        </p:sp>
        <p:sp>
          <p:nvSpPr>
            <p:cNvPr id="54" name="Google Shape;811;p6">
              <a:extLst>
                <a:ext uri="{FF2B5EF4-FFF2-40B4-BE49-F238E27FC236}">
                  <a16:creationId xmlns:a16="http://schemas.microsoft.com/office/drawing/2014/main" id="{546F8347-1F6A-ED28-FE37-7D5D5BDDDF04}"/>
                </a:ext>
              </a:extLst>
            </p:cNvPr>
            <p:cNvSpPr/>
            <p:nvPr/>
          </p:nvSpPr>
          <p:spPr>
            <a:xfrm>
              <a:off x="10322457" y="4418712"/>
              <a:ext cx="1200737" cy="476833"/>
            </a:xfrm>
            <a:prstGeom prst="rect">
              <a:avLst/>
            </a:prstGeom>
            <a:solidFill>
              <a:schemeClr val="accent4"/>
            </a:solidFill>
            <a:ln w="9525" cap="flat" cmpd="sng">
              <a:noFill/>
              <a:prstDash val="solid"/>
              <a:miter lim="800000"/>
              <a:headEnd type="none" w="sm" len="sm"/>
              <a:tailEnd type="none" w="sm" len="sm"/>
            </a:ln>
          </p:spPr>
          <p:txBody>
            <a:bodyPr spcFirstLastPara="1" wrap="square" lIns="46775" tIns="46775" rIns="46775" bIns="46775" anchor="ctr" anchorCtr="0">
              <a:noAutofit/>
            </a:bodyPr>
            <a:lstStyle/>
            <a:p>
              <a:pPr marL="0" marR="0" lvl="0" indent="0" algn="ctr" rtl="0">
                <a:spcBef>
                  <a:spcPts val="0"/>
                </a:spcBef>
                <a:spcAft>
                  <a:spcPts val="0"/>
                </a:spcAft>
                <a:buNone/>
              </a:pPr>
              <a:r>
                <a:rPr lang="en-US" sz="1050" b="1" dirty="0">
                  <a:solidFill>
                    <a:schemeClr val="dk1"/>
                  </a:solidFill>
                  <a:latin typeface="Avenir Next LT Pro" panose="020B0504020202020204" pitchFamily="34" charset="0"/>
                  <a:ea typeface="Calibri"/>
                  <a:cs typeface="Calibri"/>
                  <a:sym typeface="Calibri"/>
                </a:rPr>
                <a:t>TBD</a:t>
              </a:r>
              <a:endParaRPr sz="1050" b="1" dirty="0">
                <a:solidFill>
                  <a:schemeClr val="dk1"/>
                </a:solidFill>
                <a:latin typeface="Avenir Next LT Pro" panose="020B0504020202020204" pitchFamily="34" charset="0"/>
                <a:ea typeface="Calibri"/>
                <a:cs typeface="Calibri"/>
                <a:sym typeface="Calibri"/>
              </a:endParaRPr>
            </a:p>
          </p:txBody>
        </p:sp>
        <p:sp>
          <p:nvSpPr>
            <p:cNvPr id="36" name="Google Shape;818;p6">
              <a:extLst>
                <a:ext uri="{FF2B5EF4-FFF2-40B4-BE49-F238E27FC236}">
                  <a16:creationId xmlns:a16="http://schemas.microsoft.com/office/drawing/2014/main" id="{5F399F42-5522-B6CE-1267-757D3EC88AE0}"/>
                </a:ext>
              </a:extLst>
            </p:cNvPr>
            <p:cNvSpPr/>
            <p:nvPr/>
          </p:nvSpPr>
          <p:spPr>
            <a:xfrm>
              <a:off x="7687090" y="4418712"/>
              <a:ext cx="1200738" cy="476833"/>
            </a:xfrm>
            <a:prstGeom prst="rect">
              <a:avLst/>
            </a:prstGeom>
            <a:solidFill>
              <a:schemeClr val="accent4"/>
            </a:solidFill>
            <a:ln w="9525" cap="flat" cmpd="sng">
              <a:noFill/>
              <a:prstDash val="solid"/>
              <a:miter lim="800000"/>
              <a:headEnd type="none" w="sm" len="sm"/>
              <a:tailEnd type="none" w="sm" len="sm"/>
            </a:ln>
          </p:spPr>
          <p:txBody>
            <a:bodyPr spcFirstLastPara="1" wrap="square" lIns="46775" tIns="46775" rIns="46775" bIns="46775" anchor="ctr" anchorCtr="0">
              <a:noAutofit/>
            </a:bodyPr>
            <a:lstStyle/>
            <a:p>
              <a:pPr marL="0" marR="0" lvl="0" indent="0" algn="ctr" rtl="0">
                <a:spcBef>
                  <a:spcPts val="0"/>
                </a:spcBef>
                <a:spcAft>
                  <a:spcPts val="0"/>
                </a:spcAft>
                <a:buNone/>
              </a:pPr>
              <a:r>
                <a:rPr lang="en-US" sz="1050" b="1" dirty="0">
                  <a:solidFill>
                    <a:schemeClr val="dk1"/>
                  </a:solidFill>
                  <a:latin typeface="Avenir Next LT Pro" panose="020B0504020202020204" pitchFamily="34" charset="0"/>
                  <a:ea typeface="Calibri"/>
                  <a:cs typeface="Calibri"/>
                  <a:sym typeface="Calibri"/>
                </a:rPr>
                <a:t>TBD</a:t>
              </a:r>
              <a:endParaRPr sz="1600" dirty="0">
                <a:latin typeface="Avenir Next LT Pro" panose="020B0504020202020204" pitchFamily="34" charset="0"/>
              </a:endParaRPr>
            </a:p>
          </p:txBody>
        </p:sp>
        <p:sp>
          <p:nvSpPr>
            <p:cNvPr id="39" name="Google Shape;821;p6">
              <a:extLst>
                <a:ext uri="{FF2B5EF4-FFF2-40B4-BE49-F238E27FC236}">
                  <a16:creationId xmlns:a16="http://schemas.microsoft.com/office/drawing/2014/main" id="{B6F10A9C-C8FC-0925-FDD7-0C0071FCDCBD}"/>
                </a:ext>
              </a:extLst>
            </p:cNvPr>
            <p:cNvSpPr/>
            <p:nvPr/>
          </p:nvSpPr>
          <p:spPr>
            <a:xfrm>
              <a:off x="9004773" y="4418712"/>
              <a:ext cx="1200738" cy="476833"/>
            </a:xfrm>
            <a:prstGeom prst="rect">
              <a:avLst/>
            </a:prstGeom>
            <a:solidFill>
              <a:schemeClr val="accent4"/>
            </a:solidFill>
            <a:ln w="9525" cap="flat" cmpd="sng">
              <a:noFill/>
              <a:prstDash val="solid"/>
              <a:miter lim="800000"/>
              <a:headEnd type="none" w="sm" len="sm"/>
              <a:tailEnd type="none" w="sm" len="sm"/>
            </a:ln>
          </p:spPr>
          <p:txBody>
            <a:bodyPr spcFirstLastPara="1" wrap="square" lIns="46775" tIns="46775" rIns="46775" bIns="46775" anchor="ctr" anchorCtr="0">
              <a:noAutofit/>
            </a:bodyPr>
            <a:lstStyle/>
            <a:p>
              <a:pPr marL="0" marR="0" lvl="0" indent="0" algn="ctr" rtl="0">
                <a:spcBef>
                  <a:spcPts val="0"/>
                </a:spcBef>
                <a:spcAft>
                  <a:spcPts val="0"/>
                </a:spcAft>
                <a:buNone/>
              </a:pPr>
              <a:r>
                <a:rPr lang="en-US" sz="1050" b="1" dirty="0">
                  <a:solidFill>
                    <a:schemeClr val="dk1"/>
                  </a:solidFill>
                  <a:latin typeface="Avenir Next LT Pro" panose="020B0504020202020204" pitchFamily="34" charset="0"/>
                  <a:ea typeface="Calibri"/>
                  <a:cs typeface="Calibri"/>
                  <a:sym typeface="Calibri"/>
                </a:rPr>
                <a:t>TBD</a:t>
              </a:r>
              <a:endParaRPr sz="1050" b="1" dirty="0">
                <a:solidFill>
                  <a:schemeClr val="dk1"/>
                </a:solidFill>
                <a:latin typeface="Avenir Next LT Pro" panose="020B0504020202020204" pitchFamily="34" charset="0"/>
                <a:ea typeface="Calibri"/>
                <a:cs typeface="Calibri"/>
                <a:sym typeface="Calibri"/>
              </a:endParaRPr>
            </a:p>
          </p:txBody>
        </p:sp>
      </p:grpSp>
      <p:sp>
        <p:nvSpPr>
          <p:cNvPr id="40" name="TextBox 39">
            <a:extLst>
              <a:ext uri="{FF2B5EF4-FFF2-40B4-BE49-F238E27FC236}">
                <a16:creationId xmlns:a16="http://schemas.microsoft.com/office/drawing/2014/main" id="{FBC2D298-7011-D730-28E5-E148F8986808}"/>
              </a:ext>
            </a:extLst>
          </p:cNvPr>
          <p:cNvSpPr txBox="1"/>
          <p:nvPr/>
        </p:nvSpPr>
        <p:spPr>
          <a:xfrm>
            <a:off x="4928461" y="1484314"/>
            <a:ext cx="2204418" cy="553998"/>
          </a:xfrm>
          <a:prstGeom prst="rect">
            <a:avLst/>
          </a:prstGeom>
          <a:solidFill>
            <a:schemeClr val="tx2"/>
          </a:solidFill>
          <a:ln>
            <a:noFill/>
          </a:ln>
        </p:spPr>
        <p:txBody>
          <a:bodyPr wrap="square" rtlCol="0">
            <a:sp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Lst>
            </a:pPr>
            <a:r>
              <a:rPr lang="en-US" sz="1000" b="1" i="1" dirty="0">
                <a:latin typeface="Avenir Next LT Pro" panose="020B0504020202020204" pitchFamily="34" charset="0"/>
                <a:ea typeface="Calibri" charset="0"/>
                <a:cs typeface="Calibri" charset="0"/>
              </a:rPr>
              <a:t>Outline for a Revenue Growth Office, used to manage strategic GTM programs</a:t>
            </a:r>
          </a:p>
        </p:txBody>
      </p:sp>
      <p:grpSp>
        <p:nvGrpSpPr>
          <p:cNvPr id="2" name="Group 1">
            <a:extLst>
              <a:ext uri="{FF2B5EF4-FFF2-40B4-BE49-F238E27FC236}">
                <a16:creationId xmlns:a16="http://schemas.microsoft.com/office/drawing/2014/main" id="{8BDC6BB1-8882-F6F3-DED8-08D23433AB20}"/>
              </a:ext>
            </a:extLst>
          </p:cNvPr>
          <p:cNvGrpSpPr/>
          <p:nvPr/>
        </p:nvGrpSpPr>
        <p:grpSpPr>
          <a:xfrm>
            <a:off x="743687" y="1626834"/>
            <a:ext cx="360363" cy="352425"/>
            <a:chOff x="2670175" y="4338638"/>
            <a:chExt cx="360363" cy="352425"/>
          </a:xfrm>
          <a:solidFill>
            <a:schemeClr val="bg1"/>
          </a:solidFill>
        </p:grpSpPr>
        <p:sp>
          <p:nvSpPr>
            <p:cNvPr id="4" name="Freeform 1221">
              <a:extLst>
                <a:ext uri="{FF2B5EF4-FFF2-40B4-BE49-F238E27FC236}">
                  <a16:creationId xmlns:a16="http://schemas.microsoft.com/office/drawing/2014/main" id="{16B959BE-A5BE-8997-EA87-8BC536829506}"/>
                </a:ext>
              </a:extLst>
            </p:cNvPr>
            <p:cNvSpPr>
              <a:spLocks/>
            </p:cNvSpPr>
            <p:nvPr/>
          </p:nvSpPr>
          <p:spPr bwMode="auto">
            <a:xfrm>
              <a:off x="2670175" y="4676775"/>
              <a:ext cx="360363" cy="14288"/>
            </a:xfrm>
            <a:custGeom>
              <a:avLst/>
              <a:gdLst>
                <a:gd name="T0" fmla="*/ 94 w 96"/>
                <a:gd name="T1" fmla="*/ 4 h 4"/>
                <a:gd name="T2" fmla="*/ 2 w 96"/>
                <a:gd name="T3" fmla="*/ 4 h 4"/>
                <a:gd name="T4" fmla="*/ 0 w 96"/>
                <a:gd name="T5" fmla="*/ 2 h 4"/>
                <a:gd name="T6" fmla="*/ 2 w 96"/>
                <a:gd name="T7" fmla="*/ 0 h 4"/>
                <a:gd name="T8" fmla="*/ 94 w 96"/>
                <a:gd name="T9" fmla="*/ 0 h 4"/>
                <a:gd name="T10" fmla="*/ 96 w 96"/>
                <a:gd name="T11" fmla="*/ 2 h 4"/>
                <a:gd name="T12" fmla="*/ 94 w 9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4"/>
                  </a:moveTo>
                  <a:cubicBezTo>
                    <a:pt x="2" y="4"/>
                    <a:pt x="2" y="4"/>
                    <a:pt x="2" y="4"/>
                  </a:cubicBezTo>
                  <a:cubicBezTo>
                    <a:pt x="1" y="4"/>
                    <a:pt x="0" y="3"/>
                    <a:pt x="0" y="2"/>
                  </a:cubicBezTo>
                  <a:cubicBezTo>
                    <a:pt x="0" y="1"/>
                    <a:pt x="1" y="0"/>
                    <a:pt x="2" y="0"/>
                  </a:cubicBezTo>
                  <a:cubicBezTo>
                    <a:pt x="94" y="0"/>
                    <a:pt x="94" y="0"/>
                    <a:pt x="94" y="0"/>
                  </a:cubicBezTo>
                  <a:cubicBezTo>
                    <a:pt x="95" y="0"/>
                    <a:pt x="96" y="1"/>
                    <a:pt x="96" y="2"/>
                  </a:cubicBezTo>
                  <a:cubicBezTo>
                    <a:pt x="96" y="3"/>
                    <a:pt x="95" y="4"/>
                    <a:pt x="9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21" name="Freeform 1222">
              <a:extLst>
                <a:ext uri="{FF2B5EF4-FFF2-40B4-BE49-F238E27FC236}">
                  <a16:creationId xmlns:a16="http://schemas.microsoft.com/office/drawing/2014/main" id="{311A787E-C476-61AF-FEF9-EF4A7EC9CA5F}"/>
                </a:ext>
              </a:extLst>
            </p:cNvPr>
            <p:cNvSpPr>
              <a:spLocks noEditPoints="1"/>
            </p:cNvSpPr>
            <p:nvPr/>
          </p:nvSpPr>
          <p:spPr bwMode="auto">
            <a:xfrm>
              <a:off x="2686050" y="4630738"/>
              <a:ext cx="58738" cy="60325"/>
            </a:xfrm>
            <a:custGeom>
              <a:avLst/>
              <a:gdLst>
                <a:gd name="T0" fmla="*/ 14 w 16"/>
                <a:gd name="T1" fmla="*/ 16 h 16"/>
                <a:gd name="T2" fmla="*/ 2 w 16"/>
                <a:gd name="T3" fmla="*/ 16 h 16"/>
                <a:gd name="T4" fmla="*/ 0 w 16"/>
                <a:gd name="T5" fmla="*/ 14 h 16"/>
                <a:gd name="T6" fmla="*/ 0 w 16"/>
                <a:gd name="T7" fmla="*/ 2 h 16"/>
                <a:gd name="T8" fmla="*/ 2 w 16"/>
                <a:gd name="T9" fmla="*/ 0 h 16"/>
                <a:gd name="T10" fmla="*/ 14 w 16"/>
                <a:gd name="T11" fmla="*/ 0 h 16"/>
                <a:gd name="T12" fmla="*/ 16 w 16"/>
                <a:gd name="T13" fmla="*/ 2 h 16"/>
                <a:gd name="T14" fmla="*/ 16 w 16"/>
                <a:gd name="T15" fmla="*/ 14 h 16"/>
                <a:gd name="T16" fmla="*/ 14 w 16"/>
                <a:gd name="T17" fmla="*/ 16 h 16"/>
                <a:gd name="T18" fmla="*/ 4 w 16"/>
                <a:gd name="T19" fmla="*/ 12 h 16"/>
                <a:gd name="T20" fmla="*/ 12 w 16"/>
                <a:gd name="T21" fmla="*/ 12 h 16"/>
                <a:gd name="T22" fmla="*/ 12 w 16"/>
                <a:gd name="T23" fmla="*/ 4 h 16"/>
                <a:gd name="T24" fmla="*/ 4 w 16"/>
                <a:gd name="T25" fmla="*/ 4 h 16"/>
                <a:gd name="T26" fmla="*/ 4 w 16"/>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6">
                  <a:moveTo>
                    <a:pt x="14" y="16"/>
                  </a:moveTo>
                  <a:cubicBezTo>
                    <a:pt x="2" y="16"/>
                    <a:pt x="2" y="16"/>
                    <a:pt x="2" y="16"/>
                  </a:cubicBezTo>
                  <a:cubicBezTo>
                    <a:pt x="1" y="16"/>
                    <a:pt x="0" y="15"/>
                    <a:pt x="0" y="14"/>
                  </a:cubicBezTo>
                  <a:cubicBezTo>
                    <a:pt x="0" y="2"/>
                    <a:pt x="0" y="2"/>
                    <a:pt x="0" y="2"/>
                  </a:cubicBezTo>
                  <a:cubicBezTo>
                    <a:pt x="0" y="1"/>
                    <a:pt x="1" y="0"/>
                    <a:pt x="2" y="0"/>
                  </a:cubicBezTo>
                  <a:cubicBezTo>
                    <a:pt x="14" y="0"/>
                    <a:pt x="14" y="0"/>
                    <a:pt x="14" y="0"/>
                  </a:cubicBezTo>
                  <a:cubicBezTo>
                    <a:pt x="15" y="0"/>
                    <a:pt x="16" y="1"/>
                    <a:pt x="16" y="2"/>
                  </a:cubicBezTo>
                  <a:cubicBezTo>
                    <a:pt x="16" y="14"/>
                    <a:pt x="16" y="14"/>
                    <a:pt x="16" y="14"/>
                  </a:cubicBezTo>
                  <a:cubicBezTo>
                    <a:pt x="16" y="15"/>
                    <a:pt x="15" y="16"/>
                    <a:pt x="14" y="16"/>
                  </a:cubicBezTo>
                  <a:close/>
                  <a:moveTo>
                    <a:pt x="4" y="12"/>
                  </a:moveTo>
                  <a:cubicBezTo>
                    <a:pt x="12" y="12"/>
                    <a:pt x="12" y="12"/>
                    <a:pt x="12" y="12"/>
                  </a:cubicBezTo>
                  <a:cubicBezTo>
                    <a:pt x="12" y="4"/>
                    <a:pt x="12" y="4"/>
                    <a:pt x="12" y="4"/>
                  </a:cubicBezTo>
                  <a:cubicBezTo>
                    <a:pt x="4" y="4"/>
                    <a:pt x="4" y="4"/>
                    <a:pt x="4" y="4"/>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22" name="Freeform 1223">
              <a:extLst>
                <a:ext uri="{FF2B5EF4-FFF2-40B4-BE49-F238E27FC236}">
                  <a16:creationId xmlns:a16="http://schemas.microsoft.com/office/drawing/2014/main" id="{FCBE49D4-4A05-6552-D029-D310F642B5BE}"/>
                </a:ext>
              </a:extLst>
            </p:cNvPr>
            <p:cNvSpPr>
              <a:spLocks noEditPoints="1"/>
            </p:cNvSpPr>
            <p:nvPr/>
          </p:nvSpPr>
          <p:spPr bwMode="auto">
            <a:xfrm>
              <a:off x="2774950" y="4572000"/>
              <a:ext cx="60325" cy="119063"/>
            </a:xfrm>
            <a:custGeom>
              <a:avLst/>
              <a:gdLst>
                <a:gd name="T0" fmla="*/ 14 w 16"/>
                <a:gd name="T1" fmla="*/ 32 h 32"/>
                <a:gd name="T2" fmla="*/ 2 w 16"/>
                <a:gd name="T3" fmla="*/ 32 h 32"/>
                <a:gd name="T4" fmla="*/ 0 w 16"/>
                <a:gd name="T5" fmla="*/ 30 h 32"/>
                <a:gd name="T6" fmla="*/ 0 w 16"/>
                <a:gd name="T7" fmla="*/ 2 h 32"/>
                <a:gd name="T8" fmla="*/ 2 w 16"/>
                <a:gd name="T9" fmla="*/ 0 h 32"/>
                <a:gd name="T10" fmla="*/ 14 w 16"/>
                <a:gd name="T11" fmla="*/ 0 h 32"/>
                <a:gd name="T12" fmla="*/ 16 w 16"/>
                <a:gd name="T13" fmla="*/ 2 h 32"/>
                <a:gd name="T14" fmla="*/ 16 w 16"/>
                <a:gd name="T15" fmla="*/ 30 h 32"/>
                <a:gd name="T16" fmla="*/ 14 w 16"/>
                <a:gd name="T17" fmla="*/ 32 h 32"/>
                <a:gd name="T18" fmla="*/ 4 w 16"/>
                <a:gd name="T19" fmla="*/ 28 h 32"/>
                <a:gd name="T20" fmla="*/ 12 w 16"/>
                <a:gd name="T21" fmla="*/ 28 h 32"/>
                <a:gd name="T22" fmla="*/ 12 w 16"/>
                <a:gd name="T23" fmla="*/ 4 h 32"/>
                <a:gd name="T24" fmla="*/ 4 w 16"/>
                <a:gd name="T25" fmla="*/ 4 h 32"/>
                <a:gd name="T26" fmla="*/ 4 w 16"/>
                <a:gd name="T2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2">
                  <a:moveTo>
                    <a:pt x="14" y="32"/>
                  </a:moveTo>
                  <a:cubicBezTo>
                    <a:pt x="2" y="32"/>
                    <a:pt x="2" y="32"/>
                    <a:pt x="2" y="32"/>
                  </a:cubicBezTo>
                  <a:cubicBezTo>
                    <a:pt x="1" y="32"/>
                    <a:pt x="0" y="31"/>
                    <a:pt x="0" y="30"/>
                  </a:cubicBezTo>
                  <a:cubicBezTo>
                    <a:pt x="0" y="2"/>
                    <a:pt x="0" y="2"/>
                    <a:pt x="0" y="2"/>
                  </a:cubicBezTo>
                  <a:cubicBezTo>
                    <a:pt x="0" y="1"/>
                    <a:pt x="1" y="0"/>
                    <a:pt x="2" y="0"/>
                  </a:cubicBezTo>
                  <a:cubicBezTo>
                    <a:pt x="14" y="0"/>
                    <a:pt x="14" y="0"/>
                    <a:pt x="14" y="0"/>
                  </a:cubicBezTo>
                  <a:cubicBezTo>
                    <a:pt x="15" y="0"/>
                    <a:pt x="16" y="1"/>
                    <a:pt x="16" y="2"/>
                  </a:cubicBezTo>
                  <a:cubicBezTo>
                    <a:pt x="16" y="30"/>
                    <a:pt x="16" y="30"/>
                    <a:pt x="16" y="30"/>
                  </a:cubicBezTo>
                  <a:cubicBezTo>
                    <a:pt x="16" y="31"/>
                    <a:pt x="15" y="32"/>
                    <a:pt x="14" y="32"/>
                  </a:cubicBezTo>
                  <a:close/>
                  <a:moveTo>
                    <a:pt x="4" y="28"/>
                  </a:moveTo>
                  <a:cubicBezTo>
                    <a:pt x="12" y="28"/>
                    <a:pt x="12" y="28"/>
                    <a:pt x="12" y="28"/>
                  </a:cubicBezTo>
                  <a:cubicBezTo>
                    <a:pt x="12" y="4"/>
                    <a:pt x="12" y="4"/>
                    <a:pt x="12" y="4"/>
                  </a:cubicBezTo>
                  <a:cubicBezTo>
                    <a:pt x="4" y="4"/>
                    <a:pt x="4" y="4"/>
                    <a:pt x="4" y="4"/>
                  </a:cubicBezTo>
                  <a:lnTo>
                    <a:pt x="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23" name="Freeform 1224">
              <a:extLst>
                <a:ext uri="{FF2B5EF4-FFF2-40B4-BE49-F238E27FC236}">
                  <a16:creationId xmlns:a16="http://schemas.microsoft.com/office/drawing/2014/main" id="{2D55280C-D0BC-498B-11A7-79758D894830}"/>
                </a:ext>
              </a:extLst>
            </p:cNvPr>
            <p:cNvSpPr>
              <a:spLocks noEditPoints="1"/>
            </p:cNvSpPr>
            <p:nvPr/>
          </p:nvSpPr>
          <p:spPr bwMode="auto">
            <a:xfrm>
              <a:off x="2865438" y="4511675"/>
              <a:ext cx="60325" cy="179388"/>
            </a:xfrm>
            <a:custGeom>
              <a:avLst/>
              <a:gdLst>
                <a:gd name="T0" fmla="*/ 14 w 16"/>
                <a:gd name="T1" fmla="*/ 48 h 48"/>
                <a:gd name="T2" fmla="*/ 2 w 16"/>
                <a:gd name="T3" fmla="*/ 48 h 48"/>
                <a:gd name="T4" fmla="*/ 0 w 16"/>
                <a:gd name="T5" fmla="*/ 46 h 48"/>
                <a:gd name="T6" fmla="*/ 0 w 16"/>
                <a:gd name="T7" fmla="*/ 2 h 48"/>
                <a:gd name="T8" fmla="*/ 2 w 16"/>
                <a:gd name="T9" fmla="*/ 0 h 48"/>
                <a:gd name="T10" fmla="*/ 14 w 16"/>
                <a:gd name="T11" fmla="*/ 0 h 48"/>
                <a:gd name="T12" fmla="*/ 16 w 16"/>
                <a:gd name="T13" fmla="*/ 2 h 48"/>
                <a:gd name="T14" fmla="*/ 16 w 16"/>
                <a:gd name="T15" fmla="*/ 46 h 48"/>
                <a:gd name="T16" fmla="*/ 14 w 16"/>
                <a:gd name="T17" fmla="*/ 48 h 48"/>
                <a:gd name="T18" fmla="*/ 4 w 16"/>
                <a:gd name="T19" fmla="*/ 44 h 48"/>
                <a:gd name="T20" fmla="*/ 12 w 16"/>
                <a:gd name="T21" fmla="*/ 44 h 48"/>
                <a:gd name="T22" fmla="*/ 12 w 16"/>
                <a:gd name="T23" fmla="*/ 4 h 48"/>
                <a:gd name="T24" fmla="*/ 4 w 16"/>
                <a:gd name="T25" fmla="*/ 4 h 48"/>
                <a:gd name="T26" fmla="*/ 4 w 16"/>
                <a:gd name="T2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48">
                  <a:moveTo>
                    <a:pt x="14" y="48"/>
                  </a:moveTo>
                  <a:cubicBezTo>
                    <a:pt x="2" y="48"/>
                    <a:pt x="2" y="48"/>
                    <a:pt x="2" y="48"/>
                  </a:cubicBezTo>
                  <a:cubicBezTo>
                    <a:pt x="1" y="48"/>
                    <a:pt x="0" y="47"/>
                    <a:pt x="0" y="46"/>
                  </a:cubicBezTo>
                  <a:cubicBezTo>
                    <a:pt x="0" y="2"/>
                    <a:pt x="0" y="2"/>
                    <a:pt x="0" y="2"/>
                  </a:cubicBezTo>
                  <a:cubicBezTo>
                    <a:pt x="0" y="1"/>
                    <a:pt x="1" y="0"/>
                    <a:pt x="2" y="0"/>
                  </a:cubicBezTo>
                  <a:cubicBezTo>
                    <a:pt x="14" y="0"/>
                    <a:pt x="14" y="0"/>
                    <a:pt x="14" y="0"/>
                  </a:cubicBezTo>
                  <a:cubicBezTo>
                    <a:pt x="15" y="0"/>
                    <a:pt x="16" y="1"/>
                    <a:pt x="16" y="2"/>
                  </a:cubicBezTo>
                  <a:cubicBezTo>
                    <a:pt x="16" y="46"/>
                    <a:pt x="16" y="46"/>
                    <a:pt x="16" y="46"/>
                  </a:cubicBezTo>
                  <a:cubicBezTo>
                    <a:pt x="16" y="47"/>
                    <a:pt x="15" y="48"/>
                    <a:pt x="14" y="48"/>
                  </a:cubicBezTo>
                  <a:close/>
                  <a:moveTo>
                    <a:pt x="4" y="44"/>
                  </a:moveTo>
                  <a:cubicBezTo>
                    <a:pt x="12" y="44"/>
                    <a:pt x="12" y="44"/>
                    <a:pt x="12" y="44"/>
                  </a:cubicBezTo>
                  <a:cubicBezTo>
                    <a:pt x="12" y="4"/>
                    <a:pt x="12" y="4"/>
                    <a:pt x="12" y="4"/>
                  </a:cubicBezTo>
                  <a:cubicBezTo>
                    <a:pt x="4" y="4"/>
                    <a:pt x="4" y="4"/>
                    <a:pt x="4" y="4"/>
                  </a:cubicBezTo>
                  <a:lnTo>
                    <a:pt x="4"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25" name="Freeform 1225">
              <a:extLst>
                <a:ext uri="{FF2B5EF4-FFF2-40B4-BE49-F238E27FC236}">
                  <a16:creationId xmlns:a16="http://schemas.microsoft.com/office/drawing/2014/main" id="{823F40E9-0B21-A54B-FCCD-1CE66BC93F35}"/>
                </a:ext>
              </a:extLst>
            </p:cNvPr>
            <p:cNvSpPr>
              <a:spLocks noEditPoints="1"/>
            </p:cNvSpPr>
            <p:nvPr/>
          </p:nvSpPr>
          <p:spPr bwMode="auto">
            <a:xfrm>
              <a:off x="2955925" y="4451350"/>
              <a:ext cx="60325" cy="239713"/>
            </a:xfrm>
            <a:custGeom>
              <a:avLst/>
              <a:gdLst>
                <a:gd name="T0" fmla="*/ 14 w 16"/>
                <a:gd name="T1" fmla="*/ 64 h 64"/>
                <a:gd name="T2" fmla="*/ 2 w 16"/>
                <a:gd name="T3" fmla="*/ 64 h 64"/>
                <a:gd name="T4" fmla="*/ 0 w 16"/>
                <a:gd name="T5" fmla="*/ 62 h 64"/>
                <a:gd name="T6" fmla="*/ 0 w 16"/>
                <a:gd name="T7" fmla="*/ 2 h 64"/>
                <a:gd name="T8" fmla="*/ 2 w 16"/>
                <a:gd name="T9" fmla="*/ 0 h 64"/>
                <a:gd name="T10" fmla="*/ 14 w 16"/>
                <a:gd name="T11" fmla="*/ 0 h 64"/>
                <a:gd name="T12" fmla="*/ 16 w 16"/>
                <a:gd name="T13" fmla="*/ 2 h 64"/>
                <a:gd name="T14" fmla="*/ 16 w 16"/>
                <a:gd name="T15" fmla="*/ 62 h 64"/>
                <a:gd name="T16" fmla="*/ 14 w 16"/>
                <a:gd name="T17" fmla="*/ 64 h 64"/>
                <a:gd name="T18" fmla="*/ 4 w 16"/>
                <a:gd name="T19" fmla="*/ 60 h 64"/>
                <a:gd name="T20" fmla="*/ 12 w 16"/>
                <a:gd name="T21" fmla="*/ 60 h 64"/>
                <a:gd name="T22" fmla="*/ 12 w 16"/>
                <a:gd name="T23" fmla="*/ 4 h 64"/>
                <a:gd name="T24" fmla="*/ 4 w 16"/>
                <a:gd name="T25" fmla="*/ 4 h 64"/>
                <a:gd name="T26" fmla="*/ 4 w 16"/>
                <a:gd name="T2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4">
                  <a:moveTo>
                    <a:pt x="14" y="64"/>
                  </a:moveTo>
                  <a:cubicBezTo>
                    <a:pt x="2" y="64"/>
                    <a:pt x="2" y="64"/>
                    <a:pt x="2" y="64"/>
                  </a:cubicBezTo>
                  <a:cubicBezTo>
                    <a:pt x="1" y="64"/>
                    <a:pt x="0" y="63"/>
                    <a:pt x="0" y="62"/>
                  </a:cubicBezTo>
                  <a:cubicBezTo>
                    <a:pt x="0" y="2"/>
                    <a:pt x="0" y="2"/>
                    <a:pt x="0" y="2"/>
                  </a:cubicBezTo>
                  <a:cubicBezTo>
                    <a:pt x="0" y="1"/>
                    <a:pt x="1" y="0"/>
                    <a:pt x="2" y="0"/>
                  </a:cubicBezTo>
                  <a:cubicBezTo>
                    <a:pt x="14" y="0"/>
                    <a:pt x="14" y="0"/>
                    <a:pt x="14" y="0"/>
                  </a:cubicBezTo>
                  <a:cubicBezTo>
                    <a:pt x="15" y="0"/>
                    <a:pt x="16" y="1"/>
                    <a:pt x="16" y="2"/>
                  </a:cubicBezTo>
                  <a:cubicBezTo>
                    <a:pt x="16" y="62"/>
                    <a:pt x="16" y="62"/>
                    <a:pt x="16" y="62"/>
                  </a:cubicBezTo>
                  <a:cubicBezTo>
                    <a:pt x="16" y="63"/>
                    <a:pt x="15" y="64"/>
                    <a:pt x="14" y="64"/>
                  </a:cubicBezTo>
                  <a:close/>
                  <a:moveTo>
                    <a:pt x="4" y="60"/>
                  </a:moveTo>
                  <a:cubicBezTo>
                    <a:pt x="12" y="60"/>
                    <a:pt x="12" y="60"/>
                    <a:pt x="12" y="60"/>
                  </a:cubicBezTo>
                  <a:cubicBezTo>
                    <a:pt x="12" y="4"/>
                    <a:pt x="12" y="4"/>
                    <a:pt x="12" y="4"/>
                  </a:cubicBezTo>
                  <a:cubicBezTo>
                    <a:pt x="4" y="4"/>
                    <a:pt x="4" y="4"/>
                    <a:pt x="4" y="4"/>
                  </a:cubicBezTo>
                  <a:lnTo>
                    <a:pt x="4"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29" name="Freeform 1226">
              <a:extLst>
                <a:ext uri="{FF2B5EF4-FFF2-40B4-BE49-F238E27FC236}">
                  <a16:creationId xmlns:a16="http://schemas.microsoft.com/office/drawing/2014/main" id="{2A72ACB2-4105-AB5B-C716-D0379349EB9A}"/>
                </a:ext>
              </a:extLst>
            </p:cNvPr>
            <p:cNvSpPr>
              <a:spLocks/>
            </p:cNvSpPr>
            <p:nvPr/>
          </p:nvSpPr>
          <p:spPr bwMode="auto">
            <a:xfrm>
              <a:off x="2708275" y="4346575"/>
              <a:ext cx="285750" cy="195263"/>
            </a:xfrm>
            <a:custGeom>
              <a:avLst/>
              <a:gdLst>
                <a:gd name="T0" fmla="*/ 2 w 76"/>
                <a:gd name="T1" fmla="*/ 52 h 52"/>
                <a:gd name="T2" fmla="*/ 0 w 76"/>
                <a:gd name="T3" fmla="*/ 51 h 52"/>
                <a:gd name="T4" fmla="*/ 1 w 76"/>
                <a:gd name="T5" fmla="*/ 48 h 52"/>
                <a:gd name="T6" fmla="*/ 73 w 76"/>
                <a:gd name="T7" fmla="*/ 0 h 52"/>
                <a:gd name="T8" fmla="*/ 76 w 76"/>
                <a:gd name="T9" fmla="*/ 1 h 52"/>
                <a:gd name="T10" fmla="*/ 75 w 76"/>
                <a:gd name="T11" fmla="*/ 4 h 52"/>
                <a:gd name="T12" fmla="*/ 3 w 76"/>
                <a:gd name="T13" fmla="*/ 52 h 52"/>
                <a:gd name="T14" fmla="*/ 2 w 76"/>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52">
                  <a:moveTo>
                    <a:pt x="2" y="52"/>
                  </a:moveTo>
                  <a:cubicBezTo>
                    <a:pt x="1" y="52"/>
                    <a:pt x="1" y="52"/>
                    <a:pt x="0" y="51"/>
                  </a:cubicBezTo>
                  <a:cubicBezTo>
                    <a:pt x="0" y="50"/>
                    <a:pt x="0" y="49"/>
                    <a:pt x="1" y="48"/>
                  </a:cubicBezTo>
                  <a:cubicBezTo>
                    <a:pt x="73" y="0"/>
                    <a:pt x="73" y="0"/>
                    <a:pt x="73" y="0"/>
                  </a:cubicBezTo>
                  <a:cubicBezTo>
                    <a:pt x="74" y="0"/>
                    <a:pt x="75" y="0"/>
                    <a:pt x="76" y="1"/>
                  </a:cubicBezTo>
                  <a:cubicBezTo>
                    <a:pt x="76" y="2"/>
                    <a:pt x="76" y="3"/>
                    <a:pt x="75" y="4"/>
                  </a:cubicBezTo>
                  <a:cubicBezTo>
                    <a:pt x="3" y="52"/>
                    <a:pt x="3" y="52"/>
                    <a:pt x="3" y="52"/>
                  </a:cubicBezTo>
                  <a:cubicBezTo>
                    <a:pt x="3" y="52"/>
                    <a:pt x="2" y="52"/>
                    <a:pt x="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sp>
          <p:nvSpPr>
            <p:cNvPr id="55" name="Freeform 1227">
              <a:extLst>
                <a:ext uri="{FF2B5EF4-FFF2-40B4-BE49-F238E27FC236}">
                  <a16:creationId xmlns:a16="http://schemas.microsoft.com/office/drawing/2014/main" id="{C87AF141-FF13-9F44-A61D-3AE209F63774}"/>
                </a:ext>
              </a:extLst>
            </p:cNvPr>
            <p:cNvSpPr>
              <a:spLocks/>
            </p:cNvSpPr>
            <p:nvPr/>
          </p:nvSpPr>
          <p:spPr bwMode="auto">
            <a:xfrm>
              <a:off x="2917825" y="4338638"/>
              <a:ext cx="76200" cy="82550"/>
            </a:xfrm>
            <a:custGeom>
              <a:avLst/>
              <a:gdLst>
                <a:gd name="T0" fmla="*/ 16 w 20"/>
                <a:gd name="T1" fmla="*/ 22 h 22"/>
                <a:gd name="T2" fmla="*/ 16 w 20"/>
                <a:gd name="T3" fmla="*/ 22 h 22"/>
                <a:gd name="T4" fmla="*/ 14 w 20"/>
                <a:gd name="T5" fmla="*/ 20 h 22"/>
                <a:gd name="T6" fmla="*/ 16 w 20"/>
                <a:gd name="T7" fmla="*/ 6 h 22"/>
                <a:gd name="T8" fmla="*/ 2 w 20"/>
                <a:gd name="T9" fmla="*/ 4 h 22"/>
                <a:gd name="T10" fmla="*/ 0 w 20"/>
                <a:gd name="T11" fmla="*/ 2 h 22"/>
                <a:gd name="T12" fmla="*/ 2 w 20"/>
                <a:gd name="T13" fmla="*/ 0 h 22"/>
                <a:gd name="T14" fmla="*/ 18 w 20"/>
                <a:gd name="T15" fmla="*/ 2 h 22"/>
                <a:gd name="T16" fmla="*/ 20 w 20"/>
                <a:gd name="T17" fmla="*/ 3 h 22"/>
                <a:gd name="T18" fmla="*/ 20 w 20"/>
                <a:gd name="T19" fmla="*/ 4 h 22"/>
                <a:gd name="T20" fmla="*/ 18 w 20"/>
                <a:gd name="T21" fmla="*/ 20 h 22"/>
                <a:gd name="T22" fmla="*/ 16 w 20"/>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2">
                  <a:moveTo>
                    <a:pt x="16" y="22"/>
                  </a:moveTo>
                  <a:cubicBezTo>
                    <a:pt x="16" y="22"/>
                    <a:pt x="16" y="22"/>
                    <a:pt x="16" y="22"/>
                  </a:cubicBezTo>
                  <a:cubicBezTo>
                    <a:pt x="15" y="22"/>
                    <a:pt x="14" y="21"/>
                    <a:pt x="14" y="20"/>
                  </a:cubicBezTo>
                  <a:cubicBezTo>
                    <a:pt x="16" y="6"/>
                    <a:pt x="16" y="6"/>
                    <a:pt x="16" y="6"/>
                  </a:cubicBezTo>
                  <a:cubicBezTo>
                    <a:pt x="2" y="4"/>
                    <a:pt x="2" y="4"/>
                    <a:pt x="2" y="4"/>
                  </a:cubicBezTo>
                  <a:cubicBezTo>
                    <a:pt x="1" y="4"/>
                    <a:pt x="0" y="3"/>
                    <a:pt x="0" y="2"/>
                  </a:cubicBezTo>
                  <a:cubicBezTo>
                    <a:pt x="0" y="1"/>
                    <a:pt x="1" y="0"/>
                    <a:pt x="2" y="0"/>
                  </a:cubicBezTo>
                  <a:cubicBezTo>
                    <a:pt x="18" y="2"/>
                    <a:pt x="18" y="2"/>
                    <a:pt x="18" y="2"/>
                  </a:cubicBezTo>
                  <a:cubicBezTo>
                    <a:pt x="19" y="2"/>
                    <a:pt x="19" y="2"/>
                    <a:pt x="20" y="3"/>
                  </a:cubicBezTo>
                  <a:cubicBezTo>
                    <a:pt x="20" y="3"/>
                    <a:pt x="20" y="4"/>
                    <a:pt x="20" y="4"/>
                  </a:cubicBezTo>
                  <a:cubicBezTo>
                    <a:pt x="18" y="20"/>
                    <a:pt x="18" y="20"/>
                    <a:pt x="18" y="20"/>
                  </a:cubicBezTo>
                  <a:cubicBezTo>
                    <a:pt x="18" y="21"/>
                    <a:pt x="17" y="22"/>
                    <a:pt x="1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Avenir Next LT Pro" panose="020B0504020202020204" pitchFamily="34" charset="0"/>
              </a:endParaRPr>
            </a:p>
          </p:txBody>
        </p:sp>
      </p:grpSp>
    </p:spTree>
    <p:extLst>
      <p:ext uri="{BB962C8B-B14F-4D97-AF65-F5344CB8AC3E}">
        <p14:creationId xmlns:p14="http://schemas.microsoft.com/office/powerpoint/2010/main" val="1015402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CB831C3-8FAF-FB36-5CD2-B1722571E91B}"/>
              </a:ext>
            </a:extLst>
          </p:cNvPr>
          <p:cNvGraphicFramePr>
            <a:graphicFrameLocks noChangeAspect="1"/>
          </p:cNvGraphicFramePr>
          <p:nvPr>
            <p:custDataLst>
              <p:tags r:id="rId1"/>
            </p:custDataLst>
            <p:extLst>
              <p:ext uri="{D42A27DB-BD31-4B8C-83A1-F6EECF244321}">
                <p14:modId xmlns:p14="http://schemas.microsoft.com/office/powerpoint/2010/main" val="28593323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2EC8BCDC-C13D-8DBD-39AE-C6CF87945983}"/>
              </a:ext>
            </a:extLst>
          </p:cNvPr>
          <p:cNvSpPr>
            <a:spLocks noGrp="1"/>
          </p:cNvSpPr>
          <p:nvPr>
            <p:ph type="title"/>
          </p:nvPr>
        </p:nvSpPr>
        <p:spPr/>
        <p:txBody>
          <a:bodyPr vert="horz"/>
          <a:lstStyle/>
          <a:p>
            <a:r>
              <a:rPr lang="en-US" dirty="0">
                <a:latin typeface="Avenir Next LT Pro" panose="020B0504020202020204" pitchFamily="34" charset="0"/>
              </a:rPr>
              <a:t>Timeline for first </a:t>
            </a:r>
            <a:r>
              <a:rPr lang="en-US" dirty="0"/>
              <a:t>six</a:t>
            </a:r>
            <a:r>
              <a:rPr lang="en-US" dirty="0">
                <a:latin typeface="Avenir Next LT Pro" panose="020B0504020202020204" pitchFamily="34" charset="0"/>
              </a:rPr>
              <a:t> </a:t>
            </a:r>
            <a:r>
              <a:rPr lang="en-US" dirty="0"/>
              <a:t>m</a:t>
            </a:r>
            <a:r>
              <a:rPr lang="en-US" dirty="0">
                <a:latin typeface="Avenir Next LT Pro" panose="020B0504020202020204" pitchFamily="34" charset="0"/>
              </a:rPr>
              <a:t>onths with monthly </a:t>
            </a:r>
            <a:r>
              <a:rPr lang="en-US" dirty="0"/>
              <a:t>o</a:t>
            </a:r>
            <a:r>
              <a:rPr lang="en-US" dirty="0">
                <a:latin typeface="Avenir Next LT Pro" panose="020B0504020202020204" pitchFamily="34" charset="0"/>
              </a:rPr>
              <a:t>bjectives and key </a:t>
            </a:r>
            <a:r>
              <a:rPr lang="en-US" dirty="0"/>
              <a:t>a</a:t>
            </a:r>
            <a:r>
              <a:rPr lang="en-US" dirty="0">
                <a:latin typeface="Avenir Next LT Pro" panose="020B0504020202020204" pitchFamily="34" charset="0"/>
              </a:rPr>
              <a:t>ctions</a:t>
            </a:r>
            <a:endParaRPr lang="en-ID" dirty="0"/>
          </a:p>
        </p:txBody>
      </p:sp>
      <p:graphicFrame>
        <p:nvGraphicFramePr>
          <p:cNvPr id="4" name="Table 3">
            <a:extLst>
              <a:ext uri="{FF2B5EF4-FFF2-40B4-BE49-F238E27FC236}">
                <a16:creationId xmlns:a16="http://schemas.microsoft.com/office/drawing/2014/main" id="{9F6CDA29-71B8-BE1B-EE83-7E22B043AF04}"/>
              </a:ext>
            </a:extLst>
          </p:cNvPr>
          <p:cNvGraphicFramePr>
            <a:graphicFrameLocks noGrp="1"/>
          </p:cNvGraphicFramePr>
          <p:nvPr>
            <p:extLst>
              <p:ext uri="{D42A27DB-BD31-4B8C-83A1-F6EECF244321}">
                <p14:modId xmlns:p14="http://schemas.microsoft.com/office/powerpoint/2010/main" val="1839633113"/>
              </p:ext>
            </p:extLst>
          </p:nvPr>
        </p:nvGraphicFramePr>
        <p:xfrm>
          <a:off x="599883" y="1851420"/>
          <a:ext cx="10971216" cy="3527779"/>
        </p:xfrm>
        <a:graphic>
          <a:graphicData uri="http://schemas.openxmlformats.org/drawingml/2006/table">
            <a:tbl>
              <a:tblPr firstRow="1" bandRow="1">
                <a:tableStyleId>{2D5ABB26-0587-4C30-8999-92F81FD0307C}</a:tableStyleId>
              </a:tblPr>
              <a:tblGrid>
                <a:gridCol w="1828536">
                  <a:extLst>
                    <a:ext uri="{9D8B030D-6E8A-4147-A177-3AD203B41FA5}">
                      <a16:colId xmlns:a16="http://schemas.microsoft.com/office/drawing/2014/main" val="603138133"/>
                    </a:ext>
                  </a:extLst>
                </a:gridCol>
                <a:gridCol w="1828536">
                  <a:extLst>
                    <a:ext uri="{9D8B030D-6E8A-4147-A177-3AD203B41FA5}">
                      <a16:colId xmlns:a16="http://schemas.microsoft.com/office/drawing/2014/main" val="1665211183"/>
                    </a:ext>
                  </a:extLst>
                </a:gridCol>
                <a:gridCol w="1828536">
                  <a:extLst>
                    <a:ext uri="{9D8B030D-6E8A-4147-A177-3AD203B41FA5}">
                      <a16:colId xmlns:a16="http://schemas.microsoft.com/office/drawing/2014/main" val="1760694922"/>
                    </a:ext>
                  </a:extLst>
                </a:gridCol>
                <a:gridCol w="1828536">
                  <a:extLst>
                    <a:ext uri="{9D8B030D-6E8A-4147-A177-3AD203B41FA5}">
                      <a16:colId xmlns:a16="http://schemas.microsoft.com/office/drawing/2014/main" val="4123624693"/>
                    </a:ext>
                  </a:extLst>
                </a:gridCol>
                <a:gridCol w="1828536">
                  <a:extLst>
                    <a:ext uri="{9D8B030D-6E8A-4147-A177-3AD203B41FA5}">
                      <a16:colId xmlns:a16="http://schemas.microsoft.com/office/drawing/2014/main" val="1065272774"/>
                    </a:ext>
                  </a:extLst>
                </a:gridCol>
                <a:gridCol w="1828536">
                  <a:extLst>
                    <a:ext uri="{9D8B030D-6E8A-4147-A177-3AD203B41FA5}">
                      <a16:colId xmlns:a16="http://schemas.microsoft.com/office/drawing/2014/main" val="3605655177"/>
                    </a:ext>
                  </a:extLst>
                </a:gridCol>
              </a:tblGrid>
              <a:tr h="255815">
                <a:tc>
                  <a:txBody>
                    <a:bodyPr/>
                    <a:lstStyle/>
                    <a:p>
                      <a:pPr algn="ctr"/>
                      <a:r>
                        <a:rPr lang="en-US" sz="1050" b="1" dirty="0">
                          <a:solidFill>
                            <a:schemeClr val="accent3"/>
                          </a:solidFill>
                          <a:latin typeface="Avenir Next LT Pro" panose="020B0504020202020204" pitchFamily="34" charset="0"/>
                        </a:rPr>
                        <a:t>Month 1</a:t>
                      </a:r>
                    </a:p>
                  </a:txBody>
                  <a:tcPr>
                    <a:lnR w="6350" cap="flat" cmpd="sng" algn="ctr">
                      <a:solidFill>
                        <a:schemeClr val="bg1">
                          <a:lumMod val="85000"/>
                        </a:schemeClr>
                      </a:solidFill>
                      <a:prstDash val="solid"/>
                      <a:round/>
                      <a:headEnd type="none" w="med" len="med"/>
                      <a:tailEnd type="none" w="med" len="med"/>
                    </a:lnR>
                    <a:solidFill>
                      <a:schemeClr val="accent1"/>
                    </a:solidFill>
                  </a:tcPr>
                </a:tc>
                <a:tc>
                  <a:txBody>
                    <a:bodyPr/>
                    <a:lstStyle/>
                    <a:p>
                      <a:pPr algn="ctr"/>
                      <a:r>
                        <a:rPr lang="en-US" sz="1050" b="1" dirty="0">
                          <a:solidFill>
                            <a:schemeClr val="accent3"/>
                          </a:solidFill>
                          <a:latin typeface="Avenir Next LT Pro" panose="020B0504020202020204" pitchFamily="34" charset="0"/>
                        </a:rPr>
                        <a:t>Month 2</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solidFill>
                      <a:schemeClr val="accent1"/>
                    </a:solidFill>
                  </a:tcPr>
                </a:tc>
                <a:tc>
                  <a:txBody>
                    <a:bodyPr/>
                    <a:lstStyle/>
                    <a:p>
                      <a:pPr algn="ctr"/>
                      <a:r>
                        <a:rPr lang="en-US" sz="1050" b="1" dirty="0">
                          <a:solidFill>
                            <a:schemeClr val="accent3"/>
                          </a:solidFill>
                          <a:latin typeface="Avenir Next LT Pro" panose="020B0504020202020204" pitchFamily="34" charset="0"/>
                        </a:rPr>
                        <a:t>Month 3</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solidFill>
                      <a:schemeClr val="accent1"/>
                    </a:solidFill>
                  </a:tcPr>
                </a:tc>
                <a:tc>
                  <a:txBody>
                    <a:bodyPr/>
                    <a:lstStyle/>
                    <a:p>
                      <a:pPr algn="ctr"/>
                      <a:r>
                        <a:rPr lang="en-US" sz="1050" b="1" dirty="0">
                          <a:solidFill>
                            <a:schemeClr val="accent3"/>
                          </a:solidFill>
                          <a:latin typeface="Avenir Next LT Pro" panose="020B0504020202020204" pitchFamily="34" charset="0"/>
                        </a:rPr>
                        <a:t>Month 4</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solidFill>
                      <a:schemeClr val="accent1"/>
                    </a:solidFill>
                  </a:tcPr>
                </a:tc>
                <a:tc>
                  <a:txBody>
                    <a:bodyPr/>
                    <a:lstStyle/>
                    <a:p>
                      <a:pPr algn="ctr"/>
                      <a:r>
                        <a:rPr lang="en-US" sz="1050" b="1" dirty="0">
                          <a:solidFill>
                            <a:schemeClr val="accent3"/>
                          </a:solidFill>
                          <a:latin typeface="Avenir Next LT Pro" panose="020B0504020202020204" pitchFamily="34" charset="0"/>
                        </a:rPr>
                        <a:t>Month 5</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solidFill>
                      <a:schemeClr val="accent1"/>
                    </a:solidFill>
                  </a:tcPr>
                </a:tc>
                <a:tc>
                  <a:txBody>
                    <a:bodyPr/>
                    <a:lstStyle/>
                    <a:p>
                      <a:pPr algn="ctr"/>
                      <a:r>
                        <a:rPr lang="en-US" sz="1050" b="1" dirty="0">
                          <a:solidFill>
                            <a:schemeClr val="accent3"/>
                          </a:solidFill>
                          <a:latin typeface="Avenir Next LT Pro" panose="020B0504020202020204" pitchFamily="34" charset="0"/>
                        </a:rPr>
                        <a:t>Month 6</a:t>
                      </a:r>
                    </a:p>
                  </a:txBody>
                  <a:tcPr>
                    <a:lnL w="6350" cap="flat" cmpd="sng" algn="ctr">
                      <a:solidFill>
                        <a:schemeClr val="bg1">
                          <a:lumMod val="85000"/>
                        </a:schemeClr>
                      </a:solidFill>
                      <a:prstDash val="solid"/>
                      <a:round/>
                      <a:headEnd type="none" w="med" len="med"/>
                      <a:tailEnd type="none" w="med" len="med"/>
                    </a:lnL>
                    <a:solidFill>
                      <a:schemeClr val="accent1"/>
                    </a:solidFill>
                  </a:tcPr>
                </a:tc>
                <a:extLst>
                  <a:ext uri="{0D108BD9-81ED-4DB2-BD59-A6C34878D82A}">
                    <a16:rowId xmlns:a16="http://schemas.microsoft.com/office/drawing/2014/main" val="2992927469"/>
                  </a:ext>
                </a:extLst>
              </a:tr>
              <a:tr h="405967">
                <a:tc>
                  <a:txBody>
                    <a:bodyPr/>
                    <a:lstStyle/>
                    <a:p>
                      <a:pPr algn="ctr"/>
                      <a:r>
                        <a:rPr lang="en-US" sz="1050" b="1" dirty="0">
                          <a:solidFill>
                            <a:schemeClr val="bg1"/>
                          </a:solidFill>
                          <a:latin typeface="Avenir Next LT Pro" panose="020B0504020202020204" pitchFamily="34" charset="0"/>
                        </a:rPr>
                        <a:t>Listen and Learn</a:t>
                      </a:r>
                    </a:p>
                  </a:txBody>
                  <a:tcPr>
                    <a:lnR w="6350" cap="flat" cmpd="sng" algn="ctr">
                      <a:solidFill>
                        <a:schemeClr val="bg1">
                          <a:lumMod val="85000"/>
                        </a:schemeClr>
                      </a:solidFill>
                      <a:prstDash val="solid"/>
                      <a:round/>
                      <a:headEnd type="none" w="med" len="med"/>
                      <a:tailEnd type="none" w="med" len="med"/>
                    </a:lnR>
                    <a:solidFill>
                      <a:schemeClr val="accent1"/>
                    </a:solidFill>
                  </a:tcPr>
                </a:tc>
                <a:tc>
                  <a:txBody>
                    <a:bodyPr/>
                    <a:lstStyle/>
                    <a:p>
                      <a:pPr algn="ctr"/>
                      <a:r>
                        <a:rPr lang="en-US" sz="1050" b="1" dirty="0">
                          <a:solidFill>
                            <a:schemeClr val="bg1"/>
                          </a:solidFill>
                          <a:latin typeface="Avenir Next LT Pro" panose="020B0504020202020204" pitchFamily="34" charset="0"/>
                        </a:rPr>
                        <a:t>Identify Growth Opportunities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solidFill>
                      <a:schemeClr val="accent1"/>
                    </a:solidFill>
                  </a:tcPr>
                </a:tc>
                <a:tc>
                  <a:txBody>
                    <a:bodyPr/>
                    <a:lstStyle/>
                    <a:p>
                      <a:pPr algn="ctr"/>
                      <a:r>
                        <a:rPr lang="en-US" sz="1000" b="1" dirty="0">
                          <a:solidFill>
                            <a:schemeClr val="bg1"/>
                          </a:solidFill>
                          <a:latin typeface="Avenir Next LT Pro" panose="020B0504020202020204" pitchFamily="34" charset="0"/>
                        </a:rPr>
                        <a:t>Develop Revenue Growth Program and Plan</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solidFill>
                      <a:schemeClr val="accent1"/>
                    </a:solidFill>
                  </a:tcPr>
                </a:tc>
                <a:tc>
                  <a:txBody>
                    <a:bodyPr/>
                    <a:lstStyle/>
                    <a:p>
                      <a:pPr algn="ctr"/>
                      <a:r>
                        <a:rPr lang="en-US" sz="1050" b="1" dirty="0">
                          <a:solidFill>
                            <a:schemeClr val="bg1"/>
                          </a:solidFill>
                          <a:latin typeface="Avenir Next LT Pro" panose="020B0504020202020204" pitchFamily="34" charset="0"/>
                        </a:rPr>
                        <a:t>Begin Revenue Growth Program - Horizon 1 </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solidFill>
                      <a:schemeClr val="accent1"/>
                    </a:solidFill>
                  </a:tcPr>
                </a:tc>
                <a:tc>
                  <a:txBody>
                    <a:bodyPr/>
                    <a:lstStyle/>
                    <a:p>
                      <a:pPr algn="ctr"/>
                      <a:r>
                        <a:rPr lang="en-US" sz="1050" b="1" dirty="0">
                          <a:solidFill>
                            <a:schemeClr val="bg1"/>
                          </a:solidFill>
                          <a:latin typeface="Avenir Next LT Pro" panose="020B0504020202020204" pitchFamily="34" charset="0"/>
                        </a:rPr>
                        <a:t>Implement New Processes and Structure</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solidFill>
                      <a:schemeClr val="accent1"/>
                    </a:solidFill>
                  </a:tcPr>
                </a:tc>
                <a:tc>
                  <a:txBody>
                    <a:bodyPr/>
                    <a:lstStyle/>
                    <a:p>
                      <a:pPr algn="ctr"/>
                      <a:r>
                        <a:rPr lang="en-US" sz="1050" b="1" dirty="0">
                          <a:solidFill>
                            <a:schemeClr val="bg1"/>
                          </a:solidFill>
                          <a:latin typeface="Avenir Next LT Pro" panose="020B0504020202020204" pitchFamily="34" charset="0"/>
                        </a:rPr>
                        <a:t>2023 GTM and Revenue Planning</a:t>
                      </a:r>
                    </a:p>
                  </a:txBody>
                  <a:tcPr>
                    <a:lnL w="6350" cap="flat" cmpd="sng" algn="ctr">
                      <a:solidFill>
                        <a:schemeClr val="bg1">
                          <a:lumMod val="85000"/>
                        </a:schemeClr>
                      </a:solidFill>
                      <a:prstDash val="solid"/>
                      <a:round/>
                      <a:headEnd type="none" w="med" len="med"/>
                      <a:tailEnd type="none" w="med" len="med"/>
                    </a:lnL>
                    <a:solidFill>
                      <a:schemeClr val="accent1"/>
                    </a:solidFill>
                  </a:tcPr>
                </a:tc>
                <a:extLst>
                  <a:ext uri="{0D108BD9-81ED-4DB2-BD59-A6C34878D82A}">
                    <a16:rowId xmlns:a16="http://schemas.microsoft.com/office/drawing/2014/main" val="2715694400"/>
                  </a:ext>
                </a:extLst>
              </a:tr>
              <a:tr h="2860484">
                <a:tc>
                  <a:txBody>
                    <a:bodyPr/>
                    <a:lstStyle/>
                    <a:p>
                      <a:pPr marL="180000" marR="0" lvl="0" indent="-18000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lang="en-US" sz="1050" b="0" dirty="0">
                          <a:solidFill>
                            <a:schemeClr val="tx1"/>
                          </a:solidFill>
                          <a:latin typeface="Avenir Next LT Pro" panose="020B0504020202020204" pitchFamily="34" charset="0"/>
                        </a:rPr>
                        <a:t>1:1s with key leaders, executives, and P&amp;L owners</a:t>
                      </a:r>
                    </a:p>
                    <a:p>
                      <a:pPr marL="180000" indent="-180000">
                        <a:spcAft>
                          <a:spcPts val="600"/>
                        </a:spcAft>
                        <a:buClr>
                          <a:schemeClr val="tx1"/>
                        </a:buClr>
                        <a:buFont typeface="Arial" panose="020B0604020202020204" pitchFamily="34" charset="0"/>
                        <a:buChar char="•"/>
                      </a:pPr>
                      <a:r>
                        <a:rPr lang="en-US" sz="1050" b="0" dirty="0">
                          <a:solidFill>
                            <a:schemeClr val="tx1"/>
                          </a:solidFill>
                          <a:latin typeface="Avenir Next LT Pro" panose="020B0504020202020204" pitchFamily="34" charset="0"/>
                        </a:rPr>
                        <a:t>Global introduction to all commercial functions (virtual, F2F)</a:t>
                      </a:r>
                    </a:p>
                    <a:p>
                      <a:pPr marL="180000" indent="-180000">
                        <a:spcAft>
                          <a:spcPts val="600"/>
                        </a:spcAft>
                        <a:buClr>
                          <a:schemeClr val="tx1"/>
                        </a:buClr>
                        <a:buFont typeface="Arial" panose="020B0604020202020204" pitchFamily="34" charset="0"/>
                        <a:buChar char="•"/>
                      </a:pPr>
                      <a:r>
                        <a:rPr lang="en-US" sz="1050" b="0" dirty="0">
                          <a:solidFill>
                            <a:schemeClr val="tx1"/>
                          </a:solidFill>
                          <a:latin typeface="Avenir Next LT Pro" panose="020B0504020202020204" pitchFamily="34" charset="0"/>
                        </a:rPr>
                        <a:t>Start GTM assessment by reviewing current strategy, processes, structure, and talent</a:t>
                      </a:r>
                    </a:p>
                    <a:p>
                      <a:pPr marL="180000" indent="-180000">
                        <a:spcAft>
                          <a:spcPts val="600"/>
                        </a:spcAft>
                        <a:buClr>
                          <a:schemeClr val="tx1"/>
                        </a:buClr>
                        <a:buFont typeface="Arial" panose="020B0604020202020204" pitchFamily="34" charset="0"/>
                        <a:buChar char="•"/>
                      </a:pPr>
                      <a:r>
                        <a:rPr lang="en-US" sz="1050" b="0" dirty="0">
                          <a:solidFill>
                            <a:schemeClr val="tx1"/>
                          </a:solidFill>
                          <a:latin typeface="Avenir Next LT Pro" panose="020B0504020202020204" pitchFamily="34" charset="0"/>
                        </a:rPr>
                        <a:t>Establish a culture of inclusion and execution</a:t>
                      </a:r>
                    </a:p>
                  </a:txBody>
                  <a:tcPr>
                    <a:lnR w="6350" cap="flat" cmpd="sng" algn="ctr">
                      <a:solidFill>
                        <a:schemeClr val="bg1">
                          <a:lumMod val="85000"/>
                        </a:schemeClr>
                      </a:solidFill>
                      <a:prstDash val="solid"/>
                      <a:round/>
                      <a:headEnd type="none" w="med" len="med"/>
                      <a:tailEnd type="none" w="med" len="med"/>
                    </a:lnR>
                  </a:tcPr>
                </a:tc>
                <a:tc>
                  <a:txBody>
                    <a:bodyPr/>
                    <a:lstStyle/>
                    <a:p>
                      <a:pPr marL="180000" indent="-180000">
                        <a:spcAft>
                          <a:spcPts val="600"/>
                        </a:spcAft>
                        <a:buClr>
                          <a:schemeClr val="tx1"/>
                        </a:buClr>
                        <a:buFont typeface="Arial" panose="020B0604020202020204" pitchFamily="34" charset="0"/>
                        <a:buChar char="•"/>
                      </a:pPr>
                      <a:r>
                        <a:rPr lang="en-US" sz="1050" b="0" dirty="0">
                          <a:solidFill>
                            <a:schemeClr val="tx1"/>
                          </a:solidFill>
                          <a:latin typeface="Avenir Next LT Pro" panose="020B0504020202020204" pitchFamily="34" charset="0"/>
                        </a:rPr>
                        <a:t>Understand ability to exceed revenue number in current year and next year</a:t>
                      </a:r>
                    </a:p>
                    <a:p>
                      <a:pPr marL="180000" indent="-180000">
                        <a:spcAft>
                          <a:spcPts val="600"/>
                        </a:spcAft>
                        <a:buClr>
                          <a:schemeClr val="tx1"/>
                        </a:buClr>
                        <a:buFont typeface="Arial" panose="020B0604020202020204" pitchFamily="34" charset="0"/>
                        <a:buChar char="•"/>
                      </a:pPr>
                      <a:r>
                        <a:rPr lang="en-US" sz="1050" dirty="0">
                          <a:solidFill>
                            <a:schemeClr val="tx1"/>
                          </a:solidFill>
                          <a:latin typeface="Avenir Next LT Pro" panose="020B0504020202020204" pitchFamily="34" charset="0"/>
                        </a:rPr>
                        <a:t>Identify foundational gaps in GTM to address</a:t>
                      </a:r>
                    </a:p>
                    <a:p>
                      <a:pPr marL="180000" indent="-180000">
                        <a:spcAft>
                          <a:spcPts val="600"/>
                        </a:spcAft>
                        <a:buClr>
                          <a:schemeClr val="tx1"/>
                        </a:buClr>
                        <a:buFont typeface="Arial" panose="020B0604020202020204" pitchFamily="34" charset="0"/>
                        <a:buChar char="•"/>
                      </a:pPr>
                      <a:r>
                        <a:rPr lang="en-US" sz="1050" dirty="0">
                          <a:solidFill>
                            <a:schemeClr val="tx1"/>
                          </a:solidFill>
                          <a:latin typeface="Avenir Next LT Pro" panose="020B0504020202020204" pitchFamily="34" charset="0"/>
                        </a:rPr>
                        <a:t>Define dependencies, risks, and requirements to achieve number</a:t>
                      </a:r>
                    </a:p>
                    <a:p>
                      <a:pPr marL="180000" indent="-180000">
                        <a:spcAft>
                          <a:spcPts val="600"/>
                        </a:spcAft>
                        <a:buClr>
                          <a:schemeClr val="tx1"/>
                        </a:buClr>
                        <a:buFont typeface="Arial" panose="020B0604020202020204" pitchFamily="34" charset="0"/>
                        <a:buChar char="•"/>
                      </a:pPr>
                      <a:r>
                        <a:rPr lang="en-US" sz="1050" dirty="0">
                          <a:solidFill>
                            <a:schemeClr val="tx1"/>
                          </a:solidFill>
                          <a:latin typeface="Avenir Next LT Pro" panose="020B0504020202020204" pitchFamily="34" charset="0"/>
                        </a:rPr>
                        <a:t>Quantify upside for addressing gaps</a:t>
                      </a:r>
                    </a:p>
                    <a:p>
                      <a:pPr marL="180000" indent="-180000">
                        <a:spcAft>
                          <a:spcPts val="600"/>
                        </a:spcAft>
                        <a:buClr>
                          <a:schemeClr val="tx1"/>
                        </a:buClr>
                        <a:buFont typeface="Arial" panose="020B0604020202020204" pitchFamily="34" charset="0"/>
                        <a:buChar char="•"/>
                      </a:pPr>
                      <a:r>
                        <a:rPr lang="en-US" sz="1050" dirty="0">
                          <a:solidFill>
                            <a:schemeClr val="tx1"/>
                          </a:solidFill>
                          <a:latin typeface="Avenir Next LT Pro" panose="020B0504020202020204" pitchFamily="34" charset="0"/>
                        </a:rPr>
                        <a:t>Agree to growth opportunities to pursue in the short, medium, and long term</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tcPr>
                </a:tc>
                <a:tc>
                  <a:txBody>
                    <a:bodyPr/>
                    <a:lstStyle/>
                    <a:p>
                      <a:pPr marL="180000" indent="-180000">
                        <a:spcAft>
                          <a:spcPts val="600"/>
                        </a:spcAft>
                        <a:buClr>
                          <a:schemeClr val="tx1"/>
                        </a:buClr>
                        <a:buFont typeface="Arial" panose="020B0604020202020204" pitchFamily="34" charset="0"/>
                        <a:buChar char="•"/>
                      </a:pPr>
                      <a:r>
                        <a:rPr lang="en-US" sz="1050" dirty="0">
                          <a:solidFill>
                            <a:schemeClr val="tx1"/>
                          </a:solidFill>
                          <a:latin typeface="Avenir Next LT Pro" panose="020B0504020202020204" pitchFamily="34" charset="0"/>
                        </a:rPr>
                        <a:t>Develop revenue growth program and plans based on opportunities</a:t>
                      </a:r>
                    </a:p>
                    <a:p>
                      <a:pPr marL="180000" indent="-180000">
                        <a:spcAft>
                          <a:spcPts val="600"/>
                        </a:spcAft>
                        <a:buClr>
                          <a:schemeClr val="tx1"/>
                        </a:buClr>
                        <a:buFont typeface="Arial" panose="020B0604020202020204" pitchFamily="34" charset="0"/>
                        <a:buChar char="•"/>
                      </a:pPr>
                      <a:r>
                        <a:rPr lang="en-US" sz="1050" dirty="0">
                          <a:solidFill>
                            <a:schemeClr val="tx1"/>
                          </a:solidFill>
                          <a:latin typeface="Avenir Next LT Pro" panose="020B0504020202020204" pitchFamily="34" charset="0"/>
                        </a:rPr>
                        <a:t>Stand up revenue growth office to manage strategic, cross-functional efforts</a:t>
                      </a:r>
                    </a:p>
                    <a:p>
                      <a:pPr marL="180000" indent="-180000">
                        <a:spcAft>
                          <a:spcPts val="600"/>
                        </a:spcAft>
                        <a:buClr>
                          <a:schemeClr val="tx1"/>
                        </a:buClr>
                        <a:buFont typeface="Arial" panose="020B0604020202020204" pitchFamily="34" charset="0"/>
                        <a:buChar char="•"/>
                      </a:pPr>
                      <a:r>
                        <a:rPr lang="en-US" sz="1050" dirty="0">
                          <a:solidFill>
                            <a:schemeClr val="tx1"/>
                          </a:solidFill>
                          <a:latin typeface="Avenir Next LT Pro" panose="020B0504020202020204" pitchFamily="34" charset="0"/>
                        </a:rPr>
                        <a:t>Assign owners and timelines and set expectations</a:t>
                      </a:r>
                    </a:p>
                    <a:p>
                      <a:pPr marL="180000" indent="-180000">
                        <a:spcAft>
                          <a:spcPts val="600"/>
                        </a:spcAft>
                        <a:buClr>
                          <a:schemeClr val="tx1"/>
                        </a:buClr>
                        <a:buFont typeface="Arial" panose="020B0604020202020204" pitchFamily="34" charset="0"/>
                        <a:buChar char="•"/>
                      </a:pPr>
                      <a:r>
                        <a:rPr lang="en-US" sz="1050" dirty="0">
                          <a:solidFill>
                            <a:schemeClr val="tx1"/>
                          </a:solidFill>
                          <a:latin typeface="Avenir Next LT Pro" panose="020B0504020202020204" pitchFamily="34" charset="0"/>
                        </a:rPr>
                        <a:t>Stand up operating cadence to manage all activities</a:t>
                      </a:r>
                    </a:p>
                    <a:p>
                      <a:pPr marL="180000" indent="-180000">
                        <a:spcAft>
                          <a:spcPts val="200"/>
                        </a:spcAft>
                        <a:buClr>
                          <a:schemeClr val="tx1"/>
                        </a:buClr>
                        <a:buFont typeface="Arial" panose="020B0604020202020204" pitchFamily="34" charset="0"/>
                        <a:buNone/>
                      </a:pPr>
                      <a:endParaRPr lang="en-US" sz="1050" dirty="0">
                        <a:solidFill>
                          <a:schemeClr val="tx1"/>
                        </a:solidFill>
                        <a:latin typeface="Avenir Next LT Pro" panose="020B0504020202020204" pitchFamily="34" charset="0"/>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tcPr>
                </a:tc>
                <a:tc>
                  <a:txBody>
                    <a:bodyPr/>
                    <a:lstStyle/>
                    <a:p>
                      <a:pPr marL="180000" marR="0" lvl="0" indent="-18000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lang="en-US" sz="1050" b="0" dirty="0">
                          <a:solidFill>
                            <a:schemeClr val="tx1"/>
                          </a:solidFill>
                          <a:latin typeface="Avenir Next LT Pro" panose="020B0504020202020204" pitchFamily="34" charset="0"/>
                        </a:rPr>
                        <a:t>Begin executing revenue growth programs and plans</a:t>
                      </a:r>
                    </a:p>
                    <a:p>
                      <a:pPr marL="180000" marR="0" lvl="0" indent="-18000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lang="en-US" sz="1050" b="0" dirty="0">
                          <a:solidFill>
                            <a:schemeClr val="tx1"/>
                          </a:solidFill>
                          <a:latin typeface="Avenir Next LT Pro" panose="020B0504020202020204" pitchFamily="34" charset="0"/>
                        </a:rPr>
                        <a:t>Design new solutions to address foundational GTM challenges</a:t>
                      </a:r>
                    </a:p>
                    <a:p>
                      <a:pPr marL="180000" marR="0" lvl="0" indent="-18000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lang="en-US" sz="1050" b="0" dirty="0">
                          <a:solidFill>
                            <a:schemeClr val="tx1"/>
                          </a:solidFill>
                          <a:latin typeface="Avenir Next LT Pro" panose="020B0504020202020204" pitchFamily="34" charset="0"/>
                        </a:rPr>
                        <a:t>Begin to test and pilot new solutions for quick wins and field adoption</a:t>
                      </a:r>
                    </a:p>
                    <a:p>
                      <a:pPr marL="180000" marR="0" lvl="0" indent="-18000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lang="en-US" sz="1050" b="0" dirty="0">
                          <a:solidFill>
                            <a:schemeClr val="tx1"/>
                          </a:solidFill>
                          <a:latin typeface="Avenir Next LT Pro" panose="020B0504020202020204" pitchFamily="34" charset="0"/>
                        </a:rPr>
                        <a:t>Set up KPIs to measure and track, including dashboards and reporting</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tcPr>
                </a:tc>
                <a:tc>
                  <a:txBody>
                    <a:bodyPr/>
                    <a:lstStyle/>
                    <a:p>
                      <a:pPr marL="180000" indent="-180000">
                        <a:spcAft>
                          <a:spcPts val="300"/>
                        </a:spcAft>
                        <a:buClr>
                          <a:schemeClr val="tx1"/>
                        </a:buClr>
                        <a:buFont typeface="Arial" panose="020B0604020202020204" pitchFamily="34" charset="0"/>
                        <a:buChar char="•"/>
                      </a:pPr>
                      <a:r>
                        <a:rPr lang="en-US" sz="1050" dirty="0">
                          <a:solidFill>
                            <a:schemeClr val="tx1"/>
                          </a:solidFill>
                          <a:latin typeface="Avenir Next LT Pro" panose="020B0504020202020204" pitchFamily="34" charset="0"/>
                        </a:rPr>
                        <a:t>Complete Horizon 1 of revenue growth programs</a:t>
                      </a:r>
                    </a:p>
                    <a:p>
                      <a:pPr marL="180000" indent="-180000">
                        <a:spcAft>
                          <a:spcPts val="300"/>
                        </a:spcAft>
                        <a:buClr>
                          <a:schemeClr val="tx1"/>
                        </a:buClr>
                        <a:buFont typeface="Arial" panose="020B0604020202020204" pitchFamily="34" charset="0"/>
                        <a:buChar char="•"/>
                      </a:pPr>
                      <a:r>
                        <a:rPr lang="en-US" sz="1050" dirty="0">
                          <a:solidFill>
                            <a:schemeClr val="tx1"/>
                          </a:solidFill>
                          <a:latin typeface="Avenir Next LT Pro" panose="020B0504020202020204" pitchFamily="34" charset="0"/>
                        </a:rPr>
                        <a:t>Begin process of implementing new solutions around process and structure</a:t>
                      </a:r>
                    </a:p>
                    <a:p>
                      <a:pPr marL="180000" indent="-180000">
                        <a:spcAft>
                          <a:spcPts val="300"/>
                        </a:spcAft>
                        <a:buClr>
                          <a:schemeClr val="tx1"/>
                        </a:buClr>
                        <a:buFont typeface="Arial" panose="020B0604020202020204" pitchFamily="34" charset="0"/>
                        <a:buChar char="•"/>
                      </a:pPr>
                      <a:r>
                        <a:rPr lang="en-US" sz="1050" dirty="0">
                          <a:solidFill>
                            <a:schemeClr val="tx1"/>
                          </a:solidFill>
                          <a:latin typeface="Avenir Next LT Pro" panose="020B0504020202020204" pitchFamily="34" charset="0"/>
                        </a:rPr>
                        <a:t>Ensure GTM-wide communication and expectations are set</a:t>
                      </a:r>
                    </a:p>
                    <a:p>
                      <a:pPr marL="180000" indent="-180000">
                        <a:spcAft>
                          <a:spcPts val="300"/>
                        </a:spcAft>
                        <a:buClr>
                          <a:schemeClr val="tx1"/>
                        </a:buClr>
                        <a:buFont typeface="Arial" panose="020B0604020202020204" pitchFamily="34" charset="0"/>
                        <a:buChar char="•"/>
                      </a:pPr>
                      <a:r>
                        <a:rPr lang="en-US" sz="1050" dirty="0">
                          <a:solidFill>
                            <a:schemeClr val="tx1"/>
                          </a:solidFill>
                          <a:latin typeface="Avenir Next LT Pro" panose="020B0504020202020204" pitchFamily="34" charset="0"/>
                        </a:rPr>
                        <a:t>Implement Horizon 1 of new processes and structure changes</a:t>
                      </a:r>
                    </a:p>
                    <a:p>
                      <a:pPr marL="180000" indent="-180000">
                        <a:spcAft>
                          <a:spcPts val="300"/>
                        </a:spcAft>
                        <a:buClr>
                          <a:schemeClr val="tx1"/>
                        </a:buClr>
                        <a:buFont typeface="Arial" panose="020B0604020202020204" pitchFamily="34" charset="0"/>
                        <a:buChar char="•"/>
                      </a:pPr>
                      <a:r>
                        <a:rPr lang="en-US" sz="1050" dirty="0">
                          <a:solidFill>
                            <a:schemeClr val="tx1"/>
                          </a:solidFill>
                          <a:latin typeface="Avenir Next LT Pro" panose="020B0504020202020204" pitchFamily="34" charset="0"/>
                        </a:rPr>
                        <a:t>Begin process of driving programs regionally</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tcPr>
                </a:tc>
                <a:tc>
                  <a:txBody>
                    <a:bodyPr/>
                    <a:lstStyle/>
                    <a:p>
                      <a:pPr marL="180000" indent="-180000">
                        <a:spcAft>
                          <a:spcPts val="200"/>
                        </a:spcAft>
                        <a:buClr>
                          <a:schemeClr val="tx1"/>
                        </a:buClr>
                        <a:buFont typeface="Arial" panose="020B0604020202020204" pitchFamily="34" charset="0"/>
                        <a:buChar char="•"/>
                      </a:pPr>
                      <a:r>
                        <a:rPr lang="en-US" sz="1050" b="0" dirty="0">
                          <a:solidFill>
                            <a:schemeClr val="tx1"/>
                          </a:solidFill>
                          <a:latin typeface="Avenir Next LT Pro" panose="020B0504020202020204" pitchFamily="34" charset="0"/>
                        </a:rPr>
                        <a:t>Continue implementation and monitoring of Horizon 1 efforts</a:t>
                      </a:r>
                    </a:p>
                    <a:p>
                      <a:pPr marL="180000" indent="-180000">
                        <a:spcAft>
                          <a:spcPts val="200"/>
                        </a:spcAft>
                        <a:buClr>
                          <a:schemeClr val="tx1"/>
                        </a:buClr>
                        <a:buFont typeface="Arial" panose="020B0604020202020204" pitchFamily="34" charset="0"/>
                        <a:buChar char="•"/>
                      </a:pPr>
                      <a:r>
                        <a:rPr lang="en-US" sz="1050" b="0" dirty="0">
                          <a:solidFill>
                            <a:schemeClr val="tx1"/>
                          </a:solidFill>
                          <a:latin typeface="Avenir Next LT Pro" panose="020B0504020202020204" pitchFamily="34" charset="0"/>
                        </a:rPr>
                        <a:t>Begin the process of current year revenue and GTM planning</a:t>
                      </a:r>
                    </a:p>
                    <a:p>
                      <a:pPr marL="180000" indent="-180000">
                        <a:spcAft>
                          <a:spcPts val="200"/>
                        </a:spcAft>
                        <a:buClr>
                          <a:schemeClr val="tx1"/>
                        </a:buClr>
                        <a:buFont typeface="Arial" panose="020B0604020202020204" pitchFamily="34" charset="0"/>
                        <a:buChar char="•"/>
                      </a:pPr>
                      <a:r>
                        <a:rPr lang="en-US" sz="1050" b="0" dirty="0">
                          <a:solidFill>
                            <a:schemeClr val="tx1"/>
                          </a:solidFill>
                          <a:latin typeface="Avenir Next LT Pro" panose="020B0504020202020204" pitchFamily="34" charset="0"/>
                        </a:rPr>
                        <a:t>Conduct top-down and bottom-up analysis to determine revenue plan</a:t>
                      </a:r>
                    </a:p>
                    <a:p>
                      <a:pPr marL="180000" indent="-180000">
                        <a:spcAft>
                          <a:spcPts val="200"/>
                        </a:spcAft>
                        <a:buClr>
                          <a:schemeClr val="tx1"/>
                        </a:buClr>
                        <a:buFont typeface="Arial" panose="020B0604020202020204" pitchFamily="34" charset="0"/>
                        <a:buChar char="•"/>
                      </a:pPr>
                      <a:r>
                        <a:rPr lang="en-US" sz="1050" b="0" dirty="0">
                          <a:solidFill>
                            <a:schemeClr val="tx1"/>
                          </a:solidFill>
                          <a:latin typeface="Avenir Next LT Pro" panose="020B0504020202020204" pitchFamily="34" charset="0"/>
                        </a:rPr>
                        <a:t>Define GTM strategy for the next ~three years</a:t>
                      </a:r>
                    </a:p>
                    <a:p>
                      <a:pPr marL="180000" indent="-180000">
                        <a:spcAft>
                          <a:spcPts val="200"/>
                        </a:spcAft>
                        <a:buClr>
                          <a:schemeClr val="tx1"/>
                        </a:buClr>
                        <a:buFont typeface="Arial" panose="020B0604020202020204" pitchFamily="34" charset="0"/>
                        <a:buChar char="•"/>
                      </a:pPr>
                      <a:r>
                        <a:rPr lang="en-US" sz="1050" b="0">
                          <a:solidFill>
                            <a:schemeClr val="tx1"/>
                          </a:solidFill>
                          <a:latin typeface="Avenir Next LT Pro" panose="020B0504020202020204" pitchFamily="34" charset="0"/>
                        </a:rPr>
                        <a:t>Detail </a:t>
                      </a:r>
                      <a:r>
                        <a:rPr lang="en-US" sz="1050" b="0" dirty="0">
                          <a:solidFill>
                            <a:schemeClr val="tx1"/>
                          </a:solidFill>
                          <a:latin typeface="Avenir Next LT Pro" panose="020B0504020202020204" pitchFamily="34" charset="0"/>
                        </a:rPr>
                        <a:t>GTM plan for the following year</a:t>
                      </a:r>
                    </a:p>
                  </a:txBody>
                  <a:tcPr>
                    <a:lnL w="6350" cap="flat" cmpd="sng" algn="ctr">
                      <a:solidFill>
                        <a:schemeClr val="bg1">
                          <a:lumMod val="85000"/>
                        </a:schemeClr>
                      </a:solidFill>
                      <a:prstDash val="solid"/>
                      <a:round/>
                      <a:headEnd type="none" w="med" len="med"/>
                      <a:tailEnd type="none" w="med" len="med"/>
                    </a:lnL>
                  </a:tcPr>
                </a:tc>
                <a:extLst>
                  <a:ext uri="{0D108BD9-81ED-4DB2-BD59-A6C34878D82A}">
                    <a16:rowId xmlns:a16="http://schemas.microsoft.com/office/drawing/2014/main" val="2462307121"/>
                  </a:ext>
                </a:extLst>
              </a:tr>
            </a:tbl>
          </a:graphicData>
        </a:graphic>
      </p:graphicFrame>
      <p:sp>
        <p:nvSpPr>
          <p:cNvPr id="5" name="Rectangle 4">
            <a:extLst>
              <a:ext uri="{FF2B5EF4-FFF2-40B4-BE49-F238E27FC236}">
                <a16:creationId xmlns:a16="http://schemas.microsoft.com/office/drawing/2014/main" id="{5D08B553-BA46-F8BD-C42F-8276652AD935}"/>
              </a:ext>
            </a:extLst>
          </p:cNvPr>
          <p:cNvSpPr/>
          <p:nvPr/>
        </p:nvSpPr>
        <p:spPr bwMode="auto">
          <a:xfrm>
            <a:off x="600678" y="1484313"/>
            <a:ext cx="10971212" cy="298256"/>
          </a:xfrm>
          <a:prstGeom prst="rect">
            <a:avLst/>
          </a:prstGeom>
          <a:solidFill>
            <a:schemeClr val="accent3"/>
          </a:solidFill>
          <a:ln>
            <a:solidFill>
              <a:srgbClr val="E0E3E6"/>
            </a:solidFill>
          </a:ln>
          <a:effectLst>
            <a:outerShdw blurRad="76200" dist="50800" dir="5400000" algn="tl" rotWithShape="0">
              <a:schemeClr val="tx2">
                <a:alpha val="4000"/>
              </a:schemeClr>
            </a:outerShdw>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ctr" defTabSz="228600" rtl="0" eaLnBrk="1" fontAlgn="auto" latinLnBrk="0" hangingPunct="1">
              <a:lnSpc>
                <a:spcPct val="100000"/>
              </a:lnSpc>
              <a:spcBef>
                <a:spcPts val="0"/>
              </a:spcBef>
              <a:spcAft>
                <a:spcPts val="0"/>
              </a:spcAft>
              <a:buClrTx/>
              <a:buSzTx/>
              <a:buFontTx/>
              <a:buNone/>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defRPr/>
            </a:pPr>
            <a:r>
              <a:rPr kumimoji="0" lang="en-US" sz="1400" b="1" i="0" u="none" strike="noStrike" kern="1200" cap="none" spc="0" normalizeH="0" baseline="0" noProof="0" dirty="0">
                <a:ln>
                  <a:noFill/>
                </a:ln>
                <a:solidFill>
                  <a:srgbClr val="FFFFFF"/>
                </a:solidFill>
                <a:effectLst/>
                <a:uLnTx/>
                <a:uFillTx/>
                <a:latin typeface="Avenir Next LT Pro" panose="020B0504020202020204" pitchFamily="34" charset="0"/>
              </a:rPr>
              <a:t>Timeline for First Six Months</a:t>
            </a:r>
          </a:p>
        </p:txBody>
      </p:sp>
      <p:sp>
        <p:nvSpPr>
          <p:cNvPr id="6" name="Arrow: Left-Right 5">
            <a:extLst>
              <a:ext uri="{FF2B5EF4-FFF2-40B4-BE49-F238E27FC236}">
                <a16:creationId xmlns:a16="http://schemas.microsoft.com/office/drawing/2014/main" id="{94AB4120-6127-FC82-E0B1-C674A4EF0807}"/>
              </a:ext>
            </a:extLst>
          </p:cNvPr>
          <p:cNvSpPr/>
          <p:nvPr/>
        </p:nvSpPr>
        <p:spPr bwMode="auto">
          <a:xfrm>
            <a:off x="599883" y="5490367"/>
            <a:ext cx="10971216" cy="562566"/>
          </a:xfrm>
          <a:prstGeom prst="leftRightArrow">
            <a:avLst>
              <a:gd name="adj1" fmla="val 68624"/>
              <a:gd name="adj2" fmla="val 50000"/>
            </a:avLst>
          </a:prstGeom>
          <a:solidFill>
            <a:schemeClr val="tx2"/>
          </a:solidFill>
          <a:ln>
            <a:noFill/>
          </a:ln>
          <a:effectLst>
            <a:outerShdw blurRad="76200" dist="50800" dir="5400000" algn="tl" rotWithShape="0">
              <a:schemeClr val="tx2">
                <a:alpha val="4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228600">
              <a:tabLst>
                <a:tab pos="182880" algn="l"/>
                <a:tab pos="365760" algn="l"/>
                <a:tab pos="548640" algn="l"/>
                <a:tab pos="731520" algn="l"/>
                <a:tab pos="914400" algn="l"/>
                <a:tab pos="1097280" algn="l"/>
                <a:tab pos="1280160" algn="l"/>
                <a:tab pos="1463040" algn="l"/>
                <a:tab pos="1645920" algn="l"/>
                <a:tab pos="1828800" algn="l"/>
                <a:tab pos="2011680" algn="l"/>
                <a:tab pos="2194560" algn="l"/>
                <a:tab pos="2377440" algn="l"/>
                <a:tab pos="2560320" algn="l"/>
                <a:tab pos="2743200" algn="l"/>
              </a:tabLst>
            </a:pPr>
            <a:r>
              <a:rPr lang="en-US" sz="1400" b="1" i="1" dirty="0">
                <a:latin typeface="Avenir Next LT Pro" panose="020B0504020202020204" pitchFamily="34" charset="0"/>
              </a:rPr>
              <a:t>Continuous Activities: Communication, Cross-Functional Interlock, Internal and External Management, Fact Base Building</a:t>
            </a:r>
          </a:p>
        </p:txBody>
      </p:sp>
    </p:spTree>
    <p:extLst>
      <p:ext uri="{BB962C8B-B14F-4D97-AF65-F5344CB8AC3E}">
        <p14:creationId xmlns:p14="http://schemas.microsoft.com/office/powerpoint/2010/main" val="33695779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70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SBI Office Colors">
      <a:dk1>
        <a:srgbClr val="4D4D4D"/>
      </a:dk1>
      <a:lt1>
        <a:srgbClr val="FFFFFF"/>
      </a:lt1>
      <a:dk2>
        <a:srgbClr val="03327C"/>
      </a:dk2>
      <a:lt2>
        <a:srgbClr val="E7E6E6"/>
      </a:lt2>
      <a:accent1>
        <a:srgbClr val="2193DF"/>
      </a:accent1>
      <a:accent2>
        <a:srgbClr val="7AC3F8"/>
      </a:accent2>
      <a:accent3>
        <a:srgbClr val="018935"/>
      </a:accent3>
      <a:accent4>
        <a:srgbClr val="66337A"/>
      </a:accent4>
      <a:accent5>
        <a:srgbClr val="F8B737"/>
      </a:accent5>
      <a:accent6>
        <a:srgbClr val="A9A9A9"/>
      </a:accent6>
      <a:hlink>
        <a:srgbClr val="0563C1"/>
      </a:hlink>
      <a:folHlink>
        <a:srgbClr val="954F72"/>
      </a:folHlink>
    </a:clrScheme>
    <a:fontScheme name="SBI Offic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SBI001_Proposal PPT_20210929_1f.potx" id="{354C4269-8685-4726-BC9A-7E2A50D03243}" vid="{EC236787-6EF4-4F6B-8EC9-9076267C45A2}"/>
    </a:ext>
  </a:extLst>
</a:theme>
</file>

<file path=ppt/theme/theme2.xml><?xml version="1.0" encoding="utf-8"?>
<a:theme xmlns:a="http://schemas.openxmlformats.org/drawingml/2006/main" name="1_Office Theme">
  <a:themeElements>
    <a:clrScheme name="SBI New Colors">
      <a:dk1>
        <a:srgbClr val="071E31"/>
      </a:dk1>
      <a:lt1>
        <a:srgbClr val="FFFFFF"/>
      </a:lt1>
      <a:dk2>
        <a:srgbClr val="071E31"/>
      </a:dk2>
      <a:lt2>
        <a:srgbClr val="E7E6E6"/>
      </a:lt2>
      <a:accent1>
        <a:srgbClr val="071E31"/>
      </a:accent1>
      <a:accent2>
        <a:srgbClr val="03327C"/>
      </a:accent2>
      <a:accent3>
        <a:srgbClr val="2391CF"/>
      </a:accent3>
      <a:accent4>
        <a:srgbClr val="7AC3F8"/>
      </a:accent4>
      <a:accent5>
        <a:srgbClr val="880E4F"/>
      </a:accent5>
      <a:accent6>
        <a:srgbClr val="F8B737"/>
      </a:accent6>
      <a:hlink>
        <a:srgbClr val="0563C1"/>
      </a:hlink>
      <a:folHlink>
        <a:srgbClr val="880E4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alpha val="90000"/>
          </a:schemeClr>
        </a:solidFill>
        <a:ln>
          <a:noFill/>
        </a:ln>
        <a:effectLst/>
      </a:spPr>
      <a:bodyPr lIns="0" tIns="0" rIns="0" bIns="0" rtlCol="0" anchor="ctr"/>
      <a:lstStyle>
        <a:defPPr algn="ctr">
          <a:defRPr dirty="0">
            <a:latin typeface="Avenir Next LT Pro" panose="020B0504020202020204" pitchFamily="34" charset="0"/>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962D4A394619498B1F698137C38EFE" ma:contentTypeVersion="13" ma:contentTypeDescription="Create a new document." ma:contentTypeScope="" ma:versionID="841e32c59b17ac1c4666e00935f037fa">
  <xsd:schema xmlns:xsd="http://www.w3.org/2001/XMLSchema" xmlns:xs="http://www.w3.org/2001/XMLSchema" xmlns:p="http://schemas.microsoft.com/office/2006/metadata/properties" xmlns:ns2="13528004-16c4-43aa-9dc9-284b369c9f47" xmlns:ns3="7088eda6-e32e-4c0b-a67c-5aebbb438ba8" targetNamespace="http://schemas.microsoft.com/office/2006/metadata/properties" ma:root="true" ma:fieldsID="1f85c0cf38ab209781ac844c6f9690d0" ns2:_="" ns3:_="">
    <xsd:import namespace="13528004-16c4-43aa-9dc9-284b369c9f47"/>
    <xsd:import namespace="7088eda6-e32e-4c0b-a67c-5aebbb438ba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28004-16c4-43aa-9dc9-284b369c9f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1b09f5f-bb09-4671-a415-1b43de82a0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088eda6-e32e-4c0b-a67c-5aebbb438ba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008bdfc-e738-49e6-a018-cb2449046c20}" ma:internalName="TaxCatchAll" ma:showField="CatchAllData" ma:web="7088eda6-e32e-4c0b-a67c-5aebbb438ba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528004-16c4-43aa-9dc9-284b369c9f47">
      <Terms xmlns="http://schemas.microsoft.com/office/infopath/2007/PartnerControls"/>
    </lcf76f155ced4ddcb4097134ff3c332f>
    <TaxCatchAll xmlns="7088eda6-e32e-4c0b-a67c-5aebbb438ba8" xsi:nil="true"/>
    <SharedWithUsers xmlns="7088eda6-e32e-4c0b-a67c-5aebbb438ba8">
      <UserInfo>
        <DisplayName>Ryan Tognazzini</DisplayName>
        <AccountId>38</AccountId>
        <AccountType/>
      </UserInfo>
    </SharedWithUsers>
  </documentManagement>
</p:properties>
</file>

<file path=customXml/itemProps1.xml><?xml version="1.0" encoding="utf-8"?>
<ds:datastoreItem xmlns:ds="http://schemas.openxmlformats.org/officeDocument/2006/customXml" ds:itemID="{18E66456-B2C0-43AA-B718-1C92E1C253E2}">
  <ds:schemaRefs>
    <ds:schemaRef ds:uri="http://schemas.microsoft.com/sharepoint/v3/contenttype/forms"/>
  </ds:schemaRefs>
</ds:datastoreItem>
</file>

<file path=customXml/itemProps2.xml><?xml version="1.0" encoding="utf-8"?>
<ds:datastoreItem xmlns:ds="http://schemas.openxmlformats.org/officeDocument/2006/customXml" ds:itemID="{C30FBA48-9FA1-421A-A4A9-CDBA67990E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528004-16c4-43aa-9dc9-284b369c9f47"/>
    <ds:schemaRef ds:uri="7088eda6-e32e-4c0b-a67c-5aebbb438b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4A22E8-495D-4889-BBFF-A85AE7FBDD5E}">
  <ds:schemaRef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purl.org/dc/dcmitype/"/>
    <ds:schemaRef ds:uri="http://www.w3.org/XML/1998/namespace"/>
    <ds:schemaRef ds:uri="http://purl.org/dc/terms/"/>
    <ds:schemaRef ds:uri="7088eda6-e32e-4c0b-a67c-5aebbb438ba8"/>
    <ds:schemaRef ds:uri="http://schemas.microsoft.com/office/infopath/2007/PartnerControls"/>
    <ds:schemaRef ds:uri="13528004-16c4-43aa-9dc9-284b369c9f47"/>
  </ds:schemaRefs>
</ds:datastoreItem>
</file>

<file path=docProps/app.xml><?xml version="1.0" encoding="utf-8"?>
<Properties xmlns="http://schemas.openxmlformats.org/officeDocument/2006/extended-properties" xmlns:vt="http://schemas.openxmlformats.org/officeDocument/2006/docPropsVTypes">
  <Template>SBI001_Proposal PPT_20210929_1f</Template>
  <TotalTime>19463</TotalTime>
  <Words>1559</Words>
  <Application>Microsoft Office PowerPoint</Application>
  <PresentationFormat>Widescreen</PresentationFormat>
  <Paragraphs>195</Paragraphs>
  <Slides>8</Slides>
  <Notes>1</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8</vt:i4>
      </vt:variant>
    </vt:vector>
  </HeadingPairs>
  <TitlesOfParts>
    <vt:vector size="17" baseType="lpstr">
      <vt:lpstr>Arial</vt:lpstr>
      <vt:lpstr>Avenir</vt:lpstr>
      <vt:lpstr>Avenir Next LT Pro</vt:lpstr>
      <vt:lpstr>AvenirNext LT Pro Bold</vt:lpstr>
      <vt:lpstr>Calibri</vt:lpstr>
      <vt:lpstr>Courier New</vt:lpstr>
      <vt:lpstr>Office Theme</vt:lpstr>
      <vt:lpstr>1_Office Theme</vt:lpstr>
      <vt:lpstr>think-cell Slide</vt:lpstr>
      <vt:lpstr>CEO Quickstart Guide</vt:lpstr>
      <vt:lpstr>PowerPoint Presentation</vt:lpstr>
      <vt:lpstr>Key strategic questions that will drive the GTM strategy</vt:lpstr>
      <vt:lpstr>Executive summary — three-phased approach to accelerated revenue growth</vt:lpstr>
      <vt:lpstr>Phase 1: Learn and assess the organization while setting a cultural foundation of execution</vt:lpstr>
      <vt:lpstr>Phase 2: Set the GTM strategy that drives top-line revenue and increases enterprise value</vt:lpstr>
      <vt:lpstr>Phase 3: Execute the GTM strategy through best-in-class revenue growth program design</vt:lpstr>
      <vt:lpstr>Timeline for first six months with monthly objectives and key actions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Proposal Template</dc:title>
  <dc:creator>Yasmin Morrison</dc:creator>
  <cp:lastModifiedBy>Mike Riello</cp:lastModifiedBy>
  <cp:revision>42</cp:revision>
  <dcterms:created xsi:type="dcterms:W3CDTF">2021-10-07T02:26:53Z</dcterms:created>
  <dcterms:modified xsi:type="dcterms:W3CDTF">2023-06-21T20:28:19Z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0x01010093962D4A394619498B1F698137C38EFE</vt:lpwstr>
  </property>
  <property fmtid="{D5CDD505-2E9C-101B-9397-08002B2CF9AE}" pid="3" name="Order">
    <vt:r8>2300</vt:r8>
  </property>
  <property fmtid="{D5CDD505-2E9C-101B-9397-08002B2CF9AE}" pid="4" name="MediaServiceImageTags">
    <vt:lpwstr/>
  </property>
</Properties>
</file>